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53" r:id="rId3"/>
  </p:sldMasterIdLst>
  <p:notesMasterIdLst>
    <p:notesMasterId r:id="rId17"/>
  </p:notesMasterIdLst>
  <p:sldIdLst>
    <p:sldId id="306" r:id="rId4"/>
    <p:sldId id="307" r:id="rId5"/>
    <p:sldId id="256" r:id="rId6"/>
    <p:sldId id="261" r:id="rId7"/>
    <p:sldId id="301" r:id="rId8"/>
    <p:sldId id="265" r:id="rId9"/>
    <p:sldId id="302" r:id="rId10"/>
    <p:sldId id="303" r:id="rId11"/>
    <p:sldId id="269" r:id="rId12"/>
    <p:sldId id="275" r:id="rId13"/>
    <p:sldId id="304" r:id="rId14"/>
    <p:sldId id="305" r:id="rId15"/>
    <p:sldId id="262" r:id="rId16"/>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847">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8D78"/>
    <a:srgbClr val="99DABA"/>
    <a:srgbClr val="98DFBB"/>
    <a:srgbClr val="9AD3E9"/>
    <a:srgbClr val="F8B2A3"/>
    <a:srgbClr val="A4B4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6"/>
    <p:restoredTop sz="94682"/>
  </p:normalViewPr>
  <p:slideViewPr>
    <p:cSldViewPr>
      <p:cViewPr>
        <p:scale>
          <a:sx n="164" d="100"/>
          <a:sy n="164" d="100"/>
        </p:scale>
        <p:origin x="1709" y="936"/>
      </p:cViewPr>
      <p:guideLst>
        <p:guide orient="horz" pos="1847"/>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_rels/data1.xml.rels><?xml version="1.0" encoding="UTF-8" standalone="yes"?>
<Relationships xmlns="http://schemas.openxmlformats.org/package/2006/relationships"><Relationship Id="rId1" Type="http://schemas.openxmlformats.org/officeDocument/2006/relationships/image" Target="../media/image18.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18.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617E35-B377-4239-A953-416DC7542B70}" type="doc">
      <dgm:prSet loTypeId="urn:microsoft.com/office/officeart/2008/layout/AlternatingPictureCircles" loCatId="picture" qsTypeId="urn:microsoft.com/office/officeart/2005/8/quickstyle/simple5" qsCatId="simple" csTypeId="urn:microsoft.com/office/officeart/2005/8/colors/accent1_2" csCatId="accent1" phldr="1"/>
      <dgm:spPr/>
    </dgm:pt>
    <dgm:pt modelId="{C611D432-7FF5-42E1-9856-E80040186692}">
      <dgm:prSet phldrT="[نص]"/>
      <dgm:spPr/>
      <dgm:t>
        <a:bodyPr/>
        <a:lstStyle/>
        <a:p>
          <a:pPr rtl="1"/>
          <a:r>
            <a:rPr lang="ar-SA" dirty="0" smtClean="0">
              <a:solidFill>
                <a:srgbClr val="FF0000"/>
              </a:solidFill>
              <a:cs typeface="PT Bold Heading" panose="02010400000000000000" pitchFamily="2" charset="-78"/>
            </a:rPr>
            <a:t>أهداف الوحدة الرابعة</a:t>
          </a:r>
          <a:endParaRPr lang="ar-SA" dirty="0">
            <a:solidFill>
              <a:srgbClr val="FF0000"/>
            </a:solidFill>
            <a:cs typeface="PT Bold Heading" panose="02010400000000000000" pitchFamily="2" charset="-78"/>
          </a:endParaRPr>
        </a:p>
      </dgm:t>
    </dgm:pt>
    <dgm:pt modelId="{0213B4A6-6F58-4AA3-AAF1-D0A97BC9ED99}" type="parTrans" cxnId="{F41C4813-8073-40AA-886D-D2D40C6546EF}">
      <dgm:prSet/>
      <dgm:spPr/>
      <dgm:t>
        <a:bodyPr/>
        <a:lstStyle/>
        <a:p>
          <a:pPr rtl="1"/>
          <a:endParaRPr lang="ar-SA"/>
        </a:p>
      </dgm:t>
    </dgm:pt>
    <dgm:pt modelId="{0E3A0795-8D47-488D-92CC-321E2E5F989E}" type="sibTrans" cxnId="{F41C4813-8073-40AA-886D-D2D40C6546EF}">
      <dgm:prSet/>
      <dgm:spPr/>
      <dgm:t>
        <a:bodyPr/>
        <a:lstStyle/>
        <a:p>
          <a:pPr rtl="1"/>
          <a:endParaRPr lang="ar-SA"/>
        </a:p>
      </dgm:t>
    </dgm:pt>
    <dgm:pt modelId="{77EED9AD-8FB8-4AE6-9986-1311714FC447}" type="pres">
      <dgm:prSet presAssocID="{50617E35-B377-4239-A953-416DC7542B70}" presName="Name0" presStyleCnt="0">
        <dgm:presLayoutVars>
          <dgm:chMax/>
          <dgm:chPref/>
          <dgm:dir/>
        </dgm:presLayoutVars>
      </dgm:prSet>
      <dgm:spPr/>
    </dgm:pt>
    <dgm:pt modelId="{8ACA0015-2E0D-45D1-A1CA-4C57E71F92F6}" type="pres">
      <dgm:prSet presAssocID="{C611D432-7FF5-42E1-9856-E80040186692}" presName="composite" presStyleCnt="0"/>
      <dgm:spPr/>
    </dgm:pt>
    <dgm:pt modelId="{014C49DE-ED55-4019-9AD3-6B35B6835A96}" type="pres">
      <dgm:prSet presAssocID="{C611D432-7FF5-42E1-9856-E80040186692}" presName="Accent" presStyleLbl="alignNode1" presStyleIdx="0" presStyleCnt="1">
        <dgm:presLayoutVars>
          <dgm:chMax val="0"/>
          <dgm:chPref val="0"/>
        </dgm:presLayoutVars>
      </dgm:prSet>
      <dgm:spPr/>
    </dgm:pt>
    <dgm:pt modelId="{3A60288F-CF69-4751-BDED-69A86E4C6862}" type="pres">
      <dgm:prSet presAssocID="{C611D432-7FF5-42E1-9856-E80040186692}" presName="Image" presStyleLbl="bgImgPlace1" presStyleIdx="0" presStyleCnt="1" custScaleY="159347">
        <dgm:presLayoutVars>
          <dgm:chMax val="0"/>
          <dgm:chPref val="0"/>
          <dgm:bulletEnabled val="1"/>
        </dgm:presLayoutVars>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l="-7000" r="-7000"/>
          </a:stretch>
        </a:blipFill>
      </dgm:spPr>
      <dgm:extLst>
        <a:ext uri="{E40237B7-FDA0-4F09-8148-C483321AD2D9}">
          <dgm14:cNvPr xmlns:dgm14="http://schemas.microsoft.com/office/drawing/2010/diagram" id="0" name="" descr="نتيجة بحث الصور عن الطب"/>
        </a:ext>
      </dgm:extLst>
    </dgm:pt>
    <dgm:pt modelId="{09428693-BA2A-4223-A8EF-145DEAE89BE8}" type="pres">
      <dgm:prSet presAssocID="{C611D432-7FF5-42E1-9856-E80040186692}" presName="Parent" presStyleLbl="fgAccFollowNode1" presStyleIdx="0" presStyleCnt="1" custLinFactNeighborX="-540" custLinFactNeighborY="1473">
        <dgm:presLayoutVars>
          <dgm:chMax val="0"/>
          <dgm:chPref val="0"/>
          <dgm:bulletEnabled val="1"/>
        </dgm:presLayoutVars>
      </dgm:prSet>
      <dgm:spPr/>
      <dgm:t>
        <a:bodyPr/>
        <a:lstStyle/>
        <a:p>
          <a:pPr rtl="1"/>
          <a:endParaRPr lang="ar-SA"/>
        </a:p>
      </dgm:t>
    </dgm:pt>
    <dgm:pt modelId="{D2E3282E-693E-43B2-BD6E-7D47EEAE3A98}" type="pres">
      <dgm:prSet presAssocID="{C611D432-7FF5-42E1-9856-E80040186692}" presName="Space" presStyleCnt="0">
        <dgm:presLayoutVars>
          <dgm:chMax val="0"/>
          <dgm:chPref val="0"/>
        </dgm:presLayoutVars>
      </dgm:prSet>
      <dgm:spPr/>
    </dgm:pt>
  </dgm:ptLst>
  <dgm:cxnLst>
    <dgm:cxn modelId="{0B7F23FF-251E-4298-AC55-8AF1F736B1F9}" type="presOf" srcId="{50617E35-B377-4239-A953-416DC7542B70}" destId="{77EED9AD-8FB8-4AE6-9986-1311714FC447}" srcOrd="0" destOrd="0" presId="urn:microsoft.com/office/officeart/2008/layout/AlternatingPictureCircles"/>
    <dgm:cxn modelId="{F41C4813-8073-40AA-886D-D2D40C6546EF}" srcId="{50617E35-B377-4239-A953-416DC7542B70}" destId="{C611D432-7FF5-42E1-9856-E80040186692}" srcOrd="0" destOrd="0" parTransId="{0213B4A6-6F58-4AA3-AAF1-D0A97BC9ED99}" sibTransId="{0E3A0795-8D47-488D-92CC-321E2E5F989E}"/>
    <dgm:cxn modelId="{62193048-E4D5-44C5-B9A6-68A3D6193E23}" type="presOf" srcId="{C611D432-7FF5-42E1-9856-E80040186692}" destId="{09428693-BA2A-4223-A8EF-145DEAE89BE8}" srcOrd="0" destOrd="0" presId="urn:microsoft.com/office/officeart/2008/layout/AlternatingPictureCircles"/>
    <dgm:cxn modelId="{39F978ED-4D97-4C9D-A66C-60D965D60B1B}" type="presParOf" srcId="{77EED9AD-8FB8-4AE6-9986-1311714FC447}" destId="{8ACA0015-2E0D-45D1-A1CA-4C57E71F92F6}" srcOrd="0" destOrd="0" presId="urn:microsoft.com/office/officeart/2008/layout/AlternatingPictureCircles"/>
    <dgm:cxn modelId="{81A95FF3-3A47-4E97-9085-BC47680E0DB7}" type="presParOf" srcId="{8ACA0015-2E0D-45D1-A1CA-4C57E71F92F6}" destId="{014C49DE-ED55-4019-9AD3-6B35B6835A96}" srcOrd="0" destOrd="0" presId="urn:microsoft.com/office/officeart/2008/layout/AlternatingPictureCircles"/>
    <dgm:cxn modelId="{D0359F6D-3D2D-49AD-97A1-552A2960B0F9}" type="presParOf" srcId="{8ACA0015-2E0D-45D1-A1CA-4C57E71F92F6}" destId="{3A60288F-CF69-4751-BDED-69A86E4C6862}" srcOrd="1" destOrd="0" presId="urn:microsoft.com/office/officeart/2008/layout/AlternatingPictureCircles"/>
    <dgm:cxn modelId="{58AC79EF-0969-4C64-8392-ECB664E23957}" type="presParOf" srcId="{8ACA0015-2E0D-45D1-A1CA-4C57E71F92F6}" destId="{09428693-BA2A-4223-A8EF-145DEAE89BE8}" srcOrd="2" destOrd="0" presId="urn:microsoft.com/office/officeart/2008/layout/AlternatingPictureCircles"/>
    <dgm:cxn modelId="{439B5C88-68F9-4429-BAAC-BF60E7F33268}" type="presParOf" srcId="{8ACA0015-2E0D-45D1-A1CA-4C57E71F92F6}" destId="{D2E3282E-693E-43B2-BD6E-7D47EEAE3A98}" srcOrd="3" destOrd="0" presId="urn:microsoft.com/office/officeart/2008/layout/AlternatingPictureCircle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89C27B-4159-334D-843A-B76F370A4881}"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4538A31B-A1C4-D347-9ADF-F7D6EF570240}">
      <dgm:prSet phldrT="[Text]" custT="1"/>
      <dgm:spPr/>
      <dgm:t>
        <a:bodyPr/>
        <a:lstStyle/>
        <a:p>
          <a:pPr algn="ctr" rtl="1"/>
          <a:r>
            <a:rPr lang="ar-SA" sz="2400" dirty="0"/>
            <a:t>الدواء في الشريعة الاسلامية</a:t>
          </a:r>
          <a:endParaRPr lang="en-US" sz="2400" dirty="0"/>
        </a:p>
      </dgm:t>
    </dgm:pt>
    <dgm:pt modelId="{3A847CCA-9ADB-BF44-99EE-43816332FF26}" type="parTrans" cxnId="{9005BD47-DC3E-334D-9413-E1A79BABE9C9}">
      <dgm:prSet/>
      <dgm:spPr/>
      <dgm:t>
        <a:bodyPr/>
        <a:lstStyle/>
        <a:p>
          <a:endParaRPr lang="en-US"/>
        </a:p>
      </dgm:t>
    </dgm:pt>
    <dgm:pt modelId="{6FE9B7EC-5753-C24C-810F-1217CBEFDE4B}" type="sibTrans" cxnId="{9005BD47-DC3E-334D-9413-E1A79BABE9C9}">
      <dgm:prSet/>
      <dgm:spPr/>
      <dgm:t>
        <a:bodyPr/>
        <a:lstStyle/>
        <a:p>
          <a:endParaRPr lang="en-US"/>
        </a:p>
      </dgm:t>
    </dgm:pt>
    <dgm:pt modelId="{A03CA009-8D9A-1C4E-808E-6DFCF2CAA567}">
      <dgm:prSet phldrT="[Text]"/>
      <dgm:spPr/>
      <dgm:t>
        <a:bodyPr/>
        <a:lstStyle/>
        <a:p>
          <a:pPr rtl="1"/>
          <a:r>
            <a:rPr lang="ar-SA" dirty="0"/>
            <a:t>الادوية المادية كالأدوية المركبة</a:t>
          </a:r>
          <a:endParaRPr lang="en-US" dirty="0"/>
        </a:p>
      </dgm:t>
    </dgm:pt>
    <dgm:pt modelId="{721ADF2B-3765-9F47-A18B-6C35B9B25B5B}" type="parTrans" cxnId="{F28423DB-E7A0-3A41-80DA-67081C9ADC4C}">
      <dgm:prSet/>
      <dgm:spPr/>
      <dgm:t>
        <a:bodyPr/>
        <a:lstStyle/>
        <a:p>
          <a:endParaRPr lang="en-US"/>
        </a:p>
      </dgm:t>
    </dgm:pt>
    <dgm:pt modelId="{E7656A21-1A34-6841-8B68-BE1E55D518FC}" type="sibTrans" cxnId="{F28423DB-E7A0-3A41-80DA-67081C9ADC4C}">
      <dgm:prSet/>
      <dgm:spPr/>
      <dgm:t>
        <a:bodyPr/>
        <a:lstStyle/>
        <a:p>
          <a:endParaRPr lang="en-US"/>
        </a:p>
      </dgm:t>
    </dgm:pt>
    <dgm:pt modelId="{F8A5B525-4D0E-B648-83D1-A8E085EFEFFA}">
      <dgm:prSet phldrT="[Text]"/>
      <dgm:spPr/>
      <dgm:t>
        <a:bodyPr/>
        <a:lstStyle/>
        <a:p>
          <a:pPr rtl="1"/>
          <a:r>
            <a:rPr lang="ar-SA" dirty="0"/>
            <a:t>الأسباب الشرعية</a:t>
          </a:r>
          <a:endParaRPr lang="en-US" dirty="0"/>
        </a:p>
      </dgm:t>
    </dgm:pt>
    <dgm:pt modelId="{A0BA2BBF-2506-FD4A-AFEC-456ED2096429}" type="parTrans" cxnId="{09D3963C-8BDF-3C4D-BA53-22CA1D1AFE2E}">
      <dgm:prSet/>
      <dgm:spPr/>
      <dgm:t>
        <a:bodyPr/>
        <a:lstStyle/>
        <a:p>
          <a:endParaRPr lang="en-US"/>
        </a:p>
      </dgm:t>
    </dgm:pt>
    <dgm:pt modelId="{AD875105-1CBF-784D-98E4-DD8C48F03CE2}" type="sibTrans" cxnId="{09D3963C-8BDF-3C4D-BA53-22CA1D1AFE2E}">
      <dgm:prSet/>
      <dgm:spPr/>
      <dgm:t>
        <a:bodyPr/>
        <a:lstStyle/>
        <a:p>
          <a:endParaRPr lang="en-US"/>
        </a:p>
      </dgm:t>
    </dgm:pt>
    <dgm:pt modelId="{DE9D4942-ACE4-4744-ACA9-BE0CA1F8C65C}">
      <dgm:prSet phldrT="[Text]"/>
      <dgm:spPr/>
      <dgm:t>
        <a:bodyPr/>
        <a:lstStyle/>
        <a:p>
          <a:pPr rtl="1"/>
          <a:r>
            <a:rPr lang="ar-SA" dirty="0"/>
            <a:t>الدعاء</a:t>
          </a:r>
          <a:endParaRPr lang="en-US" dirty="0"/>
        </a:p>
      </dgm:t>
    </dgm:pt>
    <dgm:pt modelId="{42F149CE-ED4E-0247-82B5-B43CC7029187}" type="parTrans" cxnId="{AA048633-416E-1849-9179-4D8478D83659}">
      <dgm:prSet/>
      <dgm:spPr/>
      <dgm:t>
        <a:bodyPr/>
        <a:lstStyle/>
        <a:p>
          <a:endParaRPr lang="en-US"/>
        </a:p>
      </dgm:t>
    </dgm:pt>
    <dgm:pt modelId="{15E83833-07E1-2C4F-95FF-BE5699B65BBD}" type="sibTrans" cxnId="{AA048633-416E-1849-9179-4D8478D83659}">
      <dgm:prSet/>
      <dgm:spPr/>
      <dgm:t>
        <a:bodyPr/>
        <a:lstStyle/>
        <a:p>
          <a:endParaRPr lang="en-US"/>
        </a:p>
      </dgm:t>
    </dgm:pt>
    <dgm:pt modelId="{4D0E1CAC-0518-FA40-B4BB-26E2D6EAB2A8}">
      <dgm:prSet/>
      <dgm:spPr/>
      <dgm:t>
        <a:bodyPr/>
        <a:lstStyle/>
        <a:p>
          <a:pPr rtl="1"/>
          <a:r>
            <a:rPr lang="ar-SA" dirty="0"/>
            <a:t>الامصال</a:t>
          </a:r>
          <a:endParaRPr lang="en-US" dirty="0"/>
        </a:p>
      </dgm:t>
    </dgm:pt>
    <dgm:pt modelId="{07E95DD3-6CEA-1143-8A6C-38909963E144}" type="parTrans" cxnId="{17EE8F0A-1043-5F4B-B32D-C9F7CFBB5011}">
      <dgm:prSet/>
      <dgm:spPr/>
      <dgm:t>
        <a:bodyPr/>
        <a:lstStyle/>
        <a:p>
          <a:endParaRPr lang="en-US"/>
        </a:p>
      </dgm:t>
    </dgm:pt>
    <dgm:pt modelId="{426B0A08-8C3B-5A40-B41C-1EFB0BEA9193}" type="sibTrans" cxnId="{17EE8F0A-1043-5F4B-B32D-C9F7CFBB5011}">
      <dgm:prSet/>
      <dgm:spPr/>
      <dgm:t>
        <a:bodyPr/>
        <a:lstStyle/>
        <a:p>
          <a:endParaRPr lang="en-US"/>
        </a:p>
      </dgm:t>
    </dgm:pt>
    <dgm:pt modelId="{2F4B7151-3B23-D547-81AA-EBC2E43B281B}">
      <dgm:prSet/>
      <dgm:spPr/>
      <dgm:t>
        <a:bodyPr/>
        <a:lstStyle/>
        <a:p>
          <a:pPr rtl="1"/>
          <a:r>
            <a:rPr lang="ar-SA" dirty="0"/>
            <a:t>القرآن الكريم</a:t>
          </a:r>
          <a:endParaRPr lang="en-US" dirty="0"/>
        </a:p>
      </dgm:t>
    </dgm:pt>
    <dgm:pt modelId="{CDB35B95-8226-074D-82D3-37916753357A}" type="parTrans" cxnId="{1EEB36B1-6613-4A45-92BF-728A803E48E2}">
      <dgm:prSet/>
      <dgm:spPr/>
      <dgm:t>
        <a:bodyPr/>
        <a:lstStyle/>
        <a:p>
          <a:endParaRPr lang="en-US"/>
        </a:p>
      </dgm:t>
    </dgm:pt>
    <dgm:pt modelId="{214F5039-B733-C441-9701-91B6F009DE57}" type="sibTrans" cxnId="{1EEB36B1-6613-4A45-92BF-728A803E48E2}">
      <dgm:prSet/>
      <dgm:spPr/>
      <dgm:t>
        <a:bodyPr/>
        <a:lstStyle/>
        <a:p>
          <a:endParaRPr lang="en-US"/>
        </a:p>
      </dgm:t>
    </dgm:pt>
    <dgm:pt modelId="{1CAA85D6-935A-C44B-A96C-14E47745DBA1}">
      <dgm:prSet/>
      <dgm:spPr/>
      <dgm:t>
        <a:bodyPr/>
        <a:lstStyle/>
        <a:p>
          <a:pPr rtl="1"/>
          <a:r>
            <a:rPr lang="ar-SA" dirty="0"/>
            <a:t>الاعشاب</a:t>
          </a:r>
          <a:endParaRPr lang="en-US" dirty="0"/>
        </a:p>
      </dgm:t>
    </dgm:pt>
    <dgm:pt modelId="{CCABF0D4-B515-1C47-9819-97A596300E7C}" type="parTrans" cxnId="{DBE6507C-9771-0A42-AD2C-5A4FA8CFAD70}">
      <dgm:prSet/>
      <dgm:spPr/>
      <dgm:t>
        <a:bodyPr/>
        <a:lstStyle/>
        <a:p>
          <a:endParaRPr lang="en-US"/>
        </a:p>
      </dgm:t>
    </dgm:pt>
    <dgm:pt modelId="{23370AF3-E31C-9041-974C-A0E335037D14}" type="sibTrans" cxnId="{DBE6507C-9771-0A42-AD2C-5A4FA8CFAD70}">
      <dgm:prSet/>
      <dgm:spPr/>
      <dgm:t>
        <a:bodyPr/>
        <a:lstStyle/>
        <a:p>
          <a:endParaRPr lang="en-US"/>
        </a:p>
      </dgm:t>
    </dgm:pt>
    <dgm:pt modelId="{41D8938E-3A29-B44C-BCA4-E99238E4FFEE}" type="pres">
      <dgm:prSet presAssocID="{D789C27B-4159-334D-843A-B76F370A4881}" presName="hierChild1" presStyleCnt="0">
        <dgm:presLayoutVars>
          <dgm:chPref val="1"/>
          <dgm:dir/>
          <dgm:animOne val="branch"/>
          <dgm:animLvl val="lvl"/>
          <dgm:resizeHandles/>
        </dgm:presLayoutVars>
      </dgm:prSet>
      <dgm:spPr/>
      <dgm:t>
        <a:bodyPr/>
        <a:lstStyle/>
        <a:p>
          <a:endParaRPr lang="en-US"/>
        </a:p>
      </dgm:t>
    </dgm:pt>
    <dgm:pt modelId="{36B2CA51-1818-C046-8CB0-A1A8039C1A63}" type="pres">
      <dgm:prSet presAssocID="{4538A31B-A1C4-D347-9ADF-F7D6EF570240}" presName="hierRoot1" presStyleCnt="0"/>
      <dgm:spPr/>
    </dgm:pt>
    <dgm:pt modelId="{753E9D6F-B62B-5149-874D-19AAA26A6114}" type="pres">
      <dgm:prSet presAssocID="{4538A31B-A1C4-D347-9ADF-F7D6EF570240}" presName="composite" presStyleCnt="0"/>
      <dgm:spPr/>
    </dgm:pt>
    <dgm:pt modelId="{00B5B2CD-6190-3647-9623-4281CB4B2906}" type="pres">
      <dgm:prSet presAssocID="{4538A31B-A1C4-D347-9ADF-F7D6EF570240}" presName="background" presStyleLbl="node0" presStyleIdx="0" presStyleCnt="1"/>
      <dgm:spPr/>
    </dgm:pt>
    <dgm:pt modelId="{1892DDCE-52D2-2D45-BB1A-47CC110BBFAE}" type="pres">
      <dgm:prSet presAssocID="{4538A31B-A1C4-D347-9ADF-F7D6EF570240}" presName="text" presStyleLbl="fgAcc0" presStyleIdx="0" presStyleCnt="1" custScaleX="126820" custScaleY="120066">
        <dgm:presLayoutVars>
          <dgm:chPref val="3"/>
        </dgm:presLayoutVars>
      </dgm:prSet>
      <dgm:spPr/>
      <dgm:t>
        <a:bodyPr/>
        <a:lstStyle/>
        <a:p>
          <a:endParaRPr lang="en-US"/>
        </a:p>
      </dgm:t>
    </dgm:pt>
    <dgm:pt modelId="{7F38A4B4-4439-B44D-9D84-2F8CFF3338B0}" type="pres">
      <dgm:prSet presAssocID="{4538A31B-A1C4-D347-9ADF-F7D6EF570240}" presName="hierChild2" presStyleCnt="0"/>
      <dgm:spPr/>
    </dgm:pt>
    <dgm:pt modelId="{08C3FEDD-5136-7F42-8C04-DC0DF8343885}" type="pres">
      <dgm:prSet presAssocID="{721ADF2B-3765-9F47-A18B-6C35B9B25B5B}" presName="Name10" presStyleLbl="parChTrans1D2" presStyleIdx="0" presStyleCnt="4"/>
      <dgm:spPr/>
      <dgm:t>
        <a:bodyPr/>
        <a:lstStyle/>
        <a:p>
          <a:endParaRPr lang="en-US"/>
        </a:p>
      </dgm:t>
    </dgm:pt>
    <dgm:pt modelId="{2D5370FA-3313-4047-A579-1A897BE76484}" type="pres">
      <dgm:prSet presAssocID="{A03CA009-8D9A-1C4E-808E-6DFCF2CAA567}" presName="hierRoot2" presStyleCnt="0"/>
      <dgm:spPr/>
    </dgm:pt>
    <dgm:pt modelId="{519DBFDA-6C53-DE44-9C6C-7394370744B3}" type="pres">
      <dgm:prSet presAssocID="{A03CA009-8D9A-1C4E-808E-6DFCF2CAA567}" presName="composite2" presStyleCnt="0"/>
      <dgm:spPr/>
    </dgm:pt>
    <dgm:pt modelId="{56A04315-87BD-3740-BD4A-E3B215DD96D2}" type="pres">
      <dgm:prSet presAssocID="{A03CA009-8D9A-1C4E-808E-6DFCF2CAA567}" presName="background2" presStyleLbl="node2" presStyleIdx="0" presStyleCnt="4"/>
      <dgm:spPr/>
    </dgm:pt>
    <dgm:pt modelId="{E3B02008-AB43-5D41-A292-40212226CC5D}" type="pres">
      <dgm:prSet presAssocID="{A03CA009-8D9A-1C4E-808E-6DFCF2CAA567}" presName="text2" presStyleLbl="fgAcc2" presStyleIdx="0" presStyleCnt="4">
        <dgm:presLayoutVars>
          <dgm:chPref val="3"/>
        </dgm:presLayoutVars>
      </dgm:prSet>
      <dgm:spPr/>
      <dgm:t>
        <a:bodyPr/>
        <a:lstStyle/>
        <a:p>
          <a:endParaRPr lang="en-US"/>
        </a:p>
      </dgm:t>
    </dgm:pt>
    <dgm:pt modelId="{34C002BC-7665-B443-90D7-65007689FA07}" type="pres">
      <dgm:prSet presAssocID="{A03CA009-8D9A-1C4E-808E-6DFCF2CAA567}" presName="hierChild3" presStyleCnt="0"/>
      <dgm:spPr/>
    </dgm:pt>
    <dgm:pt modelId="{6580C013-E8C6-6D41-BFD6-A01A3D4DF0FC}" type="pres">
      <dgm:prSet presAssocID="{CCABF0D4-B515-1C47-9819-97A596300E7C}" presName="Name10" presStyleLbl="parChTrans1D2" presStyleIdx="1" presStyleCnt="4"/>
      <dgm:spPr/>
      <dgm:t>
        <a:bodyPr/>
        <a:lstStyle/>
        <a:p>
          <a:endParaRPr lang="en-US"/>
        </a:p>
      </dgm:t>
    </dgm:pt>
    <dgm:pt modelId="{9F7CCD07-9EC0-9A4A-84D4-2919D967B8CA}" type="pres">
      <dgm:prSet presAssocID="{1CAA85D6-935A-C44B-A96C-14E47745DBA1}" presName="hierRoot2" presStyleCnt="0"/>
      <dgm:spPr/>
    </dgm:pt>
    <dgm:pt modelId="{8FF2BE20-948D-BE4B-B5CC-BCF676D95E8E}" type="pres">
      <dgm:prSet presAssocID="{1CAA85D6-935A-C44B-A96C-14E47745DBA1}" presName="composite2" presStyleCnt="0"/>
      <dgm:spPr/>
    </dgm:pt>
    <dgm:pt modelId="{317523F8-26FC-F249-A77C-569F733B6D84}" type="pres">
      <dgm:prSet presAssocID="{1CAA85D6-935A-C44B-A96C-14E47745DBA1}" presName="background2" presStyleLbl="node2" presStyleIdx="1" presStyleCnt="4"/>
      <dgm:spPr/>
    </dgm:pt>
    <dgm:pt modelId="{961A85A9-3D57-2D43-82D1-C03379FA4808}" type="pres">
      <dgm:prSet presAssocID="{1CAA85D6-935A-C44B-A96C-14E47745DBA1}" presName="text2" presStyleLbl="fgAcc2" presStyleIdx="1" presStyleCnt="4">
        <dgm:presLayoutVars>
          <dgm:chPref val="3"/>
        </dgm:presLayoutVars>
      </dgm:prSet>
      <dgm:spPr/>
      <dgm:t>
        <a:bodyPr/>
        <a:lstStyle/>
        <a:p>
          <a:endParaRPr lang="en-US"/>
        </a:p>
      </dgm:t>
    </dgm:pt>
    <dgm:pt modelId="{D1B67884-9E6A-244B-A661-477644A5B62F}" type="pres">
      <dgm:prSet presAssocID="{1CAA85D6-935A-C44B-A96C-14E47745DBA1}" presName="hierChild3" presStyleCnt="0"/>
      <dgm:spPr/>
    </dgm:pt>
    <dgm:pt modelId="{278ED4E6-4322-8043-B9EE-B20535A4773C}" type="pres">
      <dgm:prSet presAssocID="{07E95DD3-6CEA-1143-8A6C-38909963E144}" presName="Name10" presStyleLbl="parChTrans1D2" presStyleIdx="2" presStyleCnt="4"/>
      <dgm:spPr/>
      <dgm:t>
        <a:bodyPr/>
        <a:lstStyle/>
        <a:p>
          <a:endParaRPr lang="en-US"/>
        </a:p>
      </dgm:t>
    </dgm:pt>
    <dgm:pt modelId="{3993EC60-676B-644A-AFA8-4D2BCF9C158C}" type="pres">
      <dgm:prSet presAssocID="{4D0E1CAC-0518-FA40-B4BB-26E2D6EAB2A8}" presName="hierRoot2" presStyleCnt="0"/>
      <dgm:spPr/>
    </dgm:pt>
    <dgm:pt modelId="{59473839-214B-A945-B4B8-97448B6367A0}" type="pres">
      <dgm:prSet presAssocID="{4D0E1CAC-0518-FA40-B4BB-26E2D6EAB2A8}" presName="composite2" presStyleCnt="0"/>
      <dgm:spPr/>
    </dgm:pt>
    <dgm:pt modelId="{38C2D204-6D08-0141-9628-223FE8F0C65B}" type="pres">
      <dgm:prSet presAssocID="{4D0E1CAC-0518-FA40-B4BB-26E2D6EAB2A8}" presName="background2" presStyleLbl="node2" presStyleIdx="2" presStyleCnt="4"/>
      <dgm:spPr/>
    </dgm:pt>
    <dgm:pt modelId="{E014C66D-4CD2-F84C-B978-A025F927EADF}" type="pres">
      <dgm:prSet presAssocID="{4D0E1CAC-0518-FA40-B4BB-26E2D6EAB2A8}" presName="text2" presStyleLbl="fgAcc2" presStyleIdx="2" presStyleCnt="4">
        <dgm:presLayoutVars>
          <dgm:chPref val="3"/>
        </dgm:presLayoutVars>
      </dgm:prSet>
      <dgm:spPr/>
      <dgm:t>
        <a:bodyPr/>
        <a:lstStyle/>
        <a:p>
          <a:endParaRPr lang="en-US"/>
        </a:p>
      </dgm:t>
    </dgm:pt>
    <dgm:pt modelId="{E85B24AD-C0DC-FF45-971E-7752E5372681}" type="pres">
      <dgm:prSet presAssocID="{4D0E1CAC-0518-FA40-B4BB-26E2D6EAB2A8}" presName="hierChild3" presStyleCnt="0"/>
      <dgm:spPr/>
    </dgm:pt>
    <dgm:pt modelId="{14D1BAFC-0E5D-064F-9572-251485D4E10C}" type="pres">
      <dgm:prSet presAssocID="{A0BA2BBF-2506-FD4A-AFEC-456ED2096429}" presName="Name10" presStyleLbl="parChTrans1D2" presStyleIdx="3" presStyleCnt="4"/>
      <dgm:spPr/>
      <dgm:t>
        <a:bodyPr/>
        <a:lstStyle/>
        <a:p>
          <a:endParaRPr lang="en-US"/>
        </a:p>
      </dgm:t>
    </dgm:pt>
    <dgm:pt modelId="{266FDA24-F422-F64C-B0E6-E3A40999B453}" type="pres">
      <dgm:prSet presAssocID="{F8A5B525-4D0E-B648-83D1-A8E085EFEFFA}" presName="hierRoot2" presStyleCnt="0"/>
      <dgm:spPr/>
    </dgm:pt>
    <dgm:pt modelId="{90ED4291-6A65-3345-A9B7-8691C1AFFB99}" type="pres">
      <dgm:prSet presAssocID="{F8A5B525-4D0E-B648-83D1-A8E085EFEFFA}" presName="composite2" presStyleCnt="0"/>
      <dgm:spPr/>
    </dgm:pt>
    <dgm:pt modelId="{29FDF2FF-80F2-B844-991C-28D23BC27A18}" type="pres">
      <dgm:prSet presAssocID="{F8A5B525-4D0E-B648-83D1-A8E085EFEFFA}" presName="background2" presStyleLbl="node2" presStyleIdx="3" presStyleCnt="4"/>
      <dgm:spPr/>
    </dgm:pt>
    <dgm:pt modelId="{1E2DC18E-1934-BA45-868B-C2F9337A86A6}" type="pres">
      <dgm:prSet presAssocID="{F8A5B525-4D0E-B648-83D1-A8E085EFEFFA}" presName="text2" presStyleLbl="fgAcc2" presStyleIdx="3" presStyleCnt="4">
        <dgm:presLayoutVars>
          <dgm:chPref val="3"/>
        </dgm:presLayoutVars>
      </dgm:prSet>
      <dgm:spPr/>
      <dgm:t>
        <a:bodyPr/>
        <a:lstStyle/>
        <a:p>
          <a:endParaRPr lang="en-US"/>
        </a:p>
      </dgm:t>
    </dgm:pt>
    <dgm:pt modelId="{885E33D8-C29A-5D49-9EAD-6D7A499BA483}" type="pres">
      <dgm:prSet presAssocID="{F8A5B525-4D0E-B648-83D1-A8E085EFEFFA}" presName="hierChild3" presStyleCnt="0"/>
      <dgm:spPr/>
    </dgm:pt>
    <dgm:pt modelId="{0CF6BDC8-B022-4A43-B807-505877FC8F8F}" type="pres">
      <dgm:prSet presAssocID="{42F149CE-ED4E-0247-82B5-B43CC7029187}" presName="Name17" presStyleLbl="parChTrans1D3" presStyleIdx="0" presStyleCnt="2"/>
      <dgm:spPr/>
      <dgm:t>
        <a:bodyPr/>
        <a:lstStyle/>
        <a:p>
          <a:endParaRPr lang="en-US"/>
        </a:p>
      </dgm:t>
    </dgm:pt>
    <dgm:pt modelId="{B52A1263-A303-C943-B6CD-0499F7C99C5D}" type="pres">
      <dgm:prSet presAssocID="{DE9D4942-ACE4-4744-ACA9-BE0CA1F8C65C}" presName="hierRoot3" presStyleCnt="0"/>
      <dgm:spPr/>
    </dgm:pt>
    <dgm:pt modelId="{B6E7090C-EDB5-0B4E-A32F-65635B3C4D4C}" type="pres">
      <dgm:prSet presAssocID="{DE9D4942-ACE4-4744-ACA9-BE0CA1F8C65C}" presName="composite3" presStyleCnt="0"/>
      <dgm:spPr/>
    </dgm:pt>
    <dgm:pt modelId="{FC3A6984-9610-0C4F-9682-941EB4B6E8B6}" type="pres">
      <dgm:prSet presAssocID="{DE9D4942-ACE4-4744-ACA9-BE0CA1F8C65C}" presName="background3" presStyleLbl="node3" presStyleIdx="0" presStyleCnt="2"/>
      <dgm:spPr/>
    </dgm:pt>
    <dgm:pt modelId="{7C65DC5C-2BE6-3B46-82E0-4FE60F95E6E2}" type="pres">
      <dgm:prSet presAssocID="{DE9D4942-ACE4-4744-ACA9-BE0CA1F8C65C}" presName="text3" presStyleLbl="fgAcc3" presStyleIdx="0" presStyleCnt="2">
        <dgm:presLayoutVars>
          <dgm:chPref val="3"/>
        </dgm:presLayoutVars>
      </dgm:prSet>
      <dgm:spPr/>
      <dgm:t>
        <a:bodyPr/>
        <a:lstStyle/>
        <a:p>
          <a:endParaRPr lang="en-US"/>
        </a:p>
      </dgm:t>
    </dgm:pt>
    <dgm:pt modelId="{3C1F2723-222F-BE42-AD8A-4BA12DD20EEA}" type="pres">
      <dgm:prSet presAssocID="{DE9D4942-ACE4-4744-ACA9-BE0CA1F8C65C}" presName="hierChild4" presStyleCnt="0"/>
      <dgm:spPr/>
    </dgm:pt>
    <dgm:pt modelId="{4F221B41-284F-FC4F-BDAE-B4C4D4FB3CBD}" type="pres">
      <dgm:prSet presAssocID="{CDB35B95-8226-074D-82D3-37916753357A}" presName="Name17" presStyleLbl="parChTrans1D3" presStyleIdx="1" presStyleCnt="2"/>
      <dgm:spPr/>
      <dgm:t>
        <a:bodyPr/>
        <a:lstStyle/>
        <a:p>
          <a:endParaRPr lang="en-US"/>
        </a:p>
      </dgm:t>
    </dgm:pt>
    <dgm:pt modelId="{CD53A577-4814-B146-BA07-C8FA48A3C785}" type="pres">
      <dgm:prSet presAssocID="{2F4B7151-3B23-D547-81AA-EBC2E43B281B}" presName="hierRoot3" presStyleCnt="0"/>
      <dgm:spPr/>
    </dgm:pt>
    <dgm:pt modelId="{393D3667-9305-B649-9A3D-A7F87D2B3F80}" type="pres">
      <dgm:prSet presAssocID="{2F4B7151-3B23-D547-81AA-EBC2E43B281B}" presName="composite3" presStyleCnt="0"/>
      <dgm:spPr/>
    </dgm:pt>
    <dgm:pt modelId="{8B0EEAE9-376D-0B4E-A90D-5CAE7CE63C11}" type="pres">
      <dgm:prSet presAssocID="{2F4B7151-3B23-D547-81AA-EBC2E43B281B}" presName="background3" presStyleLbl="node3" presStyleIdx="1" presStyleCnt="2"/>
      <dgm:spPr/>
    </dgm:pt>
    <dgm:pt modelId="{D575E258-CA60-B44A-9D24-90EA7E08C072}" type="pres">
      <dgm:prSet presAssocID="{2F4B7151-3B23-D547-81AA-EBC2E43B281B}" presName="text3" presStyleLbl="fgAcc3" presStyleIdx="1" presStyleCnt="2">
        <dgm:presLayoutVars>
          <dgm:chPref val="3"/>
        </dgm:presLayoutVars>
      </dgm:prSet>
      <dgm:spPr/>
      <dgm:t>
        <a:bodyPr/>
        <a:lstStyle/>
        <a:p>
          <a:endParaRPr lang="en-US"/>
        </a:p>
      </dgm:t>
    </dgm:pt>
    <dgm:pt modelId="{4749BBBF-3309-384E-8D2B-095CD5A77CDA}" type="pres">
      <dgm:prSet presAssocID="{2F4B7151-3B23-D547-81AA-EBC2E43B281B}" presName="hierChild4" presStyleCnt="0"/>
      <dgm:spPr/>
    </dgm:pt>
  </dgm:ptLst>
  <dgm:cxnLst>
    <dgm:cxn modelId="{3CC5E23C-3EF0-BC40-A79D-7F0984AC31B5}" type="presOf" srcId="{07E95DD3-6CEA-1143-8A6C-38909963E144}" destId="{278ED4E6-4322-8043-B9EE-B20535A4773C}" srcOrd="0" destOrd="0" presId="urn:microsoft.com/office/officeart/2005/8/layout/hierarchy1"/>
    <dgm:cxn modelId="{EBC80221-A514-584C-B1C2-C2C80360E9E5}" type="presOf" srcId="{A03CA009-8D9A-1C4E-808E-6DFCF2CAA567}" destId="{E3B02008-AB43-5D41-A292-40212226CC5D}" srcOrd="0" destOrd="0" presId="urn:microsoft.com/office/officeart/2005/8/layout/hierarchy1"/>
    <dgm:cxn modelId="{D521341C-1208-0E4D-8B46-364B89BC3AA4}" type="presOf" srcId="{CDB35B95-8226-074D-82D3-37916753357A}" destId="{4F221B41-284F-FC4F-BDAE-B4C4D4FB3CBD}" srcOrd="0" destOrd="0" presId="urn:microsoft.com/office/officeart/2005/8/layout/hierarchy1"/>
    <dgm:cxn modelId="{49DC45B6-FD13-B249-A00E-A8E5E17CD1A0}" type="presOf" srcId="{F8A5B525-4D0E-B648-83D1-A8E085EFEFFA}" destId="{1E2DC18E-1934-BA45-868B-C2F9337A86A6}" srcOrd="0" destOrd="0" presId="urn:microsoft.com/office/officeart/2005/8/layout/hierarchy1"/>
    <dgm:cxn modelId="{9005BD47-DC3E-334D-9413-E1A79BABE9C9}" srcId="{D789C27B-4159-334D-843A-B76F370A4881}" destId="{4538A31B-A1C4-D347-9ADF-F7D6EF570240}" srcOrd="0" destOrd="0" parTransId="{3A847CCA-9ADB-BF44-99EE-43816332FF26}" sibTransId="{6FE9B7EC-5753-C24C-810F-1217CBEFDE4B}"/>
    <dgm:cxn modelId="{BEEA0B2A-A4EC-E04B-A3F5-EDD37362EA58}" type="presOf" srcId="{CCABF0D4-B515-1C47-9819-97A596300E7C}" destId="{6580C013-E8C6-6D41-BFD6-A01A3D4DF0FC}" srcOrd="0" destOrd="0" presId="urn:microsoft.com/office/officeart/2005/8/layout/hierarchy1"/>
    <dgm:cxn modelId="{60F65481-85AD-EA47-A2A0-D20E3387396C}" type="presOf" srcId="{A0BA2BBF-2506-FD4A-AFEC-456ED2096429}" destId="{14D1BAFC-0E5D-064F-9572-251485D4E10C}" srcOrd="0" destOrd="0" presId="urn:microsoft.com/office/officeart/2005/8/layout/hierarchy1"/>
    <dgm:cxn modelId="{70215F4E-D4A5-8B44-A9DC-3EB6F91D4855}" type="presOf" srcId="{42F149CE-ED4E-0247-82B5-B43CC7029187}" destId="{0CF6BDC8-B022-4A43-B807-505877FC8F8F}" srcOrd="0" destOrd="0" presId="urn:microsoft.com/office/officeart/2005/8/layout/hierarchy1"/>
    <dgm:cxn modelId="{BDDDF402-1BC1-4342-A767-175DA0AADF5B}" type="presOf" srcId="{721ADF2B-3765-9F47-A18B-6C35B9B25B5B}" destId="{08C3FEDD-5136-7F42-8C04-DC0DF8343885}" srcOrd="0" destOrd="0" presId="urn:microsoft.com/office/officeart/2005/8/layout/hierarchy1"/>
    <dgm:cxn modelId="{F28423DB-E7A0-3A41-80DA-67081C9ADC4C}" srcId="{4538A31B-A1C4-D347-9ADF-F7D6EF570240}" destId="{A03CA009-8D9A-1C4E-808E-6DFCF2CAA567}" srcOrd="0" destOrd="0" parTransId="{721ADF2B-3765-9F47-A18B-6C35B9B25B5B}" sibTransId="{E7656A21-1A34-6841-8B68-BE1E55D518FC}"/>
    <dgm:cxn modelId="{AF43ED58-302A-FA4C-9B2F-1FAE0CAA5B46}" type="presOf" srcId="{1CAA85D6-935A-C44B-A96C-14E47745DBA1}" destId="{961A85A9-3D57-2D43-82D1-C03379FA4808}" srcOrd="0" destOrd="0" presId="urn:microsoft.com/office/officeart/2005/8/layout/hierarchy1"/>
    <dgm:cxn modelId="{17EE8F0A-1043-5F4B-B32D-C9F7CFBB5011}" srcId="{4538A31B-A1C4-D347-9ADF-F7D6EF570240}" destId="{4D0E1CAC-0518-FA40-B4BB-26E2D6EAB2A8}" srcOrd="2" destOrd="0" parTransId="{07E95DD3-6CEA-1143-8A6C-38909963E144}" sibTransId="{426B0A08-8C3B-5A40-B41C-1EFB0BEA9193}"/>
    <dgm:cxn modelId="{32B88FF0-8787-074A-811D-D83F1AD92AA3}" type="presOf" srcId="{DE9D4942-ACE4-4744-ACA9-BE0CA1F8C65C}" destId="{7C65DC5C-2BE6-3B46-82E0-4FE60F95E6E2}" srcOrd="0" destOrd="0" presId="urn:microsoft.com/office/officeart/2005/8/layout/hierarchy1"/>
    <dgm:cxn modelId="{56BB4C1F-C240-F846-9C15-DCFE9D0849DA}" type="presOf" srcId="{D789C27B-4159-334D-843A-B76F370A4881}" destId="{41D8938E-3A29-B44C-BCA4-E99238E4FFEE}" srcOrd="0" destOrd="0" presId="urn:microsoft.com/office/officeart/2005/8/layout/hierarchy1"/>
    <dgm:cxn modelId="{1EEB36B1-6613-4A45-92BF-728A803E48E2}" srcId="{F8A5B525-4D0E-B648-83D1-A8E085EFEFFA}" destId="{2F4B7151-3B23-D547-81AA-EBC2E43B281B}" srcOrd="1" destOrd="0" parTransId="{CDB35B95-8226-074D-82D3-37916753357A}" sibTransId="{214F5039-B733-C441-9701-91B6F009DE57}"/>
    <dgm:cxn modelId="{5C0C73AE-E94C-CC4B-9EC7-F9803F91E134}" type="presOf" srcId="{2F4B7151-3B23-D547-81AA-EBC2E43B281B}" destId="{D575E258-CA60-B44A-9D24-90EA7E08C072}" srcOrd="0" destOrd="0" presId="urn:microsoft.com/office/officeart/2005/8/layout/hierarchy1"/>
    <dgm:cxn modelId="{8586EBDF-4E9A-094F-BD57-26496E901C7F}" type="presOf" srcId="{4538A31B-A1C4-D347-9ADF-F7D6EF570240}" destId="{1892DDCE-52D2-2D45-BB1A-47CC110BBFAE}" srcOrd="0" destOrd="0" presId="urn:microsoft.com/office/officeart/2005/8/layout/hierarchy1"/>
    <dgm:cxn modelId="{DBE6507C-9771-0A42-AD2C-5A4FA8CFAD70}" srcId="{4538A31B-A1C4-D347-9ADF-F7D6EF570240}" destId="{1CAA85D6-935A-C44B-A96C-14E47745DBA1}" srcOrd="1" destOrd="0" parTransId="{CCABF0D4-B515-1C47-9819-97A596300E7C}" sibTransId="{23370AF3-E31C-9041-974C-A0E335037D14}"/>
    <dgm:cxn modelId="{A5F9B898-2E09-FD4F-9CDD-90A286EC3419}" type="presOf" srcId="{4D0E1CAC-0518-FA40-B4BB-26E2D6EAB2A8}" destId="{E014C66D-4CD2-F84C-B978-A025F927EADF}" srcOrd="0" destOrd="0" presId="urn:microsoft.com/office/officeart/2005/8/layout/hierarchy1"/>
    <dgm:cxn modelId="{AA048633-416E-1849-9179-4D8478D83659}" srcId="{F8A5B525-4D0E-B648-83D1-A8E085EFEFFA}" destId="{DE9D4942-ACE4-4744-ACA9-BE0CA1F8C65C}" srcOrd="0" destOrd="0" parTransId="{42F149CE-ED4E-0247-82B5-B43CC7029187}" sibTransId="{15E83833-07E1-2C4F-95FF-BE5699B65BBD}"/>
    <dgm:cxn modelId="{09D3963C-8BDF-3C4D-BA53-22CA1D1AFE2E}" srcId="{4538A31B-A1C4-D347-9ADF-F7D6EF570240}" destId="{F8A5B525-4D0E-B648-83D1-A8E085EFEFFA}" srcOrd="3" destOrd="0" parTransId="{A0BA2BBF-2506-FD4A-AFEC-456ED2096429}" sibTransId="{AD875105-1CBF-784D-98E4-DD8C48F03CE2}"/>
    <dgm:cxn modelId="{D58A539C-DFDC-C34A-9F06-7D1BC95C9BFC}" type="presParOf" srcId="{41D8938E-3A29-B44C-BCA4-E99238E4FFEE}" destId="{36B2CA51-1818-C046-8CB0-A1A8039C1A63}" srcOrd="0" destOrd="0" presId="urn:microsoft.com/office/officeart/2005/8/layout/hierarchy1"/>
    <dgm:cxn modelId="{1DF31E41-3294-6047-A14A-DC8FAC2DF8CF}" type="presParOf" srcId="{36B2CA51-1818-C046-8CB0-A1A8039C1A63}" destId="{753E9D6F-B62B-5149-874D-19AAA26A6114}" srcOrd="0" destOrd="0" presId="urn:microsoft.com/office/officeart/2005/8/layout/hierarchy1"/>
    <dgm:cxn modelId="{0F95AACE-35D2-AB43-8445-C9897C46D5FB}" type="presParOf" srcId="{753E9D6F-B62B-5149-874D-19AAA26A6114}" destId="{00B5B2CD-6190-3647-9623-4281CB4B2906}" srcOrd="0" destOrd="0" presId="urn:microsoft.com/office/officeart/2005/8/layout/hierarchy1"/>
    <dgm:cxn modelId="{29769F08-5346-BB43-B17A-E3D920A60C44}" type="presParOf" srcId="{753E9D6F-B62B-5149-874D-19AAA26A6114}" destId="{1892DDCE-52D2-2D45-BB1A-47CC110BBFAE}" srcOrd="1" destOrd="0" presId="urn:microsoft.com/office/officeart/2005/8/layout/hierarchy1"/>
    <dgm:cxn modelId="{2FAACFF7-8916-554C-AE70-23699DA270AC}" type="presParOf" srcId="{36B2CA51-1818-C046-8CB0-A1A8039C1A63}" destId="{7F38A4B4-4439-B44D-9D84-2F8CFF3338B0}" srcOrd="1" destOrd="0" presId="urn:microsoft.com/office/officeart/2005/8/layout/hierarchy1"/>
    <dgm:cxn modelId="{6B3864C0-FD00-F646-8501-602A2617C99B}" type="presParOf" srcId="{7F38A4B4-4439-B44D-9D84-2F8CFF3338B0}" destId="{08C3FEDD-5136-7F42-8C04-DC0DF8343885}" srcOrd="0" destOrd="0" presId="urn:microsoft.com/office/officeart/2005/8/layout/hierarchy1"/>
    <dgm:cxn modelId="{02A91FED-7F45-2849-9E9F-C223E48590BC}" type="presParOf" srcId="{7F38A4B4-4439-B44D-9D84-2F8CFF3338B0}" destId="{2D5370FA-3313-4047-A579-1A897BE76484}" srcOrd="1" destOrd="0" presId="urn:microsoft.com/office/officeart/2005/8/layout/hierarchy1"/>
    <dgm:cxn modelId="{483769C8-88A9-634C-9CFB-57F054834D2A}" type="presParOf" srcId="{2D5370FA-3313-4047-A579-1A897BE76484}" destId="{519DBFDA-6C53-DE44-9C6C-7394370744B3}" srcOrd="0" destOrd="0" presId="urn:microsoft.com/office/officeart/2005/8/layout/hierarchy1"/>
    <dgm:cxn modelId="{6AB6432C-C56F-E24F-B45B-B7155262CA07}" type="presParOf" srcId="{519DBFDA-6C53-DE44-9C6C-7394370744B3}" destId="{56A04315-87BD-3740-BD4A-E3B215DD96D2}" srcOrd="0" destOrd="0" presId="urn:microsoft.com/office/officeart/2005/8/layout/hierarchy1"/>
    <dgm:cxn modelId="{4BF82143-6454-3042-AD07-A330EF67C048}" type="presParOf" srcId="{519DBFDA-6C53-DE44-9C6C-7394370744B3}" destId="{E3B02008-AB43-5D41-A292-40212226CC5D}" srcOrd="1" destOrd="0" presId="urn:microsoft.com/office/officeart/2005/8/layout/hierarchy1"/>
    <dgm:cxn modelId="{6574AE16-EB3F-6342-83BE-FD0C16F51425}" type="presParOf" srcId="{2D5370FA-3313-4047-A579-1A897BE76484}" destId="{34C002BC-7665-B443-90D7-65007689FA07}" srcOrd="1" destOrd="0" presId="urn:microsoft.com/office/officeart/2005/8/layout/hierarchy1"/>
    <dgm:cxn modelId="{039B0AFF-769C-7B41-AA56-3C5C6A7C23D1}" type="presParOf" srcId="{7F38A4B4-4439-B44D-9D84-2F8CFF3338B0}" destId="{6580C013-E8C6-6D41-BFD6-A01A3D4DF0FC}" srcOrd="2" destOrd="0" presId="urn:microsoft.com/office/officeart/2005/8/layout/hierarchy1"/>
    <dgm:cxn modelId="{7673C370-0CC7-6449-BB7B-E8FFD1AAA967}" type="presParOf" srcId="{7F38A4B4-4439-B44D-9D84-2F8CFF3338B0}" destId="{9F7CCD07-9EC0-9A4A-84D4-2919D967B8CA}" srcOrd="3" destOrd="0" presId="urn:microsoft.com/office/officeart/2005/8/layout/hierarchy1"/>
    <dgm:cxn modelId="{B5609A2F-4F3A-B64B-A83A-119CE3401371}" type="presParOf" srcId="{9F7CCD07-9EC0-9A4A-84D4-2919D967B8CA}" destId="{8FF2BE20-948D-BE4B-B5CC-BCF676D95E8E}" srcOrd="0" destOrd="0" presId="urn:microsoft.com/office/officeart/2005/8/layout/hierarchy1"/>
    <dgm:cxn modelId="{9EBBD1BB-6A88-4A44-829B-79F15A86EADB}" type="presParOf" srcId="{8FF2BE20-948D-BE4B-B5CC-BCF676D95E8E}" destId="{317523F8-26FC-F249-A77C-569F733B6D84}" srcOrd="0" destOrd="0" presId="urn:microsoft.com/office/officeart/2005/8/layout/hierarchy1"/>
    <dgm:cxn modelId="{2D07EEFA-2931-874F-B744-32E9D403832C}" type="presParOf" srcId="{8FF2BE20-948D-BE4B-B5CC-BCF676D95E8E}" destId="{961A85A9-3D57-2D43-82D1-C03379FA4808}" srcOrd="1" destOrd="0" presId="urn:microsoft.com/office/officeart/2005/8/layout/hierarchy1"/>
    <dgm:cxn modelId="{DB5B4B39-E792-0347-94FA-84982960F056}" type="presParOf" srcId="{9F7CCD07-9EC0-9A4A-84D4-2919D967B8CA}" destId="{D1B67884-9E6A-244B-A661-477644A5B62F}" srcOrd="1" destOrd="0" presId="urn:microsoft.com/office/officeart/2005/8/layout/hierarchy1"/>
    <dgm:cxn modelId="{FED660EC-17DC-3649-A9C6-14D75A0EAC5A}" type="presParOf" srcId="{7F38A4B4-4439-B44D-9D84-2F8CFF3338B0}" destId="{278ED4E6-4322-8043-B9EE-B20535A4773C}" srcOrd="4" destOrd="0" presId="urn:microsoft.com/office/officeart/2005/8/layout/hierarchy1"/>
    <dgm:cxn modelId="{259FCCD1-3EBD-4847-AF88-D2BB0A1C621F}" type="presParOf" srcId="{7F38A4B4-4439-B44D-9D84-2F8CFF3338B0}" destId="{3993EC60-676B-644A-AFA8-4D2BCF9C158C}" srcOrd="5" destOrd="0" presId="urn:microsoft.com/office/officeart/2005/8/layout/hierarchy1"/>
    <dgm:cxn modelId="{B9DF0D69-C0D6-A940-BF6B-658FEB4699C8}" type="presParOf" srcId="{3993EC60-676B-644A-AFA8-4D2BCF9C158C}" destId="{59473839-214B-A945-B4B8-97448B6367A0}" srcOrd="0" destOrd="0" presId="urn:microsoft.com/office/officeart/2005/8/layout/hierarchy1"/>
    <dgm:cxn modelId="{B4133281-9F56-9A4B-93D2-D89784EC31F8}" type="presParOf" srcId="{59473839-214B-A945-B4B8-97448B6367A0}" destId="{38C2D204-6D08-0141-9628-223FE8F0C65B}" srcOrd="0" destOrd="0" presId="urn:microsoft.com/office/officeart/2005/8/layout/hierarchy1"/>
    <dgm:cxn modelId="{31474728-C5F6-CC40-94D0-96A3AD758C43}" type="presParOf" srcId="{59473839-214B-A945-B4B8-97448B6367A0}" destId="{E014C66D-4CD2-F84C-B978-A025F927EADF}" srcOrd="1" destOrd="0" presId="urn:microsoft.com/office/officeart/2005/8/layout/hierarchy1"/>
    <dgm:cxn modelId="{5C2B0B42-4F31-774D-BC37-0489388CE137}" type="presParOf" srcId="{3993EC60-676B-644A-AFA8-4D2BCF9C158C}" destId="{E85B24AD-C0DC-FF45-971E-7752E5372681}" srcOrd="1" destOrd="0" presId="urn:microsoft.com/office/officeart/2005/8/layout/hierarchy1"/>
    <dgm:cxn modelId="{5B7ACCA3-B99D-E148-9861-E82D0F8C1F9A}" type="presParOf" srcId="{7F38A4B4-4439-B44D-9D84-2F8CFF3338B0}" destId="{14D1BAFC-0E5D-064F-9572-251485D4E10C}" srcOrd="6" destOrd="0" presId="urn:microsoft.com/office/officeart/2005/8/layout/hierarchy1"/>
    <dgm:cxn modelId="{0B726B8E-518C-0C4C-9FF8-B7CF35DD8460}" type="presParOf" srcId="{7F38A4B4-4439-B44D-9D84-2F8CFF3338B0}" destId="{266FDA24-F422-F64C-B0E6-E3A40999B453}" srcOrd="7" destOrd="0" presId="urn:microsoft.com/office/officeart/2005/8/layout/hierarchy1"/>
    <dgm:cxn modelId="{6CA0BEDE-E192-3D4B-8FDF-587D6A2322E2}" type="presParOf" srcId="{266FDA24-F422-F64C-B0E6-E3A40999B453}" destId="{90ED4291-6A65-3345-A9B7-8691C1AFFB99}" srcOrd="0" destOrd="0" presId="urn:microsoft.com/office/officeart/2005/8/layout/hierarchy1"/>
    <dgm:cxn modelId="{7D130EC0-B349-944B-B7F3-80D5402CA3CA}" type="presParOf" srcId="{90ED4291-6A65-3345-A9B7-8691C1AFFB99}" destId="{29FDF2FF-80F2-B844-991C-28D23BC27A18}" srcOrd="0" destOrd="0" presId="urn:microsoft.com/office/officeart/2005/8/layout/hierarchy1"/>
    <dgm:cxn modelId="{F3907AEE-CDC9-BC45-A704-64B5F2BB0515}" type="presParOf" srcId="{90ED4291-6A65-3345-A9B7-8691C1AFFB99}" destId="{1E2DC18E-1934-BA45-868B-C2F9337A86A6}" srcOrd="1" destOrd="0" presId="urn:microsoft.com/office/officeart/2005/8/layout/hierarchy1"/>
    <dgm:cxn modelId="{DEC6B1E7-68D6-2E49-9876-DCE7D46941B9}" type="presParOf" srcId="{266FDA24-F422-F64C-B0E6-E3A40999B453}" destId="{885E33D8-C29A-5D49-9EAD-6D7A499BA483}" srcOrd="1" destOrd="0" presId="urn:microsoft.com/office/officeart/2005/8/layout/hierarchy1"/>
    <dgm:cxn modelId="{8A664E0B-6FB6-0A49-AAC2-F7FAEE7A7C3A}" type="presParOf" srcId="{885E33D8-C29A-5D49-9EAD-6D7A499BA483}" destId="{0CF6BDC8-B022-4A43-B807-505877FC8F8F}" srcOrd="0" destOrd="0" presId="urn:microsoft.com/office/officeart/2005/8/layout/hierarchy1"/>
    <dgm:cxn modelId="{5CF2687D-7259-1746-9C48-3F8181FB8B6F}" type="presParOf" srcId="{885E33D8-C29A-5D49-9EAD-6D7A499BA483}" destId="{B52A1263-A303-C943-B6CD-0499F7C99C5D}" srcOrd="1" destOrd="0" presId="urn:microsoft.com/office/officeart/2005/8/layout/hierarchy1"/>
    <dgm:cxn modelId="{6062859E-3ACB-364F-8357-A8D5811C46A0}" type="presParOf" srcId="{B52A1263-A303-C943-B6CD-0499F7C99C5D}" destId="{B6E7090C-EDB5-0B4E-A32F-65635B3C4D4C}" srcOrd="0" destOrd="0" presId="urn:microsoft.com/office/officeart/2005/8/layout/hierarchy1"/>
    <dgm:cxn modelId="{2F1B7A9A-01F5-C245-ABF3-9C9902A0E01C}" type="presParOf" srcId="{B6E7090C-EDB5-0B4E-A32F-65635B3C4D4C}" destId="{FC3A6984-9610-0C4F-9682-941EB4B6E8B6}" srcOrd="0" destOrd="0" presId="urn:microsoft.com/office/officeart/2005/8/layout/hierarchy1"/>
    <dgm:cxn modelId="{9C6B656E-F4CA-3845-97DB-ACA5DE68C9B9}" type="presParOf" srcId="{B6E7090C-EDB5-0B4E-A32F-65635B3C4D4C}" destId="{7C65DC5C-2BE6-3B46-82E0-4FE60F95E6E2}" srcOrd="1" destOrd="0" presId="urn:microsoft.com/office/officeart/2005/8/layout/hierarchy1"/>
    <dgm:cxn modelId="{8E173BFE-E68E-9146-B6FB-BE40111109AD}" type="presParOf" srcId="{B52A1263-A303-C943-B6CD-0499F7C99C5D}" destId="{3C1F2723-222F-BE42-AD8A-4BA12DD20EEA}" srcOrd="1" destOrd="0" presId="urn:microsoft.com/office/officeart/2005/8/layout/hierarchy1"/>
    <dgm:cxn modelId="{2EB027DC-B4ED-264D-84E1-BA8C05074286}" type="presParOf" srcId="{885E33D8-C29A-5D49-9EAD-6D7A499BA483}" destId="{4F221B41-284F-FC4F-BDAE-B4C4D4FB3CBD}" srcOrd="2" destOrd="0" presId="urn:microsoft.com/office/officeart/2005/8/layout/hierarchy1"/>
    <dgm:cxn modelId="{C06698F1-1D32-9C49-9C04-5835A27B5D54}" type="presParOf" srcId="{885E33D8-C29A-5D49-9EAD-6D7A499BA483}" destId="{CD53A577-4814-B146-BA07-C8FA48A3C785}" srcOrd="3" destOrd="0" presId="urn:microsoft.com/office/officeart/2005/8/layout/hierarchy1"/>
    <dgm:cxn modelId="{DC77CA93-D563-A74C-9E7B-CE1DA2BC2068}" type="presParOf" srcId="{CD53A577-4814-B146-BA07-C8FA48A3C785}" destId="{393D3667-9305-B649-9A3D-A7F87D2B3F80}" srcOrd="0" destOrd="0" presId="urn:microsoft.com/office/officeart/2005/8/layout/hierarchy1"/>
    <dgm:cxn modelId="{FCBE6635-C78D-DA41-9FE0-CBDD224719F2}" type="presParOf" srcId="{393D3667-9305-B649-9A3D-A7F87D2B3F80}" destId="{8B0EEAE9-376D-0B4E-A90D-5CAE7CE63C11}" srcOrd="0" destOrd="0" presId="urn:microsoft.com/office/officeart/2005/8/layout/hierarchy1"/>
    <dgm:cxn modelId="{4DF4C8B3-6185-2542-8738-E04B9668D314}" type="presParOf" srcId="{393D3667-9305-B649-9A3D-A7F87D2B3F80}" destId="{D575E258-CA60-B44A-9D24-90EA7E08C072}" srcOrd="1" destOrd="0" presId="urn:microsoft.com/office/officeart/2005/8/layout/hierarchy1"/>
    <dgm:cxn modelId="{386D8CA0-C7C1-AD49-87E2-BBE77F057ECB}" type="presParOf" srcId="{CD53A577-4814-B146-BA07-C8FA48A3C785}" destId="{4749BBBF-3309-384E-8D2B-095CD5A77CD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4C49DE-ED55-4019-9AD3-6B35B6835A96}">
      <dsp:nvSpPr>
        <dsp:cNvPr id="0" name=""/>
        <dsp:cNvSpPr/>
      </dsp:nvSpPr>
      <dsp:spPr>
        <a:xfrm>
          <a:off x="4528809" y="836396"/>
          <a:ext cx="3471009" cy="3470857"/>
        </a:xfrm>
        <a:prstGeom prst="donut">
          <a:avLst>
            <a:gd name="adj" fmla="val 1101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3A60288F-CF69-4751-BDED-69A86E4C6862}">
      <dsp:nvSpPr>
        <dsp:cNvPr id="0" name=""/>
        <dsp:cNvSpPr/>
      </dsp:nvSpPr>
      <dsp:spPr>
        <a:xfrm>
          <a:off x="1144180" y="83"/>
          <a:ext cx="4269006" cy="5143333"/>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7000" r="-7000"/>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09428693-BA2A-4223-A8EF-145DEAE89BE8}">
      <dsp:nvSpPr>
        <dsp:cNvPr id="0" name=""/>
        <dsp:cNvSpPr/>
      </dsp:nvSpPr>
      <dsp:spPr>
        <a:xfrm>
          <a:off x="4896049" y="1258051"/>
          <a:ext cx="2707291" cy="2707173"/>
        </a:xfrm>
        <a:prstGeom prst="ellipse">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1377950" rtl="1">
            <a:lnSpc>
              <a:spcPct val="90000"/>
            </a:lnSpc>
            <a:spcBef>
              <a:spcPct val="0"/>
            </a:spcBef>
            <a:spcAft>
              <a:spcPct val="35000"/>
            </a:spcAft>
          </a:pPr>
          <a:r>
            <a:rPr lang="ar-SA" sz="3100" kern="1200" dirty="0" smtClean="0">
              <a:solidFill>
                <a:srgbClr val="FF0000"/>
              </a:solidFill>
              <a:cs typeface="PT Bold Heading" panose="02010400000000000000" pitchFamily="2" charset="-78"/>
            </a:rPr>
            <a:t>أهداف الوحدة الرابعة</a:t>
          </a:r>
          <a:endParaRPr lang="ar-SA" sz="3100" kern="1200" dirty="0">
            <a:solidFill>
              <a:srgbClr val="FF0000"/>
            </a:solidFill>
            <a:cs typeface="PT Bold Heading" panose="02010400000000000000" pitchFamily="2" charset="-78"/>
          </a:endParaRPr>
        </a:p>
      </dsp:txBody>
      <dsp:txXfrm>
        <a:off x="5292523" y="1654507"/>
        <a:ext cx="1914343" cy="19142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221B41-284F-FC4F-BDAE-B4C4D4FB3CBD}">
      <dsp:nvSpPr>
        <dsp:cNvPr id="0" name=""/>
        <dsp:cNvSpPr/>
      </dsp:nvSpPr>
      <dsp:spPr>
        <a:xfrm>
          <a:off x="5306353" y="2586222"/>
          <a:ext cx="777945" cy="370231"/>
        </a:xfrm>
        <a:custGeom>
          <a:avLst/>
          <a:gdLst/>
          <a:ahLst/>
          <a:cxnLst/>
          <a:rect l="0" t="0" r="0" b="0"/>
          <a:pathLst>
            <a:path>
              <a:moveTo>
                <a:pt x="0" y="0"/>
              </a:moveTo>
              <a:lnTo>
                <a:pt x="0" y="252301"/>
              </a:lnTo>
              <a:lnTo>
                <a:pt x="777945" y="252301"/>
              </a:lnTo>
              <a:lnTo>
                <a:pt x="777945" y="3702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F6BDC8-B022-4A43-B807-505877FC8F8F}">
      <dsp:nvSpPr>
        <dsp:cNvPr id="0" name=""/>
        <dsp:cNvSpPr/>
      </dsp:nvSpPr>
      <dsp:spPr>
        <a:xfrm>
          <a:off x="4528408" y="2586222"/>
          <a:ext cx="777945" cy="370231"/>
        </a:xfrm>
        <a:custGeom>
          <a:avLst/>
          <a:gdLst/>
          <a:ahLst/>
          <a:cxnLst/>
          <a:rect l="0" t="0" r="0" b="0"/>
          <a:pathLst>
            <a:path>
              <a:moveTo>
                <a:pt x="777945" y="0"/>
              </a:moveTo>
              <a:lnTo>
                <a:pt x="777945" y="252301"/>
              </a:lnTo>
              <a:lnTo>
                <a:pt x="0" y="252301"/>
              </a:lnTo>
              <a:lnTo>
                <a:pt x="0" y="3702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D1BAFC-0E5D-064F-9572-251485D4E10C}">
      <dsp:nvSpPr>
        <dsp:cNvPr id="0" name=""/>
        <dsp:cNvSpPr/>
      </dsp:nvSpPr>
      <dsp:spPr>
        <a:xfrm>
          <a:off x="2972516" y="1407634"/>
          <a:ext cx="2333837" cy="370231"/>
        </a:xfrm>
        <a:custGeom>
          <a:avLst/>
          <a:gdLst/>
          <a:ahLst/>
          <a:cxnLst/>
          <a:rect l="0" t="0" r="0" b="0"/>
          <a:pathLst>
            <a:path>
              <a:moveTo>
                <a:pt x="0" y="0"/>
              </a:moveTo>
              <a:lnTo>
                <a:pt x="0" y="252301"/>
              </a:lnTo>
              <a:lnTo>
                <a:pt x="2333837" y="252301"/>
              </a:lnTo>
              <a:lnTo>
                <a:pt x="2333837" y="3702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8ED4E6-4322-8043-B9EE-B20535A4773C}">
      <dsp:nvSpPr>
        <dsp:cNvPr id="0" name=""/>
        <dsp:cNvSpPr/>
      </dsp:nvSpPr>
      <dsp:spPr>
        <a:xfrm>
          <a:off x="2972516" y="1407634"/>
          <a:ext cx="777945" cy="370231"/>
        </a:xfrm>
        <a:custGeom>
          <a:avLst/>
          <a:gdLst/>
          <a:ahLst/>
          <a:cxnLst/>
          <a:rect l="0" t="0" r="0" b="0"/>
          <a:pathLst>
            <a:path>
              <a:moveTo>
                <a:pt x="0" y="0"/>
              </a:moveTo>
              <a:lnTo>
                <a:pt x="0" y="252301"/>
              </a:lnTo>
              <a:lnTo>
                <a:pt x="777945" y="252301"/>
              </a:lnTo>
              <a:lnTo>
                <a:pt x="777945" y="3702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80C013-E8C6-6D41-BFD6-A01A3D4DF0FC}">
      <dsp:nvSpPr>
        <dsp:cNvPr id="0" name=""/>
        <dsp:cNvSpPr/>
      </dsp:nvSpPr>
      <dsp:spPr>
        <a:xfrm>
          <a:off x="2194571" y="1407634"/>
          <a:ext cx="777945" cy="370231"/>
        </a:xfrm>
        <a:custGeom>
          <a:avLst/>
          <a:gdLst/>
          <a:ahLst/>
          <a:cxnLst/>
          <a:rect l="0" t="0" r="0" b="0"/>
          <a:pathLst>
            <a:path>
              <a:moveTo>
                <a:pt x="777945" y="0"/>
              </a:moveTo>
              <a:lnTo>
                <a:pt x="777945" y="252301"/>
              </a:lnTo>
              <a:lnTo>
                <a:pt x="0" y="252301"/>
              </a:lnTo>
              <a:lnTo>
                <a:pt x="0" y="3702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C3FEDD-5136-7F42-8C04-DC0DF8343885}">
      <dsp:nvSpPr>
        <dsp:cNvPr id="0" name=""/>
        <dsp:cNvSpPr/>
      </dsp:nvSpPr>
      <dsp:spPr>
        <a:xfrm>
          <a:off x="638679" y="1407634"/>
          <a:ext cx="2333837" cy="370231"/>
        </a:xfrm>
        <a:custGeom>
          <a:avLst/>
          <a:gdLst/>
          <a:ahLst/>
          <a:cxnLst/>
          <a:rect l="0" t="0" r="0" b="0"/>
          <a:pathLst>
            <a:path>
              <a:moveTo>
                <a:pt x="2333837" y="0"/>
              </a:moveTo>
              <a:lnTo>
                <a:pt x="2333837" y="252301"/>
              </a:lnTo>
              <a:lnTo>
                <a:pt x="0" y="252301"/>
              </a:lnTo>
              <a:lnTo>
                <a:pt x="0" y="3702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B5B2CD-6190-3647-9623-4281CB4B2906}">
      <dsp:nvSpPr>
        <dsp:cNvPr id="0" name=""/>
        <dsp:cNvSpPr/>
      </dsp:nvSpPr>
      <dsp:spPr>
        <a:xfrm>
          <a:off x="2165306" y="437073"/>
          <a:ext cx="1614421" cy="97056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92DDCE-52D2-2D45-BB1A-47CC110BBFAE}">
      <dsp:nvSpPr>
        <dsp:cNvPr id="0" name=""/>
        <dsp:cNvSpPr/>
      </dsp:nvSpPr>
      <dsp:spPr>
        <a:xfrm>
          <a:off x="2306750" y="571445"/>
          <a:ext cx="1614421" cy="97056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a:t>الدواء في الشريعة الاسلامية</a:t>
          </a:r>
          <a:endParaRPr lang="en-US" sz="2400" kern="1200" dirty="0"/>
        </a:p>
      </dsp:txBody>
      <dsp:txXfrm>
        <a:off x="2335177" y="599872"/>
        <a:ext cx="1557567" cy="913707"/>
      </dsp:txXfrm>
    </dsp:sp>
    <dsp:sp modelId="{56A04315-87BD-3740-BD4A-E3B215DD96D2}">
      <dsp:nvSpPr>
        <dsp:cNvPr id="0" name=""/>
        <dsp:cNvSpPr/>
      </dsp:nvSpPr>
      <dsp:spPr>
        <a:xfrm>
          <a:off x="2178" y="1777866"/>
          <a:ext cx="1273002" cy="8083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B02008-AB43-5D41-A292-40212226CC5D}">
      <dsp:nvSpPr>
        <dsp:cNvPr id="0" name=""/>
        <dsp:cNvSpPr/>
      </dsp:nvSpPr>
      <dsp:spPr>
        <a:xfrm>
          <a:off x="143623" y="1912238"/>
          <a:ext cx="1273002" cy="8083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kern="1200" dirty="0"/>
            <a:t>الادوية المادية كالأدوية المركبة</a:t>
          </a:r>
          <a:endParaRPr lang="en-US" sz="1600" kern="1200" dirty="0"/>
        </a:p>
      </dsp:txBody>
      <dsp:txXfrm>
        <a:off x="167299" y="1935914"/>
        <a:ext cx="1225650" cy="761004"/>
      </dsp:txXfrm>
    </dsp:sp>
    <dsp:sp modelId="{317523F8-26FC-F249-A77C-569F733B6D84}">
      <dsp:nvSpPr>
        <dsp:cNvPr id="0" name=""/>
        <dsp:cNvSpPr/>
      </dsp:nvSpPr>
      <dsp:spPr>
        <a:xfrm>
          <a:off x="1558070" y="1777866"/>
          <a:ext cx="1273002" cy="8083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1A85A9-3D57-2D43-82D1-C03379FA4808}">
      <dsp:nvSpPr>
        <dsp:cNvPr id="0" name=""/>
        <dsp:cNvSpPr/>
      </dsp:nvSpPr>
      <dsp:spPr>
        <a:xfrm>
          <a:off x="1699514" y="1912238"/>
          <a:ext cx="1273002" cy="8083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kern="1200" dirty="0"/>
            <a:t>الاعشاب</a:t>
          </a:r>
          <a:endParaRPr lang="en-US" sz="1600" kern="1200" dirty="0"/>
        </a:p>
      </dsp:txBody>
      <dsp:txXfrm>
        <a:off x="1723190" y="1935914"/>
        <a:ext cx="1225650" cy="761004"/>
      </dsp:txXfrm>
    </dsp:sp>
    <dsp:sp modelId="{38C2D204-6D08-0141-9628-223FE8F0C65B}">
      <dsp:nvSpPr>
        <dsp:cNvPr id="0" name=""/>
        <dsp:cNvSpPr/>
      </dsp:nvSpPr>
      <dsp:spPr>
        <a:xfrm>
          <a:off x="3113961" y="1777866"/>
          <a:ext cx="1273002" cy="8083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14C66D-4CD2-F84C-B978-A025F927EADF}">
      <dsp:nvSpPr>
        <dsp:cNvPr id="0" name=""/>
        <dsp:cNvSpPr/>
      </dsp:nvSpPr>
      <dsp:spPr>
        <a:xfrm>
          <a:off x="3255406" y="1912238"/>
          <a:ext cx="1273002" cy="8083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kern="1200" dirty="0"/>
            <a:t>الامصال</a:t>
          </a:r>
          <a:endParaRPr lang="en-US" sz="1600" kern="1200" dirty="0"/>
        </a:p>
      </dsp:txBody>
      <dsp:txXfrm>
        <a:off x="3279082" y="1935914"/>
        <a:ext cx="1225650" cy="761004"/>
      </dsp:txXfrm>
    </dsp:sp>
    <dsp:sp modelId="{29FDF2FF-80F2-B844-991C-28D23BC27A18}">
      <dsp:nvSpPr>
        <dsp:cNvPr id="0" name=""/>
        <dsp:cNvSpPr/>
      </dsp:nvSpPr>
      <dsp:spPr>
        <a:xfrm>
          <a:off x="4669852" y="1777866"/>
          <a:ext cx="1273002" cy="8083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2DC18E-1934-BA45-868B-C2F9337A86A6}">
      <dsp:nvSpPr>
        <dsp:cNvPr id="0" name=""/>
        <dsp:cNvSpPr/>
      </dsp:nvSpPr>
      <dsp:spPr>
        <a:xfrm>
          <a:off x="4811297" y="1912238"/>
          <a:ext cx="1273002" cy="8083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kern="1200" dirty="0"/>
            <a:t>الأسباب الشرعية</a:t>
          </a:r>
          <a:endParaRPr lang="en-US" sz="1600" kern="1200" dirty="0"/>
        </a:p>
      </dsp:txBody>
      <dsp:txXfrm>
        <a:off x="4834973" y="1935914"/>
        <a:ext cx="1225650" cy="761004"/>
      </dsp:txXfrm>
    </dsp:sp>
    <dsp:sp modelId="{FC3A6984-9610-0C4F-9682-941EB4B6E8B6}">
      <dsp:nvSpPr>
        <dsp:cNvPr id="0" name=""/>
        <dsp:cNvSpPr/>
      </dsp:nvSpPr>
      <dsp:spPr>
        <a:xfrm>
          <a:off x="3891907" y="2956453"/>
          <a:ext cx="1273002" cy="8083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65DC5C-2BE6-3B46-82E0-4FE60F95E6E2}">
      <dsp:nvSpPr>
        <dsp:cNvPr id="0" name=""/>
        <dsp:cNvSpPr/>
      </dsp:nvSpPr>
      <dsp:spPr>
        <a:xfrm>
          <a:off x="4033351" y="3090826"/>
          <a:ext cx="1273002" cy="8083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kern="1200" dirty="0"/>
            <a:t>الدعاء</a:t>
          </a:r>
          <a:endParaRPr lang="en-US" sz="1600" kern="1200" dirty="0"/>
        </a:p>
      </dsp:txBody>
      <dsp:txXfrm>
        <a:off x="4057027" y="3114502"/>
        <a:ext cx="1225650" cy="761004"/>
      </dsp:txXfrm>
    </dsp:sp>
    <dsp:sp modelId="{8B0EEAE9-376D-0B4E-A90D-5CAE7CE63C11}">
      <dsp:nvSpPr>
        <dsp:cNvPr id="0" name=""/>
        <dsp:cNvSpPr/>
      </dsp:nvSpPr>
      <dsp:spPr>
        <a:xfrm>
          <a:off x="5447798" y="2956453"/>
          <a:ext cx="1273002" cy="8083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75E258-CA60-B44A-9D24-90EA7E08C072}">
      <dsp:nvSpPr>
        <dsp:cNvPr id="0" name=""/>
        <dsp:cNvSpPr/>
      </dsp:nvSpPr>
      <dsp:spPr>
        <a:xfrm>
          <a:off x="5589243" y="3090826"/>
          <a:ext cx="1273002" cy="8083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kern="1200" dirty="0"/>
            <a:t>القرآن الكريم</a:t>
          </a:r>
          <a:endParaRPr lang="en-US" sz="1600" kern="1200" dirty="0"/>
        </a:p>
      </dsp:txBody>
      <dsp:txXfrm>
        <a:off x="5612919" y="3114502"/>
        <a:ext cx="1225650" cy="761004"/>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PictureCircles">
  <dgm:title val=""/>
  <dgm:desc val=""/>
  <dgm:catLst>
    <dgm:cat type="picture" pri="17000"/>
    <dgm:cat type="pictureconvert" pri="17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3" destOrd="0"/>
      </dgm:cxnLst>
      <dgm:bg/>
      <dgm:whole/>
    </dgm:dataModel>
  </dgm:clrData>
  <dgm:layoutNode name="Name0">
    <dgm:varLst>
      <dgm:chMax/>
      <dgm:chPref/>
      <dgm:dir/>
    </dgm:varLst>
    <dgm:alg type="lin">
      <dgm:param type="linDir" val="fromT"/>
      <dgm:param type="fallback" val="2D"/>
      <dgm:param type="horzAlign" val="ctr"/>
      <dgm:param type="nodeVertAlign" val="t"/>
    </dgm:alg>
    <dgm:shape xmlns:r="http://schemas.openxmlformats.org/officeDocument/2006/relationships" r:blip="">
      <dgm:adjLst/>
    </dgm:shape>
    <dgm:choose name="Name1">
      <dgm:if name="Name2" axis="ch" ptType="node" func="cnt" op="gte" val="2">
        <dgm:constrLst>
          <dgm:constr type="primFontSz" for="des" ptType="node" op="equ" val="65"/>
          <dgm:constr type="w" for="ch" forName="composite" refType="h" refFor="ch" refForName="composite" fact="2.9499"/>
          <dgm:constr type="h" for="ch" forName="composite" refType="h"/>
          <dgm:constr type="h" for="ch" forName="ConnectorComposite" refType="w" refFor="ch" refForName="composite" op="equ" fact="0.1685"/>
          <dgm:constr type="w" for="ch" forName="ConnectorComposite" refType="h" refFor="ch" refForName="ConnectorComposite" op="equ"/>
        </dgm:constrLst>
      </dgm:if>
      <dgm:else name="Name3">
        <dgm:constrLst>
          <dgm:constr type="primFontSz" for="des" ptType="node" op="equ" val="65"/>
          <dgm:constr type="w" for="ch" forName="composite" refType="h" refFor="ch" refForName="composite" fact="1.9752"/>
          <dgm:constr type="h" for="ch" forName="composite" refType="h"/>
          <dgm:constr type="h" for="ch" forName="ConnectorComposite" refType="w" refFor="ch" refForName="composite" op="equ" fact="0.1685"/>
          <dgm:constr type="w" for="ch" forName="ConnectorComposite" refType="h" refFor="ch" refForName="ConnectorComposite" op="equ"/>
        </dgm:constrLst>
      </dgm:else>
    </dgm:choose>
    <dgm:forEach name="nodesForEach" axis="ch" ptType="node">
      <dgm:layoutNode name="composite">
        <dgm:alg type="composite"/>
        <dgm:shape xmlns:r="http://schemas.openxmlformats.org/officeDocument/2006/relationships" r:blip="">
          <dgm:adjLst/>
        </dgm:shape>
        <dgm:choose name="Name4">
          <dgm:if name="Name5" axis="precedSib" ptType="sibTrans" func="cnt" op="lte" val="0">
            <dgm:choose name="Name6">
              <dgm:if name="Name7" axis="followSib" ptType="sibTrans" func="cnt" op="lte" val="0">
                <dgm:choose name="Name8">
                  <dgm:if name="Name9" func="var" arg="dir" op="equ" val="norm">
                    <dgm:constrLst>
                      <dgm:constr type="l" for="ch" forName="Accent" refType="w" fact="0.4937"/>
                      <dgm:constr type="t" for="ch" forName="Accent" refType="h" fact="0"/>
                      <dgm:constr type="h" for="ch" forName="Accent" refType="w" refFor="ch" refForName="Accent"/>
                      <dgm:constr type="w" for="ch" forName="Accent" refType="w" fact="0.5063"/>
                      <dgm:constr type="l" for="ch" forName="Parent" refType="w" fact="0.5494"/>
                      <dgm:constr type="t" for="ch" forName="Parent" refType="h" fact="0.11"/>
                      <dgm:constr type="h" for="ch" forName="Parent" refType="w" refFor="ch" refForName="Parent"/>
                      <dgm:constr type="w" for="ch" forName="Parent" refType="w" fact="0.3949"/>
                      <dgm:constr type="l" for="ch" forName="Image" refType="w" fact="0"/>
                      <dgm:constr type="t" for="ch" forName="Image" refType="h" fact="0.035"/>
                      <dgm:constr type="h" for="ch" forName="Image" refType="h" fact="0.93"/>
                      <dgm:constr type="w" for="ch" forName="Image" refType="w" fact="0.6227"/>
                    </dgm:constrLst>
                  </dgm:if>
                  <dgm:else name="Name10">
                    <dgm:constrLst>
                      <dgm:constr type="l" for="ch" forName="Accent" refType="w" fact="0"/>
                      <dgm:constr type="t" for="ch" forName="Accent" refType="h" fact="0"/>
                      <dgm:constr type="h" for="ch" forName="Accent" refType="w" refFor="ch" refForName="Accent"/>
                      <dgm:constr type="w" for="ch" forName="Accent" refType="w" fact="0.5063"/>
                      <dgm:constr type="l" for="ch" forName="Parent" refType="w" fact="0.0557"/>
                      <dgm:constr type="t" for="ch" forName="Parent" refType="h" fact="0.11"/>
                      <dgm:constr type="h" for="ch" forName="Parent" refType="w" refFor="ch" refForName="Parent"/>
                      <dgm:constr type="w" for="ch" forName="Parent" refType="w" fact="0.3949"/>
                      <dgm:constr type="l" for="ch" forName="Image" refType="w" fact="0.3773"/>
                      <dgm:constr type="t" for="ch" forName="Image" refType="h" fact="0.035"/>
                      <dgm:constr type="h" for="ch" forName="Image" refType="h" fact="0.93"/>
                      <dgm:constr type="w" for="ch" forName="Image" refType="w" fact="0.6227"/>
                    </dgm:constrLst>
                  </dgm:else>
                </dgm:choose>
              </dgm:if>
              <dgm:else name="Name11">
                <dgm:choose name="Name12">
                  <dgm:if name="Name13" func="var" arg="dir" op="equ" val="norm">
                    <dgm:choose name="Name14">
                      <dgm:if name="Name15" axis="self" ptType="node" func="posOdd" op="equ" val="1">
                        <dgm:constrLst>
                          <dgm:constr type="l" for="ch" forName="Accent" refType="w" fact="0.3305"/>
                          <dgm:constr type="t" for="ch" forName="Accent" refType="w" fact="0"/>
                          <dgm:constr type="h" for="ch" forName="Accent" refType="w" refFor="ch" refForName="Accent"/>
                          <dgm:constr type="w" for="ch" forName="Accent" refType="w" fact="0.339"/>
                          <dgm:constr type="l" for="ch" forName="Parent" refType="w" fact="0.3678"/>
                          <dgm:constr type="t" for="ch" forName="Parent" refType="w" fact="0.0373"/>
                          <dgm:constr type="h" for="ch" forName="Parent" refType="w" refFor="ch" refForName="Parent"/>
                          <dgm:constr type="w" for="ch" forName="Parent" refType="w" fact="0.2644"/>
                          <dgm:constr type="l" for="ch" forName="Image" refType="w" fact="0"/>
                          <dgm:constr type="t" for="ch" forName="Image" refType="h" fact="0.035"/>
                          <dgm:constr type="h" for="ch" forName="Image" refType="h" fact="0.93"/>
                          <dgm:constr type="w" for="ch" forName="Image" refType="w" fact="0.4169"/>
                          <dgm:constr type="r" for="ch" forName="Space" refType="w"/>
                          <dgm:constr type="t" for="ch" forName="Space" refType="h" fact="0"/>
                          <dgm:constr type="h" for="ch" forName="Space" refType="h"/>
                          <dgm:constr type="w" for="ch" forName="Space" refType="w" fact="0.3305"/>
                        </dgm:constrLst>
                      </dgm:if>
                      <dgm:else name="Name16">
                        <dgm:constrLst>
                          <dgm:constr type="l" for="ch" forName="Accent" refType="w" fact="0.3305"/>
                          <dgm:constr type="t" for="ch" forName="Accent" refType="w" fact="0"/>
                          <dgm:constr type="h" for="ch" forName="Accent" refType="w" refFor="ch" refForName="Accent"/>
                          <dgm:constr type="w" for="ch" forName="Accent" refType="w" fact="0.339"/>
                          <dgm:constr type="l" for="ch" forName="Parent" refType="w" fact="0.3678"/>
                          <dgm:constr type="t" for="ch" forName="Parent" refType="w" fact="0.0373"/>
                          <dgm:constr type="h" for="ch" forName="Parent" refType="w" refFor="ch" refForName="Parent"/>
                          <dgm:constr type="w" for="ch" forName="Parent" refType="w" fact="0.2644"/>
                          <dgm:constr type="r" for="ch" forName="Image" refType="w"/>
                          <dgm:constr type="t" for="ch" forName="Image" refType="h" fact="0.035"/>
                          <dgm:constr type="h" for="ch" forName="Image" refType="h" fact="0.93"/>
                          <dgm:constr type="w" for="ch" forName="Image" refType="w" fact="0.4169"/>
                          <dgm:constr type="l" for="ch" forName="Space" refType="w" fact="0"/>
                          <dgm:constr type="t" for="ch" forName="Space" refType="h" fact="0"/>
                          <dgm:constr type="h" for="ch" forName="Space" refType="h"/>
                          <dgm:constr type="w" for="ch" forName="Space" refType="w" fact="0.3305"/>
                        </dgm:constrLst>
                      </dgm:else>
                    </dgm:choose>
                  </dgm:if>
                  <dgm:else name="Name17">
                    <dgm:choose name="Name18">
                      <dgm:if name="Name19" axis="self" ptType="node" func="posOdd" op="equ" val="1">
                        <dgm:constrLst>
                          <dgm:constr type="l" for="ch" forName="Accent" refType="w" fact="0.3305"/>
                          <dgm:constr type="t" for="ch" forName="Accent" refType="w" fact="0"/>
                          <dgm:constr type="h" for="ch" forName="Accent" refType="w" refFor="ch" refForName="Accent"/>
                          <dgm:constr type="w" for="ch" forName="Accent" refType="w" fact="0.339"/>
                          <dgm:constr type="l" for="ch" forName="Parent" refType="w" fact="0.3678"/>
                          <dgm:constr type="t" for="ch" forName="Parent" refType="w" fact="0.0373"/>
                          <dgm:constr type="h" for="ch" forName="Parent" refType="w" refFor="ch" refForName="Parent"/>
                          <dgm:constr type="w" for="ch" forName="Parent" refType="w" fact="0.2644"/>
                          <dgm:constr type="r" for="ch" forName="Image" refType="w"/>
                          <dgm:constr type="t" for="ch" forName="Image" refType="h" fact="0.035"/>
                          <dgm:constr type="h" for="ch" forName="Image" refType="h" fact="0.93"/>
                          <dgm:constr type="w" for="ch" forName="Image" refType="w" fact="0.4169"/>
                          <dgm:constr type="l" for="ch" forName="Space" refType="w" fact="0"/>
                          <dgm:constr type="t" for="ch" forName="Space" refType="h" fact="0"/>
                          <dgm:constr type="h" for="ch" forName="Space" refType="h"/>
                          <dgm:constr type="w" for="ch" forName="Space" refType="w" fact="0.3305"/>
                        </dgm:constrLst>
                      </dgm:if>
                      <dgm:else name="Name20">
                        <dgm:constrLst>
                          <dgm:constr type="l" for="ch" forName="Accent" refType="w" fact="0.3305"/>
                          <dgm:constr type="t" for="ch" forName="Accent" refType="w" fact="0"/>
                          <dgm:constr type="h" for="ch" forName="Accent" refType="w" refFor="ch" refForName="Accent"/>
                          <dgm:constr type="w" for="ch" forName="Accent" refType="w" fact="0.339"/>
                          <dgm:constr type="l" for="ch" forName="Parent" refType="w" fact="0.3678"/>
                          <dgm:constr type="t" for="ch" forName="Parent" refType="w" fact="0.0373"/>
                          <dgm:constr type="h" for="ch" forName="Parent" refType="w" refFor="ch" refForName="Parent"/>
                          <dgm:constr type="w" for="ch" forName="Parent" refType="w" fact="0.2644"/>
                          <dgm:constr type="l" for="ch" forName="Image" refType="w" fact="0"/>
                          <dgm:constr type="t" for="ch" forName="Image" refType="h" fact="0.035"/>
                          <dgm:constr type="h" for="ch" forName="Image" refType="h" fact="0.93"/>
                          <dgm:constr type="w" for="ch" forName="Image" refType="w" fact="0.4169"/>
                          <dgm:constr type="r" for="ch" forName="Space" refType="w"/>
                          <dgm:constr type="t" for="ch" forName="Space" refType="h" fact="0"/>
                          <dgm:constr type="h" for="ch" forName="Space" refType="h"/>
                          <dgm:constr type="w" for="ch" forName="Space" refType="w" fact="0.3305"/>
                        </dgm:constrLst>
                      </dgm:else>
                    </dgm:choose>
                  </dgm:else>
                </dgm:choose>
              </dgm:else>
            </dgm:choose>
          </dgm:if>
          <dgm:else name="Name21">
            <dgm:choose name="Name22">
              <dgm:if name="Name23" func="var" arg="dir" op="equ" val="norm">
                <dgm:choose name="Name24">
                  <dgm:if name="Name25" axis="self" ptType="node" func="posOdd" op="equ" val="1">
                    <dgm:constrLst>
                      <dgm:constr type="l" for="ch" forName="Accent" refType="w" fact="0.3305"/>
                      <dgm:constr type="t" for="ch" forName="Accent" refType="w" fact="0"/>
                      <dgm:constr type="h" for="ch" forName="Accent" refType="w" refFor="ch" refForName="Accent"/>
                      <dgm:constr type="w" for="ch" forName="Accent" refType="w" fact="0.339"/>
                      <dgm:constr type="l" for="ch" forName="Parent" refType="w" fact="0.3678"/>
                      <dgm:constr type="t" for="ch" forName="Parent" refType="w" fact="0.0373"/>
                      <dgm:constr type="h" for="ch" forName="Parent" refType="w" refFor="ch" refForName="Parent"/>
                      <dgm:constr type="w" for="ch" forName="Parent" refType="w" fact="0.2644"/>
                      <dgm:constr type="l" for="ch" forName="Image" refType="w" fact="0"/>
                      <dgm:constr type="t" for="ch" forName="Image" refType="h" fact="0.035"/>
                      <dgm:constr type="h" for="ch" forName="Image" refType="h" fact="0.93"/>
                      <dgm:constr type="w" for="ch" forName="Image" refType="w" fact="0.4169"/>
                      <dgm:constr type="r" for="ch" forName="Space" refType="w"/>
                      <dgm:constr type="t" for="ch" forName="Space" refType="h" fact="0"/>
                      <dgm:constr type="h" for="ch" forName="Space" refType="h"/>
                      <dgm:constr type="w" for="ch" forName="Space" refType="w" fact="0.3305"/>
                    </dgm:constrLst>
                  </dgm:if>
                  <dgm:else name="Name26">
                    <dgm:constrLst>
                      <dgm:constr type="l" for="ch" forName="Accent" refType="w" fact="0.3305"/>
                      <dgm:constr type="t" for="ch" forName="Accent" refType="w" fact="0"/>
                      <dgm:constr type="h" for="ch" forName="Accent" refType="w" refFor="ch" refForName="Accent"/>
                      <dgm:constr type="w" for="ch" forName="Accent" refType="w" fact="0.339"/>
                      <dgm:constr type="l" for="ch" forName="Parent" refType="w" fact="0.3678"/>
                      <dgm:constr type="t" for="ch" forName="Parent" refType="w" fact="0.0373"/>
                      <dgm:constr type="h" for="ch" forName="Parent" refType="w" refFor="ch" refForName="Parent"/>
                      <dgm:constr type="w" for="ch" forName="Parent" refType="w" fact="0.2644"/>
                      <dgm:constr type="r" for="ch" forName="Image" refType="w"/>
                      <dgm:constr type="t" for="ch" forName="Image" refType="h" fact="0.035"/>
                      <dgm:constr type="h" for="ch" forName="Image" refType="h" fact="0.93"/>
                      <dgm:constr type="w" for="ch" forName="Image" refType="w" fact="0.4169"/>
                      <dgm:constr type="l" for="ch" forName="Space" refType="w" fact="0"/>
                      <dgm:constr type="t" for="ch" forName="Space" refType="h" fact="0"/>
                      <dgm:constr type="h" for="ch" forName="Space" refType="h"/>
                      <dgm:constr type="w" for="ch" forName="Space" refType="w" fact="0.3305"/>
                    </dgm:constrLst>
                  </dgm:else>
                </dgm:choose>
              </dgm:if>
              <dgm:else name="Name27">
                <dgm:choose name="Name28">
                  <dgm:if name="Name29" axis="self" ptType="node" func="posOdd" op="equ" val="1">
                    <dgm:constrLst>
                      <dgm:constr type="l" for="ch" forName="Accent" refType="w" fact="0.3305"/>
                      <dgm:constr type="t" for="ch" forName="Accent" refType="w" fact="0"/>
                      <dgm:constr type="h" for="ch" forName="Accent" refType="w" refFor="ch" refForName="Accent"/>
                      <dgm:constr type="w" for="ch" forName="Accent" refType="w" fact="0.339"/>
                      <dgm:constr type="l" for="ch" forName="Parent" refType="w" fact="0.3678"/>
                      <dgm:constr type="t" for="ch" forName="Parent" refType="w" fact="0.0373"/>
                      <dgm:constr type="h" for="ch" forName="Parent" refType="w" refFor="ch" refForName="Parent"/>
                      <dgm:constr type="w" for="ch" forName="Parent" refType="w" fact="0.2644"/>
                      <dgm:constr type="r" for="ch" forName="Image" refType="w"/>
                      <dgm:constr type="t" for="ch" forName="Image" refType="h" fact="0.035"/>
                      <dgm:constr type="h" for="ch" forName="Image" refType="h" fact="0.93"/>
                      <dgm:constr type="w" for="ch" forName="Image" refType="w" fact="0.4169"/>
                      <dgm:constr type="l" for="ch" forName="Space" refType="w" fact="0"/>
                      <dgm:constr type="t" for="ch" forName="Space" refType="h" fact="0"/>
                      <dgm:constr type="h" for="ch" forName="Space" refType="h"/>
                      <dgm:constr type="w" for="ch" forName="Space" refType="w" fact="0.3305"/>
                    </dgm:constrLst>
                  </dgm:if>
                  <dgm:else name="Name30">
                    <dgm:constrLst>
                      <dgm:constr type="l" for="ch" forName="Accent" refType="w" fact="0.3305"/>
                      <dgm:constr type="t" for="ch" forName="Accent" refType="w" fact="0"/>
                      <dgm:constr type="h" for="ch" forName="Accent" refType="w" refFor="ch" refForName="Accent"/>
                      <dgm:constr type="w" for="ch" forName="Accent" refType="w" fact="0.339"/>
                      <dgm:constr type="l" for="ch" forName="Parent" refType="w" fact="0.3678"/>
                      <dgm:constr type="t" for="ch" forName="Parent" refType="w" fact="0.0373"/>
                      <dgm:constr type="h" for="ch" forName="Parent" refType="w" refFor="ch" refForName="Parent"/>
                      <dgm:constr type="w" for="ch" forName="Parent" refType="w" fact="0.2644"/>
                      <dgm:constr type="l" for="ch" forName="Image" refType="w" fact="0"/>
                      <dgm:constr type="t" for="ch" forName="Image" refType="h" fact="0.035"/>
                      <dgm:constr type="h" for="ch" forName="Image" refType="h" fact="0.93"/>
                      <dgm:constr type="w" for="ch" forName="Image" refType="w" fact="0.4169"/>
                      <dgm:constr type="r" for="ch" forName="Space" refType="w"/>
                      <dgm:constr type="t" for="ch" forName="Space" refType="h" fact="0"/>
                      <dgm:constr type="h" for="ch" forName="Space" refType="h"/>
                      <dgm:constr type="w" for="ch" forName="Space" refType="w" fact="0.3305"/>
                    </dgm:constrLst>
                  </dgm:else>
                </dgm:choose>
              </dgm:else>
            </dgm:choose>
          </dgm:else>
        </dgm:choose>
        <dgm:layoutNode name="Accent" styleLbl="alignNode1">
          <dgm:varLst>
            <dgm:chMax val="0"/>
            <dgm:chPref val="0"/>
          </dgm:varLst>
          <dgm:alg type="sp"/>
          <dgm:shape xmlns:r="http://schemas.openxmlformats.org/officeDocument/2006/relationships" type="donut" r:blip="">
            <dgm:adjLst>
              <dgm:adj idx="1" val="0.1101"/>
            </dgm:adjLst>
          </dgm:shape>
          <dgm:presOf/>
        </dgm:layoutNode>
        <dgm:layoutNode name="Image" styleLbl="bgImgPlace1">
          <dgm:varLst>
            <dgm:chMax val="0"/>
            <dgm:chPref val="0"/>
            <dgm:bulletEnabled val="1"/>
          </dgm:varLst>
          <dgm:alg type="sp"/>
          <dgm:shape xmlns:r="http://schemas.openxmlformats.org/officeDocument/2006/relationships" type="rect" r:blip="" blipPhldr="1">
            <dgm:adjLst/>
          </dgm:shape>
          <dgm:presOf/>
        </dgm:layoutNode>
        <dgm:layoutNode name="Parent" styleLbl="fgAccFollowNode1">
          <dgm:varLst>
            <dgm:chMax val="0"/>
            <dgm:chPref val="0"/>
            <dgm:bulletEnabled val="1"/>
          </dgm:varLst>
          <dgm:alg type="tx">
            <dgm:param type="txAnchorVertCh" val="mid"/>
          </dgm:alg>
          <dgm:shape xmlns:r="http://schemas.openxmlformats.org/officeDocument/2006/relationships" type="ellipse"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name="Space">
          <dgm:varLst>
            <dgm:chMax val="0"/>
            <dgm:chPref val="0"/>
          </dgm:varLst>
          <dgm:alg type="sp"/>
          <dgm:shape xmlns:r="http://schemas.openxmlformats.org/officeDocument/2006/relationships" r:blip="">
            <dgm:adjLst/>
          </dgm:shape>
          <dgm:presOf/>
        </dgm:layoutNode>
      </dgm:layoutNode>
      <dgm:forEach name="Name31" axis="followSib" ptType="sibTrans" cnt="1">
        <dgm:layoutNode name="ConnectorComposite">
          <dgm:alg type="composite">
            <dgm:param type="ar" val=".4"/>
          </dgm:alg>
          <dgm:shape xmlns:r="http://schemas.openxmlformats.org/officeDocument/2006/relationships" r:blip="">
            <dgm:adjLst/>
          </dgm:shape>
          <dgm:constrLst>
            <dgm:constr type="l" for="ch" forName="TopSpacing" refType="w" fact="0"/>
            <dgm:constr type="t" for="ch" forName="TopSpacing" refType="h" fact="0"/>
            <dgm:constr type="h" for="ch" forName="TopSpacing" refType="h" fact="0.3"/>
            <dgm:constr type="w" for="ch" forName="TopSpacing" refType="w"/>
            <dgm:constr type="l" for="ch" forName="Connector" refType="w" fact="0"/>
            <dgm:constr type="t" for="ch" forName="Connector" refType="h" fact="0.3"/>
            <dgm:constr type="h" for="ch" forName="Connector" refType="h" fact="0.4"/>
            <dgm:constr type="w" for="ch" forName="Connector" refType="h" refFor="ch" refForName="Connector"/>
            <dgm:constr type="l" for="ch" forName="BottomSpacing" refType="w" fact="0"/>
            <dgm:constr type="t" for="ch" forName="BottomSpacing" refType="h" fact="0.7"/>
            <dgm:constr type="h" for="ch" forName="BottomSpacing" refType="h" fact="0.3"/>
            <dgm:constr type="w" for="ch" forName="BottomSpacing" refType="w"/>
          </dgm:constrLst>
          <dgm:layoutNode name="TopSpacing">
            <dgm:alg type="sp"/>
            <dgm:shape xmlns:r="http://schemas.openxmlformats.org/officeDocument/2006/relationships" r:blip="">
              <dgm:adjLst/>
            </dgm:shape>
          </dgm:layoutNode>
          <dgm:layoutNode name="Connector" styleLbl="alignNode1">
            <dgm:alg type="sp"/>
            <dgm:shape xmlns:r="http://schemas.openxmlformats.org/officeDocument/2006/relationships" type="flowChartConnector" r:blip="">
              <dgm:adjLst/>
            </dgm:shape>
            <dgm:presOf/>
          </dgm:layoutNode>
          <dgm:layoutNode name="BottomSpacing">
            <dgm:alg type="sp"/>
            <dgm:shape xmlns:r="http://schemas.openxmlformats.org/officeDocument/2006/relationships" r:blip="">
              <dgm:adjLst/>
            </dgm:shape>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FE4780-4742-4AF7-B9F6-29387D06C872}" type="datetimeFigureOut">
              <a:rPr lang="ko-KR" altLang="en-US" smtClean="0"/>
              <a:t>2018-03-03</a:t>
            </a:fld>
            <a:endParaRPr lang="ko-KR"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20E160-F603-41F3-A192-DC95957721C3}" type="slidenum">
              <a:rPr lang="ko-KR" altLang="en-US" smtClean="0"/>
              <a:t>‹#›</a:t>
            </a:fld>
            <a:endParaRPr lang="ko-KR" altLang="en-US"/>
          </a:p>
        </p:txBody>
      </p:sp>
    </p:spTree>
    <p:extLst>
      <p:ext uri="{BB962C8B-B14F-4D97-AF65-F5344CB8AC3E}">
        <p14:creationId xmlns:p14="http://schemas.microsoft.com/office/powerpoint/2010/main" val="1951441118"/>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ko-KR" altLang="en-US" dirty="0"/>
          </a:p>
        </p:txBody>
      </p:sp>
      <p:sp>
        <p:nvSpPr>
          <p:cNvPr id="4" name="Slide Number Placeholder 3"/>
          <p:cNvSpPr>
            <a:spLocks noGrp="1"/>
          </p:cNvSpPr>
          <p:nvPr>
            <p:ph type="sldNum" sz="quarter" idx="10"/>
          </p:nvPr>
        </p:nvSpPr>
        <p:spPr/>
        <p:txBody>
          <a:bodyPr/>
          <a:lstStyle/>
          <a:p>
            <a:fld id="{B820E160-F603-41F3-A192-DC95957721C3}" type="slidenum">
              <a:rPr lang="ko-KR" altLang="en-US" smtClean="0"/>
              <a:t>3</a:t>
            </a:fld>
            <a:endParaRPr lang="ko-KR" altLang="en-US"/>
          </a:p>
        </p:txBody>
      </p:sp>
    </p:spTree>
    <p:extLst>
      <p:ext uri="{BB962C8B-B14F-4D97-AF65-F5344CB8AC3E}">
        <p14:creationId xmlns:p14="http://schemas.microsoft.com/office/powerpoint/2010/main" val="23168198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2.png"/><Relationship Id="rId7" Type="http://schemas.openxmlformats.org/officeDocument/2006/relationships/image" Target="../media/image15.png"/><Relationship Id="rId2" Type="http://schemas.openxmlformats.org/officeDocument/2006/relationships/image" Target="../media/image11.png"/><Relationship Id="rId1" Type="http://schemas.openxmlformats.org/officeDocument/2006/relationships/slideMaster" Target="../slideMasters/slideMaster3.xml"/><Relationship Id="rId6" Type="http://schemas.openxmlformats.org/officeDocument/2006/relationships/image" Target="../media/image3.png"/><Relationship Id="rId5" Type="http://schemas.openxmlformats.org/officeDocument/2006/relationships/image" Target="../media/image14.png"/><Relationship Id="rId4" Type="http://schemas.openxmlformats.org/officeDocument/2006/relationships/image" Target="../media/image1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923928" y="2643759"/>
            <a:ext cx="5220072" cy="1080120"/>
          </a:xfrm>
          <a:prstGeom prst="rect">
            <a:avLst/>
          </a:prstGeom>
        </p:spPr>
        <p:txBody>
          <a:bodyPr anchor="ctr"/>
          <a:lstStyle>
            <a:lvl1pPr marL="0" indent="0" algn="l">
              <a:lnSpc>
                <a:spcPct val="100000"/>
              </a:lnSpc>
              <a:buNone/>
              <a:defRPr sz="3600" b="1" baseline="0">
                <a:solidFill>
                  <a:schemeClr val="tx1">
                    <a:lumMod val="75000"/>
                    <a:lumOff val="25000"/>
                  </a:schemeClr>
                </a:solidFill>
                <a:latin typeface="+mj-lt"/>
                <a:cs typeface="Arial" pitchFamily="34" charset="0"/>
              </a:defRPr>
            </a:lvl1pPr>
          </a:lstStyle>
          <a:p>
            <a:pPr lvl="0"/>
            <a:r>
              <a:rPr lang="en-US" altLang="ko-KR" sz="3600" dirty="0">
                <a:ea typeface="맑은 고딕" pitchFamily="50" charset="-127"/>
              </a:rPr>
              <a:t>FREE PPT TEMPLATES</a:t>
            </a:r>
            <a:endParaRPr lang="en-US" altLang="ko-KR" dirty="0"/>
          </a:p>
        </p:txBody>
      </p:sp>
      <p:sp>
        <p:nvSpPr>
          <p:cNvPr id="11" name="Text Placeholder 9"/>
          <p:cNvSpPr>
            <a:spLocks noGrp="1"/>
          </p:cNvSpPr>
          <p:nvPr>
            <p:ph type="body" sz="quarter" idx="11" hasCustomPrompt="1"/>
          </p:nvPr>
        </p:nvSpPr>
        <p:spPr>
          <a:xfrm>
            <a:off x="3923928" y="3723878"/>
            <a:ext cx="5219924" cy="504056"/>
          </a:xfrm>
          <a:prstGeom prst="rect">
            <a:avLst/>
          </a:prstGeom>
        </p:spPr>
        <p:txBody>
          <a:bodyPr anchor="ctr"/>
          <a:lstStyle>
            <a:lvl1pPr marL="0" indent="0" algn="l">
              <a:lnSpc>
                <a:spcPct val="100000"/>
              </a:lnSpc>
              <a:buNone/>
              <a:defRPr sz="1400" b="0" baseline="0">
                <a:solidFill>
                  <a:schemeClr val="tx1">
                    <a:lumMod val="75000"/>
                    <a:lumOff val="25000"/>
                  </a:schemeClr>
                </a:solidFill>
                <a:latin typeface="+mn-lt"/>
                <a:cs typeface="Arial" pitchFamily="34" charset="0"/>
              </a:defRPr>
            </a:lvl1pPr>
          </a:lstStyle>
          <a:p>
            <a:pPr lvl="0"/>
            <a:r>
              <a:rPr lang="en-US" altLang="ko-KR" dirty="0"/>
              <a:t>INSTERT THE TITLE OF YOUR </a:t>
            </a:r>
          </a:p>
          <a:p>
            <a:pPr lvl="0"/>
            <a:r>
              <a:rPr lang="en-US" altLang="ko-KR" dirty="0"/>
              <a:t>PRESENTATION HERE</a:t>
            </a:r>
            <a:endParaRPr lang="ko-KR" altLang="en-US" dirty="0"/>
          </a:p>
        </p:txBody>
      </p:sp>
    </p:spTree>
    <p:extLst>
      <p:ext uri="{BB962C8B-B14F-4D97-AF65-F5344CB8AC3E}">
        <p14:creationId xmlns:p14="http://schemas.microsoft.com/office/powerpoint/2010/main" val="4162736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con se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ICON SETS LAYOUT</a:t>
            </a:r>
          </a:p>
        </p:txBody>
      </p:sp>
      <p:grpSp>
        <p:nvGrpSpPr>
          <p:cNvPr id="5" name="Group 4"/>
          <p:cNvGrpSpPr/>
          <p:nvPr userDrawn="1"/>
        </p:nvGrpSpPr>
        <p:grpSpPr>
          <a:xfrm>
            <a:off x="354008" y="1131589"/>
            <a:ext cx="2849840" cy="3649171"/>
            <a:chOff x="354008" y="1131589"/>
            <a:chExt cx="2849840" cy="3649171"/>
          </a:xfrm>
        </p:grpSpPr>
        <p:sp>
          <p:nvSpPr>
            <p:cNvPr id="6" name="Rounded Rectangle 5"/>
            <p:cNvSpPr/>
            <p:nvPr/>
          </p:nvSpPr>
          <p:spPr>
            <a:xfrm>
              <a:off x="354008" y="1131589"/>
              <a:ext cx="2849840" cy="3649171"/>
            </a:xfrm>
            <a:prstGeom prst="roundRect">
              <a:avLst>
                <a:gd name="adj" fmla="val 396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Rounded Rectangle 8"/>
            <p:cNvSpPr/>
            <p:nvPr/>
          </p:nvSpPr>
          <p:spPr>
            <a:xfrm>
              <a:off x="531932" y="1347500"/>
              <a:ext cx="108520" cy="3240473"/>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sp>
          <p:nvSpPr>
            <p:cNvPr id="12" name="Half Frame 11"/>
            <p:cNvSpPr/>
            <p:nvPr/>
          </p:nvSpPr>
          <p:spPr>
            <a:xfrm rot="5400000">
              <a:off x="2592642" y="1238201"/>
              <a:ext cx="502331" cy="502331"/>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grpSp>
    </p:spTree>
    <p:extLst>
      <p:ext uri="{BB962C8B-B14F-4D97-AF65-F5344CB8AC3E}">
        <p14:creationId xmlns:p14="http://schemas.microsoft.com/office/powerpoint/2010/main" val="738182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Basic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Picture Placeholder 2"/>
          <p:cNvSpPr>
            <a:spLocks noGrp="1"/>
          </p:cNvSpPr>
          <p:nvPr>
            <p:ph type="pic" idx="13" hasCustomPrompt="1"/>
          </p:nvPr>
        </p:nvSpPr>
        <p:spPr>
          <a:xfrm>
            <a:off x="2771800" y="1404764"/>
            <a:ext cx="6372200" cy="3024336"/>
          </a:xfrm>
          <a:prstGeom prst="rect">
            <a:avLst/>
          </a:prstGeom>
          <a:solidFill>
            <a:schemeClr val="bg1">
              <a:lumMod val="95000"/>
            </a:schemeClr>
          </a:solidFill>
        </p:spPr>
        <p:txBody>
          <a:bodyPr anchor="ctr"/>
          <a:lstStyle>
            <a:lvl1pPr marL="0" indent="0" algn="ctr">
              <a:buNone/>
              <a:defRPr sz="16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5" name="Text Placeholder 9">
            <a:extLst>
              <a:ext uri="{FF2B5EF4-FFF2-40B4-BE49-F238E27FC236}">
                <a16:creationId xmlns="" xmlns:a16="http://schemas.microsoft.com/office/drawing/2014/main" id="{A6C3AF05-0B8F-485E-983F-1B40340199EC}"/>
              </a:ext>
            </a:extLst>
          </p:cNvPr>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6" name="Text Placeholder 9">
            <a:extLst>
              <a:ext uri="{FF2B5EF4-FFF2-40B4-BE49-F238E27FC236}">
                <a16:creationId xmlns="" xmlns:a16="http://schemas.microsoft.com/office/drawing/2014/main" id="{D183D1CC-DF98-45E3-B7CE-601603E40D08}"/>
              </a:ext>
            </a:extLst>
          </p:cNvPr>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1919319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Basic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Picture Placeholder 2"/>
          <p:cNvSpPr>
            <a:spLocks noGrp="1"/>
          </p:cNvSpPr>
          <p:nvPr>
            <p:ph type="pic" idx="12" hasCustomPrompt="1"/>
          </p:nvPr>
        </p:nvSpPr>
        <p:spPr>
          <a:xfrm>
            <a:off x="0" y="0"/>
            <a:ext cx="3059832" cy="2196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4" hasCustomPrompt="1"/>
          </p:nvPr>
        </p:nvSpPr>
        <p:spPr>
          <a:xfrm>
            <a:off x="6084000" y="2947500"/>
            <a:ext cx="3060000" cy="2196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25144796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Basic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Picture Placeholder 2"/>
          <p:cNvSpPr>
            <a:spLocks noGrp="1"/>
          </p:cNvSpPr>
          <p:nvPr>
            <p:ph type="pic" idx="1" hasCustomPrompt="1"/>
          </p:nvPr>
        </p:nvSpPr>
        <p:spPr>
          <a:xfrm>
            <a:off x="3528392" y="0"/>
            <a:ext cx="2123728" cy="3219822"/>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0" hasCustomPrompt="1"/>
          </p:nvPr>
        </p:nvSpPr>
        <p:spPr>
          <a:xfrm>
            <a:off x="7020272" y="1923678"/>
            <a:ext cx="2123728" cy="3219822"/>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980251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7_Basic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Picture Placeholder 2"/>
          <p:cNvSpPr>
            <a:spLocks noGrp="1"/>
          </p:cNvSpPr>
          <p:nvPr>
            <p:ph type="pic" idx="10" hasCustomPrompt="1"/>
          </p:nvPr>
        </p:nvSpPr>
        <p:spPr>
          <a:xfrm>
            <a:off x="717858" y="1275606"/>
            <a:ext cx="2448545" cy="2024054"/>
          </a:xfrm>
          <a:prstGeom prst="rect">
            <a:avLst/>
          </a:prstGeom>
          <a:solidFill>
            <a:schemeClr val="bg1">
              <a:lumMod val="95000"/>
            </a:schemeClr>
          </a:solidFill>
          <a:ln w="12700">
            <a:noFill/>
          </a:ln>
        </p:spPr>
        <p:txBody>
          <a:bodyPr anchor="ctr"/>
          <a:lstStyle>
            <a:lvl1pPr marL="0" indent="0" algn="ctr">
              <a:buNone/>
              <a:defRPr sz="120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t>
            </a:r>
            <a:endParaRPr lang="ko-KR" altLang="en-US" dirty="0"/>
          </a:p>
        </p:txBody>
      </p:sp>
      <p:sp>
        <p:nvSpPr>
          <p:cNvPr id="3" name="Picture Placeholder 2"/>
          <p:cNvSpPr>
            <a:spLocks noGrp="1"/>
          </p:cNvSpPr>
          <p:nvPr>
            <p:ph type="pic" idx="11" hasCustomPrompt="1"/>
          </p:nvPr>
        </p:nvSpPr>
        <p:spPr>
          <a:xfrm>
            <a:off x="3339542" y="1275606"/>
            <a:ext cx="2448273" cy="2024054"/>
          </a:xfrm>
          <a:prstGeom prst="rect">
            <a:avLst/>
          </a:prstGeom>
          <a:solidFill>
            <a:schemeClr val="bg1">
              <a:lumMod val="95000"/>
            </a:schemeClr>
          </a:solidFill>
          <a:ln w="12700">
            <a:noFill/>
          </a:ln>
        </p:spPr>
        <p:txBody>
          <a:bodyPr anchor="ctr"/>
          <a:lstStyle>
            <a:lvl1pPr marL="0" indent="0" algn="ctr">
              <a:buNone/>
              <a:defRPr sz="120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t>
            </a:r>
            <a:endParaRPr lang="ko-KR" altLang="en-US" dirty="0"/>
          </a:p>
        </p:txBody>
      </p:sp>
      <p:sp>
        <p:nvSpPr>
          <p:cNvPr id="4" name="Picture Placeholder 2"/>
          <p:cNvSpPr>
            <a:spLocks noGrp="1"/>
          </p:cNvSpPr>
          <p:nvPr>
            <p:ph type="pic" idx="12" hasCustomPrompt="1"/>
          </p:nvPr>
        </p:nvSpPr>
        <p:spPr>
          <a:xfrm>
            <a:off x="5960954" y="1275606"/>
            <a:ext cx="2448273" cy="2024054"/>
          </a:xfrm>
          <a:prstGeom prst="rect">
            <a:avLst/>
          </a:prstGeom>
          <a:solidFill>
            <a:schemeClr val="bg1">
              <a:lumMod val="95000"/>
            </a:schemeClr>
          </a:solidFill>
          <a:ln w="12700">
            <a:noFill/>
          </a:ln>
        </p:spPr>
        <p:txBody>
          <a:bodyPr anchor="ctr"/>
          <a:lstStyle>
            <a:lvl1pPr marL="0" indent="0" algn="ctr">
              <a:buNone/>
              <a:defRPr sz="120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t>
            </a:r>
            <a:endParaRPr lang="ko-KR" altLang="en-US" dirty="0"/>
          </a:p>
        </p:txBody>
      </p:sp>
      <p:sp>
        <p:nvSpPr>
          <p:cNvPr id="7" name="Text Placeholder 9">
            <a:extLst>
              <a:ext uri="{FF2B5EF4-FFF2-40B4-BE49-F238E27FC236}">
                <a16:creationId xmlns="" xmlns:a16="http://schemas.microsoft.com/office/drawing/2014/main" id="{DDA4CE02-F7F3-4BCD-B8DB-4DFD03965EC0}"/>
              </a:ext>
            </a:extLst>
          </p:cNvPr>
          <p:cNvSpPr>
            <a:spLocks noGrp="1"/>
          </p:cNvSpPr>
          <p:nvPr>
            <p:ph type="body" sz="quarter" idx="13"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8" name="Text Placeholder 9">
            <a:extLst>
              <a:ext uri="{FF2B5EF4-FFF2-40B4-BE49-F238E27FC236}">
                <a16:creationId xmlns="" xmlns:a16="http://schemas.microsoft.com/office/drawing/2014/main" id="{39A54B34-6F96-4E3E-B72E-E680E3CE2717}"/>
              </a:ext>
            </a:extLst>
          </p:cNvPr>
          <p:cNvSpPr>
            <a:spLocks noGrp="1"/>
          </p:cNvSpPr>
          <p:nvPr>
            <p:ph type="body" sz="quarter" idx="14"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34839971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8_Basic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3" descr="D:\Fullppt\005-PNG이미지\모니터.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482286" y="1275606"/>
            <a:ext cx="2923753" cy="251861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3" descr="D:\Fullppt\005-PNG이미지\모니터.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722646" y="1275606"/>
            <a:ext cx="2923753" cy="2518619"/>
          </a:xfrm>
          <a:prstGeom prst="rect">
            <a:avLst/>
          </a:prstGeom>
          <a:noFill/>
          <a:extLst>
            <a:ext uri="{909E8E84-426E-40DD-AFC4-6F175D3DCCD1}">
              <a14:hiddenFill xmlns:a14="http://schemas.microsoft.com/office/drawing/2010/main">
                <a:solidFill>
                  <a:srgbClr val="FFFFFF"/>
                </a:solidFill>
              </a14:hiddenFill>
            </a:ext>
          </a:extLst>
        </p:spPr>
      </p:pic>
      <p:sp>
        <p:nvSpPr>
          <p:cNvPr id="4" name="Picture Placeholder 2"/>
          <p:cNvSpPr>
            <a:spLocks noGrp="1"/>
          </p:cNvSpPr>
          <p:nvPr>
            <p:ph type="pic" idx="1" hasCustomPrompt="1"/>
          </p:nvPr>
        </p:nvSpPr>
        <p:spPr>
          <a:xfrm>
            <a:off x="1582656" y="1374406"/>
            <a:ext cx="2700000" cy="1584833"/>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5" name="Picture Placeholder 2"/>
          <p:cNvSpPr>
            <a:spLocks noGrp="1"/>
          </p:cNvSpPr>
          <p:nvPr>
            <p:ph type="pic" idx="12" hasCustomPrompt="1"/>
          </p:nvPr>
        </p:nvSpPr>
        <p:spPr>
          <a:xfrm>
            <a:off x="4820964" y="1374406"/>
            <a:ext cx="2736000" cy="1584833"/>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Text Placeholder 9">
            <a:extLst>
              <a:ext uri="{FF2B5EF4-FFF2-40B4-BE49-F238E27FC236}">
                <a16:creationId xmlns="" xmlns:a16="http://schemas.microsoft.com/office/drawing/2014/main" id="{2F3CBFE9-6225-4EAB-9415-3558F6BE9A6F}"/>
              </a:ext>
            </a:extLst>
          </p:cNvPr>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9" name="Text Placeholder 9">
            <a:extLst>
              <a:ext uri="{FF2B5EF4-FFF2-40B4-BE49-F238E27FC236}">
                <a16:creationId xmlns="" xmlns:a16="http://schemas.microsoft.com/office/drawing/2014/main" id="{9E9189EF-3C10-45A2-8749-4187192ACEC2}"/>
              </a:ext>
            </a:extLst>
          </p:cNvPr>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17308940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9_Basic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onut 3"/>
          <p:cNvSpPr/>
          <p:nvPr userDrawn="1"/>
        </p:nvSpPr>
        <p:spPr>
          <a:xfrm>
            <a:off x="2847111" y="1179745"/>
            <a:ext cx="3401564" cy="3401564"/>
          </a:xfrm>
          <a:prstGeom prst="donut">
            <a:avLst>
              <a:gd name="adj" fmla="val 135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pic>
        <p:nvPicPr>
          <p:cNvPr id="5" name="Picture 2" descr="D:\Fullppt\PNG이미지\핸드폰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735225" y="1079005"/>
            <a:ext cx="3373328" cy="4085033"/>
          </a:xfrm>
          <a:prstGeom prst="rect">
            <a:avLst/>
          </a:prstGeom>
          <a:noFill/>
          <a:extLst>
            <a:ext uri="{909E8E84-426E-40DD-AFC4-6F175D3DCCD1}">
              <a14:hiddenFill xmlns:a14="http://schemas.microsoft.com/office/drawing/2010/main">
                <a:solidFill>
                  <a:srgbClr val="FFFFFF"/>
                </a:solidFill>
              </a14:hiddenFill>
            </a:ext>
          </a:extLst>
        </p:spPr>
      </p:pic>
      <p:sp>
        <p:nvSpPr>
          <p:cNvPr id="6" name="Picture Placeholder 2"/>
          <p:cNvSpPr>
            <a:spLocks noGrp="1"/>
          </p:cNvSpPr>
          <p:nvPr>
            <p:ph type="pic" idx="1" hasCustomPrompt="1"/>
          </p:nvPr>
        </p:nvSpPr>
        <p:spPr>
          <a:xfrm>
            <a:off x="3566328" y="1217153"/>
            <a:ext cx="1945465" cy="300514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Text Placeholder 9">
            <a:extLst>
              <a:ext uri="{FF2B5EF4-FFF2-40B4-BE49-F238E27FC236}">
                <a16:creationId xmlns="" xmlns:a16="http://schemas.microsoft.com/office/drawing/2014/main" id="{9B4F25E9-AA8C-4BD3-BF1F-56D20DF8DD5E}"/>
              </a:ext>
            </a:extLst>
          </p:cNvPr>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0" name="Text Placeholder 9">
            <a:extLst>
              <a:ext uri="{FF2B5EF4-FFF2-40B4-BE49-F238E27FC236}">
                <a16:creationId xmlns="" xmlns:a16="http://schemas.microsoft.com/office/drawing/2014/main" id="{840BDE80-4E1C-47DE-8168-381888FDC3F5}"/>
              </a:ext>
            </a:extLst>
          </p:cNvPr>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12192049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Break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213800" y="2230378"/>
            <a:ext cx="4930200" cy="473576"/>
          </a:xfrm>
          <a:prstGeom prst="rect">
            <a:avLst/>
          </a:prstGeom>
        </p:spPr>
        <p:txBody>
          <a:bodyPr anchor="ctr"/>
          <a:lstStyle>
            <a:lvl1pPr marL="0" indent="0" algn="l">
              <a:buNone/>
              <a:defRPr sz="3600" b="1" baseline="0">
                <a:solidFill>
                  <a:schemeClr val="tx1">
                    <a:lumMod val="75000"/>
                    <a:lumOff val="25000"/>
                  </a:schemeClr>
                </a:solidFill>
                <a:latin typeface="+mj-lt"/>
                <a:cs typeface="Arial" pitchFamily="34" charset="0"/>
              </a:defRPr>
            </a:lvl1pPr>
          </a:lstStyle>
          <a:p>
            <a:pPr lvl="0"/>
            <a:r>
              <a:rPr lang="en-US" altLang="ko-KR" dirty="0"/>
              <a:t>SECTION BREAK</a:t>
            </a:r>
          </a:p>
        </p:txBody>
      </p:sp>
      <p:sp>
        <p:nvSpPr>
          <p:cNvPr id="11" name="Text Placeholder 9"/>
          <p:cNvSpPr>
            <a:spLocks noGrp="1"/>
          </p:cNvSpPr>
          <p:nvPr>
            <p:ph type="body" sz="quarter" idx="11" hasCustomPrompt="1"/>
          </p:nvPr>
        </p:nvSpPr>
        <p:spPr>
          <a:xfrm>
            <a:off x="4213800" y="2703954"/>
            <a:ext cx="4930200"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pic>
        <p:nvPicPr>
          <p:cNvPr id="5" name="Picture 2" descr="E:\002-KIMS BUSINESS\007-02-Googleslidesppt\02-GSppt-Contents-Kim\20170215\03-abs\item01-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31839" y="3651870"/>
            <a:ext cx="1013895" cy="101649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E:\002-KIMS BUSINESS\007-02-Googleslidesppt\02-GSppt-Contents-Kim\20170215\03-abs\item01-png.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995936" y="950740"/>
            <a:ext cx="648072" cy="64973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E:\002-KIMS BUSINESS\007-02-Googleslidesppt\02-GSppt-Contents-Kim\20170215\03-abs\item01-png.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11560" y="419818"/>
            <a:ext cx="442142" cy="44327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E:\002-KIMS BUSINESS\007-02-Googleslidesppt\02-GSppt-Contents-Kim\20170215\03-abs\item01-png.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8100392" y="1779200"/>
            <a:ext cx="360040" cy="360963"/>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roup 2"/>
          <p:cNvGrpSpPr/>
          <p:nvPr userDrawn="1"/>
        </p:nvGrpSpPr>
        <p:grpSpPr>
          <a:xfrm>
            <a:off x="1115616" y="1275607"/>
            <a:ext cx="2585656" cy="2592286"/>
            <a:chOff x="1115616" y="1275607"/>
            <a:chExt cx="2585656" cy="2592286"/>
          </a:xfrm>
        </p:grpSpPr>
        <p:pic>
          <p:nvPicPr>
            <p:cNvPr id="1026" name="Picture 2" descr="E:\002-KIMS BUSINESS\007-02-Googleslidesppt\02-GSppt-Contents-Kim\20170215\03-abs\item01-png.png"/>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115616" y="1275607"/>
              <a:ext cx="2585656" cy="2592286"/>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p:cNvSpPr/>
            <p:nvPr userDrawn="1"/>
          </p:nvSpPr>
          <p:spPr>
            <a:xfrm>
              <a:off x="1796376" y="1959682"/>
              <a:ext cx="1224136" cy="1224136"/>
            </a:xfrm>
            <a:prstGeom prst="ellipse">
              <a:avLst/>
            </a:prstGeom>
            <a:solidFill>
              <a:schemeClr val="bg1"/>
            </a:solidFill>
            <a:ln>
              <a:noFill/>
            </a:ln>
            <a:effectLst>
              <a:innerShdw blurRad="63500" dist="38100" dir="18900000">
                <a:prstClr val="black">
                  <a:alpha val="29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pic>
        <p:nvPicPr>
          <p:cNvPr id="1027" name="Picture 3" descr="E:\002-KIMS BUSINESS\007-02-Googleslidesppt\02-GSppt-Contents-Kim\20170215\03-abs\item02-png.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7668344" y="3578808"/>
            <a:ext cx="1475656" cy="159235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E:\002-KIMS BUSINESS\007-02-Googleslidesppt\02-GSppt-Contents-Kim\20170215\03-abs\item02-png.png"/>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rot="16200000">
            <a:off x="8226854" y="-51527"/>
            <a:ext cx="879830" cy="949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8235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spTree>
      <p:nvGrpSpPr>
        <p:cNvPr id="1" name=""/>
        <p:cNvGrpSpPr/>
        <p:nvPr/>
      </p:nvGrpSpPr>
      <p:grpSpPr>
        <a:xfrm>
          <a:off x="0" y="0"/>
          <a:ext cx="0" cy="0"/>
          <a:chOff x="0" y="0"/>
          <a:chExt cx="0" cy="0"/>
        </a:xfrm>
      </p:grpSpPr>
      <p:pic>
        <p:nvPicPr>
          <p:cNvPr id="18"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11707971">
            <a:off x="2873932" y="156273"/>
            <a:ext cx="1587121" cy="151449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4527839">
            <a:off x="3005459" y="3443641"/>
            <a:ext cx="1587121" cy="151449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7414606">
            <a:off x="1967897" y="2192112"/>
            <a:ext cx="1587121" cy="151449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4162721" flipH="1">
            <a:off x="2110757" y="805096"/>
            <a:ext cx="1587121" cy="151449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7864253" flipH="1">
            <a:off x="3934583" y="142673"/>
            <a:ext cx="1587121" cy="151449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20164798">
            <a:off x="5618205" y="2384716"/>
            <a:ext cx="1587121" cy="151449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17274931">
            <a:off x="5463157" y="736150"/>
            <a:ext cx="1587121" cy="151449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729549">
            <a:off x="4788024" y="3370715"/>
            <a:ext cx="1587121" cy="1514490"/>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p:cNvGrpSpPr/>
          <p:nvPr userDrawn="1"/>
        </p:nvGrpSpPr>
        <p:grpSpPr>
          <a:xfrm>
            <a:off x="2254580" y="248388"/>
            <a:ext cx="4634840" cy="4646724"/>
            <a:chOff x="1115616" y="1275607"/>
            <a:chExt cx="2585656" cy="2592286"/>
          </a:xfrm>
        </p:grpSpPr>
        <p:pic>
          <p:nvPicPr>
            <p:cNvPr id="5" name="Picture 2" descr="E:\002-KIMS BUSINESS\007-02-Googleslidesppt\02-GSppt-Contents-Kim\20170215\03-abs\item01-png.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5616" y="1275607"/>
              <a:ext cx="2585656" cy="2592286"/>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p:cNvSpPr/>
            <p:nvPr userDrawn="1"/>
          </p:nvSpPr>
          <p:spPr>
            <a:xfrm>
              <a:off x="1595313" y="1758619"/>
              <a:ext cx="1626263" cy="1626264"/>
            </a:xfrm>
            <a:prstGeom prst="ellipse">
              <a:avLst/>
            </a:prstGeom>
            <a:solidFill>
              <a:schemeClr val="bg1"/>
            </a:solidFill>
            <a:ln>
              <a:noFill/>
            </a:ln>
            <a:effectLst>
              <a:innerShdw blurRad="63500" dist="38100" dir="18900000">
                <a:prstClr val="black">
                  <a:alpha val="29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mn-lt"/>
              </a:endParaRPr>
            </a:p>
          </p:txBody>
        </p:sp>
      </p:grpSp>
      <p:sp>
        <p:nvSpPr>
          <p:cNvPr id="10" name="Text Placeholder 9"/>
          <p:cNvSpPr>
            <a:spLocks noGrp="1"/>
          </p:cNvSpPr>
          <p:nvPr>
            <p:ph type="body" sz="quarter" idx="10" hasCustomPrompt="1"/>
          </p:nvPr>
        </p:nvSpPr>
        <p:spPr>
          <a:xfrm>
            <a:off x="3203848" y="2101602"/>
            <a:ext cx="2736303" cy="576063"/>
          </a:xfrm>
          <a:prstGeom prst="rect">
            <a:avLst/>
          </a:prstGeom>
        </p:spPr>
        <p:txBody>
          <a:bodyPr anchor="ctr"/>
          <a:lstStyle>
            <a:lvl1pPr marL="0" indent="0" algn="ctr">
              <a:buNone/>
              <a:defRPr sz="3600" b="1" baseline="0">
                <a:solidFill>
                  <a:schemeClr val="tx1">
                    <a:lumMod val="75000"/>
                    <a:lumOff val="25000"/>
                  </a:schemeClr>
                </a:solidFill>
                <a:latin typeface="+mj-lt"/>
                <a:cs typeface="Arial" pitchFamily="34" charset="0"/>
              </a:defRPr>
            </a:lvl1pPr>
          </a:lstStyle>
          <a:p>
            <a:pPr lvl="0"/>
            <a:r>
              <a:rPr lang="en-US" altLang="ko-KR" dirty="0"/>
              <a:t>Thank you</a:t>
            </a:r>
          </a:p>
        </p:txBody>
      </p:sp>
      <p:sp>
        <p:nvSpPr>
          <p:cNvPr id="11" name="Text Placeholder 9"/>
          <p:cNvSpPr>
            <a:spLocks noGrp="1"/>
          </p:cNvSpPr>
          <p:nvPr>
            <p:ph type="body" sz="quarter" idx="11" hasCustomPrompt="1"/>
          </p:nvPr>
        </p:nvSpPr>
        <p:spPr>
          <a:xfrm>
            <a:off x="3203700" y="2677666"/>
            <a:ext cx="2736303" cy="432048"/>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a:t>
            </a:r>
          </a:p>
          <a:p>
            <a:pPr lvl="0"/>
            <a:r>
              <a:rPr lang="en-US" altLang="ko-KR" dirty="0"/>
              <a:t>of your subtitle Here</a:t>
            </a:r>
          </a:p>
        </p:txBody>
      </p:sp>
      <p:pic>
        <p:nvPicPr>
          <p:cNvPr id="2050"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2860"/>
            <a:ext cx="1587121" cy="151449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E:\002-KIMS BUSINESS\007-02-Googleslidesppt\02-GSppt-Contents-Kim\20170215\03-abs\item02-png.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740352" y="3624792"/>
            <a:ext cx="1407408" cy="1518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2477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cSld name="شريحة عنوان">
    <p:spTree>
      <p:nvGrpSpPr>
        <p:cNvPr id="1" name=""/>
        <p:cNvGrpSpPr/>
        <p:nvPr/>
      </p:nvGrpSpPr>
      <p:grpSpPr>
        <a:xfrm>
          <a:off x="0" y="0"/>
          <a:ext cx="0" cy="0"/>
          <a:chOff x="0" y="0"/>
          <a:chExt cx="0" cy="0"/>
        </a:xfrm>
      </p:grpSpPr>
      <p:sp>
        <p:nvSpPr>
          <p:cNvPr id="11" name="Rectangle 10"/>
          <p:cNvSpPr/>
          <p:nvPr/>
        </p:nvSpPr>
        <p:spPr>
          <a:xfrm>
            <a:off x="0" y="2900190"/>
            <a:ext cx="9144000" cy="224331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290019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3789409"/>
            <a:ext cx="5637010" cy="661589"/>
          </a:xfrm>
          <a:prstGeom prst="rect">
            <a:avLst/>
          </a:prstGeo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6172200" y="4629150"/>
            <a:ext cx="2514600" cy="273844"/>
          </a:xfrm>
          <a:prstGeom prst="rect">
            <a:avLst/>
          </a:prstGeom>
        </p:spPr>
        <p:txBody>
          <a:bodyPr/>
          <a:lstStyle/>
          <a:p>
            <a:fld id="{1B8ABB09-4A1D-463E-8065-109CC2B7EFAA}" type="datetimeFigureOut">
              <a:rPr lang="ar-SA" smtClean="0"/>
              <a:t>16/06/39</a:t>
            </a:fld>
            <a:endParaRPr lang="ar-SA"/>
          </a:p>
        </p:txBody>
      </p:sp>
      <p:sp>
        <p:nvSpPr>
          <p:cNvPr id="5" name="Footer Placeholder 4"/>
          <p:cNvSpPr>
            <a:spLocks noGrp="1"/>
          </p:cNvSpPr>
          <p:nvPr>
            <p:ph type="ftr" sz="quarter" idx="11"/>
          </p:nvPr>
        </p:nvSpPr>
        <p:spPr>
          <a:xfrm>
            <a:off x="457200" y="4629150"/>
            <a:ext cx="3352801" cy="273844"/>
          </a:xfrm>
          <a:prstGeom prst="rect">
            <a:avLst/>
          </a:prstGeom>
        </p:spPr>
        <p:txBody>
          <a:bodyPr/>
          <a:lstStyle/>
          <a:p>
            <a:endParaRPr lang="ar-SA"/>
          </a:p>
        </p:txBody>
      </p:sp>
      <p:sp>
        <p:nvSpPr>
          <p:cNvPr id="6" name="Slide Number Placeholder 5"/>
          <p:cNvSpPr>
            <a:spLocks noGrp="1"/>
          </p:cNvSpPr>
          <p:nvPr>
            <p:ph type="sldNum" sz="quarter" idx="12"/>
          </p:nvPr>
        </p:nvSpPr>
        <p:spPr>
          <a:xfrm>
            <a:off x="3810000" y="4629150"/>
            <a:ext cx="1828800" cy="273844"/>
          </a:xfrm>
          <a:prstGeom prst="rect">
            <a:avLst/>
          </a:prstGeom>
        </p:spPr>
        <p:txBody>
          <a:bodyPr/>
          <a:lstStyle/>
          <a:p>
            <a:fld id="{0B34F065-1154-456A-91E3-76DE8E75E17B}" type="slidenum">
              <a:rPr lang="ar-SA" smtClean="0"/>
              <a:t>‹#›</a:t>
            </a:fld>
            <a:endParaRPr lang="ar-SA"/>
          </a:p>
        </p:txBody>
      </p:sp>
      <p:sp>
        <p:nvSpPr>
          <p:cNvPr id="2" name="Title 1"/>
          <p:cNvSpPr>
            <a:spLocks noGrp="1"/>
          </p:cNvSpPr>
          <p:nvPr>
            <p:ph type="ctrTitle"/>
          </p:nvPr>
        </p:nvSpPr>
        <p:spPr>
          <a:xfrm>
            <a:off x="817582" y="2349218"/>
            <a:ext cx="7175351" cy="1344875"/>
          </a:xfrm>
          <a:prstGeom prst="rect">
            <a:avLst/>
          </a:prstGeo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extLst>
      <p:ext uri="{BB962C8B-B14F-4D97-AF65-F5344CB8AC3E}">
        <p14:creationId xmlns:p14="http://schemas.microsoft.com/office/powerpoint/2010/main" val="35605708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172200" y="4629150"/>
            <a:ext cx="2514600" cy="273844"/>
          </a:xfrm>
          <a:prstGeom prst="rect">
            <a:avLst/>
          </a:prstGeom>
        </p:spPr>
        <p:txBody>
          <a:bodyPr/>
          <a:lstStyle/>
          <a:p>
            <a:fld id="{1B8ABB09-4A1D-463E-8065-109CC2B7EFAA}" type="datetimeFigureOut">
              <a:rPr lang="ar-SA" smtClean="0"/>
              <a:t>16/06/39</a:t>
            </a:fld>
            <a:endParaRPr lang="ar-SA"/>
          </a:p>
        </p:txBody>
      </p:sp>
      <p:sp>
        <p:nvSpPr>
          <p:cNvPr id="5" name="Footer Placeholder 4"/>
          <p:cNvSpPr>
            <a:spLocks noGrp="1"/>
          </p:cNvSpPr>
          <p:nvPr>
            <p:ph type="ftr" sz="quarter" idx="11"/>
          </p:nvPr>
        </p:nvSpPr>
        <p:spPr>
          <a:xfrm>
            <a:off x="457200" y="4629150"/>
            <a:ext cx="3352801" cy="273844"/>
          </a:xfrm>
          <a:prstGeom prst="rect">
            <a:avLst/>
          </a:prstGeom>
        </p:spPr>
        <p:txBody>
          <a:bodyPr/>
          <a:lstStyle/>
          <a:p>
            <a:endParaRPr lang="ar-SA"/>
          </a:p>
        </p:txBody>
      </p:sp>
      <p:sp>
        <p:nvSpPr>
          <p:cNvPr id="6" name="Slide Number Placeholder 5"/>
          <p:cNvSpPr>
            <a:spLocks noGrp="1"/>
          </p:cNvSpPr>
          <p:nvPr>
            <p:ph type="sldNum" sz="quarter" idx="12"/>
          </p:nvPr>
        </p:nvSpPr>
        <p:spPr>
          <a:xfrm>
            <a:off x="3810000" y="4629150"/>
            <a:ext cx="1828800" cy="273844"/>
          </a:xfrm>
          <a:prstGeom prst="rect">
            <a:avLst/>
          </a:prstGeom>
        </p:spPr>
        <p:txBody>
          <a:bodyPr/>
          <a:lstStyle/>
          <a:p>
            <a:fld id="{0B34F065-1154-456A-91E3-76DE8E75E17B}" type="slidenum">
              <a:rPr lang="ar-SA" smtClean="0"/>
              <a:t>‹#›</a:t>
            </a:fld>
            <a:endParaRPr lang="ar-SA"/>
          </a:p>
        </p:txBody>
      </p:sp>
      <p:sp>
        <p:nvSpPr>
          <p:cNvPr id="8" name="Title 7"/>
          <p:cNvSpPr>
            <a:spLocks noGrp="1"/>
          </p:cNvSpPr>
          <p:nvPr>
            <p:ph type="title"/>
          </p:nvPr>
        </p:nvSpPr>
        <p:spPr>
          <a:xfrm>
            <a:off x="1793290" y="3279126"/>
            <a:ext cx="6512511" cy="857250"/>
          </a:xfrm>
          <a:prstGeom prst="rect">
            <a:avLst/>
          </a:prstGeom>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548640"/>
            <a:ext cx="6400800" cy="2606040"/>
          </a:xfrm>
          <a:prstGeom prst="rect">
            <a:avLst/>
          </a:prstGeo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extLst>
      <p:ext uri="{BB962C8B-B14F-4D97-AF65-F5344CB8AC3E}">
        <p14:creationId xmlns:p14="http://schemas.microsoft.com/office/powerpoint/2010/main" val="39583082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75712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asic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oup 3"/>
          <p:cNvGrpSpPr/>
          <p:nvPr userDrawn="1"/>
        </p:nvGrpSpPr>
        <p:grpSpPr>
          <a:xfrm>
            <a:off x="2843808" y="377122"/>
            <a:ext cx="3456384" cy="3465247"/>
            <a:chOff x="1115616" y="1275607"/>
            <a:chExt cx="2585656" cy="2592286"/>
          </a:xfrm>
        </p:grpSpPr>
        <p:pic>
          <p:nvPicPr>
            <p:cNvPr id="5" name="Picture 2" descr="E:\002-KIMS BUSINESS\007-02-Googleslidesppt\02-GSppt-Contents-Kim\20170215\03-abs\item01-png.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5616" y="1275607"/>
              <a:ext cx="2585656" cy="2592286"/>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p:cNvSpPr/>
            <p:nvPr userDrawn="1"/>
          </p:nvSpPr>
          <p:spPr>
            <a:xfrm>
              <a:off x="1796376" y="1959682"/>
              <a:ext cx="1224136" cy="1224136"/>
            </a:xfrm>
            <a:prstGeom prst="ellipse">
              <a:avLst/>
            </a:prstGeom>
            <a:solidFill>
              <a:schemeClr val="bg1"/>
            </a:solidFill>
            <a:ln>
              <a:noFill/>
            </a:ln>
            <a:effectLst>
              <a:innerShdw blurRad="63500" dist="38100" dir="18900000">
                <a:prstClr val="black">
                  <a:alpha val="29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7" name="Text Placeholder 9"/>
          <p:cNvSpPr>
            <a:spLocks noGrp="1"/>
          </p:cNvSpPr>
          <p:nvPr>
            <p:ph type="body" sz="quarter" idx="10" hasCustomPrompt="1"/>
          </p:nvPr>
        </p:nvSpPr>
        <p:spPr>
          <a:xfrm>
            <a:off x="2829098" y="3829794"/>
            <a:ext cx="3456384" cy="576063"/>
          </a:xfrm>
          <a:prstGeom prst="rect">
            <a:avLst/>
          </a:prstGeom>
        </p:spPr>
        <p:txBody>
          <a:bodyPr anchor="ctr"/>
          <a:lstStyle>
            <a:lvl1pPr marL="0" indent="0" algn="ctr">
              <a:buNone/>
              <a:defRPr sz="3600" b="1" baseline="0">
                <a:solidFill>
                  <a:schemeClr val="tx1">
                    <a:lumMod val="75000"/>
                    <a:lumOff val="25000"/>
                  </a:schemeClr>
                </a:solidFill>
                <a:latin typeface="+mj-lt"/>
                <a:cs typeface="Arial" pitchFamily="34" charset="0"/>
              </a:defRPr>
            </a:lvl1pPr>
          </a:lstStyle>
          <a:p>
            <a:pPr lvl="0"/>
            <a:r>
              <a:rPr lang="en-US" altLang="ko-KR" dirty="0"/>
              <a:t>Welcome!!</a:t>
            </a:r>
          </a:p>
        </p:txBody>
      </p:sp>
      <p:sp>
        <p:nvSpPr>
          <p:cNvPr id="8" name="Text Placeholder 9"/>
          <p:cNvSpPr>
            <a:spLocks noGrp="1"/>
          </p:cNvSpPr>
          <p:nvPr>
            <p:ph type="body" sz="quarter" idx="11" hasCustomPrompt="1"/>
          </p:nvPr>
        </p:nvSpPr>
        <p:spPr>
          <a:xfrm>
            <a:off x="2828950" y="4443958"/>
            <a:ext cx="3456384"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1376203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Basic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0"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290409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asic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312904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Basic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863568" y="1599822"/>
            <a:ext cx="1440000" cy="1440000"/>
          </a:xfrm>
          <a:prstGeom prst="ellipse">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2" hasCustomPrompt="1"/>
          </p:nvPr>
        </p:nvSpPr>
        <p:spPr>
          <a:xfrm>
            <a:off x="2842131" y="1597374"/>
            <a:ext cx="1440000" cy="1440000"/>
          </a:xfrm>
          <a:prstGeom prst="ellipse">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3" hasCustomPrompt="1"/>
          </p:nvPr>
        </p:nvSpPr>
        <p:spPr>
          <a:xfrm>
            <a:off x="4834733" y="1597374"/>
            <a:ext cx="1440000" cy="1440000"/>
          </a:xfrm>
          <a:prstGeom prst="ellipse">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4" hasCustomPrompt="1"/>
          </p:nvPr>
        </p:nvSpPr>
        <p:spPr>
          <a:xfrm>
            <a:off x="6827011" y="1599822"/>
            <a:ext cx="1440000" cy="1440000"/>
          </a:xfrm>
          <a:prstGeom prst="ellipse">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 name="Block Arc 1"/>
          <p:cNvSpPr/>
          <p:nvPr userDrawn="1"/>
        </p:nvSpPr>
        <p:spPr>
          <a:xfrm>
            <a:off x="683568" y="1419822"/>
            <a:ext cx="1800000" cy="1800000"/>
          </a:xfrm>
          <a:prstGeom prst="blockArc">
            <a:avLst>
              <a:gd name="adj1" fmla="val 10800000"/>
              <a:gd name="adj2" fmla="val 94979"/>
              <a:gd name="adj3" fmla="val 5402"/>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2" name="Block Arc 11"/>
          <p:cNvSpPr/>
          <p:nvPr userDrawn="1"/>
        </p:nvSpPr>
        <p:spPr>
          <a:xfrm>
            <a:off x="2671382" y="1419822"/>
            <a:ext cx="1800000" cy="1800000"/>
          </a:xfrm>
          <a:prstGeom prst="blockArc">
            <a:avLst>
              <a:gd name="adj1" fmla="val 10800000"/>
              <a:gd name="adj2" fmla="val 94979"/>
              <a:gd name="adj3" fmla="val 540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1"/>
              </a:solidFill>
            </a:endParaRPr>
          </a:p>
        </p:txBody>
      </p:sp>
      <p:sp>
        <p:nvSpPr>
          <p:cNvPr id="13" name="Block Arc 12"/>
          <p:cNvSpPr/>
          <p:nvPr userDrawn="1"/>
        </p:nvSpPr>
        <p:spPr>
          <a:xfrm>
            <a:off x="4659196" y="1419822"/>
            <a:ext cx="1800000" cy="1800000"/>
          </a:xfrm>
          <a:prstGeom prst="blockArc">
            <a:avLst>
              <a:gd name="adj1" fmla="val 10800000"/>
              <a:gd name="adj2" fmla="val 94979"/>
              <a:gd name="adj3" fmla="val 540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4" name="Block Arc 13"/>
          <p:cNvSpPr/>
          <p:nvPr userDrawn="1"/>
        </p:nvSpPr>
        <p:spPr>
          <a:xfrm>
            <a:off x="6647011" y="1419822"/>
            <a:ext cx="1800000" cy="1800000"/>
          </a:xfrm>
          <a:prstGeom prst="blockArc">
            <a:avLst>
              <a:gd name="adj1" fmla="val 10800000"/>
              <a:gd name="adj2" fmla="val 94979"/>
              <a:gd name="adj3" fmla="val 540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7" name="Text Placeholder 9">
            <a:extLst>
              <a:ext uri="{FF2B5EF4-FFF2-40B4-BE49-F238E27FC236}">
                <a16:creationId xmlns="" xmlns:a16="http://schemas.microsoft.com/office/drawing/2014/main" id="{EDBECCA6-8618-46C3-A8D4-3B6399CCEF88}"/>
              </a:ext>
            </a:extLst>
          </p:cNvPr>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8" name="Text Placeholder 9">
            <a:extLst>
              <a:ext uri="{FF2B5EF4-FFF2-40B4-BE49-F238E27FC236}">
                <a16:creationId xmlns="" xmlns:a16="http://schemas.microsoft.com/office/drawing/2014/main" id="{1D40A599-6D66-4DC9-82BB-52C171B56BB6}"/>
              </a:ext>
            </a:extLst>
          </p:cNvPr>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3334994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6683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9" r:id="rId3"/>
    <p:sldLayoutId id="2147483680" r:id="rId4"/>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7555548"/>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2" r:id="rId3"/>
    <p:sldLayoutId id="2147483652" r:id="rId4"/>
    <p:sldLayoutId id="2147483661" r:id="rId5"/>
    <p:sldLayoutId id="2147483656" r:id="rId6"/>
    <p:sldLayoutId id="2147483673" r:id="rId7"/>
    <p:sldLayoutId id="2147483674" r:id="rId8"/>
    <p:sldLayoutId id="2147483675" r:id="rId9"/>
    <p:sldLayoutId id="2147483676" r:id="rId10"/>
    <p:sldLayoutId id="2147483677" r:id="rId11"/>
    <p:sldLayoutId id="2147483678" r:id="rId12"/>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4710703"/>
      </p:ext>
    </p:extLst>
  </p:cSld>
  <p:clrMap bg1="lt1" tx1="dk1" bg2="lt2" tx2="dk2" accent1="accent1" accent2="accent2" accent3="accent3" accent4="accent4" accent5="accent5" accent6="accent6" hlink="hlink" folHlink="folHlink"/>
  <p:sldLayoutIdLst>
    <p:sldLayoutId id="2147483654" r:id="rId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99592" y="465516"/>
            <a:ext cx="7772400" cy="1836204"/>
          </a:xfrm>
        </p:spPr>
        <p:txBody>
          <a:bodyPr>
            <a:noAutofit/>
          </a:bodyPr>
          <a:lstStyle/>
          <a:p>
            <a:r>
              <a:rPr lang="ar-SA" sz="6000" dirty="0" smtClean="0">
                <a:solidFill>
                  <a:schemeClr val="accent6">
                    <a:lumMod val="40000"/>
                    <a:lumOff val="60000"/>
                  </a:schemeClr>
                </a:solidFill>
                <a:cs typeface="PT Bold Heading" panose="02010400000000000000" pitchFamily="2" charset="-78"/>
              </a:rPr>
              <a:t/>
            </a:r>
            <a:br>
              <a:rPr lang="ar-SA" sz="6000" dirty="0" smtClean="0">
                <a:solidFill>
                  <a:schemeClr val="accent6">
                    <a:lumMod val="40000"/>
                    <a:lumOff val="60000"/>
                  </a:schemeClr>
                </a:solidFill>
                <a:cs typeface="PT Bold Heading" panose="02010400000000000000" pitchFamily="2" charset="-78"/>
              </a:rPr>
            </a:br>
            <a:r>
              <a:rPr lang="ar-SA" sz="6000" dirty="0">
                <a:solidFill>
                  <a:schemeClr val="accent6">
                    <a:lumMod val="40000"/>
                    <a:lumOff val="60000"/>
                  </a:schemeClr>
                </a:solidFill>
                <a:cs typeface="PT Bold Heading" panose="02010400000000000000" pitchFamily="2" charset="-78"/>
              </a:rPr>
              <a:t/>
            </a:r>
            <a:br>
              <a:rPr lang="ar-SA" sz="6000" dirty="0">
                <a:solidFill>
                  <a:schemeClr val="accent6">
                    <a:lumMod val="40000"/>
                    <a:lumOff val="60000"/>
                  </a:schemeClr>
                </a:solidFill>
                <a:cs typeface="PT Bold Heading" panose="02010400000000000000" pitchFamily="2" charset="-78"/>
              </a:rPr>
            </a:br>
            <a:r>
              <a:rPr lang="ar-SA" sz="6000" dirty="0" smtClean="0">
                <a:solidFill>
                  <a:schemeClr val="accent6">
                    <a:lumMod val="40000"/>
                    <a:lumOff val="60000"/>
                  </a:schemeClr>
                </a:solidFill>
                <a:cs typeface="PT Bold Heading" panose="02010400000000000000" pitchFamily="2" charset="-78"/>
              </a:rPr>
              <a:t/>
            </a:r>
            <a:br>
              <a:rPr lang="ar-SA" sz="6000" dirty="0" smtClean="0">
                <a:solidFill>
                  <a:schemeClr val="accent6">
                    <a:lumMod val="40000"/>
                    <a:lumOff val="60000"/>
                  </a:schemeClr>
                </a:solidFill>
                <a:cs typeface="PT Bold Heading" panose="02010400000000000000" pitchFamily="2" charset="-78"/>
              </a:rPr>
            </a:br>
            <a:endParaRPr lang="ar-SA" sz="6000" dirty="0">
              <a:solidFill>
                <a:schemeClr val="accent6">
                  <a:lumMod val="40000"/>
                  <a:lumOff val="60000"/>
                </a:schemeClr>
              </a:solidFill>
              <a:cs typeface="PT Bold Heading" panose="02010400000000000000" pitchFamily="2" charset="-78"/>
            </a:endParaRPr>
          </a:p>
        </p:txBody>
      </p:sp>
      <p:pic>
        <p:nvPicPr>
          <p:cNvPr id="6146" name="Picture 2" descr="نتيجة بحث الصور عن مقررات السلم"/>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810000" cy="343584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4" name="مستطيل 3"/>
          <p:cNvSpPr/>
          <p:nvPr/>
        </p:nvSpPr>
        <p:spPr>
          <a:xfrm>
            <a:off x="4211960" y="627534"/>
            <a:ext cx="4572000" cy="4647426"/>
          </a:xfrm>
          <a:prstGeom prst="rect">
            <a:avLst/>
          </a:prstGeom>
        </p:spPr>
        <p:txBody>
          <a:bodyPr>
            <a:spAutoFit/>
          </a:bodyPr>
          <a:lstStyle/>
          <a:p>
            <a:pPr algn="ctr"/>
            <a:r>
              <a:rPr lang="ar-SA" sz="4400" dirty="0" smtClean="0">
                <a:solidFill>
                  <a:srgbClr val="C00000"/>
                </a:solidFill>
                <a:effectLst>
                  <a:outerShdw blurRad="38100" dist="38100" dir="2700000" algn="tl">
                    <a:srgbClr val="000000">
                      <a:alpha val="43137"/>
                    </a:srgbClr>
                  </a:outerShdw>
                </a:effectLst>
                <a:cs typeface="PT Bold Heading" panose="02010400000000000000" pitchFamily="2" charset="-78"/>
              </a:rPr>
              <a:t>الوحدة الرابعة: </a:t>
            </a:r>
          </a:p>
          <a:p>
            <a:pPr algn="ctr"/>
            <a:endParaRPr lang="ar-SA" sz="4400" dirty="0">
              <a:solidFill>
                <a:srgbClr val="C00000"/>
              </a:solidFill>
              <a:effectLst>
                <a:outerShdw blurRad="38100" dist="38100" dir="2700000" algn="tl">
                  <a:srgbClr val="000000">
                    <a:alpha val="43137"/>
                  </a:srgbClr>
                </a:outerShdw>
              </a:effectLst>
              <a:cs typeface="PT Bold Heading" panose="02010400000000000000" pitchFamily="2" charset="-78"/>
            </a:endParaRPr>
          </a:p>
          <a:p>
            <a:pPr algn="ctr"/>
            <a:r>
              <a:rPr lang="ar-SA" sz="4400" dirty="0" smtClean="0">
                <a:solidFill>
                  <a:srgbClr val="C00000"/>
                </a:solidFill>
                <a:effectLst>
                  <a:outerShdw blurRad="38100" dist="38100" dir="2700000" algn="tl">
                    <a:srgbClr val="000000">
                      <a:alpha val="43137"/>
                    </a:srgbClr>
                  </a:outerShdw>
                </a:effectLst>
                <a:cs typeface="PT Bold Heading" panose="02010400000000000000" pitchFamily="2" charset="-78"/>
              </a:rPr>
              <a:t>الضوابط الشرعية </a:t>
            </a:r>
          </a:p>
          <a:p>
            <a:pPr algn="ctr"/>
            <a:r>
              <a:rPr lang="ar-SA" sz="4400" dirty="0" smtClean="0">
                <a:solidFill>
                  <a:srgbClr val="C00000"/>
                </a:solidFill>
                <a:effectLst>
                  <a:outerShdw blurRad="38100" dist="38100" dir="2700000" algn="tl">
                    <a:srgbClr val="000000">
                      <a:alpha val="43137"/>
                    </a:srgbClr>
                  </a:outerShdw>
                </a:effectLst>
                <a:cs typeface="PT Bold Heading" panose="02010400000000000000" pitchFamily="2" charset="-78"/>
              </a:rPr>
              <a:t>للأدوية</a:t>
            </a:r>
          </a:p>
          <a:p>
            <a:pPr algn="ctr"/>
            <a:endParaRPr lang="ar-SA" sz="6600" dirty="0" smtClean="0">
              <a:solidFill>
                <a:schemeClr val="accent6">
                  <a:lumMod val="40000"/>
                  <a:lumOff val="60000"/>
                </a:schemeClr>
              </a:solidFill>
              <a:effectLst>
                <a:outerShdw blurRad="38100" dist="38100" dir="2700000" algn="tl">
                  <a:srgbClr val="000000">
                    <a:alpha val="43137"/>
                  </a:srgbClr>
                </a:outerShdw>
              </a:effectLst>
              <a:cs typeface="PT Bold Heading" panose="02010400000000000000" pitchFamily="2" charset="-78"/>
            </a:endParaRPr>
          </a:p>
          <a:p>
            <a:pPr algn="ctr"/>
            <a:r>
              <a:rPr lang="ar-SA" sz="3600" dirty="0" smtClean="0">
                <a:solidFill>
                  <a:schemeClr val="bg2">
                    <a:lumMod val="25000"/>
                  </a:schemeClr>
                </a:solidFill>
                <a:effectLst>
                  <a:outerShdw blurRad="38100" dist="38100" dir="2700000" algn="tl">
                    <a:srgbClr val="000000">
                      <a:alpha val="43137"/>
                    </a:srgbClr>
                  </a:outerShdw>
                </a:effectLst>
                <a:cs typeface="PT Bold Heading" panose="02010400000000000000" pitchFamily="2" charset="-78"/>
              </a:rPr>
              <a:t>وفاء بنت محمد العيسى </a:t>
            </a:r>
            <a:r>
              <a:rPr lang="ar-SA" dirty="0">
                <a:solidFill>
                  <a:schemeClr val="bg2">
                    <a:lumMod val="25000"/>
                  </a:schemeClr>
                </a:solidFill>
                <a:effectLst>
                  <a:outerShdw blurRad="38100" dist="38100" dir="2700000" algn="tl">
                    <a:srgbClr val="000000">
                      <a:alpha val="43137"/>
                    </a:srgbClr>
                  </a:outerShdw>
                </a:effectLst>
                <a:cs typeface="PT Bold Heading" panose="02010400000000000000" pitchFamily="2" charset="-78"/>
              </a:rPr>
              <a:t/>
            </a:r>
            <a:br>
              <a:rPr lang="ar-SA" dirty="0">
                <a:solidFill>
                  <a:schemeClr val="bg2">
                    <a:lumMod val="25000"/>
                  </a:schemeClr>
                </a:solidFill>
                <a:effectLst>
                  <a:outerShdw blurRad="38100" dist="38100" dir="2700000" algn="tl">
                    <a:srgbClr val="000000">
                      <a:alpha val="43137"/>
                    </a:srgbClr>
                  </a:outerShdw>
                </a:effectLst>
                <a:cs typeface="PT Bold Heading" panose="02010400000000000000" pitchFamily="2" charset="-78"/>
              </a:rPr>
            </a:br>
            <a:endParaRPr lang="ar-SA" dirty="0">
              <a:solidFill>
                <a:schemeClr val="bg2">
                  <a:lumMod val="2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09127783"/>
      </p:ext>
    </p:extLst>
  </p:cSld>
  <p:clrMapOvr>
    <a:masterClrMapping/>
  </p:clrMapOvr>
  <p:transition spd="slow">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prstGeom prst="rect">
            <a:avLst/>
          </a:prstGeom>
        </p:spPr>
        <p:txBody>
          <a:bodyPr/>
          <a:lstStyle/>
          <a:p>
            <a:r>
              <a:rPr lang="ar-SA" altLang="ko-KR" sz="3200" dirty="0" smtClean="0"/>
              <a:t>حكم تجربة الدواء و ضوابط ذلك</a:t>
            </a:r>
            <a:endParaRPr lang="ko-KR" altLang="en-US" sz="3200" dirty="0"/>
          </a:p>
        </p:txBody>
      </p:sp>
      <p:sp>
        <p:nvSpPr>
          <p:cNvPr id="3" name="Text Placeholder 2"/>
          <p:cNvSpPr>
            <a:spLocks noGrp="1"/>
          </p:cNvSpPr>
          <p:nvPr>
            <p:ph type="body" sz="quarter" idx="11"/>
          </p:nvPr>
        </p:nvSpPr>
        <p:spPr>
          <a:xfrm>
            <a:off x="1691680" y="1347614"/>
            <a:ext cx="6768752" cy="1728192"/>
          </a:xfrm>
          <a:prstGeom prst="rect">
            <a:avLst/>
          </a:prstGeom>
          <a:solidFill>
            <a:schemeClr val="accent4">
              <a:lumMod val="20000"/>
              <a:lumOff val="80000"/>
            </a:schemeClr>
          </a:solidFill>
        </p:spPr>
        <p:txBody>
          <a:bodyPr/>
          <a:lstStyle/>
          <a:p>
            <a:pPr lvl="0" algn="r"/>
            <a:endParaRPr lang="ar-SA" altLang="ko-KR" dirty="0" smtClean="0"/>
          </a:p>
          <a:p>
            <a:pPr lvl="0" algn="r"/>
            <a:r>
              <a:rPr lang="ar-SA" altLang="ko-KR" sz="1800" dirty="0" smtClean="0"/>
              <a:t>يمر الدواء بعد اكتشافه بمراحل متعددة يخضع فيها داخل المعامل الكبرى للاختبار و التجريب، </a:t>
            </a:r>
          </a:p>
          <a:p>
            <a:pPr lvl="0" algn="r"/>
            <a:r>
              <a:rPr lang="ar-SA" altLang="ko-KR" sz="1800" dirty="0" smtClean="0"/>
              <a:t>وهو من </a:t>
            </a:r>
            <a:r>
              <a:rPr lang="ar-SA" altLang="ko-KR" sz="1800" b="1" dirty="0" smtClean="0"/>
              <a:t>الواجبات الشرعية </a:t>
            </a:r>
            <a:r>
              <a:rPr lang="ar-SA" altLang="ko-KR" sz="1800" dirty="0" smtClean="0"/>
              <a:t>دفعا للأضرار التي تنجم عنه، وتحقيقا للنفع المقصود. </a:t>
            </a:r>
          </a:p>
          <a:p>
            <a:pPr lvl="0" algn="r"/>
            <a:r>
              <a:rPr lang="ar-SA" altLang="ko-KR" sz="1800" dirty="0" smtClean="0"/>
              <a:t>قرر علماء الشريعة وجوب احترام الإنسان ومراعاة المصلحة، والعدل، والإحسان، عند إجراء التجارب والبحوث الطبية.</a:t>
            </a:r>
          </a:p>
          <a:p>
            <a:pPr lvl="0" algn="r"/>
            <a:endParaRPr lang="ar-SA" altLang="ko-KR" dirty="0" smtClean="0"/>
          </a:p>
        </p:txBody>
      </p:sp>
    </p:spTree>
    <p:extLst>
      <p:ext uri="{BB962C8B-B14F-4D97-AF65-F5344CB8AC3E}">
        <p14:creationId xmlns:p14="http://schemas.microsoft.com/office/powerpoint/2010/main" val="5033973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907703" y="622202"/>
            <a:ext cx="6655668" cy="612673"/>
          </a:xfrm>
        </p:spPr>
        <p:style>
          <a:lnRef idx="2">
            <a:schemeClr val="accent5"/>
          </a:lnRef>
          <a:fillRef idx="1">
            <a:schemeClr val="lt1"/>
          </a:fillRef>
          <a:effectRef idx="0">
            <a:schemeClr val="accent5"/>
          </a:effectRef>
          <a:fontRef idx="minor">
            <a:schemeClr val="dk1"/>
          </a:fontRef>
        </p:style>
        <p:txBody>
          <a:bodyPr/>
          <a:lstStyle/>
          <a:p>
            <a:pPr lvl="0" algn="r"/>
            <a:r>
              <a:rPr lang="ar-SA" altLang="ko-KR" sz="1600" dirty="0"/>
              <a:t>ولهذا وضع الفقهاء مجموعة من الضوابط الشرعية للبحث العلمي والتجربة في مجال صناعة الأدوية، ومنها ما يأتي:</a:t>
            </a:r>
          </a:p>
        </p:txBody>
      </p:sp>
      <p:grpSp>
        <p:nvGrpSpPr>
          <p:cNvPr id="4" name="Group 3"/>
          <p:cNvGrpSpPr/>
          <p:nvPr/>
        </p:nvGrpSpPr>
        <p:grpSpPr>
          <a:xfrm>
            <a:off x="1907704" y="1439345"/>
            <a:ext cx="864096" cy="792088"/>
            <a:chOff x="2391994" y="1635646"/>
            <a:chExt cx="805454" cy="1584088"/>
          </a:xfrm>
        </p:grpSpPr>
        <p:sp>
          <p:nvSpPr>
            <p:cNvPr id="5" name="Rectangle 4"/>
            <p:cNvSpPr/>
            <p:nvPr/>
          </p:nvSpPr>
          <p:spPr>
            <a:xfrm>
              <a:off x="2391994" y="1635646"/>
              <a:ext cx="805454" cy="792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altLang="ko-KR" sz="2600" dirty="0" smtClean="0"/>
                <a:t>01</a:t>
              </a:r>
              <a:endParaRPr lang="ko-KR" altLang="en-US" sz="2600" dirty="0"/>
            </a:p>
          </p:txBody>
        </p:sp>
        <p:sp>
          <p:nvSpPr>
            <p:cNvPr id="6" name="Isosceles Triangle 5"/>
            <p:cNvSpPr/>
            <p:nvPr/>
          </p:nvSpPr>
          <p:spPr>
            <a:xfrm rot="10800000">
              <a:off x="2391994" y="2427734"/>
              <a:ext cx="805454" cy="792000"/>
            </a:xfrm>
            <a:prstGeom prst="triangl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sp>
        <p:nvSpPr>
          <p:cNvPr id="7" name="Rectangle 6"/>
          <p:cNvSpPr/>
          <p:nvPr/>
        </p:nvSpPr>
        <p:spPr>
          <a:xfrm>
            <a:off x="2699792" y="1349032"/>
            <a:ext cx="3816424" cy="9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أن يبدأ بتجربة الدواء على حيوانات التجارب</a:t>
            </a:r>
            <a:endParaRPr lang="en-US" dirty="0">
              <a:solidFill>
                <a:schemeClr val="tx1"/>
              </a:solidFill>
            </a:endParaRPr>
          </a:p>
        </p:txBody>
      </p:sp>
      <p:grpSp>
        <p:nvGrpSpPr>
          <p:cNvPr id="8" name="Group 7"/>
          <p:cNvGrpSpPr/>
          <p:nvPr/>
        </p:nvGrpSpPr>
        <p:grpSpPr>
          <a:xfrm>
            <a:off x="1907704" y="2742239"/>
            <a:ext cx="864096" cy="792044"/>
            <a:chOff x="2391994" y="1635734"/>
            <a:chExt cx="805454" cy="1584000"/>
          </a:xfrm>
          <a:solidFill>
            <a:srgbClr val="98DFBB"/>
          </a:solidFill>
        </p:grpSpPr>
        <p:sp>
          <p:nvSpPr>
            <p:cNvPr id="9" name="Rectangle 8"/>
            <p:cNvSpPr/>
            <p:nvPr/>
          </p:nvSpPr>
          <p:spPr>
            <a:xfrm>
              <a:off x="2391994" y="1635734"/>
              <a:ext cx="805454" cy="79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altLang="ko-KR" sz="2600" dirty="0" smtClean="0"/>
                <a:t>02</a:t>
              </a:r>
              <a:endParaRPr lang="ko-KR" altLang="en-US" sz="2600" dirty="0"/>
            </a:p>
          </p:txBody>
        </p:sp>
        <p:sp>
          <p:nvSpPr>
            <p:cNvPr id="10" name="Isosceles Triangle 9"/>
            <p:cNvSpPr/>
            <p:nvPr/>
          </p:nvSpPr>
          <p:spPr>
            <a:xfrm rot="10800000">
              <a:off x="2391994" y="2427734"/>
              <a:ext cx="805454" cy="792000"/>
            </a:xfrm>
            <a:prstGeom prst="triangle">
              <a:avLst>
                <a:gd name="adj"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grpSp>
      <p:sp>
        <p:nvSpPr>
          <p:cNvPr id="11" name="Rectangle 10"/>
          <p:cNvSpPr/>
          <p:nvPr/>
        </p:nvSpPr>
        <p:spPr>
          <a:xfrm>
            <a:off x="2483768" y="2670209"/>
            <a:ext cx="4248472" cy="9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يجب أن تكون مصلحة الشخص الذي هو محل </a:t>
            </a:r>
          </a:p>
          <a:p>
            <a:pPr algn="ctr"/>
            <a:r>
              <a:rPr lang="ar-SA" dirty="0" smtClean="0">
                <a:solidFill>
                  <a:schemeClr val="tx1"/>
                </a:solidFill>
              </a:rPr>
              <a:t>البحث فوق أية منفعة مادية قد يعود بها البحث</a:t>
            </a:r>
          </a:p>
          <a:p>
            <a:pPr algn="ctr"/>
            <a:r>
              <a:rPr lang="ar-SA" dirty="0" smtClean="0">
                <a:solidFill>
                  <a:schemeClr val="tx1"/>
                </a:solidFill>
              </a:rPr>
              <a:t>على القائمين به</a:t>
            </a:r>
            <a:endParaRPr lang="en-US" dirty="0">
              <a:solidFill>
                <a:schemeClr val="tx1"/>
              </a:solidFill>
            </a:endParaRPr>
          </a:p>
        </p:txBody>
      </p:sp>
    </p:spTree>
    <p:extLst>
      <p:ext uri="{BB962C8B-B14F-4D97-AF65-F5344CB8AC3E}">
        <p14:creationId xmlns:p14="http://schemas.microsoft.com/office/powerpoint/2010/main" val="7859577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2142505" y="691975"/>
            <a:ext cx="855827" cy="803913"/>
            <a:chOff x="2391994" y="1635646"/>
            <a:chExt cx="805454" cy="1584088"/>
          </a:xfrm>
          <a:solidFill>
            <a:srgbClr val="F8B2A3"/>
          </a:solidFill>
        </p:grpSpPr>
        <p:sp>
          <p:nvSpPr>
            <p:cNvPr id="10" name="Rectangle 9"/>
            <p:cNvSpPr/>
            <p:nvPr/>
          </p:nvSpPr>
          <p:spPr>
            <a:xfrm>
              <a:off x="2391994" y="1635646"/>
              <a:ext cx="805454" cy="79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altLang="ko-KR" sz="2600" dirty="0" smtClean="0"/>
                <a:t>03</a:t>
              </a:r>
              <a:endParaRPr lang="ko-KR" altLang="en-US" sz="2600" dirty="0"/>
            </a:p>
          </p:txBody>
        </p:sp>
        <p:sp>
          <p:nvSpPr>
            <p:cNvPr id="11" name="Isosceles Triangle 10"/>
            <p:cNvSpPr/>
            <p:nvPr/>
          </p:nvSpPr>
          <p:spPr>
            <a:xfrm rot="10800000">
              <a:off x="2391994" y="2427734"/>
              <a:ext cx="805454" cy="792000"/>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sp>
        <p:nvSpPr>
          <p:cNvPr id="12" name="Rectangle 11"/>
          <p:cNvSpPr/>
          <p:nvPr/>
        </p:nvSpPr>
        <p:spPr>
          <a:xfrm>
            <a:off x="2987824" y="691976"/>
            <a:ext cx="3888432" cy="8039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لا يجوز إجراء أي بحث علمي فيه مخالفة شرعية</a:t>
            </a:r>
            <a:endParaRPr lang="en-US" dirty="0">
              <a:solidFill>
                <a:schemeClr val="tx1"/>
              </a:solidFill>
            </a:endParaRPr>
          </a:p>
        </p:txBody>
      </p:sp>
      <p:grpSp>
        <p:nvGrpSpPr>
          <p:cNvPr id="13" name="Group 12"/>
          <p:cNvGrpSpPr/>
          <p:nvPr/>
        </p:nvGrpSpPr>
        <p:grpSpPr>
          <a:xfrm>
            <a:off x="2142506" y="1836612"/>
            <a:ext cx="855827" cy="803913"/>
            <a:chOff x="2391994" y="1635646"/>
            <a:chExt cx="805454" cy="1584088"/>
          </a:xfrm>
          <a:solidFill>
            <a:srgbClr val="F8B2A3"/>
          </a:solidFill>
        </p:grpSpPr>
        <p:sp>
          <p:nvSpPr>
            <p:cNvPr id="14" name="Rectangle 13"/>
            <p:cNvSpPr/>
            <p:nvPr/>
          </p:nvSpPr>
          <p:spPr>
            <a:xfrm>
              <a:off x="2391994" y="1635646"/>
              <a:ext cx="805454" cy="792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ar-SA" altLang="ko-KR" sz="2600" dirty="0" smtClean="0"/>
                <a:t>04</a:t>
              </a:r>
              <a:endParaRPr lang="ko-KR" altLang="en-US" sz="2600" dirty="0"/>
            </a:p>
          </p:txBody>
        </p:sp>
        <p:sp>
          <p:nvSpPr>
            <p:cNvPr id="15" name="Isosceles Triangle 14"/>
            <p:cNvSpPr/>
            <p:nvPr/>
          </p:nvSpPr>
          <p:spPr>
            <a:xfrm rot="10800000">
              <a:off x="2391994" y="2427734"/>
              <a:ext cx="805454" cy="792000"/>
            </a:xfrm>
            <a:prstGeom prst="triangle">
              <a:avLst>
                <a:gd name="adj" fmla="val 0"/>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sp>
        <p:nvSpPr>
          <p:cNvPr id="16" name="Rectangle 15"/>
          <p:cNvSpPr/>
          <p:nvPr/>
        </p:nvSpPr>
        <p:spPr>
          <a:xfrm>
            <a:off x="3023828" y="1992454"/>
            <a:ext cx="396044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يجب أن يكون المتبرع مختارا وغير مكره، وأن يقر على ذلك شخصياً</a:t>
            </a:r>
            <a:endParaRPr lang="en-US" dirty="0">
              <a:solidFill>
                <a:schemeClr val="tx1"/>
              </a:solidFill>
            </a:endParaRPr>
          </a:p>
        </p:txBody>
      </p:sp>
      <p:grpSp>
        <p:nvGrpSpPr>
          <p:cNvPr id="17" name="Group 16"/>
          <p:cNvGrpSpPr/>
          <p:nvPr/>
        </p:nvGrpSpPr>
        <p:grpSpPr>
          <a:xfrm>
            <a:off x="2142506" y="3003798"/>
            <a:ext cx="855827" cy="803913"/>
            <a:chOff x="2391994" y="1635646"/>
            <a:chExt cx="805454" cy="1584088"/>
          </a:xfrm>
          <a:solidFill>
            <a:srgbClr val="F8B2A3"/>
          </a:solidFill>
        </p:grpSpPr>
        <p:sp>
          <p:nvSpPr>
            <p:cNvPr id="18" name="Rectangle 17"/>
            <p:cNvSpPr/>
            <p:nvPr/>
          </p:nvSpPr>
          <p:spPr>
            <a:xfrm>
              <a:off x="2391994" y="1635646"/>
              <a:ext cx="805454" cy="792000"/>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ar-SA" altLang="ko-KR" sz="2600" dirty="0" smtClean="0"/>
                <a:t>04</a:t>
              </a:r>
              <a:endParaRPr lang="ko-KR" altLang="en-US" sz="2600" dirty="0"/>
            </a:p>
          </p:txBody>
        </p:sp>
        <p:sp>
          <p:nvSpPr>
            <p:cNvPr id="19" name="Isosceles Triangle 18"/>
            <p:cNvSpPr/>
            <p:nvPr/>
          </p:nvSpPr>
          <p:spPr>
            <a:xfrm rot="10800000">
              <a:off x="2391994" y="2427734"/>
              <a:ext cx="805454" cy="792000"/>
            </a:xfrm>
            <a:prstGeom prst="triangle">
              <a:avLst>
                <a:gd name="adj" fmla="val 0"/>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sp>
        <p:nvSpPr>
          <p:cNvPr id="20" name="Rectangle 19"/>
          <p:cNvSpPr/>
          <p:nvPr/>
        </p:nvSpPr>
        <p:spPr>
          <a:xfrm>
            <a:off x="3131840" y="3003798"/>
            <a:ext cx="3744416"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يجب تعويض المتطوعين عن أي أذى يتعرضون له بسبب إجراء التجربة</a:t>
            </a:r>
            <a:endParaRPr lang="en-US" dirty="0">
              <a:solidFill>
                <a:schemeClr val="tx1"/>
              </a:solidFill>
            </a:endParaRPr>
          </a:p>
        </p:txBody>
      </p:sp>
    </p:spTree>
    <p:extLst>
      <p:ext uri="{BB962C8B-B14F-4D97-AF65-F5344CB8AC3E}">
        <p14:creationId xmlns:p14="http://schemas.microsoft.com/office/powerpoint/2010/main" val="12094129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ar-SA" altLang="ko-KR" dirty="0"/>
              <a:t>شكرا لاستماعكم</a:t>
            </a:r>
            <a:endParaRPr lang="ko-KR" altLang="en-US" dirty="0"/>
          </a:p>
        </p:txBody>
      </p:sp>
      <p:sp>
        <p:nvSpPr>
          <p:cNvPr id="4" name="عنصر نائب للنص 3"/>
          <p:cNvSpPr>
            <a:spLocks noGrp="1"/>
          </p:cNvSpPr>
          <p:nvPr>
            <p:ph type="body" sz="quarter" idx="11"/>
          </p:nvPr>
        </p:nvSpPr>
        <p:spPr/>
        <p:txBody>
          <a:bodyPr/>
          <a:lstStyle/>
          <a:p>
            <a:endParaRPr lang="ar-SA"/>
          </a:p>
        </p:txBody>
      </p:sp>
    </p:spTree>
    <p:extLst>
      <p:ext uri="{BB962C8B-B14F-4D97-AF65-F5344CB8AC3E}">
        <p14:creationId xmlns:p14="http://schemas.microsoft.com/office/powerpoint/2010/main" val="614559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89552"/>
            <a:ext cx="8229600" cy="857250"/>
          </a:xfrm>
        </p:spPr>
        <p:txBody>
          <a:bodyPr/>
          <a:lstStyle/>
          <a:p>
            <a:endParaRPr lang="ar-SA"/>
          </a:p>
        </p:txBody>
      </p:sp>
      <p:sp>
        <p:nvSpPr>
          <p:cNvPr id="3" name="عنصر نائب للمحتوى 2"/>
          <p:cNvSpPr>
            <a:spLocks noGrp="1"/>
          </p:cNvSpPr>
          <p:nvPr>
            <p:ph sz="quarter" idx="13"/>
          </p:nvPr>
        </p:nvSpPr>
        <p:spPr>
          <a:xfrm>
            <a:off x="4758" y="3202948"/>
            <a:ext cx="8229600" cy="3394472"/>
          </a:xfrm>
        </p:spPr>
        <p:txBody>
          <a:bodyPr/>
          <a:lstStyle/>
          <a:p>
            <a:endParaRPr lang="ar-SA" dirty="0"/>
          </a:p>
        </p:txBody>
      </p:sp>
      <p:graphicFrame>
        <p:nvGraphicFramePr>
          <p:cNvPr id="5" name="رسم تخطيطي 4"/>
          <p:cNvGraphicFramePr/>
          <p:nvPr>
            <p:extLst>
              <p:ext uri="{D42A27DB-BD31-4B8C-83A1-F6EECF244321}">
                <p14:modId xmlns:p14="http://schemas.microsoft.com/office/powerpoint/2010/main" val="3590577403"/>
              </p:ext>
            </p:extLst>
          </p:nvPr>
        </p:nvGraphicFramePr>
        <p:xfrm>
          <a:off x="0" y="0"/>
          <a:ext cx="9144000" cy="5143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مربع نص 5"/>
          <p:cNvSpPr txBox="1"/>
          <p:nvPr/>
        </p:nvSpPr>
        <p:spPr>
          <a:xfrm>
            <a:off x="683568" y="84010"/>
            <a:ext cx="4104456" cy="6555641"/>
          </a:xfrm>
          <a:prstGeom prst="rect">
            <a:avLst/>
          </a:prstGeom>
          <a:noFill/>
        </p:spPr>
        <p:txBody>
          <a:bodyPr wrap="square" rtlCol="1">
            <a:spAutoFit/>
          </a:bodyPr>
          <a:lstStyle/>
          <a:p>
            <a:pPr algn="justLow">
              <a:lnSpc>
                <a:spcPct val="150000"/>
              </a:lnSpc>
            </a:pPr>
            <a:r>
              <a:rPr lang="ar-SA" sz="2800" dirty="0" smtClean="0">
                <a:cs typeface="PT Bold Heading" panose="02010400000000000000" pitchFamily="2" charset="-78"/>
              </a:rPr>
              <a:t>1. إدراك مفهوم الدواء في الشريعة الإسلامية</a:t>
            </a:r>
          </a:p>
          <a:p>
            <a:pPr algn="justLow">
              <a:lnSpc>
                <a:spcPct val="150000"/>
              </a:lnSpc>
            </a:pPr>
            <a:r>
              <a:rPr lang="ar-SA" sz="2800" dirty="0" smtClean="0">
                <a:cs typeface="PT Bold Heading" panose="02010400000000000000" pitchFamily="2" charset="-78"/>
              </a:rPr>
              <a:t>2. بيان أقسام الدواء باعتبار مصادره</a:t>
            </a:r>
          </a:p>
          <a:p>
            <a:pPr algn="justLow">
              <a:lnSpc>
                <a:spcPct val="150000"/>
              </a:lnSpc>
            </a:pPr>
            <a:r>
              <a:rPr lang="ar-SA" sz="2800" dirty="0" smtClean="0">
                <a:cs typeface="PT Bold Heading" panose="02010400000000000000" pitchFamily="2" charset="-78"/>
              </a:rPr>
              <a:t>3. معرفة حكم تعلّم الصيدلة، وبيان أهميتها</a:t>
            </a:r>
          </a:p>
          <a:p>
            <a:pPr algn="justLow">
              <a:lnSpc>
                <a:spcPct val="150000"/>
              </a:lnSpc>
            </a:pPr>
            <a:r>
              <a:rPr lang="ar-SA" sz="2800" dirty="0" smtClean="0">
                <a:cs typeface="PT Bold Heading" panose="02010400000000000000" pitchFamily="2" charset="-78"/>
              </a:rPr>
              <a:t>4. بيان الشروط الواجب توافرها في صانع الدواء</a:t>
            </a:r>
          </a:p>
          <a:p>
            <a:pPr algn="justLow">
              <a:lnSpc>
                <a:spcPct val="150000"/>
              </a:lnSpc>
            </a:pPr>
            <a:r>
              <a:rPr lang="ar-SA" sz="2800" dirty="0" smtClean="0">
                <a:cs typeface="PT Bold Heading" panose="02010400000000000000" pitchFamily="2" charset="-78"/>
              </a:rPr>
              <a:t>5. معرفة حكم تجربة الدواء، وضوابط ذلك.</a:t>
            </a:r>
          </a:p>
        </p:txBody>
      </p:sp>
    </p:spTree>
    <p:extLst>
      <p:ext uri="{BB962C8B-B14F-4D97-AF65-F5344CB8AC3E}">
        <p14:creationId xmlns:p14="http://schemas.microsoft.com/office/powerpoint/2010/main" val="1919449530"/>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pPr marL="0" lvl="0" indent="0" defTabSz="914400" rtl="1" eaLnBrk="1" latinLnBrk="1" hangingPunct="1">
              <a:lnSpc>
                <a:spcPct val="100000"/>
              </a:lnSpc>
              <a:spcBef>
                <a:spcPct val="20000"/>
              </a:spcBef>
              <a:buFont typeface="Arial" pitchFamily="34" charset="0"/>
              <a:buNone/>
            </a:pPr>
            <a:r>
              <a:rPr lang="ar-SA" altLang="ko-KR" dirty="0"/>
              <a:t>الضوابط الشرعية للأدوية</a:t>
            </a:r>
          </a:p>
        </p:txBody>
      </p:sp>
      <p:sp>
        <p:nvSpPr>
          <p:cNvPr id="4" name="Text Placeholder 3"/>
          <p:cNvSpPr>
            <a:spLocks noGrp="1"/>
          </p:cNvSpPr>
          <p:nvPr>
            <p:ph type="body" sz="quarter" idx="11"/>
          </p:nvPr>
        </p:nvSpPr>
        <p:spPr/>
        <p:txBody>
          <a:bodyPr/>
          <a:lstStyle/>
          <a:p>
            <a:pPr fontAlgn="auto">
              <a:spcBef>
                <a:spcPts val="0"/>
              </a:spcBef>
              <a:spcAft>
                <a:spcPts val="0"/>
              </a:spcAft>
              <a:defRPr/>
            </a:pPr>
            <a:r>
              <a:rPr lang="ar-SA" altLang="ko-KR" b="1" dirty="0"/>
              <a:t>الوحدة الرابعة</a:t>
            </a:r>
            <a:endParaRPr lang="en-US" altLang="ko-KR" b="1" dirty="0"/>
          </a:p>
        </p:txBody>
      </p:sp>
      <p:sp>
        <p:nvSpPr>
          <p:cNvPr id="5" name="TextBox 4"/>
          <p:cNvSpPr txBox="1"/>
          <p:nvPr/>
        </p:nvSpPr>
        <p:spPr>
          <a:xfrm>
            <a:off x="7524328" y="144964"/>
            <a:ext cx="1440160" cy="338554"/>
          </a:xfrm>
          <a:prstGeom prst="rect">
            <a:avLst/>
          </a:prstGeom>
          <a:noFill/>
        </p:spPr>
        <p:txBody>
          <a:bodyPr wrap="square" rtlCol="0">
            <a:spAutoFit/>
          </a:bodyPr>
          <a:lstStyle/>
          <a:p>
            <a:pPr algn="ctr"/>
            <a:r>
              <a:rPr lang="en-US" altLang="ko-KR" sz="1600" dirty="0">
                <a:solidFill>
                  <a:schemeClr val="tx1">
                    <a:lumMod val="75000"/>
                    <a:lumOff val="25000"/>
                  </a:schemeClr>
                </a:solidFill>
                <a:cs typeface="Arial" pitchFamily="34" charset="0"/>
              </a:rPr>
              <a:t>LogoType</a:t>
            </a:r>
            <a:endParaRPr lang="ko-KR" altLang="en-US" sz="1600" dirty="0">
              <a:solidFill>
                <a:schemeClr val="tx1">
                  <a:lumMod val="75000"/>
                  <a:lumOff val="25000"/>
                </a:schemeClr>
              </a:solidFill>
              <a:cs typeface="Arial" pitchFamily="34" charset="0"/>
            </a:endParaRPr>
          </a:p>
        </p:txBody>
      </p:sp>
      <p:grpSp>
        <p:nvGrpSpPr>
          <p:cNvPr id="6" name="Group 5"/>
          <p:cNvGrpSpPr/>
          <p:nvPr/>
        </p:nvGrpSpPr>
        <p:grpSpPr>
          <a:xfrm>
            <a:off x="3650519" y="2738626"/>
            <a:ext cx="129393" cy="1440160"/>
            <a:chOff x="3424672" y="2643758"/>
            <a:chExt cx="283232" cy="1584176"/>
          </a:xfrm>
        </p:grpSpPr>
        <p:sp>
          <p:nvSpPr>
            <p:cNvPr id="7" name="Rectangle 6"/>
            <p:cNvSpPr/>
            <p:nvPr userDrawn="1"/>
          </p:nvSpPr>
          <p:spPr>
            <a:xfrm>
              <a:off x="3635896" y="2643758"/>
              <a:ext cx="72008" cy="15841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Rectangle 7"/>
            <p:cNvSpPr/>
            <p:nvPr userDrawn="1"/>
          </p:nvSpPr>
          <p:spPr>
            <a:xfrm>
              <a:off x="3565490" y="2643758"/>
              <a:ext cx="72007" cy="158417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Rectangle 8"/>
            <p:cNvSpPr/>
            <p:nvPr userDrawn="1"/>
          </p:nvSpPr>
          <p:spPr>
            <a:xfrm>
              <a:off x="3495081" y="2643758"/>
              <a:ext cx="72007" cy="158417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Rectangle 9"/>
            <p:cNvSpPr/>
            <p:nvPr userDrawn="1"/>
          </p:nvSpPr>
          <p:spPr>
            <a:xfrm>
              <a:off x="3424672" y="2643758"/>
              <a:ext cx="72008" cy="15841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pic>
        <p:nvPicPr>
          <p:cNvPr id="12" name="Picture 11">
            <a:extLst>
              <a:ext uri="{FF2B5EF4-FFF2-40B4-BE49-F238E27FC236}">
                <a16:creationId xmlns="" xmlns:a16="http://schemas.microsoft.com/office/drawing/2014/main" id="{9D54DA11-342B-3840-9A39-C46939E6D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6950" y="0"/>
            <a:ext cx="1747538" cy="1310654"/>
          </a:xfrm>
          <a:prstGeom prst="rect">
            <a:avLst/>
          </a:prstGeom>
        </p:spPr>
      </p:pic>
    </p:spTree>
    <p:extLst>
      <p:ext uri="{BB962C8B-B14F-4D97-AF65-F5344CB8AC3E}">
        <p14:creationId xmlns:p14="http://schemas.microsoft.com/office/powerpoint/2010/main" val="2971841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0" y="267494"/>
            <a:ext cx="9144000" cy="576064"/>
          </a:xfrm>
          <a:prstGeom prst="rect">
            <a:avLst/>
          </a:prstGeom>
        </p:spPr>
        <p:txBody>
          <a:bodyPr anchor="ct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ar-SA" sz="3600" dirty="0">
                <a:solidFill>
                  <a:schemeClr val="tx1">
                    <a:lumMod val="75000"/>
                    <a:lumOff val="25000"/>
                  </a:schemeClr>
                </a:solidFill>
                <a:cs typeface="Arial" pitchFamily="34" charset="0"/>
              </a:rPr>
              <a:t>مفهوم الدواء وحكمة في الشريعة الاسلامية</a:t>
            </a:r>
            <a:endParaRPr lang="en-US" sz="3600" dirty="0">
              <a:solidFill>
                <a:schemeClr val="tx1">
                  <a:lumMod val="75000"/>
                  <a:lumOff val="25000"/>
                </a:schemeClr>
              </a:solidFill>
              <a:cs typeface="Arial" pitchFamily="34" charset="0"/>
            </a:endParaRPr>
          </a:p>
        </p:txBody>
      </p:sp>
      <p:sp>
        <p:nvSpPr>
          <p:cNvPr id="8" name="직사각형 39"/>
          <p:cNvSpPr/>
          <p:nvPr/>
        </p:nvSpPr>
        <p:spPr>
          <a:xfrm>
            <a:off x="2509438" y="1262927"/>
            <a:ext cx="403184" cy="523220"/>
          </a:xfrm>
          <a:prstGeom prst="rect">
            <a:avLst/>
          </a:prstGeom>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defRPr/>
            </a:pPr>
            <a:r>
              <a:rPr lang="en-US" altLang="ko-KR" sz="2800" b="1" dirty="0">
                <a:solidFill>
                  <a:schemeClr val="bg1"/>
                </a:solidFill>
                <a:cs typeface="Arial" pitchFamily="34" charset="0"/>
              </a:rPr>
              <a:t>1 </a:t>
            </a:r>
            <a:endParaRPr lang="ko-KR" altLang="en-US" sz="2800" dirty="0">
              <a:solidFill>
                <a:schemeClr val="bg1"/>
              </a:solidFill>
            </a:endParaRPr>
          </a:p>
        </p:txBody>
      </p:sp>
      <p:sp>
        <p:nvSpPr>
          <p:cNvPr id="24" name="직사각형 39"/>
          <p:cNvSpPr/>
          <p:nvPr/>
        </p:nvSpPr>
        <p:spPr>
          <a:xfrm>
            <a:off x="2509438" y="2187449"/>
            <a:ext cx="403184" cy="523220"/>
          </a:xfrm>
          <a:prstGeom prst="rect">
            <a:avLst/>
          </a:prstGeom>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defRPr/>
            </a:pPr>
            <a:r>
              <a:rPr lang="en-US" altLang="ko-KR" sz="2800" b="1" dirty="0">
                <a:solidFill>
                  <a:schemeClr val="bg1"/>
                </a:solidFill>
                <a:cs typeface="Arial" pitchFamily="34" charset="0"/>
              </a:rPr>
              <a:t>2 </a:t>
            </a:r>
            <a:endParaRPr lang="ko-KR" altLang="en-US" sz="2800" dirty="0">
              <a:solidFill>
                <a:schemeClr val="bg1"/>
              </a:solidFill>
            </a:endParaRPr>
          </a:p>
        </p:txBody>
      </p:sp>
      <p:sp>
        <p:nvSpPr>
          <p:cNvPr id="28" name="직사각형 39"/>
          <p:cNvSpPr/>
          <p:nvPr/>
        </p:nvSpPr>
        <p:spPr>
          <a:xfrm>
            <a:off x="2509438" y="3111971"/>
            <a:ext cx="403184" cy="523220"/>
          </a:xfrm>
          <a:prstGeom prst="rect">
            <a:avLst/>
          </a:prstGeom>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defRPr/>
            </a:pPr>
            <a:r>
              <a:rPr lang="en-US" altLang="ko-KR" sz="2800" b="1" dirty="0">
                <a:solidFill>
                  <a:schemeClr val="bg1"/>
                </a:solidFill>
                <a:cs typeface="Arial" pitchFamily="34" charset="0"/>
              </a:rPr>
              <a:t>3 </a:t>
            </a:r>
            <a:endParaRPr lang="ko-KR" altLang="en-US" sz="2800" dirty="0">
              <a:solidFill>
                <a:schemeClr val="bg1"/>
              </a:solidFill>
            </a:endParaRPr>
          </a:p>
        </p:txBody>
      </p:sp>
      <p:sp>
        <p:nvSpPr>
          <p:cNvPr id="32" name="직사각형 39"/>
          <p:cNvSpPr/>
          <p:nvPr/>
        </p:nvSpPr>
        <p:spPr>
          <a:xfrm>
            <a:off x="2509438" y="4036493"/>
            <a:ext cx="403184" cy="523220"/>
          </a:xfrm>
          <a:prstGeom prst="rect">
            <a:avLst/>
          </a:prstGeom>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defRPr/>
            </a:pPr>
            <a:r>
              <a:rPr lang="en-US" altLang="ko-KR" sz="2800" b="1" dirty="0">
                <a:solidFill>
                  <a:schemeClr val="bg1"/>
                </a:solidFill>
                <a:cs typeface="Arial" pitchFamily="34" charset="0"/>
              </a:rPr>
              <a:t>4 </a:t>
            </a:r>
            <a:endParaRPr lang="ko-KR" altLang="en-US" sz="2800" dirty="0">
              <a:solidFill>
                <a:schemeClr val="bg1"/>
              </a:solidFill>
            </a:endParaRPr>
          </a:p>
        </p:txBody>
      </p:sp>
      <p:sp>
        <p:nvSpPr>
          <p:cNvPr id="2" name="TextBox 1">
            <a:extLst>
              <a:ext uri="{FF2B5EF4-FFF2-40B4-BE49-F238E27FC236}">
                <a16:creationId xmlns="" xmlns:a16="http://schemas.microsoft.com/office/drawing/2014/main" id="{687C69F9-8C72-3A42-9DFA-FD19710DC2B2}"/>
              </a:ext>
            </a:extLst>
          </p:cNvPr>
          <p:cNvSpPr txBox="1"/>
          <p:nvPr/>
        </p:nvSpPr>
        <p:spPr>
          <a:xfrm>
            <a:off x="4602694" y="961505"/>
            <a:ext cx="4156517" cy="461665"/>
          </a:xfrm>
          <a:prstGeom prst="rect">
            <a:avLst/>
          </a:prstGeom>
          <a:noFill/>
        </p:spPr>
        <p:txBody>
          <a:bodyPr wrap="square" rtlCol="0">
            <a:spAutoFit/>
          </a:bodyPr>
          <a:lstStyle/>
          <a:p>
            <a:pPr marL="0" algn="r" defTabSz="914400" rtl="1" eaLnBrk="1" latinLnBrk="1" hangingPunct="1"/>
            <a:r>
              <a:rPr lang="ar-SA" sz="2400" dirty="0"/>
              <a:t>أولا مفهوم الدواء في الشريعة الإسلامية :</a:t>
            </a:r>
          </a:p>
        </p:txBody>
      </p:sp>
      <p:sp>
        <p:nvSpPr>
          <p:cNvPr id="36" name="TextBox 35">
            <a:extLst>
              <a:ext uri="{FF2B5EF4-FFF2-40B4-BE49-F238E27FC236}">
                <a16:creationId xmlns="" xmlns:a16="http://schemas.microsoft.com/office/drawing/2014/main" id="{0477EE43-FFE5-6542-B68A-EF001B23999D}"/>
              </a:ext>
            </a:extLst>
          </p:cNvPr>
          <p:cNvSpPr txBox="1"/>
          <p:nvPr/>
        </p:nvSpPr>
        <p:spPr>
          <a:xfrm>
            <a:off x="4499992" y="1491631"/>
            <a:ext cx="4104455" cy="369332"/>
          </a:xfrm>
          <a:prstGeom prst="rect">
            <a:avLst/>
          </a:prstGeom>
          <a:noFill/>
        </p:spPr>
        <p:txBody>
          <a:bodyPr wrap="square" rtlCol="0">
            <a:spAutoFit/>
          </a:bodyPr>
          <a:lstStyle/>
          <a:p>
            <a:pPr algn="r" rtl="1"/>
            <a:r>
              <a:rPr lang="ar-SA" dirty="0"/>
              <a:t>  </a:t>
            </a:r>
            <a:endParaRPr lang="en-US" dirty="0"/>
          </a:p>
        </p:txBody>
      </p:sp>
      <p:sp>
        <p:nvSpPr>
          <p:cNvPr id="38" name="Rectangle 37">
            <a:extLst>
              <a:ext uri="{FF2B5EF4-FFF2-40B4-BE49-F238E27FC236}">
                <a16:creationId xmlns="" xmlns:a16="http://schemas.microsoft.com/office/drawing/2014/main" id="{FB43C9E5-B7C5-C848-88EF-4C0A52201E06}"/>
              </a:ext>
            </a:extLst>
          </p:cNvPr>
          <p:cNvSpPr/>
          <p:nvPr/>
        </p:nvSpPr>
        <p:spPr>
          <a:xfrm>
            <a:off x="2195736" y="1454155"/>
            <a:ext cx="5976663" cy="1008112"/>
          </a:xfrm>
          <a:prstGeom prst="rect">
            <a:avLst/>
          </a:prstGeom>
          <a:solidFill>
            <a:srgbClr val="9AD3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2400" dirty="0"/>
              <a:t>لغة: الدَّواء ، و الدُّواء أي ما دوايت به ويشمل كل ما يتداوى به ويعالج.</a:t>
            </a:r>
          </a:p>
        </p:txBody>
      </p:sp>
      <p:sp>
        <p:nvSpPr>
          <p:cNvPr id="39" name="Rectangle 38">
            <a:extLst>
              <a:ext uri="{FF2B5EF4-FFF2-40B4-BE49-F238E27FC236}">
                <a16:creationId xmlns="" xmlns:a16="http://schemas.microsoft.com/office/drawing/2014/main" id="{BA330DCC-9F74-354F-811F-8D41C87FBD44}"/>
              </a:ext>
            </a:extLst>
          </p:cNvPr>
          <p:cNvSpPr/>
          <p:nvPr/>
        </p:nvSpPr>
        <p:spPr>
          <a:xfrm>
            <a:off x="2195736" y="2931790"/>
            <a:ext cx="5976663" cy="1440160"/>
          </a:xfrm>
          <a:prstGeom prst="rect">
            <a:avLst/>
          </a:prstGeom>
          <a:solidFill>
            <a:srgbClr val="9AD3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2400" dirty="0"/>
              <a:t>شرعاً: أي مادة مباحة او أسباب شرعية او وسيلة</a:t>
            </a:r>
          </a:p>
          <a:p>
            <a:pPr algn="r" rtl="1"/>
            <a:r>
              <a:rPr lang="ar-SA" sz="2400" dirty="0"/>
              <a:t> مشروعة تستخدم في تشخيص او معالجة الادواء التي تحل </a:t>
            </a:r>
          </a:p>
          <a:p>
            <a:pPr algn="r" rtl="1"/>
            <a:r>
              <a:rPr lang="ar-SA" sz="2400" dirty="0"/>
              <a:t>بالإنسان او تخفيفها او الوقاية منها. </a:t>
            </a:r>
          </a:p>
          <a:p>
            <a:pPr algn="r" rtl="1"/>
            <a:endParaRPr lang="ar-SA" sz="2400" dirty="0"/>
          </a:p>
        </p:txBody>
      </p:sp>
    </p:spTree>
    <p:extLst>
      <p:ext uri="{BB962C8B-B14F-4D97-AF65-F5344CB8AC3E}">
        <p14:creationId xmlns:p14="http://schemas.microsoft.com/office/powerpoint/2010/main" val="10950559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0" y="267494"/>
            <a:ext cx="9144000" cy="576064"/>
          </a:xfrm>
          <a:prstGeom prst="rect">
            <a:avLst/>
          </a:prstGeom>
        </p:spPr>
        <p:txBody>
          <a:bodyPr anchor="ctr"/>
          <a:lstStyle>
            <a:lvl1pPr algn="ctr" defTabSz="914400" rtl="0" eaLnBrk="1" latinLnBrk="1" hangingPunct="1">
              <a:spcBef>
                <a:spcPct val="0"/>
              </a:spcBef>
              <a:buNone/>
              <a:defRPr sz="4400" kern="1200">
                <a:solidFill>
                  <a:schemeClr val="tx1"/>
                </a:solidFill>
                <a:latin typeface="+mj-lt"/>
                <a:ea typeface="+mj-ea"/>
                <a:cs typeface="+mj-cs"/>
              </a:defRPr>
            </a:lvl1pPr>
          </a:lstStyle>
          <a:p>
            <a:pPr marL="0" algn="ctr" defTabSz="914400" rtl="1" eaLnBrk="1" latinLnBrk="1" hangingPunct="1">
              <a:spcBef>
                <a:spcPct val="0"/>
              </a:spcBef>
              <a:buNone/>
            </a:pPr>
            <a:endParaRPr lang="en-US" sz="3600" dirty="0">
              <a:solidFill>
                <a:schemeClr val="tx1">
                  <a:lumMod val="75000"/>
                  <a:lumOff val="25000"/>
                </a:schemeClr>
              </a:solidFill>
              <a:cs typeface="Arial" pitchFamily="34" charset="0"/>
            </a:endParaRPr>
          </a:p>
        </p:txBody>
      </p:sp>
      <p:sp>
        <p:nvSpPr>
          <p:cNvPr id="8" name="직사각형 39"/>
          <p:cNvSpPr/>
          <p:nvPr/>
        </p:nvSpPr>
        <p:spPr>
          <a:xfrm>
            <a:off x="2509438" y="1262927"/>
            <a:ext cx="403184" cy="523220"/>
          </a:xfrm>
          <a:prstGeom prst="rect">
            <a:avLst/>
          </a:prstGeom>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defRPr/>
            </a:pPr>
            <a:r>
              <a:rPr lang="en-US" altLang="ko-KR" sz="2800" b="1" dirty="0">
                <a:solidFill>
                  <a:schemeClr val="bg1"/>
                </a:solidFill>
                <a:cs typeface="Arial" pitchFamily="34" charset="0"/>
              </a:rPr>
              <a:t>1 </a:t>
            </a:r>
            <a:endParaRPr lang="ko-KR" altLang="en-US" sz="2800" dirty="0">
              <a:solidFill>
                <a:schemeClr val="bg1"/>
              </a:solidFill>
            </a:endParaRPr>
          </a:p>
        </p:txBody>
      </p:sp>
      <p:sp>
        <p:nvSpPr>
          <p:cNvPr id="24" name="직사각형 39"/>
          <p:cNvSpPr/>
          <p:nvPr/>
        </p:nvSpPr>
        <p:spPr>
          <a:xfrm>
            <a:off x="2509438" y="2187449"/>
            <a:ext cx="403184" cy="523220"/>
          </a:xfrm>
          <a:prstGeom prst="rect">
            <a:avLst/>
          </a:prstGeom>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defRPr/>
            </a:pPr>
            <a:r>
              <a:rPr lang="en-US" altLang="ko-KR" sz="2800" b="1" dirty="0">
                <a:solidFill>
                  <a:schemeClr val="bg1"/>
                </a:solidFill>
                <a:cs typeface="Arial" pitchFamily="34" charset="0"/>
              </a:rPr>
              <a:t>2 </a:t>
            </a:r>
            <a:endParaRPr lang="ko-KR" altLang="en-US" sz="2800" dirty="0">
              <a:solidFill>
                <a:schemeClr val="bg1"/>
              </a:solidFill>
            </a:endParaRPr>
          </a:p>
        </p:txBody>
      </p:sp>
      <p:sp>
        <p:nvSpPr>
          <p:cNvPr id="28" name="직사각형 39"/>
          <p:cNvSpPr/>
          <p:nvPr/>
        </p:nvSpPr>
        <p:spPr>
          <a:xfrm>
            <a:off x="2509438" y="3111971"/>
            <a:ext cx="403184" cy="523220"/>
          </a:xfrm>
          <a:prstGeom prst="rect">
            <a:avLst/>
          </a:prstGeom>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defRPr/>
            </a:pPr>
            <a:r>
              <a:rPr lang="en-US" altLang="ko-KR" sz="2800" b="1" dirty="0">
                <a:solidFill>
                  <a:schemeClr val="bg1"/>
                </a:solidFill>
                <a:cs typeface="Arial" pitchFamily="34" charset="0"/>
              </a:rPr>
              <a:t>3 </a:t>
            </a:r>
            <a:endParaRPr lang="ko-KR" altLang="en-US" sz="2800" dirty="0">
              <a:solidFill>
                <a:schemeClr val="bg1"/>
              </a:solidFill>
            </a:endParaRPr>
          </a:p>
        </p:txBody>
      </p:sp>
      <p:sp>
        <p:nvSpPr>
          <p:cNvPr id="32" name="직사각형 39"/>
          <p:cNvSpPr/>
          <p:nvPr/>
        </p:nvSpPr>
        <p:spPr>
          <a:xfrm>
            <a:off x="2509438" y="4036493"/>
            <a:ext cx="403184" cy="523220"/>
          </a:xfrm>
          <a:prstGeom prst="rect">
            <a:avLst/>
          </a:prstGeom>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defRPr/>
            </a:pPr>
            <a:r>
              <a:rPr lang="en-US" altLang="ko-KR" sz="2800" b="1" dirty="0">
                <a:solidFill>
                  <a:schemeClr val="bg1"/>
                </a:solidFill>
                <a:cs typeface="Arial" pitchFamily="34" charset="0"/>
              </a:rPr>
              <a:t>4 </a:t>
            </a:r>
            <a:endParaRPr lang="ko-KR" altLang="en-US" sz="2800" dirty="0">
              <a:solidFill>
                <a:schemeClr val="bg1"/>
              </a:solidFill>
            </a:endParaRPr>
          </a:p>
        </p:txBody>
      </p:sp>
      <p:graphicFrame>
        <p:nvGraphicFramePr>
          <p:cNvPr id="5" name="Diagram 4">
            <a:extLst>
              <a:ext uri="{FF2B5EF4-FFF2-40B4-BE49-F238E27FC236}">
                <a16:creationId xmlns="" xmlns:a16="http://schemas.microsoft.com/office/drawing/2014/main" id="{4BD99F9B-941C-1543-9D1F-EAB9D7D52C4C}"/>
              </a:ext>
            </a:extLst>
          </p:cNvPr>
          <p:cNvGraphicFramePr/>
          <p:nvPr>
            <p:extLst>
              <p:ext uri="{D42A27DB-BD31-4B8C-83A1-F6EECF244321}">
                <p14:modId xmlns:p14="http://schemas.microsoft.com/office/powerpoint/2010/main" val="303416612"/>
              </p:ext>
            </p:extLst>
          </p:nvPr>
        </p:nvGraphicFramePr>
        <p:xfrm>
          <a:off x="2123728" y="-92546"/>
          <a:ext cx="6864424" cy="4336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 xmlns:a16="http://schemas.microsoft.com/office/drawing/2014/main" id="{4E6B8AC7-0928-884C-9F6D-49F2F38C2133}"/>
              </a:ext>
            </a:extLst>
          </p:cNvPr>
          <p:cNvSpPr txBox="1"/>
          <p:nvPr/>
        </p:nvSpPr>
        <p:spPr>
          <a:xfrm>
            <a:off x="1547664" y="3939902"/>
            <a:ext cx="7344816" cy="646331"/>
          </a:xfrm>
          <a:prstGeom prst="rect">
            <a:avLst/>
          </a:prstGeom>
          <a:noFill/>
        </p:spPr>
        <p:txBody>
          <a:bodyPr wrap="square" rtlCol="0">
            <a:spAutoFit/>
          </a:bodyPr>
          <a:lstStyle/>
          <a:p>
            <a:pPr marL="0" algn="r" defTabSz="914400" rtl="1" eaLnBrk="1" latinLnBrk="1" hangingPunct="1"/>
            <a:r>
              <a:rPr lang="ar-SA" dirty="0"/>
              <a:t>الدليل على ان في القرآن الكريم شفاء </a:t>
            </a:r>
          </a:p>
          <a:p>
            <a:pPr algn="r" rtl="1"/>
            <a:r>
              <a:rPr lang="ar-SA" dirty="0"/>
              <a:t>قال تعالى (</a:t>
            </a:r>
            <a:r>
              <a:rPr lang="ar-SA" b="1" dirty="0"/>
              <a:t>وَنُنَزِّلُ مِنَ الْقُرْآنِ مَا هُوَ شِفَاءٌ وَرَحْمَةٌ لِّلْمُؤْمِنِينَ </a:t>
            </a:r>
            <a:r>
              <a:rPr lang="ar-SA" b="1" dirty="0" err="1"/>
              <a:t>ۙ</a:t>
            </a:r>
            <a:r>
              <a:rPr lang="ar-SA" b="1" dirty="0"/>
              <a:t> وَلَا يَزِيدُ الظَّالِمِينَ إِلَّا خَسَارًا) </a:t>
            </a:r>
            <a:endParaRPr lang="en-US" dirty="0"/>
          </a:p>
        </p:txBody>
      </p:sp>
    </p:spTree>
    <p:extLst>
      <p:ext uri="{BB962C8B-B14F-4D97-AF65-F5344CB8AC3E}">
        <p14:creationId xmlns:p14="http://schemas.microsoft.com/office/powerpoint/2010/main" val="1257358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2008" y="474311"/>
            <a:ext cx="9144000" cy="576064"/>
          </a:xfrm>
        </p:spPr>
        <p:txBody>
          <a:bodyPr/>
          <a:lstStyle/>
          <a:p>
            <a:pPr algn="r" rtl="1"/>
            <a:r>
              <a:rPr lang="ar-SA" dirty="0"/>
              <a:t>ثانياً: حكم الدواء باعتبار مادته الأولى:</a:t>
            </a:r>
            <a:endParaRPr lang="en-US" dirty="0"/>
          </a:p>
        </p:txBody>
      </p:sp>
      <p:grpSp>
        <p:nvGrpSpPr>
          <p:cNvPr id="6" name="Group 5"/>
          <p:cNvGrpSpPr/>
          <p:nvPr/>
        </p:nvGrpSpPr>
        <p:grpSpPr>
          <a:xfrm>
            <a:off x="899592" y="1521505"/>
            <a:ext cx="864096" cy="1188088"/>
            <a:chOff x="2391994" y="1635646"/>
            <a:chExt cx="805454" cy="1584088"/>
          </a:xfrm>
        </p:grpSpPr>
        <p:sp>
          <p:nvSpPr>
            <p:cNvPr id="4" name="Rectangle 3"/>
            <p:cNvSpPr/>
            <p:nvPr/>
          </p:nvSpPr>
          <p:spPr>
            <a:xfrm>
              <a:off x="2391994" y="1635646"/>
              <a:ext cx="805454" cy="79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Isosceles Triangle 4"/>
            <p:cNvSpPr/>
            <p:nvPr/>
          </p:nvSpPr>
          <p:spPr>
            <a:xfrm rot="10800000">
              <a:off x="2391994" y="2427734"/>
              <a:ext cx="805454" cy="792000"/>
            </a:xfrm>
            <a:prstGeom prst="triangl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8" name="Group 7"/>
          <p:cNvGrpSpPr/>
          <p:nvPr/>
        </p:nvGrpSpPr>
        <p:grpSpPr>
          <a:xfrm>
            <a:off x="1835696" y="1572510"/>
            <a:ext cx="2664296" cy="532080"/>
            <a:chOff x="496119" y="2469560"/>
            <a:chExt cx="1752190" cy="532080"/>
          </a:xfrm>
          <a:noFill/>
        </p:grpSpPr>
        <p:sp>
          <p:nvSpPr>
            <p:cNvPr id="9" name="TextBox 8"/>
            <p:cNvSpPr txBox="1"/>
            <p:nvPr/>
          </p:nvSpPr>
          <p:spPr>
            <a:xfrm>
              <a:off x="496119" y="2724641"/>
              <a:ext cx="1752190" cy="276999"/>
            </a:xfrm>
            <a:prstGeom prst="rect">
              <a:avLst/>
            </a:prstGeom>
            <a:grpFill/>
          </p:spPr>
          <p:txBody>
            <a:bodyPr wrap="square" rtlCol="0">
              <a:spAutoFit/>
            </a:bodyPr>
            <a:lstStyle/>
            <a:p>
              <a:pPr marL="0" algn="r" defTabSz="914400" rtl="1" eaLnBrk="1" latinLnBrk="1" hangingPunct="1"/>
              <a:endParaRPr lang="en-US" altLang="ko-KR" sz="1200" dirty="0">
                <a:solidFill>
                  <a:schemeClr val="tx1">
                    <a:lumMod val="75000"/>
                    <a:lumOff val="25000"/>
                  </a:schemeClr>
                </a:solidFill>
                <a:cs typeface="Arial" pitchFamily="34" charset="0"/>
              </a:endParaRPr>
            </a:p>
          </p:txBody>
        </p:sp>
        <p:sp>
          <p:nvSpPr>
            <p:cNvPr id="10" name="TextBox 9"/>
            <p:cNvSpPr txBox="1"/>
            <p:nvPr/>
          </p:nvSpPr>
          <p:spPr>
            <a:xfrm>
              <a:off x="496119" y="2469560"/>
              <a:ext cx="1752190" cy="307777"/>
            </a:xfrm>
            <a:prstGeom prst="rect">
              <a:avLst/>
            </a:prstGeom>
            <a:noFill/>
          </p:spPr>
          <p:txBody>
            <a:bodyPr wrap="square" rtlCol="0">
              <a:spAutoFit/>
            </a:bodyPr>
            <a:lstStyle/>
            <a:p>
              <a:r>
                <a:rPr lang="ar-SA" altLang="ko-KR" sz="1400" b="1" dirty="0">
                  <a:solidFill>
                    <a:schemeClr val="accent2"/>
                  </a:solidFill>
                  <a:cs typeface="Arial" pitchFamily="34" charset="0"/>
                </a:rPr>
                <a:t>القسم الاول</a:t>
              </a:r>
              <a:endParaRPr lang="ko-KR" altLang="en-US" sz="1400" b="1" dirty="0">
                <a:solidFill>
                  <a:schemeClr val="accent2"/>
                </a:solidFill>
                <a:cs typeface="Arial" pitchFamily="34" charset="0"/>
              </a:endParaRPr>
            </a:p>
          </p:txBody>
        </p:sp>
      </p:grpSp>
      <p:sp>
        <p:nvSpPr>
          <p:cNvPr id="11" name="TextBox 10"/>
          <p:cNvSpPr txBox="1"/>
          <p:nvPr/>
        </p:nvSpPr>
        <p:spPr>
          <a:xfrm>
            <a:off x="977080" y="1564253"/>
            <a:ext cx="709121" cy="646331"/>
          </a:xfrm>
          <a:prstGeom prst="rect">
            <a:avLst/>
          </a:prstGeom>
          <a:noFill/>
        </p:spPr>
        <p:txBody>
          <a:bodyPr wrap="square" rtlCol="0">
            <a:spAutoFit/>
          </a:bodyPr>
          <a:lstStyle/>
          <a:p>
            <a:pPr algn="ctr"/>
            <a:r>
              <a:rPr lang="en-US" altLang="ko-KR" sz="3600" b="1" dirty="0">
                <a:solidFill>
                  <a:schemeClr val="bg1"/>
                </a:solidFill>
                <a:cs typeface="Arial" pitchFamily="34" charset="0"/>
              </a:rPr>
              <a:t>01</a:t>
            </a:r>
            <a:endParaRPr lang="ko-KR" altLang="en-US" sz="3600" b="1" dirty="0">
              <a:solidFill>
                <a:schemeClr val="bg1"/>
              </a:solidFill>
              <a:cs typeface="Arial" pitchFamily="34" charset="0"/>
            </a:endParaRPr>
          </a:p>
        </p:txBody>
      </p:sp>
      <p:grpSp>
        <p:nvGrpSpPr>
          <p:cNvPr id="12" name="Group 11"/>
          <p:cNvGrpSpPr/>
          <p:nvPr/>
        </p:nvGrpSpPr>
        <p:grpSpPr>
          <a:xfrm>
            <a:off x="4868951" y="1521472"/>
            <a:ext cx="864096" cy="1188088"/>
            <a:chOff x="2391994" y="1635646"/>
            <a:chExt cx="805454" cy="1584088"/>
          </a:xfrm>
          <a:solidFill>
            <a:srgbClr val="98DFBB"/>
          </a:solidFill>
        </p:grpSpPr>
        <p:sp>
          <p:nvSpPr>
            <p:cNvPr id="13" name="Rectangle 12"/>
            <p:cNvSpPr/>
            <p:nvPr/>
          </p:nvSpPr>
          <p:spPr>
            <a:xfrm>
              <a:off x="2391994" y="1635646"/>
              <a:ext cx="805454" cy="79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Isosceles Triangle 13"/>
            <p:cNvSpPr/>
            <p:nvPr/>
          </p:nvSpPr>
          <p:spPr>
            <a:xfrm rot="10800000">
              <a:off x="2391994" y="2427734"/>
              <a:ext cx="805454" cy="792000"/>
            </a:xfrm>
            <a:prstGeom prst="triangle">
              <a:avLst>
                <a:gd name="adj"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grpSp>
      <p:grpSp>
        <p:nvGrpSpPr>
          <p:cNvPr id="15" name="Group 14"/>
          <p:cNvGrpSpPr/>
          <p:nvPr/>
        </p:nvGrpSpPr>
        <p:grpSpPr>
          <a:xfrm>
            <a:off x="5733047" y="1315897"/>
            <a:ext cx="3503035" cy="1735574"/>
            <a:chOff x="459573" y="2344415"/>
            <a:chExt cx="2303791" cy="1735574"/>
          </a:xfrm>
          <a:noFill/>
        </p:grpSpPr>
        <p:sp>
          <p:nvSpPr>
            <p:cNvPr id="16" name="TextBox 15"/>
            <p:cNvSpPr txBox="1"/>
            <p:nvPr/>
          </p:nvSpPr>
          <p:spPr>
            <a:xfrm>
              <a:off x="459573" y="2602661"/>
              <a:ext cx="2303791" cy="1477328"/>
            </a:xfrm>
            <a:prstGeom prst="rect">
              <a:avLst/>
            </a:prstGeom>
            <a:grpFill/>
          </p:spPr>
          <p:txBody>
            <a:bodyPr wrap="square" rtlCol="0">
              <a:spAutoFit/>
            </a:bodyPr>
            <a:lstStyle/>
            <a:p>
              <a:r>
                <a:rPr lang="ar-SA" altLang="ko-KR" dirty="0">
                  <a:solidFill>
                    <a:schemeClr val="tx1">
                      <a:lumMod val="75000"/>
                      <a:lumOff val="25000"/>
                    </a:schemeClr>
                  </a:solidFill>
                  <a:cs typeface="Arial" pitchFamily="34" charset="0"/>
                </a:rPr>
                <a:t>يبدأ فيه التصنيع بمواد محرمه وينتهى بمركب محرم. حكمه: محرم، مثال عليه: ادخال عنصر الكحول او أي شيء من الخنزير في تركيب الدواء الدليل قال الرسول صلى الله عليه وسلم (ان الله لم يجعل شفاءكم في حرام) </a:t>
              </a:r>
            </a:p>
          </p:txBody>
        </p:sp>
        <p:sp>
          <p:nvSpPr>
            <p:cNvPr id="17" name="TextBox 16"/>
            <p:cNvSpPr txBox="1"/>
            <p:nvPr/>
          </p:nvSpPr>
          <p:spPr>
            <a:xfrm>
              <a:off x="499722" y="2344415"/>
              <a:ext cx="1752190" cy="307777"/>
            </a:xfrm>
            <a:prstGeom prst="rect">
              <a:avLst/>
            </a:prstGeom>
            <a:noFill/>
          </p:spPr>
          <p:txBody>
            <a:bodyPr wrap="square" rtlCol="0">
              <a:spAutoFit/>
            </a:bodyPr>
            <a:lstStyle/>
            <a:p>
              <a:r>
                <a:rPr lang="ar-SA" altLang="ko-KR" sz="1400" b="1" dirty="0">
                  <a:solidFill>
                    <a:schemeClr val="accent3"/>
                  </a:solidFill>
                  <a:cs typeface="Arial" pitchFamily="34" charset="0"/>
                </a:rPr>
                <a:t>القسم الثاني</a:t>
              </a:r>
              <a:endParaRPr lang="ko-KR" altLang="en-US" sz="1400" b="1" dirty="0">
                <a:solidFill>
                  <a:schemeClr val="accent3"/>
                </a:solidFill>
                <a:cs typeface="Arial" pitchFamily="34" charset="0"/>
              </a:endParaRPr>
            </a:p>
          </p:txBody>
        </p:sp>
      </p:grpSp>
      <p:sp>
        <p:nvSpPr>
          <p:cNvPr id="18" name="TextBox 17"/>
          <p:cNvSpPr txBox="1"/>
          <p:nvPr/>
        </p:nvSpPr>
        <p:spPr>
          <a:xfrm>
            <a:off x="4946439" y="1564220"/>
            <a:ext cx="709121" cy="646331"/>
          </a:xfrm>
          <a:prstGeom prst="rect">
            <a:avLst/>
          </a:prstGeom>
          <a:noFill/>
        </p:spPr>
        <p:txBody>
          <a:bodyPr wrap="square" rtlCol="0">
            <a:spAutoFit/>
          </a:bodyPr>
          <a:lstStyle/>
          <a:p>
            <a:pPr algn="ctr"/>
            <a:r>
              <a:rPr lang="en-US" altLang="ko-KR" sz="3600" b="1" dirty="0">
                <a:solidFill>
                  <a:schemeClr val="bg1"/>
                </a:solidFill>
                <a:cs typeface="Arial" pitchFamily="34" charset="0"/>
              </a:rPr>
              <a:t>02</a:t>
            </a:r>
            <a:endParaRPr lang="ko-KR" altLang="en-US" sz="3600" b="1" dirty="0">
              <a:solidFill>
                <a:schemeClr val="bg1"/>
              </a:solidFill>
              <a:cs typeface="Arial" pitchFamily="34" charset="0"/>
            </a:endParaRPr>
          </a:p>
        </p:txBody>
      </p:sp>
      <p:grpSp>
        <p:nvGrpSpPr>
          <p:cNvPr id="19" name="Group 18"/>
          <p:cNvGrpSpPr/>
          <p:nvPr/>
        </p:nvGrpSpPr>
        <p:grpSpPr>
          <a:xfrm>
            <a:off x="2764599" y="3417629"/>
            <a:ext cx="864096" cy="1188088"/>
            <a:chOff x="2391994" y="1635646"/>
            <a:chExt cx="805454" cy="1584088"/>
          </a:xfrm>
          <a:solidFill>
            <a:srgbClr val="F8B2A3"/>
          </a:solidFill>
        </p:grpSpPr>
        <p:sp>
          <p:nvSpPr>
            <p:cNvPr id="20" name="Rectangle 19"/>
            <p:cNvSpPr/>
            <p:nvPr/>
          </p:nvSpPr>
          <p:spPr>
            <a:xfrm>
              <a:off x="2391994" y="1635646"/>
              <a:ext cx="805454" cy="79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1" name="Isosceles Triangle 20"/>
            <p:cNvSpPr/>
            <p:nvPr/>
          </p:nvSpPr>
          <p:spPr>
            <a:xfrm rot="10800000">
              <a:off x="2391994" y="2427734"/>
              <a:ext cx="805454" cy="792000"/>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22" name="Group 21"/>
          <p:cNvGrpSpPr/>
          <p:nvPr/>
        </p:nvGrpSpPr>
        <p:grpSpPr>
          <a:xfrm>
            <a:off x="3702423" y="3339060"/>
            <a:ext cx="2741785" cy="534114"/>
            <a:chOff x="445158" y="2559859"/>
            <a:chExt cx="1803151" cy="534114"/>
          </a:xfrm>
          <a:noFill/>
        </p:grpSpPr>
        <p:sp>
          <p:nvSpPr>
            <p:cNvPr id="23" name="TextBox 22"/>
            <p:cNvSpPr txBox="1"/>
            <p:nvPr/>
          </p:nvSpPr>
          <p:spPr>
            <a:xfrm>
              <a:off x="496119" y="2724641"/>
              <a:ext cx="1752190" cy="369332"/>
            </a:xfrm>
            <a:prstGeom prst="rect">
              <a:avLst/>
            </a:prstGeom>
            <a:grpFill/>
          </p:spPr>
          <p:txBody>
            <a:bodyPr wrap="square" rtlCol="0">
              <a:spAutoFit/>
            </a:bodyPr>
            <a:lstStyle/>
            <a:p>
              <a:pPr marL="0" algn="r" defTabSz="914400" rtl="1" eaLnBrk="1" latinLnBrk="1" hangingPunct="1"/>
              <a:endParaRPr lang="en-US" altLang="ko-KR" dirty="0">
                <a:solidFill>
                  <a:schemeClr val="tx1">
                    <a:lumMod val="75000"/>
                    <a:lumOff val="25000"/>
                  </a:schemeClr>
                </a:solidFill>
                <a:cs typeface="Arial" pitchFamily="34" charset="0"/>
              </a:endParaRPr>
            </a:p>
          </p:txBody>
        </p:sp>
        <p:sp>
          <p:nvSpPr>
            <p:cNvPr id="24" name="TextBox 23"/>
            <p:cNvSpPr txBox="1"/>
            <p:nvPr/>
          </p:nvSpPr>
          <p:spPr>
            <a:xfrm>
              <a:off x="445158" y="2559859"/>
              <a:ext cx="1752190" cy="307777"/>
            </a:xfrm>
            <a:prstGeom prst="rect">
              <a:avLst/>
            </a:prstGeom>
            <a:noFill/>
          </p:spPr>
          <p:txBody>
            <a:bodyPr wrap="square" rtlCol="0">
              <a:spAutoFit/>
            </a:bodyPr>
            <a:lstStyle/>
            <a:p>
              <a:r>
                <a:rPr lang="ar-SA" altLang="ko-KR" sz="1400" b="1" dirty="0">
                  <a:solidFill>
                    <a:schemeClr val="accent1"/>
                  </a:solidFill>
                  <a:cs typeface="Arial" pitchFamily="34" charset="0"/>
                </a:rPr>
                <a:t>القسم الثالث</a:t>
              </a:r>
              <a:endParaRPr lang="ko-KR" altLang="en-US" sz="1400" b="1" dirty="0">
                <a:solidFill>
                  <a:schemeClr val="accent1"/>
                </a:solidFill>
                <a:cs typeface="Arial" pitchFamily="34" charset="0"/>
              </a:endParaRPr>
            </a:p>
          </p:txBody>
        </p:sp>
      </p:grpSp>
      <p:sp>
        <p:nvSpPr>
          <p:cNvPr id="25" name="TextBox 24"/>
          <p:cNvSpPr txBox="1"/>
          <p:nvPr/>
        </p:nvSpPr>
        <p:spPr>
          <a:xfrm>
            <a:off x="2842085" y="3470105"/>
            <a:ext cx="709121" cy="646331"/>
          </a:xfrm>
          <a:prstGeom prst="rect">
            <a:avLst/>
          </a:prstGeom>
          <a:noFill/>
        </p:spPr>
        <p:txBody>
          <a:bodyPr wrap="square" rtlCol="0">
            <a:spAutoFit/>
          </a:bodyPr>
          <a:lstStyle/>
          <a:p>
            <a:pPr algn="ctr"/>
            <a:r>
              <a:rPr lang="en-US" altLang="ko-KR" sz="3600" b="1" dirty="0">
                <a:solidFill>
                  <a:schemeClr val="bg1"/>
                </a:solidFill>
                <a:cs typeface="Arial" pitchFamily="34" charset="0"/>
              </a:rPr>
              <a:t>03</a:t>
            </a:r>
            <a:endParaRPr lang="ko-KR" altLang="en-US" sz="3600" b="1" dirty="0">
              <a:solidFill>
                <a:schemeClr val="bg1"/>
              </a:solidFill>
              <a:cs typeface="Arial" pitchFamily="34" charset="0"/>
            </a:endParaRPr>
          </a:p>
        </p:txBody>
      </p:sp>
      <p:sp>
        <p:nvSpPr>
          <p:cNvPr id="35" name="TextBox 34">
            <a:extLst>
              <a:ext uri="{FF2B5EF4-FFF2-40B4-BE49-F238E27FC236}">
                <a16:creationId xmlns="" xmlns:a16="http://schemas.microsoft.com/office/drawing/2014/main" id="{00013CC8-7586-204E-9B4F-B16D16AA28E2}"/>
              </a:ext>
            </a:extLst>
          </p:cNvPr>
          <p:cNvSpPr txBox="1"/>
          <p:nvPr/>
        </p:nvSpPr>
        <p:spPr>
          <a:xfrm>
            <a:off x="1686201" y="1807512"/>
            <a:ext cx="3243800" cy="1200329"/>
          </a:xfrm>
          <a:prstGeom prst="rect">
            <a:avLst/>
          </a:prstGeom>
          <a:noFill/>
        </p:spPr>
        <p:txBody>
          <a:bodyPr wrap="square" rtlCol="0">
            <a:spAutoFit/>
          </a:bodyPr>
          <a:lstStyle/>
          <a:p>
            <a:pPr marL="0" algn="r" defTabSz="914400" rtl="1" eaLnBrk="1" latinLnBrk="1" hangingPunct="1"/>
            <a:r>
              <a:rPr lang="ar-SA" dirty="0"/>
              <a:t>يبدأ فيه بتصنيع الدواء بمواد مباحة وينتهي بمواد مباحة ،يجوز صنع الدواء والدليل </a:t>
            </a:r>
          </a:p>
          <a:p>
            <a:pPr algn="r" rtl="1"/>
            <a:r>
              <a:rPr lang="ar-SA" dirty="0"/>
              <a:t>قال تعالى:</a:t>
            </a:r>
            <a:r>
              <a:rPr lang="ar-SA" dirty="0">
                <a:sym typeface="Wingdings" pitchFamily="2" charset="2"/>
              </a:rPr>
              <a:t>(</a:t>
            </a:r>
            <a:r>
              <a:rPr lang="ar-SA" b="1" dirty="0"/>
              <a:t>وَقَدْ فَصَّلَ لَكُم مَّا حَرَّمَ عَلَيْكُمْ إِلَّا مَا اضْطُرِرْتُمْ إِلَيْهِ </a:t>
            </a:r>
            <a:r>
              <a:rPr lang="ar-SA" b="1" dirty="0" err="1"/>
              <a:t>ۗ</a:t>
            </a:r>
            <a:r>
              <a:rPr lang="ar-SA" b="1" dirty="0"/>
              <a:t> )</a:t>
            </a:r>
            <a:r>
              <a:rPr lang="ar-SA" dirty="0"/>
              <a:t> </a:t>
            </a:r>
            <a:endParaRPr lang="en-US" dirty="0"/>
          </a:p>
        </p:txBody>
      </p:sp>
      <p:sp>
        <p:nvSpPr>
          <p:cNvPr id="36" name="TextBox 35">
            <a:extLst>
              <a:ext uri="{FF2B5EF4-FFF2-40B4-BE49-F238E27FC236}">
                <a16:creationId xmlns="" xmlns:a16="http://schemas.microsoft.com/office/drawing/2014/main" id="{EE7BF4D0-5C6D-6446-8032-95BCF54407A3}"/>
              </a:ext>
            </a:extLst>
          </p:cNvPr>
          <p:cNvSpPr txBox="1"/>
          <p:nvPr/>
        </p:nvSpPr>
        <p:spPr>
          <a:xfrm>
            <a:off x="3702423" y="3575239"/>
            <a:ext cx="3317849" cy="1200329"/>
          </a:xfrm>
          <a:prstGeom prst="rect">
            <a:avLst/>
          </a:prstGeom>
          <a:noFill/>
        </p:spPr>
        <p:txBody>
          <a:bodyPr wrap="square" rtlCol="0">
            <a:spAutoFit/>
          </a:bodyPr>
          <a:lstStyle/>
          <a:p>
            <a:pPr marL="0" algn="r" defTabSz="914400" rtl="1" eaLnBrk="1" latinLnBrk="1" hangingPunct="1"/>
            <a:r>
              <a:rPr lang="ar-SA" dirty="0"/>
              <a:t>يبدا فيه بتصنيع الدواء بمواد محرمه </a:t>
            </a:r>
          </a:p>
          <a:p>
            <a:pPr marL="0" algn="r" defTabSz="914400" rtl="1" eaLnBrk="1" latinLnBrk="1" hangingPunct="1"/>
            <a:r>
              <a:rPr lang="ar-SA" dirty="0"/>
              <a:t>وينتهي بمركبات مباحة بعد استحالة الاعيان المحرم وهذا كثير في صناعة الادوية، ويجوز استخدام هذا النوع من الادوية</a:t>
            </a:r>
            <a:endParaRPr lang="en-US" dirty="0"/>
          </a:p>
        </p:txBody>
      </p:sp>
    </p:spTree>
    <p:extLst>
      <p:ext uri="{BB962C8B-B14F-4D97-AF65-F5344CB8AC3E}">
        <p14:creationId xmlns:p14="http://schemas.microsoft.com/office/powerpoint/2010/main" val="32394066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0" y="267494"/>
            <a:ext cx="9144000" cy="576064"/>
          </a:xfrm>
          <a:prstGeom prst="rect">
            <a:avLst/>
          </a:prstGeom>
        </p:spPr>
        <p:txBody>
          <a:bodyPr anchor="ctr"/>
          <a:lstStyle>
            <a:lvl1pPr algn="ctr" defTabSz="914400" rtl="0" eaLnBrk="1" latinLnBrk="1" hangingPunct="1">
              <a:spcBef>
                <a:spcPct val="0"/>
              </a:spcBef>
              <a:buNone/>
              <a:defRPr sz="4400" kern="1200">
                <a:solidFill>
                  <a:schemeClr val="tx1"/>
                </a:solidFill>
                <a:latin typeface="+mj-lt"/>
                <a:ea typeface="+mj-ea"/>
                <a:cs typeface="+mj-cs"/>
              </a:defRPr>
            </a:lvl1pPr>
          </a:lstStyle>
          <a:p>
            <a:pPr marL="0" algn="ctr" defTabSz="914400" rtl="1" eaLnBrk="1" latinLnBrk="1" hangingPunct="1">
              <a:spcBef>
                <a:spcPct val="0"/>
              </a:spcBef>
              <a:buNone/>
            </a:pPr>
            <a:endParaRPr lang="en-US" sz="3600" dirty="0">
              <a:solidFill>
                <a:schemeClr val="tx1">
                  <a:lumMod val="75000"/>
                  <a:lumOff val="25000"/>
                </a:schemeClr>
              </a:solidFill>
              <a:cs typeface="Arial" pitchFamily="34" charset="0"/>
            </a:endParaRPr>
          </a:p>
        </p:txBody>
      </p:sp>
      <p:sp>
        <p:nvSpPr>
          <p:cNvPr id="8" name="직사각형 39"/>
          <p:cNvSpPr/>
          <p:nvPr/>
        </p:nvSpPr>
        <p:spPr>
          <a:xfrm>
            <a:off x="2509438" y="1262927"/>
            <a:ext cx="403184" cy="523220"/>
          </a:xfrm>
          <a:prstGeom prst="rect">
            <a:avLst/>
          </a:prstGeom>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defRPr/>
            </a:pPr>
            <a:r>
              <a:rPr lang="en-US" altLang="ko-KR" sz="2800" b="1" dirty="0">
                <a:solidFill>
                  <a:schemeClr val="bg1"/>
                </a:solidFill>
                <a:cs typeface="Arial" pitchFamily="34" charset="0"/>
              </a:rPr>
              <a:t>1 </a:t>
            </a:r>
            <a:endParaRPr lang="ko-KR" altLang="en-US" sz="2800" dirty="0">
              <a:solidFill>
                <a:schemeClr val="bg1"/>
              </a:solidFill>
            </a:endParaRPr>
          </a:p>
        </p:txBody>
      </p:sp>
      <p:sp>
        <p:nvSpPr>
          <p:cNvPr id="24" name="직사각형 39"/>
          <p:cNvSpPr/>
          <p:nvPr/>
        </p:nvSpPr>
        <p:spPr>
          <a:xfrm>
            <a:off x="2509438" y="2187449"/>
            <a:ext cx="403184" cy="523220"/>
          </a:xfrm>
          <a:prstGeom prst="rect">
            <a:avLst/>
          </a:prstGeom>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defRPr/>
            </a:pPr>
            <a:r>
              <a:rPr lang="en-US" altLang="ko-KR" sz="2800" b="1" dirty="0">
                <a:solidFill>
                  <a:schemeClr val="bg1"/>
                </a:solidFill>
                <a:cs typeface="Arial" pitchFamily="34" charset="0"/>
              </a:rPr>
              <a:t>2 </a:t>
            </a:r>
            <a:endParaRPr lang="ko-KR" altLang="en-US" sz="2800" dirty="0">
              <a:solidFill>
                <a:schemeClr val="bg1"/>
              </a:solidFill>
            </a:endParaRPr>
          </a:p>
        </p:txBody>
      </p:sp>
      <p:sp>
        <p:nvSpPr>
          <p:cNvPr id="28" name="직사각형 39"/>
          <p:cNvSpPr/>
          <p:nvPr/>
        </p:nvSpPr>
        <p:spPr>
          <a:xfrm>
            <a:off x="2509438" y="3111971"/>
            <a:ext cx="403184" cy="523220"/>
          </a:xfrm>
          <a:prstGeom prst="rect">
            <a:avLst/>
          </a:prstGeom>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defRPr/>
            </a:pPr>
            <a:r>
              <a:rPr lang="en-US" altLang="ko-KR" sz="2800" b="1" dirty="0">
                <a:solidFill>
                  <a:schemeClr val="bg1"/>
                </a:solidFill>
                <a:cs typeface="Arial" pitchFamily="34" charset="0"/>
              </a:rPr>
              <a:t>3 </a:t>
            </a:r>
            <a:endParaRPr lang="ko-KR" altLang="en-US" sz="2800" dirty="0">
              <a:solidFill>
                <a:schemeClr val="bg1"/>
              </a:solidFill>
            </a:endParaRPr>
          </a:p>
        </p:txBody>
      </p:sp>
      <p:sp>
        <p:nvSpPr>
          <p:cNvPr id="32" name="직사각형 39"/>
          <p:cNvSpPr/>
          <p:nvPr/>
        </p:nvSpPr>
        <p:spPr>
          <a:xfrm>
            <a:off x="2509438" y="4036493"/>
            <a:ext cx="403184" cy="523220"/>
          </a:xfrm>
          <a:prstGeom prst="rect">
            <a:avLst/>
          </a:prstGeom>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defRPr/>
            </a:pPr>
            <a:r>
              <a:rPr lang="en-US" altLang="ko-KR" sz="2800" b="1" dirty="0">
                <a:solidFill>
                  <a:schemeClr val="bg1"/>
                </a:solidFill>
                <a:cs typeface="Arial" pitchFamily="34" charset="0"/>
              </a:rPr>
              <a:t>4 </a:t>
            </a:r>
            <a:endParaRPr lang="ko-KR" altLang="en-US" sz="2800" dirty="0">
              <a:solidFill>
                <a:schemeClr val="bg1"/>
              </a:solidFill>
            </a:endParaRPr>
          </a:p>
        </p:txBody>
      </p:sp>
      <p:sp>
        <p:nvSpPr>
          <p:cNvPr id="2" name="TextBox 1">
            <a:extLst>
              <a:ext uri="{FF2B5EF4-FFF2-40B4-BE49-F238E27FC236}">
                <a16:creationId xmlns="" xmlns:a16="http://schemas.microsoft.com/office/drawing/2014/main" id="{B22FD612-0DE2-6B48-949E-C065FA06DE65}"/>
              </a:ext>
            </a:extLst>
          </p:cNvPr>
          <p:cNvSpPr txBox="1"/>
          <p:nvPr/>
        </p:nvSpPr>
        <p:spPr>
          <a:xfrm>
            <a:off x="2267744" y="222618"/>
            <a:ext cx="5256584" cy="584775"/>
          </a:xfrm>
          <a:prstGeom prst="rect">
            <a:avLst/>
          </a:prstGeom>
          <a:noFill/>
        </p:spPr>
        <p:txBody>
          <a:bodyPr wrap="square" rtlCol="0">
            <a:spAutoFit/>
          </a:bodyPr>
          <a:lstStyle/>
          <a:p>
            <a:pPr marL="0" algn="ctr" defTabSz="914400" rtl="1" eaLnBrk="1" latinLnBrk="1" hangingPunct="1"/>
            <a:r>
              <a:rPr lang="ar-SA" sz="3200" dirty="0"/>
              <a:t>مشروعية الصيدلة وحكم تعليمها</a:t>
            </a:r>
          </a:p>
        </p:txBody>
      </p:sp>
      <p:sp>
        <p:nvSpPr>
          <p:cNvPr id="4" name="Rounded Rectangle 3">
            <a:extLst>
              <a:ext uri="{FF2B5EF4-FFF2-40B4-BE49-F238E27FC236}">
                <a16:creationId xmlns="" xmlns:a16="http://schemas.microsoft.com/office/drawing/2014/main" id="{A2BBF65C-8794-284C-925E-63864F2A1BDE}"/>
              </a:ext>
            </a:extLst>
          </p:cNvPr>
          <p:cNvSpPr/>
          <p:nvPr/>
        </p:nvSpPr>
        <p:spPr>
          <a:xfrm>
            <a:off x="2051720" y="987574"/>
            <a:ext cx="6768752" cy="720080"/>
          </a:xfrm>
          <a:prstGeom prst="roundRect">
            <a:avLst/>
          </a:prstGeom>
          <a:solidFill>
            <a:srgbClr val="F68D7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algn="r" defTabSz="914400" rtl="1" eaLnBrk="1" latinLnBrk="1" hangingPunct="1"/>
            <a:r>
              <a:rPr lang="ar-SA"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تعريف الصيدلة : علم يبحث فيه  عن العقاقير و خصائصها </a:t>
            </a:r>
          </a:p>
          <a:p>
            <a:pPr marL="0" algn="r" defTabSz="914400" rtl="1" eaLnBrk="1" latinLnBrk="1" hangingPunct="1"/>
            <a:r>
              <a:rPr lang="ar-SA"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وتركيب الادوية وما يتعلق بها</a:t>
            </a:r>
          </a:p>
        </p:txBody>
      </p:sp>
      <p:sp>
        <p:nvSpPr>
          <p:cNvPr id="10" name="Rounded Rectangle 9">
            <a:extLst>
              <a:ext uri="{FF2B5EF4-FFF2-40B4-BE49-F238E27FC236}">
                <a16:creationId xmlns="" xmlns:a16="http://schemas.microsoft.com/office/drawing/2014/main" id="{24005D9C-27F1-7A4B-8C42-8276B0D8BCBB}"/>
              </a:ext>
            </a:extLst>
          </p:cNvPr>
          <p:cNvSpPr/>
          <p:nvPr/>
        </p:nvSpPr>
        <p:spPr>
          <a:xfrm>
            <a:off x="2627784" y="1934400"/>
            <a:ext cx="5094384" cy="997390"/>
          </a:xfrm>
          <a:prstGeom prst="roundRect">
            <a:avLst/>
          </a:prstGeom>
          <a:solidFill>
            <a:srgbClr val="99D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و الصيدلة من المهن المشروعة التي يباح </a:t>
            </a:r>
          </a:p>
          <a:p>
            <a:pPr algn="ctr" rtl="1"/>
            <a:r>
              <a:rPr lang="ar-SA" sz="2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امتهانها،  فالله عز وجل امتدح من سعى في</a:t>
            </a:r>
          </a:p>
          <a:p>
            <a:pPr algn="ctr" rtl="1"/>
            <a:r>
              <a:rPr lang="ar-SA" sz="2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إحياء النفس وإنقاذها من الهلاك  </a:t>
            </a:r>
            <a:endParaRPr lang="en-US" sz="2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11" name="Rounded Rectangle 10">
            <a:extLst>
              <a:ext uri="{FF2B5EF4-FFF2-40B4-BE49-F238E27FC236}">
                <a16:creationId xmlns="" xmlns:a16="http://schemas.microsoft.com/office/drawing/2014/main" id="{F68474E9-83AE-6047-998A-FFB1C80CBF96}"/>
              </a:ext>
            </a:extLst>
          </p:cNvPr>
          <p:cNvSpPr/>
          <p:nvPr/>
        </p:nvSpPr>
        <p:spPr>
          <a:xfrm>
            <a:off x="1547664" y="3111971"/>
            <a:ext cx="7416824" cy="1548011"/>
          </a:xfrm>
          <a:prstGeom prst="roundRect">
            <a:avLst/>
          </a:prstGeom>
          <a:solidFill>
            <a:srgbClr val="F68D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والدليل على ذلك في قوله تعالى (مِنْ أَجْلِ </a:t>
            </a:r>
            <a:r>
              <a:rPr lang="ar-SA" sz="2400" b="1" dirty="0" err="1">
                <a:ln w="10160">
                  <a:solidFill>
                    <a:schemeClr val="accent5"/>
                  </a:solidFill>
                  <a:prstDash val="solid"/>
                </a:ln>
                <a:solidFill>
                  <a:srgbClr val="FFFFFF"/>
                </a:solidFill>
                <a:effectLst>
                  <a:outerShdw blurRad="38100" dist="22860" dir="5400000" algn="tl" rotWithShape="0">
                    <a:srgbClr val="000000">
                      <a:alpha val="30000"/>
                    </a:srgbClr>
                  </a:outerShdw>
                </a:effectLst>
              </a:rPr>
              <a:t>ذَٰلِكَ</a:t>
            </a:r>
            <a:r>
              <a:rPr lang="ar-SA"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 كَتَبْنَا </a:t>
            </a:r>
            <a:r>
              <a:rPr lang="ar-SA" sz="2400" b="1" dirty="0" err="1">
                <a:ln w="10160">
                  <a:solidFill>
                    <a:schemeClr val="accent5"/>
                  </a:solidFill>
                  <a:prstDash val="solid"/>
                </a:ln>
                <a:solidFill>
                  <a:srgbClr val="FFFFFF"/>
                </a:solidFill>
                <a:effectLst>
                  <a:outerShdw blurRad="38100" dist="22860" dir="5400000" algn="tl" rotWithShape="0">
                    <a:srgbClr val="000000">
                      <a:alpha val="30000"/>
                    </a:srgbClr>
                  </a:outerShdw>
                </a:effectLst>
              </a:rPr>
              <a:t>عَلَىٰ</a:t>
            </a:r>
            <a:r>
              <a:rPr lang="ar-SA"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 بَنِي إِسْرَائِيلَ أَنَّهُ </a:t>
            </a:r>
          </a:p>
          <a:p>
            <a:pPr algn="r" rtl="1"/>
            <a:r>
              <a:rPr lang="ar-SA"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مَن قَتَلَ نَفْسًا بِغَيْرِ نَفْسٍ أَوْ فَسَادٍ فِي الْأَرْضِ فَكَأَنَّمَا قَتَلَ النَّاسَ جَمِيعًا وَمَنْ </a:t>
            </a:r>
          </a:p>
          <a:p>
            <a:pPr algn="r" rtl="1"/>
            <a:r>
              <a:rPr lang="ar-SA"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أَحْيَاهَا فَكَأَنَّمَا أَحْيَا النَّاسَ جَمِيعًا  )</a:t>
            </a:r>
            <a:endPar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585566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0" y="267494"/>
            <a:ext cx="9144000" cy="576064"/>
          </a:xfrm>
          <a:prstGeom prst="rect">
            <a:avLst/>
          </a:prstGeom>
        </p:spPr>
        <p:txBody>
          <a:bodyPr anchor="ctr"/>
          <a:lstStyle>
            <a:lvl1pPr algn="ctr" defTabSz="914400" rtl="0" eaLnBrk="1" latinLnBrk="1" hangingPunct="1">
              <a:spcBef>
                <a:spcPct val="0"/>
              </a:spcBef>
              <a:buNone/>
              <a:defRPr sz="4400" kern="1200">
                <a:solidFill>
                  <a:schemeClr val="tx1"/>
                </a:solidFill>
                <a:latin typeface="+mj-lt"/>
                <a:ea typeface="+mj-ea"/>
                <a:cs typeface="+mj-cs"/>
              </a:defRPr>
            </a:lvl1pPr>
          </a:lstStyle>
          <a:p>
            <a:pPr marL="0" algn="ctr" defTabSz="914400" rtl="1" eaLnBrk="1" latinLnBrk="1" hangingPunct="1">
              <a:spcBef>
                <a:spcPct val="0"/>
              </a:spcBef>
              <a:buNone/>
            </a:pPr>
            <a:endParaRPr lang="en-US" sz="3600" dirty="0">
              <a:solidFill>
                <a:schemeClr val="tx1">
                  <a:lumMod val="75000"/>
                  <a:lumOff val="25000"/>
                </a:schemeClr>
              </a:solidFill>
              <a:cs typeface="Arial" pitchFamily="34" charset="0"/>
            </a:endParaRPr>
          </a:p>
        </p:txBody>
      </p:sp>
      <p:sp>
        <p:nvSpPr>
          <p:cNvPr id="8" name="직사각형 39"/>
          <p:cNvSpPr/>
          <p:nvPr/>
        </p:nvSpPr>
        <p:spPr>
          <a:xfrm>
            <a:off x="2509438" y="1262927"/>
            <a:ext cx="403184" cy="523220"/>
          </a:xfrm>
          <a:prstGeom prst="rect">
            <a:avLst/>
          </a:prstGeom>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defRPr/>
            </a:pPr>
            <a:r>
              <a:rPr lang="en-US" altLang="ko-KR" sz="2800" b="1" dirty="0">
                <a:solidFill>
                  <a:schemeClr val="bg1"/>
                </a:solidFill>
                <a:cs typeface="Arial" pitchFamily="34" charset="0"/>
              </a:rPr>
              <a:t>1 </a:t>
            </a:r>
            <a:endParaRPr lang="ko-KR" altLang="en-US" sz="2800" dirty="0">
              <a:solidFill>
                <a:schemeClr val="bg1"/>
              </a:solidFill>
            </a:endParaRPr>
          </a:p>
        </p:txBody>
      </p:sp>
      <p:sp>
        <p:nvSpPr>
          <p:cNvPr id="24" name="직사각형 39"/>
          <p:cNvSpPr/>
          <p:nvPr/>
        </p:nvSpPr>
        <p:spPr>
          <a:xfrm>
            <a:off x="2509438" y="2187449"/>
            <a:ext cx="403184" cy="523220"/>
          </a:xfrm>
          <a:prstGeom prst="rect">
            <a:avLst/>
          </a:prstGeom>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defRPr/>
            </a:pPr>
            <a:r>
              <a:rPr lang="en-US" altLang="ko-KR" sz="2800" b="1" dirty="0">
                <a:solidFill>
                  <a:schemeClr val="bg1"/>
                </a:solidFill>
                <a:cs typeface="Arial" pitchFamily="34" charset="0"/>
              </a:rPr>
              <a:t>2 </a:t>
            </a:r>
            <a:endParaRPr lang="ko-KR" altLang="en-US" sz="2800" dirty="0">
              <a:solidFill>
                <a:schemeClr val="bg1"/>
              </a:solidFill>
            </a:endParaRPr>
          </a:p>
        </p:txBody>
      </p:sp>
      <p:sp>
        <p:nvSpPr>
          <p:cNvPr id="28" name="직사각형 39"/>
          <p:cNvSpPr/>
          <p:nvPr/>
        </p:nvSpPr>
        <p:spPr>
          <a:xfrm>
            <a:off x="2509438" y="3111971"/>
            <a:ext cx="403184" cy="523220"/>
          </a:xfrm>
          <a:prstGeom prst="rect">
            <a:avLst/>
          </a:prstGeom>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defRPr/>
            </a:pPr>
            <a:r>
              <a:rPr lang="en-US" altLang="ko-KR" sz="2800" b="1" dirty="0">
                <a:solidFill>
                  <a:schemeClr val="bg1"/>
                </a:solidFill>
                <a:cs typeface="Arial" pitchFamily="34" charset="0"/>
              </a:rPr>
              <a:t>3 </a:t>
            </a:r>
            <a:endParaRPr lang="ko-KR" altLang="en-US" sz="2800" dirty="0">
              <a:solidFill>
                <a:schemeClr val="bg1"/>
              </a:solidFill>
            </a:endParaRPr>
          </a:p>
        </p:txBody>
      </p:sp>
      <p:sp>
        <p:nvSpPr>
          <p:cNvPr id="32" name="직사각형 39"/>
          <p:cNvSpPr/>
          <p:nvPr/>
        </p:nvSpPr>
        <p:spPr>
          <a:xfrm>
            <a:off x="2509438" y="4036493"/>
            <a:ext cx="403184" cy="523220"/>
          </a:xfrm>
          <a:prstGeom prst="rect">
            <a:avLst/>
          </a:prstGeom>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defRPr/>
            </a:pPr>
            <a:r>
              <a:rPr lang="en-US" altLang="ko-KR" sz="2800" b="1" dirty="0">
                <a:solidFill>
                  <a:schemeClr val="bg1"/>
                </a:solidFill>
                <a:cs typeface="Arial" pitchFamily="34" charset="0"/>
              </a:rPr>
              <a:t>4 </a:t>
            </a:r>
            <a:endParaRPr lang="ko-KR" altLang="en-US" sz="2800" dirty="0">
              <a:solidFill>
                <a:schemeClr val="bg1"/>
              </a:solidFill>
            </a:endParaRPr>
          </a:p>
        </p:txBody>
      </p:sp>
      <p:sp>
        <p:nvSpPr>
          <p:cNvPr id="2" name="TextBox 1">
            <a:extLst>
              <a:ext uri="{FF2B5EF4-FFF2-40B4-BE49-F238E27FC236}">
                <a16:creationId xmlns="" xmlns:a16="http://schemas.microsoft.com/office/drawing/2014/main" id="{B22FD612-0DE2-6B48-949E-C065FA06DE65}"/>
              </a:ext>
            </a:extLst>
          </p:cNvPr>
          <p:cNvSpPr txBox="1"/>
          <p:nvPr/>
        </p:nvSpPr>
        <p:spPr>
          <a:xfrm>
            <a:off x="2195736" y="149867"/>
            <a:ext cx="5256584" cy="584775"/>
          </a:xfrm>
          <a:prstGeom prst="rect">
            <a:avLst/>
          </a:prstGeom>
          <a:noFill/>
        </p:spPr>
        <p:txBody>
          <a:bodyPr wrap="square" rtlCol="0">
            <a:spAutoFit/>
          </a:bodyPr>
          <a:lstStyle/>
          <a:p>
            <a:pPr marL="0" algn="ctr" defTabSz="914400" rtl="1" eaLnBrk="1" latinLnBrk="1" hangingPunct="1"/>
            <a:r>
              <a:rPr lang="ar-SA" sz="3200" dirty="0"/>
              <a:t>مشروعية الصيدلة وحكم تعليمها</a:t>
            </a:r>
          </a:p>
        </p:txBody>
      </p:sp>
      <p:sp>
        <p:nvSpPr>
          <p:cNvPr id="12" name="Rectangle 11">
            <a:extLst>
              <a:ext uri="{FF2B5EF4-FFF2-40B4-BE49-F238E27FC236}">
                <a16:creationId xmlns="" xmlns:a16="http://schemas.microsoft.com/office/drawing/2014/main" id="{C0275732-0ED3-A142-B361-3F53A91D15B4}"/>
              </a:ext>
            </a:extLst>
          </p:cNvPr>
          <p:cNvSpPr/>
          <p:nvPr/>
        </p:nvSpPr>
        <p:spPr>
          <a:xfrm>
            <a:off x="4188721" y="2387084"/>
            <a:ext cx="184731" cy="369332"/>
          </a:xfrm>
          <a:prstGeom prst="rect">
            <a:avLst/>
          </a:prstGeom>
        </p:spPr>
        <p:txBody>
          <a:bodyPr wrap="none">
            <a:spAutoFit/>
          </a:bodyPr>
          <a:lstStyle/>
          <a:p>
            <a:pPr marL="0" algn="r" defTabSz="914400" rtl="1" eaLnBrk="1" latinLnBrk="1" hangingPunct="1"/>
            <a:endParaRPr lang="en-US" dirty="0"/>
          </a:p>
        </p:txBody>
      </p:sp>
      <p:sp>
        <p:nvSpPr>
          <p:cNvPr id="4" name="TextBox 3">
            <a:extLst>
              <a:ext uri="{FF2B5EF4-FFF2-40B4-BE49-F238E27FC236}">
                <a16:creationId xmlns="" xmlns:a16="http://schemas.microsoft.com/office/drawing/2014/main" id="{59F0FE10-F396-6445-AAA6-2766C7699DE1}"/>
              </a:ext>
            </a:extLst>
          </p:cNvPr>
          <p:cNvSpPr txBox="1"/>
          <p:nvPr/>
        </p:nvSpPr>
        <p:spPr>
          <a:xfrm>
            <a:off x="1547664" y="1130963"/>
            <a:ext cx="7272808" cy="1908215"/>
          </a:xfrm>
          <a:prstGeom prst="rect">
            <a:avLst/>
          </a:prstGeom>
          <a:noFill/>
        </p:spPr>
        <p:txBody>
          <a:bodyPr wrap="square" rtlCol="0">
            <a:spAutoFit/>
          </a:bodyPr>
          <a:lstStyle/>
          <a:p>
            <a:pPr marL="0" algn="r" defTabSz="914400" rtl="1" eaLnBrk="1" latinLnBrk="1" hangingPunct="1"/>
            <a:r>
              <a:rPr lang="ar-SA" sz="2000" dirty="0"/>
              <a:t>من ادلة مشروعية الصيدلة حديث جابر رضي الله عنه ان النبي نهى عن الرقى فجاء ال عمرو بن حزم إلى رسول الله صلى الله عليه وسلم فقالوا يا رسول الله انه كانت عندنا رقية نرقي بها من </a:t>
            </a:r>
          </a:p>
          <a:p>
            <a:pPr marL="0" algn="r" defTabSz="914400" rtl="1" eaLnBrk="1" latinLnBrk="1" hangingPunct="1"/>
            <a:r>
              <a:rPr lang="ar-SA" sz="2000" dirty="0"/>
              <a:t>العقرب وإنك نهيت عن الرقى ، قال فعرضوها عليه فقال </a:t>
            </a:r>
            <a:r>
              <a:rPr lang="ar-SA" sz="2000" dirty="0">
                <a:sym typeface="Wingdings" pitchFamily="2" charset="2"/>
              </a:rPr>
              <a:t>: (ما أرى بأسا من استطاع </a:t>
            </a:r>
          </a:p>
          <a:p>
            <a:pPr marL="0" algn="r" defTabSz="914400" rtl="1" eaLnBrk="1" latinLnBrk="1" hangingPunct="1"/>
            <a:r>
              <a:rPr lang="ar-SA" sz="2000" dirty="0">
                <a:sym typeface="Wingdings" pitchFamily="2" charset="2"/>
              </a:rPr>
              <a:t>منكم ان ينفع اخاه فلينفعه).</a:t>
            </a:r>
            <a:endParaRPr lang="ar-SA" sz="2000" dirty="0"/>
          </a:p>
          <a:p>
            <a:pPr marL="0" algn="r" defTabSz="914400" rtl="1" eaLnBrk="1" latinLnBrk="1" hangingPunct="1"/>
            <a:endParaRPr lang="en-US" dirty="0"/>
          </a:p>
        </p:txBody>
      </p:sp>
      <p:sp>
        <p:nvSpPr>
          <p:cNvPr id="5" name="TextBox 4">
            <a:extLst>
              <a:ext uri="{FF2B5EF4-FFF2-40B4-BE49-F238E27FC236}">
                <a16:creationId xmlns="" xmlns:a16="http://schemas.microsoft.com/office/drawing/2014/main" id="{F595F1F4-9B5A-C440-BFCA-8BB6DC7394F8}"/>
              </a:ext>
            </a:extLst>
          </p:cNvPr>
          <p:cNvSpPr txBox="1"/>
          <p:nvPr/>
        </p:nvSpPr>
        <p:spPr>
          <a:xfrm>
            <a:off x="3352858" y="4039579"/>
            <a:ext cx="3230372" cy="461665"/>
          </a:xfrm>
          <a:prstGeom prst="rect">
            <a:avLst/>
          </a:prstGeom>
          <a:noFill/>
        </p:spPr>
        <p:txBody>
          <a:bodyPr wrap="none" rtlCol="0">
            <a:spAutoFit/>
          </a:bodyPr>
          <a:lstStyle/>
          <a:p>
            <a:pPr marL="0" algn="r" defTabSz="914400" rtl="1" eaLnBrk="1" latinLnBrk="1" hangingPunct="1"/>
            <a:r>
              <a:rPr lang="ar-SA" sz="2400" dirty="0"/>
              <a:t>حكم تعلم الصيدلة : </a:t>
            </a:r>
            <a:r>
              <a:rPr lang="ar-SA" sz="2400" dirty="0">
                <a:solidFill>
                  <a:schemeClr val="accent1">
                    <a:lumMod val="25000"/>
                  </a:schemeClr>
                </a:solidFill>
              </a:rPr>
              <a:t>فرض كفاية</a:t>
            </a:r>
            <a:endParaRPr lang="en-US" sz="2400" dirty="0">
              <a:solidFill>
                <a:schemeClr val="accent1">
                  <a:lumMod val="25000"/>
                </a:schemeClr>
              </a:solidFill>
            </a:endParaRPr>
          </a:p>
        </p:txBody>
      </p:sp>
      <p:sp>
        <p:nvSpPr>
          <p:cNvPr id="6" name="Frame 5">
            <a:extLst>
              <a:ext uri="{FF2B5EF4-FFF2-40B4-BE49-F238E27FC236}">
                <a16:creationId xmlns="" xmlns:a16="http://schemas.microsoft.com/office/drawing/2014/main" id="{811BAA8D-1E55-EE47-A820-B048989CCAE2}"/>
              </a:ext>
            </a:extLst>
          </p:cNvPr>
          <p:cNvSpPr/>
          <p:nvPr/>
        </p:nvSpPr>
        <p:spPr>
          <a:xfrm>
            <a:off x="3059832" y="3768668"/>
            <a:ext cx="3816424" cy="997315"/>
          </a:xfrm>
          <a:prstGeom prst="frame">
            <a:avLst/>
          </a:prstGeom>
          <a:solidFill>
            <a:srgbClr val="9AD3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1" hangingPunct="1"/>
            <a:endParaRPr lang="en-US">
              <a:solidFill>
                <a:schemeClr val="tx1"/>
              </a:solidFill>
            </a:endParaRPr>
          </a:p>
        </p:txBody>
      </p:sp>
      <p:sp>
        <p:nvSpPr>
          <p:cNvPr id="7" name="Frame 6">
            <a:extLst>
              <a:ext uri="{FF2B5EF4-FFF2-40B4-BE49-F238E27FC236}">
                <a16:creationId xmlns="" xmlns:a16="http://schemas.microsoft.com/office/drawing/2014/main" id="{5AD35E13-9A69-094A-B9EF-915E4A903C9B}"/>
              </a:ext>
            </a:extLst>
          </p:cNvPr>
          <p:cNvSpPr/>
          <p:nvPr/>
        </p:nvSpPr>
        <p:spPr>
          <a:xfrm>
            <a:off x="1331640" y="879723"/>
            <a:ext cx="7704856" cy="2232248"/>
          </a:xfrm>
          <a:prstGeom prst="frame">
            <a:avLst/>
          </a:prstGeom>
          <a:solidFill>
            <a:srgbClr val="9AD3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1" hangingPunct="1"/>
            <a:endParaRPr lang="en-US">
              <a:solidFill>
                <a:schemeClr val="tx1"/>
              </a:solidFill>
            </a:endParaRPr>
          </a:p>
        </p:txBody>
      </p:sp>
    </p:spTree>
    <p:extLst>
      <p:ext uri="{BB962C8B-B14F-4D97-AF65-F5344CB8AC3E}">
        <p14:creationId xmlns:p14="http://schemas.microsoft.com/office/powerpoint/2010/main" val="7503365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prstGeom prst="rect">
            <a:avLst/>
          </a:prstGeom>
        </p:spPr>
        <p:txBody>
          <a:bodyPr/>
          <a:lstStyle/>
          <a:p>
            <a:r>
              <a:rPr lang="ar-SA" altLang="ko-KR" dirty="0" smtClean="0"/>
              <a:t>الشروط الواجب توافرها في صانع الدواء</a:t>
            </a:r>
            <a:endParaRPr lang="ko-KR" altLang="en-US" dirty="0">
              <a:solidFill>
                <a:schemeClr val="tx1">
                  <a:lumMod val="75000"/>
                  <a:lumOff val="25000"/>
                </a:schemeClr>
              </a:solidFill>
            </a:endParaRPr>
          </a:p>
        </p:txBody>
      </p:sp>
      <p:sp>
        <p:nvSpPr>
          <p:cNvPr id="3" name="Text Placeholder 2"/>
          <p:cNvSpPr>
            <a:spLocks noGrp="1"/>
          </p:cNvSpPr>
          <p:nvPr>
            <p:ph type="body" sz="quarter" idx="11"/>
          </p:nvPr>
        </p:nvSpPr>
        <p:spPr>
          <a:prstGeom prst="rect">
            <a:avLst/>
          </a:prstGeom>
        </p:spPr>
        <p:txBody>
          <a:bodyPr/>
          <a:lstStyle/>
          <a:p>
            <a:pPr marL="0" lvl="0" indent="0" algn="ctr" defTabSz="914400" rtl="1" eaLnBrk="1" latinLnBrk="1" hangingPunct="1">
              <a:spcBef>
                <a:spcPct val="20000"/>
              </a:spcBef>
              <a:buFont typeface="Arial" pitchFamily="34" charset="0"/>
              <a:buNone/>
            </a:pPr>
            <a:endParaRPr lang="en-US" altLang="ko-KR" dirty="0"/>
          </a:p>
        </p:txBody>
      </p:sp>
      <p:sp>
        <p:nvSpPr>
          <p:cNvPr id="4" name="TextBox 3"/>
          <p:cNvSpPr txBox="1"/>
          <p:nvPr/>
        </p:nvSpPr>
        <p:spPr>
          <a:xfrm>
            <a:off x="6876256" y="2007215"/>
            <a:ext cx="1440160" cy="276999"/>
          </a:xfrm>
          <a:prstGeom prst="rect">
            <a:avLst/>
          </a:prstGeom>
          <a:noFill/>
        </p:spPr>
        <p:txBody>
          <a:bodyPr wrap="square" rtlCol="1">
            <a:spAutoFit/>
          </a:bodyPr>
          <a:lstStyle/>
          <a:p>
            <a:r>
              <a:rPr lang="ar-SA" sz="1200" dirty="0" smtClean="0"/>
              <a:t>العلم بمهنة صناعة الدواء</a:t>
            </a:r>
            <a:endParaRPr lang="ar-SA" sz="1200" dirty="0"/>
          </a:p>
        </p:txBody>
      </p:sp>
      <p:sp>
        <p:nvSpPr>
          <p:cNvPr id="5" name="TextBox 4"/>
          <p:cNvSpPr txBox="1"/>
          <p:nvPr/>
        </p:nvSpPr>
        <p:spPr>
          <a:xfrm>
            <a:off x="4860032" y="2021115"/>
            <a:ext cx="1440160" cy="276999"/>
          </a:xfrm>
          <a:prstGeom prst="rect">
            <a:avLst/>
          </a:prstGeom>
          <a:noFill/>
        </p:spPr>
        <p:txBody>
          <a:bodyPr wrap="square" rtlCol="1">
            <a:spAutoFit/>
          </a:bodyPr>
          <a:lstStyle/>
          <a:p>
            <a:pPr algn="ctr"/>
            <a:r>
              <a:rPr lang="ar-SA" sz="1200" dirty="0" smtClean="0"/>
              <a:t>الأمانة والصدق</a:t>
            </a:r>
            <a:endParaRPr lang="ar-SA" sz="1200" dirty="0"/>
          </a:p>
        </p:txBody>
      </p:sp>
      <p:sp>
        <p:nvSpPr>
          <p:cNvPr id="6" name="TextBox 5"/>
          <p:cNvSpPr txBox="1"/>
          <p:nvPr/>
        </p:nvSpPr>
        <p:spPr>
          <a:xfrm>
            <a:off x="2843808" y="2039674"/>
            <a:ext cx="1440160" cy="461665"/>
          </a:xfrm>
          <a:prstGeom prst="rect">
            <a:avLst/>
          </a:prstGeom>
          <a:noFill/>
        </p:spPr>
        <p:txBody>
          <a:bodyPr wrap="square" rtlCol="1">
            <a:spAutoFit/>
          </a:bodyPr>
          <a:lstStyle/>
          <a:p>
            <a:pPr algn="ctr"/>
            <a:r>
              <a:rPr lang="ar-SA" sz="1200" dirty="0" smtClean="0"/>
              <a:t>العلم بما تدعو الحاجة إليه من الأحكام الشرعية</a:t>
            </a:r>
            <a:endParaRPr lang="ar-SA" sz="1200" dirty="0"/>
          </a:p>
        </p:txBody>
      </p:sp>
    </p:spTree>
    <p:extLst>
      <p:ext uri="{BB962C8B-B14F-4D97-AF65-F5344CB8AC3E}">
        <p14:creationId xmlns:p14="http://schemas.microsoft.com/office/powerpoint/2010/main" val="4143484061"/>
      </p:ext>
    </p:extLst>
  </p:cSld>
  <p:clrMapOvr>
    <a:masterClrMapping/>
  </p:clrMapOvr>
  <p:timing>
    <p:tnLst>
      <p:par>
        <p:cTn id="1" dur="indefinite" restart="never" nodeType="tmRoot"/>
      </p:par>
    </p:tnLst>
  </p:timing>
</p:sld>
</file>

<file path=ppt/theme/theme1.xml><?xml version="1.0" encoding="utf-8"?>
<a:theme xmlns:a="http://schemas.openxmlformats.org/drawingml/2006/main" name="Cover and End Slide Master">
  <a:themeElements>
    <a:clrScheme name="ALLPPT-COLOR-A23">
      <a:dk1>
        <a:sysClr val="windowText" lastClr="000000"/>
      </a:dk1>
      <a:lt1>
        <a:sysClr val="window" lastClr="FFFFFF"/>
      </a:lt1>
      <a:dk2>
        <a:srgbClr val="1F497D"/>
      </a:dk2>
      <a:lt2>
        <a:srgbClr val="EEECE1"/>
      </a:lt2>
      <a:accent1>
        <a:srgbClr val="F8B2A3"/>
      </a:accent1>
      <a:accent2>
        <a:srgbClr val="A4B4EA"/>
      </a:accent2>
      <a:accent3>
        <a:srgbClr val="9AD3E9"/>
      </a:accent3>
      <a:accent4>
        <a:srgbClr val="98DFBB"/>
      </a:accent4>
      <a:accent5>
        <a:srgbClr val="CBCBCB"/>
      </a:accent5>
      <a:accent6>
        <a:srgbClr val="576868"/>
      </a:accent6>
      <a:hlink>
        <a:srgbClr val="0000FF"/>
      </a:hlink>
      <a:folHlink>
        <a:srgbClr val="80008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s Slide Master">
  <a:themeElements>
    <a:clrScheme name="ALLPPT-COLOR-A23">
      <a:dk1>
        <a:sysClr val="windowText" lastClr="000000"/>
      </a:dk1>
      <a:lt1>
        <a:sysClr val="window" lastClr="FFFFFF"/>
      </a:lt1>
      <a:dk2>
        <a:srgbClr val="1F497D"/>
      </a:dk2>
      <a:lt2>
        <a:srgbClr val="EEECE1"/>
      </a:lt2>
      <a:accent1>
        <a:srgbClr val="F8B2A3"/>
      </a:accent1>
      <a:accent2>
        <a:srgbClr val="A4B4EA"/>
      </a:accent2>
      <a:accent3>
        <a:srgbClr val="9AD3E9"/>
      </a:accent3>
      <a:accent4>
        <a:srgbClr val="98DFBB"/>
      </a:accent4>
      <a:accent5>
        <a:srgbClr val="CBCBCB"/>
      </a:accent5>
      <a:accent6>
        <a:srgbClr val="576868"/>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9AD3E9"/>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Section Break Slide Master">
  <a:themeElements>
    <a:clrScheme name="ALLPPT-COLOR-A23">
      <a:dk1>
        <a:sysClr val="windowText" lastClr="000000"/>
      </a:dk1>
      <a:lt1>
        <a:sysClr val="window" lastClr="FFFFFF"/>
      </a:lt1>
      <a:dk2>
        <a:srgbClr val="1F497D"/>
      </a:dk2>
      <a:lt2>
        <a:srgbClr val="EEECE1"/>
      </a:lt2>
      <a:accent1>
        <a:srgbClr val="F8B2A3"/>
      </a:accent1>
      <a:accent2>
        <a:srgbClr val="A4B4EA"/>
      </a:accent2>
      <a:accent3>
        <a:srgbClr val="9AD3E9"/>
      </a:accent3>
      <a:accent4>
        <a:srgbClr val="98DFBB"/>
      </a:accent4>
      <a:accent5>
        <a:srgbClr val="CBCBCB"/>
      </a:accent5>
      <a:accent6>
        <a:srgbClr val="576868"/>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2025</TotalTime>
  <Words>596</Words>
  <Application>Microsoft Office PowerPoint</Application>
  <PresentationFormat>عرض على الشاشة (9:16)‏</PresentationFormat>
  <Paragraphs>98</Paragraphs>
  <Slides>13</Slides>
  <Notes>1</Notes>
  <HiddenSlides>0</HiddenSlides>
  <MMClips>0</MMClips>
  <ScaleCrop>false</ScaleCrop>
  <HeadingPairs>
    <vt:vector size="4" baseType="variant">
      <vt:variant>
        <vt:lpstr>نسق</vt:lpstr>
      </vt:variant>
      <vt:variant>
        <vt:i4>3</vt:i4>
      </vt:variant>
      <vt:variant>
        <vt:lpstr>عناوين الشرائح</vt:lpstr>
      </vt:variant>
      <vt:variant>
        <vt:i4>13</vt:i4>
      </vt:variant>
    </vt:vector>
  </HeadingPairs>
  <TitlesOfParts>
    <vt:vector size="16" baseType="lpstr">
      <vt:lpstr>Cover and End Slide Master</vt:lpstr>
      <vt:lpstr>Contents Slide Master</vt:lpstr>
      <vt:lpstr>Section Break Slide Master</vt:lpstr>
      <vt:lpstr>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GoogleSlidesPPT.com;Allppt.com</dc:creator>
  <cp:lastModifiedBy>وفاء بنت محمد العيسى</cp:lastModifiedBy>
  <cp:revision>92</cp:revision>
  <dcterms:created xsi:type="dcterms:W3CDTF">2016-12-05T23:26:54Z</dcterms:created>
  <dcterms:modified xsi:type="dcterms:W3CDTF">2018-03-03T19:59:54Z</dcterms:modified>
</cp:coreProperties>
</file>