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915E8B-BD7E-492D-ACDB-2A95F3F52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7C70CC7-3172-4C8A-8653-6529890A3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F6DC-B7EB-41E6-8F48-A581060AB109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057550B-E499-45F2-9AA1-BF7205233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8F99603-C6DD-4360-9334-207EA4DD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860-7096-4FF6-89DC-4748ED6C61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84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6337297-3565-4E5F-B192-94418F69B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90B41C0-59FF-43A0-8BCA-A1B186C78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4754DD-55F7-4E66-8DCD-BC06E7103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4F6DC-B7EB-41E6-8F48-A581060AB109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9DA6080-4F30-4A2D-B7BD-A872BAA2C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D723389-34AB-4C5C-AE65-F5B181986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8860-7096-4FF6-89DC-4748ED6C61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965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6923DEE0-E691-4495-85ED-09D48C2A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9600" b="1">
                <a:solidFill>
                  <a:schemeClr val="accent3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الوضوء</a:t>
            </a:r>
            <a:endParaRPr lang="ar-SA" sz="9600" b="1" dirty="0">
              <a:solidFill>
                <a:schemeClr val="accent3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2220164-D1F2-4EC6-AB3F-8536BB53C0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2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B4CCDF77-A760-4841-B7F7-A8EFE8AEB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800" b="1">
                <a:solidFill>
                  <a:schemeClr val="accent3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مبطلات الوضوء</a:t>
            </a:r>
            <a:endParaRPr lang="ar-SA" sz="4800" b="1" dirty="0">
              <a:solidFill>
                <a:schemeClr val="accent3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8969CDE-046C-429F-9BA7-E9FBDE2E4B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32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6725D89A-E383-4854-A988-086D46442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>
                <a:solidFill>
                  <a:schemeClr val="accent3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صفة الوضوء</a:t>
            </a:r>
            <a:endParaRPr lang="ar-SA" b="1" dirty="0">
              <a:solidFill>
                <a:schemeClr val="accent3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8DFF2EE-3654-4920-805F-15012B70C5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63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1CE8FB5C-E849-42ED-9956-1555F4F1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ar-SA" b="1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إذا اغتسل بدون وضوء فهل يرتفع الحدث الأصغر</a:t>
            </a:r>
            <a:endParaRPr lang="ar-SA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308D588-7B6C-44AA-BA31-8E1CC4DD6F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23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7EF68E5E-EF1C-4EAB-B925-0E22C9D8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800" b="1">
                <a:solidFill>
                  <a:schemeClr val="accent3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مسائل</a:t>
            </a:r>
            <a:endParaRPr lang="ar-SA" sz="4800" b="1" dirty="0">
              <a:solidFill>
                <a:schemeClr val="accent3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927F09D-1D4F-40ED-9D48-E1417BA755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00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3DAAC156-97D2-4183-81AC-E41F5CF73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800" b="1">
                <a:solidFill>
                  <a:schemeClr val="accent3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مسائل في أحوال الشك في الطهارة والحدث</a:t>
            </a:r>
            <a:endParaRPr lang="ar-SA" sz="4800" b="1" dirty="0">
              <a:solidFill>
                <a:schemeClr val="accent3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E49A148-23A0-423D-B4C9-E027192425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6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1DCA8D8A-867E-4B2B-A23B-E96A2EE0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>
                <a:solidFill>
                  <a:schemeClr val="accent3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تعريف الوضوء</a:t>
            </a:r>
            <a:endParaRPr lang="ar-SA" b="1" dirty="0">
              <a:solidFill>
                <a:schemeClr val="accent3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E7E510A-D6B0-4FC3-85A5-1D9A3822BC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0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9E213FAD-239D-49FA-8864-790A0E52F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>
                <a:solidFill>
                  <a:schemeClr val="accent3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فروض الوضوء</a:t>
            </a:r>
            <a:br>
              <a:rPr lang="ar-SA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4000" b="1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أعضاء الوضوء التي لا يصح الوضوء إلا بغسلها</a:t>
            </a:r>
            <a:endParaRPr lang="ar-SA" sz="40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D9C1E2D-A5C7-4EBE-ACE1-7F2E34600C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1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6FBA1C5D-0841-41AA-96B5-FA2410E53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>
                <a:solidFill>
                  <a:schemeClr val="accent3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شروط الوضوء</a:t>
            </a:r>
            <a:endParaRPr lang="ar-SA" b="1" dirty="0">
              <a:solidFill>
                <a:schemeClr val="accent3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E18E8A5-D842-4C2D-A7C6-A08C1C782F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3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84B6230E-FEA2-4F41-AAA7-12318231E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>
                <a:solidFill>
                  <a:schemeClr val="accent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مسائل متعلقة بالنية</a:t>
            </a:r>
            <a:endParaRPr lang="ar-SA" sz="6000" b="1" dirty="0">
              <a:solidFill>
                <a:schemeClr val="accent3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9A1F533-262C-4B17-ACC6-AC7F3049AE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8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0ACAAB83-5396-4ED0-A249-1C501942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>
                <a:solidFill>
                  <a:schemeClr val="accent3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الكفار مخاطبون بفروع الشريعة</a:t>
            </a:r>
            <a:endParaRPr lang="ar-SA" b="1" dirty="0">
              <a:solidFill>
                <a:schemeClr val="accent3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3D8D741-4346-44AB-854C-4710DCC236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5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E01689BD-1B6C-4508-9FB4-3927433A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>
                <a:solidFill>
                  <a:schemeClr val="accent3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سنن الوضوء</a:t>
            </a:r>
            <a:endParaRPr lang="ar-SA" b="1" dirty="0">
              <a:solidFill>
                <a:schemeClr val="accent3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8395EEB-173A-451E-A09A-8DFB9BD30C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1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F98FFC00-A2DA-4F98-A1F2-9B608FC42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>
                <a:solidFill>
                  <a:schemeClr val="accent3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مكروهات الوضوء</a:t>
            </a:r>
            <a:endParaRPr lang="ar-SA" b="1" dirty="0">
              <a:solidFill>
                <a:schemeClr val="accent3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47787BE-FD36-4B23-ABA8-2122965413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32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C301AAB7-0F01-4152-B5F9-347F32FD8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800" b="1">
                <a:solidFill>
                  <a:schemeClr val="accent3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مبطلات الوضوء</a:t>
            </a:r>
            <a:endParaRPr lang="ar-SA" sz="4800" b="1" dirty="0">
              <a:solidFill>
                <a:schemeClr val="accent3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D31A5B9-F666-4B57-86B9-9CE602DA7E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1249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شاشة عريضة</PresentationFormat>
  <Paragraphs>14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Traditional Arabic</vt:lpstr>
      <vt:lpstr>نسق Office</vt:lpstr>
      <vt:lpstr>الوضوء</vt:lpstr>
      <vt:lpstr>تعريف الوضوء</vt:lpstr>
      <vt:lpstr>فروض الوضوء أعضاء الوضوء التي لا يصح الوضوء إلا بغسلها</vt:lpstr>
      <vt:lpstr>شروط الوضوء</vt:lpstr>
      <vt:lpstr>مسائل متعلقة بالنية</vt:lpstr>
      <vt:lpstr>هل الكفار مخاطبون بفروع الشريعة</vt:lpstr>
      <vt:lpstr>سنن الوضوء</vt:lpstr>
      <vt:lpstr>مكروهات الوضوء</vt:lpstr>
      <vt:lpstr>مبطلات الوضوء</vt:lpstr>
      <vt:lpstr>مبطلات الوضوء</vt:lpstr>
      <vt:lpstr>صفة الوضوء</vt:lpstr>
      <vt:lpstr>إذا اغتسل بدون وضوء فهل يرتفع الحدث الأصغر</vt:lpstr>
      <vt:lpstr>مسائل</vt:lpstr>
      <vt:lpstr>مسائل في أحوال الشك في الطهارة والحدث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الوضوء</dc:title>
  <dc:creator>ندا</dc:creator>
  <cp:lastModifiedBy>ندا</cp:lastModifiedBy>
  <cp:revision>1</cp:revision>
  <dcterms:created xsi:type="dcterms:W3CDTF">2019-10-28T09:22:40Z</dcterms:created>
  <dcterms:modified xsi:type="dcterms:W3CDTF">2019-10-28T09:22:40Z</dcterms:modified>
</cp:coreProperties>
</file>