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5" r:id="rId13"/>
    <p:sldId id="264" r:id="rId14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2" d="100"/>
          <a:sy n="72" d="100"/>
        </p:scale>
        <p:origin x="-123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image" Target="../media/image8.jpeg"/><Relationship Id="rId4" Type="http://schemas.openxmlformats.org/officeDocument/2006/relationships/image" Target="../media/image11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image" Target="../media/image8.jpeg"/><Relationship Id="rId4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15A56A-A532-4CFC-BE82-59BCA42BEF6A}" type="doc">
      <dgm:prSet loTypeId="urn:microsoft.com/office/officeart/2005/8/layout/process4" loCatId="list" qsTypeId="urn:microsoft.com/office/officeart/2005/8/quickstyle/3d6" qsCatId="3D" csTypeId="urn:microsoft.com/office/officeart/2005/8/colors/colorful1#1" csCatId="colorful" phldr="1"/>
      <dgm:spPr/>
      <dgm:t>
        <a:bodyPr/>
        <a:lstStyle/>
        <a:p>
          <a:pPr rtl="1"/>
          <a:endParaRPr lang="ar-SA"/>
        </a:p>
      </dgm:t>
    </dgm:pt>
    <dgm:pt modelId="{794CD4C2-FDDE-4279-B0C8-7450F3BAF924}">
      <dgm:prSet phldrT="[نص]" custT="1"/>
      <dgm:spPr/>
      <dgm:t>
        <a:bodyPr/>
        <a:lstStyle/>
        <a:p>
          <a:pPr rtl="1"/>
          <a:r>
            <a:rPr lang="ar-SA" sz="3600" dirty="0" smtClean="0"/>
            <a:t>تعدد التعاميم التي تستخدم المفهوم </a:t>
          </a:r>
          <a:endParaRPr lang="ar-SA" sz="3600" dirty="0"/>
        </a:p>
      </dgm:t>
    </dgm:pt>
    <dgm:pt modelId="{D32CB2E7-78A7-4757-8666-60EA8C70472F}" type="parTrans" cxnId="{80F9EAE0-DEDE-40AE-9C0D-36406C6861BF}">
      <dgm:prSet/>
      <dgm:spPr/>
      <dgm:t>
        <a:bodyPr/>
        <a:lstStyle/>
        <a:p>
          <a:pPr rtl="1"/>
          <a:endParaRPr lang="ar-SA"/>
        </a:p>
      </dgm:t>
    </dgm:pt>
    <dgm:pt modelId="{C68DBC99-12F5-4903-8E56-3BC1614ED781}" type="sibTrans" cxnId="{80F9EAE0-DEDE-40AE-9C0D-36406C6861BF}">
      <dgm:prSet/>
      <dgm:spPr/>
      <dgm:t>
        <a:bodyPr/>
        <a:lstStyle/>
        <a:p>
          <a:pPr rtl="1"/>
          <a:endParaRPr lang="ar-SA"/>
        </a:p>
      </dgm:t>
    </dgm:pt>
    <dgm:pt modelId="{03D70932-DFCB-46B9-AFF3-3232175266F0}">
      <dgm:prSet phldrT="[نص]" custT="1"/>
      <dgm:spPr/>
      <dgm:t>
        <a:bodyPr/>
        <a:lstStyle/>
        <a:p>
          <a:pPr rtl="1"/>
          <a:r>
            <a:rPr lang="ar-SA" sz="3600" dirty="0" smtClean="0"/>
            <a:t>أهمية التعاميم التي تستخدم المفهوم </a:t>
          </a:r>
          <a:endParaRPr lang="ar-SA" sz="3600" dirty="0"/>
        </a:p>
      </dgm:t>
    </dgm:pt>
    <dgm:pt modelId="{3493FF32-9748-4237-B5B8-8B5013CA6B3E}" type="parTrans" cxnId="{60765EEC-EF6E-4081-AC8B-2156C6E94B76}">
      <dgm:prSet/>
      <dgm:spPr/>
      <dgm:t>
        <a:bodyPr/>
        <a:lstStyle/>
        <a:p>
          <a:pPr rtl="1"/>
          <a:endParaRPr lang="ar-SA"/>
        </a:p>
      </dgm:t>
    </dgm:pt>
    <dgm:pt modelId="{F2DC8E5B-EC62-4084-AE2B-25BE03FEE82D}" type="sibTrans" cxnId="{60765EEC-EF6E-4081-AC8B-2156C6E94B76}">
      <dgm:prSet/>
      <dgm:spPr/>
      <dgm:t>
        <a:bodyPr/>
        <a:lstStyle/>
        <a:p>
          <a:pPr rtl="1"/>
          <a:endParaRPr lang="ar-SA"/>
        </a:p>
      </dgm:t>
    </dgm:pt>
    <dgm:pt modelId="{94CC7920-D6F1-42DA-A4A4-9FCBF3F86597}">
      <dgm:prSet custT="1"/>
      <dgm:spPr/>
      <dgm:t>
        <a:bodyPr/>
        <a:lstStyle/>
        <a:p>
          <a:pPr rtl="1"/>
          <a:r>
            <a:rPr lang="ar-SA" sz="2800" dirty="0" smtClean="0"/>
            <a:t>زيادة عدد المفاهيم التي يحتوي عليها المفهوم المراد التوصل إليه </a:t>
          </a:r>
          <a:endParaRPr lang="ar-SA" sz="2800" dirty="0"/>
        </a:p>
      </dgm:t>
    </dgm:pt>
    <dgm:pt modelId="{6CAA98BC-CD30-4636-9E76-17F3D77E6FD4}" type="parTrans" cxnId="{AD8F9604-0DC3-4E0F-A9CA-C61677BCEB2C}">
      <dgm:prSet/>
      <dgm:spPr/>
      <dgm:t>
        <a:bodyPr/>
        <a:lstStyle/>
        <a:p>
          <a:pPr rtl="1"/>
          <a:endParaRPr lang="ar-SA"/>
        </a:p>
      </dgm:t>
    </dgm:pt>
    <dgm:pt modelId="{1BCE130B-7693-43BA-93EC-744C99C0F3C5}" type="sibTrans" cxnId="{AD8F9604-0DC3-4E0F-A9CA-C61677BCEB2C}">
      <dgm:prSet/>
      <dgm:spPr/>
      <dgm:t>
        <a:bodyPr/>
        <a:lstStyle/>
        <a:p>
          <a:pPr rtl="1"/>
          <a:endParaRPr lang="ar-SA"/>
        </a:p>
      </dgm:t>
    </dgm:pt>
    <dgm:pt modelId="{F662BAC0-8E90-4D70-AE77-7D3D802DB50F}" type="pres">
      <dgm:prSet presAssocID="{3715A56A-A532-4CFC-BE82-59BCA42BEF6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36AE9BE9-0794-439A-BAB2-6D5F743C604C}" type="pres">
      <dgm:prSet presAssocID="{03D70932-DFCB-46B9-AFF3-3232175266F0}" presName="boxAndChildren" presStyleCnt="0"/>
      <dgm:spPr/>
    </dgm:pt>
    <dgm:pt modelId="{826741AD-AB59-4FF0-9968-A737BE8BAC99}" type="pres">
      <dgm:prSet presAssocID="{03D70932-DFCB-46B9-AFF3-3232175266F0}" presName="parentTextBox" presStyleLbl="node1" presStyleIdx="0" presStyleCnt="3"/>
      <dgm:spPr/>
      <dgm:t>
        <a:bodyPr/>
        <a:lstStyle/>
        <a:p>
          <a:pPr rtl="1"/>
          <a:endParaRPr lang="ar-SA"/>
        </a:p>
      </dgm:t>
    </dgm:pt>
    <dgm:pt modelId="{5B713742-E09E-48BE-A9B3-B20F75A90D00}" type="pres">
      <dgm:prSet presAssocID="{C68DBC99-12F5-4903-8E56-3BC1614ED781}" presName="sp" presStyleCnt="0"/>
      <dgm:spPr/>
    </dgm:pt>
    <dgm:pt modelId="{41F316B0-539E-42E3-899B-685AB955385A}" type="pres">
      <dgm:prSet presAssocID="{794CD4C2-FDDE-4279-B0C8-7450F3BAF924}" presName="arrowAndChildren" presStyleCnt="0"/>
      <dgm:spPr/>
    </dgm:pt>
    <dgm:pt modelId="{A83732AB-51C7-43DE-9B93-5C25AE466AD0}" type="pres">
      <dgm:prSet presAssocID="{794CD4C2-FDDE-4279-B0C8-7450F3BAF924}" presName="parentTextArrow" presStyleLbl="node1" presStyleIdx="1" presStyleCnt="3"/>
      <dgm:spPr/>
      <dgm:t>
        <a:bodyPr/>
        <a:lstStyle/>
        <a:p>
          <a:pPr rtl="1"/>
          <a:endParaRPr lang="ar-SA"/>
        </a:p>
      </dgm:t>
    </dgm:pt>
    <dgm:pt modelId="{85AB92D2-EC9D-474C-A489-BE9617D9E479}" type="pres">
      <dgm:prSet presAssocID="{1BCE130B-7693-43BA-93EC-744C99C0F3C5}" presName="sp" presStyleCnt="0"/>
      <dgm:spPr/>
    </dgm:pt>
    <dgm:pt modelId="{DAA12598-7BBA-45A7-AAC4-80913F7E8505}" type="pres">
      <dgm:prSet presAssocID="{94CC7920-D6F1-42DA-A4A4-9FCBF3F86597}" presName="arrowAndChildren" presStyleCnt="0"/>
      <dgm:spPr/>
    </dgm:pt>
    <dgm:pt modelId="{0515CDC5-E9ED-44C5-A831-DBF37D2E255C}" type="pres">
      <dgm:prSet presAssocID="{94CC7920-D6F1-42DA-A4A4-9FCBF3F86597}" presName="parentTextArrow" presStyleLbl="node1" presStyleIdx="2" presStyleCnt="3"/>
      <dgm:spPr/>
      <dgm:t>
        <a:bodyPr/>
        <a:lstStyle/>
        <a:p>
          <a:pPr rtl="1"/>
          <a:endParaRPr lang="ar-SA"/>
        </a:p>
      </dgm:t>
    </dgm:pt>
  </dgm:ptLst>
  <dgm:cxnLst>
    <dgm:cxn modelId="{DC983D19-999B-4616-B23A-1D30F0737C13}" type="presOf" srcId="{03D70932-DFCB-46B9-AFF3-3232175266F0}" destId="{826741AD-AB59-4FF0-9968-A737BE8BAC99}" srcOrd="0" destOrd="0" presId="urn:microsoft.com/office/officeart/2005/8/layout/process4"/>
    <dgm:cxn modelId="{80F9EAE0-DEDE-40AE-9C0D-36406C6861BF}" srcId="{3715A56A-A532-4CFC-BE82-59BCA42BEF6A}" destId="{794CD4C2-FDDE-4279-B0C8-7450F3BAF924}" srcOrd="1" destOrd="0" parTransId="{D32CB2E7-78A7-4757-8666-60EA8C70472F}" sibTransId="{C68DBC99-12F5-4903-8E56-3BC1614ED781}"/>
    <dgm:cxn modelId="{4DC69479-398B-461B-A7B1-487769A78AC9}" type="presOf" srcId="{94CC7920-D6F1-42DA-A4A4-9FCBF3F86597}" destId="{0515CDC5-E9ED-44C5-A831-DBF37D2E255C}" srcOrd="0" destOrd="0" presId="urn:microsoft.com/office/officeart/2005/8/layout/process4"/>
    <dgm:cxn modelId="{60765EEC-EF6E-4081-AC8B-2156C6E94B76}" srcId="{3715A56A-A532-4CFC-BE82-59BCA42BEF6A}" destId="{03D70932-DFCB-46B9-AFF3-3232175266F0}" srcOrd="2" destOrd="0" parTransId="{3493FF32-9748-4237-B5B8-8B5013CA6B3E}" sibTransId="{F2DC8E5B-EC62-4084-AE2B-25BE03FEE82D}"/>
    <dgm:cxn modelId="{AD8F9604-0DC3-4E0F-A9CA-C61677BCEB2C}" srcId="{3715A56A-A532-4CFC-BE82-59BCA42BEF6A}" destId="{94CC7920-D6F1-42DA-A4A4-9FCBF3F86597}" srcOrd="0" destOrd="0" parTransId="{6CAA98BC-CD30-4636-9E76-17F3D77E6FD4}" sibTransId="{1BCE130B-7693-43BA-93EC-744C99C0F3C5}"/>
    <dgm:cxn modelId="{9E8EC47C-6C18-4E28-80F4-A292C7E6E210}" type="presOf" srcId="{794CD4C2-FDDE-4279-B0C8-7450F3BAF924}" destId="{A83732AB-51C7-43DE-9B93-5C25AE466AD0}" srcOrd="0" destOrd="0" presId="urn:microsoft.com/office/officeart/2005/8/layout/process4"/>
    <dgm:cxn modelId="{C6241C94-68ED-4AD2-B001-E6A11E7637F7}" type="presOf" srcId="{3715A56A-A532-4CFC-BE82-59BCA42BEF6A}" destId="{F662BAC0-8E90-4D70-AE77-7D3D802DB50F}" srcOrd="0" destOrd="0" presId="urn:microsoft.com/office/officeart/2005/8/layout/process4"/>
    <dgm:cxn modelId="{18204E08-4BB3-4AF5-B31B-D4D3DCA85017}" type="presParOf" srcId="{F662BAC0-8E90-4D70-AE77-7D3D802DB50F}" destId="{36AE9BE9-0794-439A-BAB2-6D5F743C604C}" srcOrd="0" destOrd="0" presId="urn:microsoft.com/office/officeart/2005/8/layout/process4"/>
    <dgm:cxn modelId="{39C21694-5A77-4382-96AE-2B3CA023CECC}" type="presParOf" srcId="{36AE9BE9-0794-439A-BAB2-6D5F743C604C}" destId="{826741AD-AB59-4FF0-9968-A737BE8BAC99}" srcOrd="0" destOrd="0" presId="urn:microsoft.com/office/officeart/2005/8/layout/process4"/>
    <dgm:cxn modelId="{B856440A-FFC7-49C3-AF09-0CDAF83B5BAD}" type="presParOf" srcId="{F662BAC0-8E90-4D70-AE77-7D3D802DB50F}" destId="{5B713742-E09E-48BE-A9B3-B20F75A90D00}" srcOrd="1" destOrd="0" presId="urn:microsoft.com/office/officeart/2005/8/layout/process4"/>
    <dgm:cxn modelId="{0543BFC0-4ADA-4DDA-94F2-A844A45D5A04}" type="presParOf" srcId="{F662BAC0-8E90-4D70-AE77-7D3D802DB50F}" destId="{41F316B0-539E-42E3-899B-685AB955385A}" srcOrd="2" destOrd="0" presId="urn:microsoft.com/office/officeart/2005/8/layout/process4"/>
    <dgm:cxn modelId="{7C299151-1C4E-4BD3-BC2D-73D4C0F89333}" type="presParOf" srcId="{41F316B0-539E-42E3-899B-685AB955385A}" destId="{A83732AB-51C7-43DE-9B93-5C25AE466AD0}" srcOrd="0" destOrd="0" presId="urn:microsoft.com/office/officeart/2005/8/layout/process4"/>
    <dgm:cxn modelId="{98888F99-7683-46BF-9240-0949AD0E30DE}" type="presParOf" srcId="{F662BAC0-8E90-4D70-AE77-7D3D802DB50F}" destId="{85AB92D2-EC9D-474C-A489-BE9617D9E479}" srcOrd="3" destOrd="0" presId="urn:microsoft.com/office/officeart/2005/8/layout/process4"/>
    <dgm:cxn modelId="{99A1DA5B-32BD-440D-AE3B-401988D3B5AB}" type="presParOf" srcId="{F662BAC0-8E90-4D70-AE77-7D3D802DB50F}" destId="{DAA12598-7BBA-45A7-AAC4-80913F7E8505}" srcOrd="4" destOrd="0" presId="urn:microsoft.com/office/officeart/2005/8/layout/process4"/>
    <dgm:cxn modelId="{99C4F3E1-74F9-4387-8FD2-3107FC601FF5}" type="presParOf" srcId="{DAA12598-7BBA-45A7-AAC4-80913F7E8505}" destId="{0515CDC5-E9ED-44C5-A831-DBF37D2E255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287781-3578-4747-BA0B-5F33747D8396}" type="doc">
      <dgm:prSet loTypeId="urn:microsoft.com/office/officeart/2005/8/layout/radial5" loCatId="cycle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pPr rtl="1"/>
          <a:endParaRPr lang="ar-SA"/>
        </a:p>
      </dgm:t>
    </dgm:pt>
    <dgm:pt modelId="{A299664C-0EF1-4CEC-824C-AE2BF7683E1C}">
      <dgm:prSet phldrT="[نص]"/>
      <dgm:spPr/>
      <dgm:t>
        <a:bodyPr/>
        <a:lstStyle/>
        <a:p>
          <a:pPr rtl="1"/>
          <a:r>
            <a:rPr lang="ar-SA" dirty="0" smtClean="0"/>
            <a:t>المفهوم</a:t>
          </a:r>
          <a:endParaRPr lang="ar-SA" dirty="0"/>
        </a:p>
      </dgm:t>
    </dgm:pt>
    <dgm:pt modelId="{92D8CF69-8FFE-4460-B83B-3B909D9FC316}" type="parTrans" cxnId="{777B1663-C149-46B6-881D-1B031828EDB6}">
      <dgm:prSet/>
      <dgm:spPr/>
      <dgm:t>
        <a:bodyPr/>
        <a:lstStyle/>
        <a:p>
          <a:pPr rtl="1"/>
          <a:endParaRPr lang="ar-SA"/>
        </a:p>
      </dgm:t>
    </dgm:pt>
    <dgm:pt modelId="{BAF44D9A-D143-49B4-AC8A-9507A6827EF0}" type="sibTrans" cxnId="{777B1663-C149-46B6-881D-1B031828EDB6}">
      <dgm:prSet/>
      <dgm:spPr/>
      <dgm:t>
        <a:bodyPr/>
        <a:lstStyle/>
        <a:p>
          <a:pPr rtl="1"/>
          <a:endParaRPr lang="ar-SA"/>
        </a:p>
      </dgm:t>
    </dgm:pt>
    <dgm:pt modelId="{0AB67F0E-A45A-46D9-AFE1-01F62CFD56EC}">
      <dgm:prSet phldrT="[نص]" custT="1"/>
      <dgm:spPr/>
      <dgm:t>
        <a:bodyPr/>
        <a:lstStyle/>
        <a:p>
          <a:pPr rtl="1"/>
          <a:r>
            <a:rPr lang="ar-SA" sz="2000" b="1" dirty="0" smtClean="0"/>
            <a:t>التعريف باسم المفهوم </a:t>
          </a:r>
          <a:endParaRPr lang="ar-SA" sz="2000" b="1" dirty="0"/>
        </a:p>
      </dgm:t>
    </dgm:pt>
    <dgm:pt modelId="{E8EB4907-98EC-4D01-A4A1-AB5928E1E41A}" type="parTrans" cxnId="{4BFF57C5-69F8-4E51-B94B-AB075F8E8403}">
      <dgm:prSet/>
      <dgm:spPr/>
      <dgm:t>
        <a:bodyPr/>
        <a:lstStyle/>
        <a:p>
          <a:pPr rtl="1"/>
          <a:endParaRPr lang="ar-SA"/>
        </a:p>
      </dgm:t>
    </dgm:pt>
    <dgm:pt modelId="{73B28079-CDBB-4462-8C68-AF1517BF1639}" type="sibTrans" cxnId="{4BFF57C5-69F8-4E51-B94B-AB075F8E8403}">
      <dgm:prSet/>
      <dgm:spPr/>
      <dgm:t>
        <a:bodyPr/>
        <a:lstStyle/>
        <a:p>
          <a:pPr rtl="1"/>
          <a:endParaRPr lang="ar-SA"/>
        </a:p>
      </dgm:t>
    </dgm:pt>
    <dgm:pt modelId="{693D1FE7-A79A-441A-A1F0-BEE7BF725EF5}">
      <dgm:prSet phldrT="[نص]"/>
      <dgm:spPr/>
      <dgm:t>
        <a:bodyPr/>
        <a:lstStyle/>
        <a:p>
          <a:pPr rtl="1"/>
          <a:r>
            <a:rPr lang="ar-SA" b="1" dirty="0" smtClean="0"/>
            <a:t>تمكين الطالب من تمييز المفهوم </a:t>
          </a:r>
          <a:endParaRPr lang="ar-SA" b="1" dirty="0"/>
        </a:p>
      </dgm:t>
    </dgm:pt>
    <dgm:pt modelId="{6CE3D33C-152A-4E66-BABD-ECCE7B76827C}" type="parTrans" cxnId="{0433ED8F-CC9E-40D6-A32D-DEE227660DB6}">
      <dgm:prSet/>
      <dgm:spPr/>
      <dgm:t>
        <a:bodyPr/>
        <a:lstStyle/>
        <a:p>
          <a:pPr rtl="1"/>
          <a:endParaRPr lang="ar-SA"/>
        </a:p>
      </dgm:t>
    </dgm:pt>
    <dgm:pt modelId="{BC18B12A-F91E-4BB3-9CF6-5417735662E6}" type="sibTrans" cxnId="{0433ED8F-CC9E-40D6-A32D-DEE227660DB6}">
      <dgm:prSet/>
      <dgm:spPr/>
      <dgm:t>
        <a:bodyPr/>
        <a:lstStyle/>
        <a:p>
          <a:pPr rtl="1"/>
          <a:endParaRPr lang="ar-SA"/>
        </a:p>
      </dgm:t>
    </dgm:pt>
    <dgm:pt modelId="{F49BAD14-D1BD-4C49-96DE-B683D0058847}">
      <dgm:prSet phldrT="[نص]"/>
      <dgm:spPr/>
      <dgm:t>
        <a:bodyPr/>
        <a:lstStyle/>
        <a:p>
          <a:pPr rtl="1"/>
          <a:r>
            <a:rPr lang="ar-SA" b="1" dirty="0" smtClean="0"/>
            <a:t>تمييز أمثلة المفهوم من غير ألأمثلة </a:t>
          </a:r>
          <a:endParaRPr lang="ar-SA" b="1" dirty="0"/>
        </a:p>
      </dgm:t>
    </dgm:pt>
    <dgm:pt modelId="{E7F416D8-CE8D-4114-97CA-8F3B22D75AA8}" type="parTrans" cxnId="{197B2825-6731-4BFB-83FB-34608297EF09}">
      <dgm:prSet/>
      <dgm:spPr/>
      <dgm:t>
        <a:bodyPr/>
        <a:lstStyle/>
        <a:p>
          <a:pPr rtl="1"/>
          <a:endParaRPr lang="ar-SA"/>
        </a:p>
      </dgm:t>
    </dgm:pt>
    <dgm:pt modelId="{D5B341A9-EB5F-407F-B07F-8F8FC4053DC4}" type="sibTrans" cxnId="{197B2825-6731-4BFB-83FB-34608297EF09}">
      <dgm:prSet/>
      <dgm:spPr/>
      <dgm:t>
        <a:bodyPr/>
        <a:lstStyle/>
        <a:p>
          <a:pPr rtl="1"/>
          <a:endParaRPr lang="ar-SA"/>
        </a:p>
      </dgm:t>
    </dgm:pt>
    <dgm:pt modelId="{D57FF781-7DA1-4A59-A537-736AC6DB0B97}" type="pres">
      <dgm:prSet presAssocID="{F7287781-3578-4747-BA0B-5F33747D839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D55424AE-B76D-4F08-9DD7-83D15A18BA4D}" type="pres">
      <dgm:prSet presAssocID="{A299664C-0EF1-4CEC-824C-AE2BF7683E1C}" presName="centerShape" presStyleLbl="node0" presStyleIdx="0" presStyleCnt="1"/>
      <dgm:spPr/>
      <dgm:t>
        <a:bodyPr/>
        <a:lstStyle/>
        <a:p>
          <a:pPr rtl="1"/>
          <a:endParaRPr lang="ar-SA"/>
        </a:p>
      </dgm:t>
    </dgm:pt>
    <dgm:pt modelId="{34127ACC-F228-49FD-B72A-96D1BAD034C6}" type="pres">
      <dgm:prSet presAssocID="{E8EB4907-98EC-4D01-A4A1-AB5928E1E41A}" presName="parTrans" presStyleLbl="sibTrans2D1" presStyleIdx="0" presStyleCnt="3"/>
      <dgm:spPr/>
      <dgm:t>
        <a:bodyPr/>
        <a:lstStyle/>
        <a:p>
          <a:pPr rtl="1"/>
          <a:endParaRPr lang="ar-SA"/>
        </a:p>
      </dgm:t>
    </dgm:pt>
    <dgm:pt modelId="{CFA0DB85-E68A-4981-884B-4CD195686A7A}" type="pres">
      <dgm:prSet presAssocID="{E8EB4907-98EC-4D01-A4A1-AB5928E1E41A}" presName="connectorText" presStyleLbl="sibTrans2D1" presStyleIdx="0" presStyleCnt="3"/>
      <dgm:spPr/>
      <dgm:t>
        <a:bodyPr/>
        <a:lstStyle/>
        <a:p>
          <a:pPr rtl="1"/>
          <a:endParaRPr lang="ar-SA"/>
        </a:p>
      </dgm:t>
    </dgm:pt>
    <dgm:pt modelId="{24B5D0B8-EEF2-471F-9A01-EAD1E451DD46}" type="pres">
      <dgm:prSet presAssocID="{0AB67F0E-A45A-46D9-AFE1-01F62CFD56E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ACF0BD4-CFB9-49B7-9D34-FA31A95FDF44}" type="pres">
      <dgm:prSet presAssocID="{6CE3D33C-152A-4E66-BABD-ECCE7B76827C}" presName="parTrans" presStyleLbl="sibTrans2D1" presStyleIdx="1" presStyleCnt="3"/>
      <dgm:spPr/>
      <dgm:t>
        <a:bodyPr/>
        <a:lstStyle/>
        <a:p>
          <a:pPr rtl="1"/>
          <a:endParaRPr lang="ar-SA"/>
        </a:p>
      </dgm:t>
    </dgm:pt>
    <dgm:pt modelId="{D275A858-2621-4C72-B9A6-9E40860A9926}" type="pres">
      <dgm:prSet presAssocID="{6CE3D33C-152A-4E66-BABD-ECCE7B76827C}" presName="connectorText" presStyleLbl="sibTrans2D1" presStyleIdx="1" presStyleCnt="3"/>
      <dgm:spPr/>
      <dgm:t>
        <a:bodyPr/>
        <a:lstStyle/>
        <a:p>
          <a:pPr rtl="1"/>
          <a:endParaRPr lang="ar-SA"/>
        </a:p>
      </dgm:t>
    </dgm:pt>
    <dgm:pt modelId="{2C593126-D1F4-4217-8A03-9D54D04BB98E}" type="pres">
      <dgm:prSet presAssocID="{693D1FE7-A79A-441A-A1F0-BEE7BF725EF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BECAE0B-CD63-496E-9683-BBF0EC2BC060}" type="pres">
      <dgm:prSet presAssocID="{E7F416D8-CE8D-4114-97CA-8F3B22D75AA8}" presName="parTrans" presStyleLbl="sibTrans2D1" presStyleIdx="2" presStyleCnt="3"/>
      <dgm:spPr/>
      <dgm:t>
        <a:bodyPr/>
        <a:lstStyle/>
        <a:p>
          <a:pPr rtl="1"/>
          <a:endParaRPr lang="ar-SA"/>
        </a:p>
      </dgm:t>
    </dgm:pt>
    <dgm:pt modelId="{A4467042-D332-4930-8341-7BD459CABE31}" type="pres">
      <dgm:prSet presAssocID="{E7F416D8-CE8D-4114-97CA-8F3B22D75AA8}" presName="connectorText" presStyleLbl="sibTrans2D1" presStyleIdx="2" presStyleCnt="3"/>
      <dgm:spPr/>
      <dgm:t>
        <a:bodyPr/>
        <a:lstStyle/>
        <a:p>
          <a:pPr rtl="1"/>
          <a:endParaRPr lang="ar-SA"/>
        </a:p>
      </dgm:t>
    </dgm:pt>
    <dgm:pt modelId="{FF765D74-6FC5-4BED-882D-AC70310751C3}" type="pres">
      <dgm:prSet presAssocID="{F49BAD14-D1BD-4C49-96DE-B683D005884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5133E12C-A011-414D-B80F-975ED96CE898}" type="presOf" srcId="{6CE3D33C-152A-4E66-BABD-ECCE7B76827C}" destId="{D275A858-2621-4C72-B9A6-9E40860A9926}" srcOrd="1" destOrd="0" presId="urn:microsoft.com/office/officeart/2005/8/layout/radial5"/>
    <dgm:cxn modelId="{F4F53AC5-C32A-4212-AEBF-FFE42827377F}" type="presOf" srcId="{693D1FE7-A79A-441A-A1F0-BEE7BF725EF5}" destId="{2C593126-D1F4-4217-8A03-9D54D04BB98E}" srcOrd="0" destOrd="0" presId="urn:microsoft.com/office/officeart/2005/8/layout/radial5"/>
    <dgm:cxn modelId="{4BFF57C5-69F8-4E51-B94B-AB075F8E8403}" srcId="{A299664C-0EF1-4CEC-824C-AE2BF7683E1C}" destId="{0AB67F0E-A45A-46D9-AFE1-01F62CFD56EC}" srcOrd="0" destOrd="0" parTransId="{E8EB4907-98EC-4D01-A4A1-AB5928E1E41A}" sibTransId="{73B28079-CDBB-4462-8C68-AF1517BF1639}"/>
    <dgm:cxn modelId="{0433ED8F-CC9E-40D6-A32D-DEE227660DB6}" srcId="{A299664C-0EF1-4CEC-824C-AE2BF7683E1C}" destId="{693D1FE7-A79A-441A-A1F0-BEE7BF725EF5}" srcOrd="1" destOrd="0" parTransId="{6CE3D33C-152A-4E66-BABD-ECCE7B76827C}" sibTransId="{BC18B12A-F91E-4BB3-9CF6-5417735662E6}"/>
    <dgm:cxn modelId="{A5681233-FF77-4BAF-982B-45731699B1A4}" type="presOf" srcId="{E8EB4907-98EC-4D01-A4A1-AB5928E1E41A}" destId="{34127ACC-F228-49FD-B72A-96D1BAD034C6}" srcOrd="0" destOrd="0" presId="urn:microsoft.com/office/officeart/2005/8/layout/radial5"/>
    <dgm:cxn modelId="{C2943A66-E2FA-44A1-89B0-84847B1BAD61}" type="presOf" srcId="{0AB67F0E-A45A-46D9-AFE1-01F62CFD56EC}" destId="{24B5D0B8-EEF2-471F-9A01-EAD1E451DD46}" srcOrd="0" destOrd="0" presId="urn:microsoft.com/office/officeart/2005/8/layout/radial5"/>
    <dgm:cxn modelId="{4EAAB947-5BD7-4227-BC9B-098097872BE3}" type="presOf" srcId="{E8EB4907-98EC-4D01-A4A1-AB5928E1E41A}" destId="{CFA0DB85-E68A-4981-884B-4CD195686A7A}" srcOrd="1" destOrd="0" presId="urn:microsoft.com/office/officeart/2005/8/layout/radial5"/>
    <dgm:cxn modelId="{E281D15F-3AFC-4654-911D-2D015CDA8A8B}" type="presOf" srcId="{F49BAD14-D1BD-4C49-96DE-B683D0058847}" destId="{FF765D74-6FC5-4BED-882D-AC70310751C3}" srcOrd="0" destOrd="0" presId="urn:microsoft.com/office/officeart/2005/8/layout/radial5"/>
    <dgm:cxn modelId="{F7DEBD6F-D389-47ED-84CE-C39B23720F02}" type="presOf" srcId="{E7F416D8-CE8D-4114-97CA-8F3B22D75AA8}" destId="{A4467042-D332-4930-8341-7BD459CABE31}" srcOrd="1" destOrd="0" presId="urn:microsoft.com/office/officeart/2005/8/layout/radial5"/>
    <dgm:cxn modelId="{777B1663-C149-46B6-881D-1B031828EDB6}" srcId="{F7287781-3578-4747-BA0B-5F33747D8396}" destId="{A299664C-0EF1-4CEC-824C-AE2BF7683E1C}" srcOrd="0" destOrd="0" parTransId="{92D8CF69-8FFE-4460-B83B-3B909D9FC316}" sibTransId="{BAF44D9A-D143-49B4-AC8A-9507A6827EF0}"/>
    <dgm:cxn modelId="{DE2818E4-28AD-4298-BE9A-D415376470C5}" type="presOf" srcId="{E7F416D8-CE8D-4114-97CA-8F3B22D75AA8}" destId="{4BECAE0B-CD63-496E-9683-BBF0EC2BC060}" srcOrd="0" destOrd="0" presId="urn:microsoft.com/office/officeart/2005/8/layout/radial5"/>
    <dgm:cxn modelId="{DE2611E3-FF2C-43D1-8EF7-98BFCE4E2ACC}" type="presOf" srcId="{6CE3D33C-152A-4E66-BABD-ECCE7B76827C}" destId="{7ACF0BD4-CFB9-49B7-9D34-FA31A95FDF44}" srcOrd="0" destOrd="0" presId="urn:microsoft.com/office/officeart/2005/8/layout/radial5"/>
    <dgm:cxn modelId="{197B2825-6731-4BFB-83FB-34608297EF09}" srcId="{A299664C-0EF1-4CEC-824C-AE2BF7683E1C}" destId="{F49BAD14-D1BD-4C49-96DE-B683D0058847}" srcOrd="2" destOrd="0" parTransId="{E7F416D8-CE8D-4114-97CA-8F3B22D75AA8}" sibTransId="{D5B341A9-EB5F-407F-B07F-8F8FC4053DC4}"/>
    <dgm:cxn modelId="{E990BF4A-C2B3-4DC9-A085-A848DDE49D87}" type="presOf" srcId="{F7287781-3578-4747-BA0B-5F33747D8396}" destId="{D57FF781-7DA1-4A59-A537-736AC6DB0B97}" srcOrd="0" destOrd="0" presId="urn:microsoft.com/office/officeart/2005/8/layout/radial5"/>
    <dgm:cxn modelId="{7826FF99-3E29-44BB-A11C-62897265286E}" type="presOf" srcId="{A299664C-0EF1-4CEC-824C-AE2BF7683E1C}" destId="{D55424AE-B76D-4F08-9DD7-83D15A18BA4D}" srcOrd="0" destOrd="0" presId="urn:microsoft.com/office/officeart/2005/8/layout/radial5"/>
    <dgm:cxn modelId="{901A0373-6FD8-492F-9C42-FBE6100914D7}" type="presParOf" srcId="{D57FF781-7DA1-4A59-A537-736AC6DB0B97}" destId="{D55424AE-B76D-4F08-9DD7-83D15A18BA4D}" srcOrd="0" destOrd="0" presId="urn:microsoft.com/office/officeart/2005/8/layout/radial5"/>
    <dgm:cxn modelId="{9B2FF3F8-C2E9-4D76-A88E-B6163AE06254}" type="presParOf" srcId="{D57FF781-7DA1-4A59-A537-736AC6DB0B97}" destId="{34127ACC-F228-49FD-B72A-96D1BAD034C6}" srcOrd="1" destOrd="0" presId="urn:microsoft.com/office/officeart/2005/8/layout/radial5"/>
    <dgm:cxn modelId="{847972C4-25B9-4FE1-A5F5-E057FF1FB633}" type="presParOf" srcId="{34127ACC-F228-49FD-B72A-96D1BAD034C6}" destId="{CFA0DB85-E68A-4981-884B-4CD195686A7A}" srcOrd="0" destOrd="0" presId="urn:microsoft.com/office/officeart/2005/8/layout/radial5"/>
    <dgm:cxn modelId="{CBB5CCB6-80B0-43CF-827E-AE4D90E34E00}" type="presParOf" srcId="{D57FF781-7DA1-4A59-A537-736AC6DB0B97}" destId="{24B5D0B8-EEF2-471F-9A01-EAD1E451DD46}" srcOrd="2" destOrd="0" presId="urn:microsoft.com/office/officeart/2005/8/layout/radial5"/>
    <dgm:cxn modelId="{436FA27C-D355-4356-87DC-B534829271E8}" type="presParOf" srcId="{D57FF781-7DA1-4A59-A537-736AC6DB0B97}" destId="{7ACF0BD4-CFB9-49B7-9D34-FA31A95FDF44}" srcOrd="3" destOrd="0" presId="urn:microsoft.com/office/officeart/2005/8/layout/radial5"/>
    <dgm:cxn modelId="{4AA709B5-59AB-4BC8-9D2E-47300F7CEEDF}" type="presParOf" srcId="{7ACF0BD4-CFB9-49B7-9D34-FA31A95FDF44}" destId="{D275A858-2621-4C72-B9A6-9E40860A9926}" srcOrd="0" destOrd="0" presId="urn:microsoft.com/office/officeart/2005/8/layout/radial5"/>
    <dgm:cxn modelId="{7F9BEF0C-2379-4323-8358-551A06E3A0A6}" type="presParOf" srcId="{D57FF781-7DA1-4A59-A537-736AC6DB0B97}" destId="{2C593126-D1F4-4217-8A03-9D54D04BB98E}" srcOrd="4" destOrd="0" presId="urn:microsoft.com/office/officeart/2005/8/layout/radial5"/>
    <dgm:cxn modelId="{B0D07DDE-6A6E-4D64-A885-4AA6EAB52A50}" type="presParOf" srcId="{D57FF781-7DA1-4A59-A537-736AC6DB0B97}" destId="{4BECAE0B-CD63-496E-9683-BBF0EC2BC060}" srcOrd="5" destOrd="0" presId="urn:microsoft.com/office/officeart/2005/8/layout/radial5"/>
    <dgm:cxn modelId="{0565B780-7CED-45A0-B33E-BD614638AB0B}" type="presParOf" srcId="{4BECAE0B-CD63-496E-9683-BBF0EC2BC060}" destId="{A4467042-D332-4930-8341-7BD459CABE31}" srcOrd="0" destOrd="0" presId="urn:microsoft.com/office/officeart/2005/8/layout/radial5"/>
    <dgm:cxn modelId="{099ED223-B67C-4DFE-9BDA-2145531E8D96}" type="presParOf" srcId="{D57FF781-7DA1-4A59-A537-736AC6DB0B97}" destId="{FF765D74-6FC5-4BED-882D-AC70310751C3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81E4E2-064A-4FF0-8A48-5CA7341D0612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FFB37D8A-BCF7-4319-8920-A3FBC0BDBABC}">
      <dgm:prSet phldrT="[نص]"/>
      <dgm:spPr/>
      <dgm:t>
        <a:bodyPr/>
        <a:lstStyle/>
        <a:p>
          <a:pPr rtl="1"/>
          <a:r>
            <a:rPr lang="ar-SA" dirty="0" smtClean="0"/>
            <a:t>التبخر</a:t>
          </a:r>
          <a:endParaRPr lang="ar-SA" dirty="0"/>
        </a:p>
      </dgm:t>
    </dgm:pt>
    <dgm:pt modelId="{D7D52699-F98E-4FE8-A060-69B3DFDDC934}" type="parTrans" cxnId="{7723C1A1-A9B9-48DB-9475-B888797EB044}">
      <dgm:prSet/>
      <dgm:spPr/>
      <dgm:t>
        <a:bodyPr/>
        <a:lstStyle/>
        <a:p>
          <a:pPr rtl="1"/>
          <a:endParaRPr lang="ar-SA"/>
        </a:p>
      </dgm:t>
    </dgm:pt>
    <dgm:pt modelId="{B9D6700F-6AD5-4724-BF07-E579DB7F1108}" type="sibTrans" cxnId="{7723C1A1-A9B9-48DB-9475-B888797EB044}">
      <dgm:prSet/>
      <dgm:spPr/>
      <dgm:t>
        <a:bodyPr/>
        <a:lstStyle/>
        <a:p>
          <a:pPr rtl="1"/>
          <a:endParaRPr lang="ar-SA"/>
        </a:p>
      </dgm:t>
    </dgm:pt>
    <dgm:pt modelId="{3B21F3DB-C014-4DDD-94E6-2F7A9F3A40D8}">
      <dgm:prSet phldrT="[نص]"/>
      <dgm:spPr/>
      <dgm:t>
        <a:bodyPr/>
        <a:lstStyle/>
        <a:p>
          <a:pPr rtl="1"/>
          <a:r>
            <a:rPr lang="ar-SA" dirty="0" smtClean="0"/>
            <a:t>مثال على التبخر </a:t>
          </a:r>
          <a:endParaRPr lang="ar-SA" dirty="0"/>
        </a:p>
      </dgm:t>
    </dgm:pt>
    <dgm:pt modelId="{08B0BD5A-08EF-4795-BA01-8974122FD3BC}" type="parTrans" cxnId="{AF8E6770-A2E3-4B81-90E7-A7D68D4508F8}">
      <dgm:prSet/>
      <dgm:spPr/>
      <dgm:t>
        <a:bodyPr/>
        <a:lstStyle/>
        <a:p>
          <a:pPr rtl="1"/>
          <a:endParaRPr lang="ar-SA"/>
        </a:p>
      </dgm:t>
    </dgm:pt>
    <dgm:pt modelId="{F42FD936-AF9C-41BA-93AD-6CE0C71C27FC}" type="sibTrans" cxnId="{AF8E6770-A2E3-4B81-90E7-A7D68D4508F8}">
      <dgm:prSet/>
      <dgm:spPr/>
      <dgm:t>
        <a:bodyPr/>
        <a:lstStyle/>
        <a:p>
          <a:pPr rtl="1"/>
          <a:endParaRPr lang="ar-SA"/>
        </a:p>
      </dgm:t>
    </dgm:pt>
    <dgm:pt modelId="{24488652-AC84-458B-8406-4B18B23E006E}">
      <dgm:prSet phldrT="[نص]"/>
      <dgm:spPr/>
      <dgm:t>
        <a:bodyPr/>
        <a:lstStyle/>
        <a:p>
          <a:pPr rtl="1"/>
          <a:r>
            <a:rPr lang="ar-SA" dirty="0" smtClean="0"/>
            <a:t>مثال آخر</a:t>
          </a:r>
          <a:endParaRPr lang="ar-SA" dirty="0"/>
        </a:p>
      </dgm:t>
    </dgm:pt>
    <dgm:pt modelId="{0CA2D9DA-FE2C-46CC-A5DC-8CC3251E4BCA}" type="parTrans" cxnId="{56124B63-EAC1-49D0-8301-9467DF28532C}">
      <dgm:prSet/>
      <dgm:spPr/>
      <dgm:t>
        <a:bodyPr/>
        <a:lstStyle/>
        <a:p>
          <a:pPr rtl="1"/>
          <a:endParaRPr lang="ar-SA"/>
        </a:p>
      </dgm:t>
    </dgm:pt>
    <dgm:pt modelId="{2B91DFC4-F3A7-41EF-A359-F0F92F3771B3}" type="sibTrans" cxnId="{56124B63-EAC1-49D0-8301-9467DF28532C}">
      <dgm:prSet/>
      <dgm:spPr/>
      <dgm:t>
        <a:bodyPr/>
        <a:lstStyle/>
        <a:p>
          <a:pPr rtl="1"/>
          <a:endParaRPr lang="ar-SA"/>
        </a:p>
      </dgm:t>
    </dgm:pt>
    <dgm:pt modelId="{377055DA-5F54-410B-B321-E4D3EAE491CB}">
      <dgm:prSet phldrT="[نص]"/>
      <dgm:spPr/>
      <dgm:t>
        <a:bodyPr/>
        <a:lstStyle/>
        <a:p>
          <a:pPr rtl="1"/>
          <a:r>
            <a:rPr lang="ar-SA" dirty="0" smtClean="0"/>
            <a:t>مثال ليس للتبخر </a:t>
          </a:r>
          <a:endParaRPr lang="ar-SA" dirty="0"/>
        </a:p>
      </dgm:t>
    </dgm:pt>
    <dgm:pt modelId="{9A7D549A-3F5E-49DD-86B4-9FE642715EE6}" type="parTrans" cxnId="{27DD7787-F0D4-41F4-8F02-FECB6D7F951B}">
      <dgm:prSet/>
      <dgm:spPr/>
      <dgm:t>
        <a:bodyPr/>
        <a:lstStyle/>
        <a:p>
          <a:pPr rtl="1"/>
          <a:endParaRPr lang="ar-SA"/>
        </a:p>
      </dgm:t>
    </dgm:pt>
    <dgm:pt modelId="{8FD80B99-0EE9-46D0-BFA9-EA4A577DD982}" type="sibTrans" cxnId="{27DD7787-F0D4-41F4-8F02-FECB6D7F951B}">
      <dgm:prSet/>
      <dgm:spPr/>
      <dgm:t>
        <a:bodyPr/>
        <a:lstStyle/>
        <a:p>
          <a:pPr rtl="1"/>
          <a:endParaRPr lang="ar-SA"/>
        </a:p>
      </dgm:t>
    </dgm:pt>
    <dgm:pt modelId="{AB84993E-C7BB-4E96-909B-D55A3CBB8872}" type="pres">
      <dgm:prSet presAssocID="{5981E4E2-064A-4FF0-8A48-5CA7341D0612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68FF27D5-E251-4ACC-85E0-60DF2D294880}" type="pres">
      <dgm:prSet presAssocID="{FFB37D8A-BCF7-4319-8920-A3FBC0BDBABC}" presName="comp" presStyleCnt="0"/>
      <dgm:spPr/>
    </dgm:pt>
    <dgm:pt modelId="{B9A68EB3-2464-4ADF-8E9E-290574530DF7}" type="pres">
      <dgm:prSet presAssocID="{FFB37D8A-BCF7-4319-8920-A3FBC0BDBABC}" presName="box" presStyleLbl="node1" presStyleIdx="0" presStyleCnt="4" custScaleY="80028" custLinFactNeighborX="1172" custLinFactNeighborY="-9028"/>
      <dgm:spPr/>
      <dgm:t>
        <a:bodyPr/>
        <a:lstStyle/>
        <a:p>
          <a:pPr rtl="1"/>
          <a:endParaRPr lang="ar-SA"/>
        </a:p>
      </dgm:t>
    </dgm:pt>
    <dgm:pt modelId="{FB88152C-949F-4A1B-880B-61EE6504234F}" type="pres">
      <dgm:prSet presAssocID="{FFB37D8A-BCF7-4319-8920-A3FBC0BDBABC}" presName="img" presStyleLbl="fgImgPlace1" presStyleIdx="0" presStyleCnt="4" custScaleX="116922" custScaleY="90136" custLinFactNeighborX="273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BC248E3-26BB-432F-8200-8C9E7EB48E78}" type="pres">
      <dgm:prSet presAssocID="{FFB37D8A-BCF7-4319-8920-A3FBC0BDBABC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26FA431-E54C-43D1-A946-8D2A7CC6CB32}" type="pres">
      <dgm:prSet presAssocID="{B9D6700F-6AD5-4724-BF07-E579DB7F1108}" presName="spacer" presStyleCnt="0"/>
      <dgm:spPr/>
    </dgm:pt>
    <dgm:pt modelId="{A7D51EE9-A08D-4948-A5E5-AC35947E5E29}" type="pres">
      <dgm:prSet presAssocID="{3B21F3DB-C014-4DDD-94E6-2F7A9F3A40D8}" presName="comp" presStyleCnt="0"/>
      <dgm:spPr/>
    </dgm:pt>
    <dgm:pt modelId="{5DA0FE34-B044-4596-B282-F27E3180230A}" type="pres">
      <dgm:prSet presAssocID="{3B21F3DB-C014-4DDD-94E6-2F7A9F3A40D8}" presName="box" presStyleLbl="node1" presStyleIdx="1" presStyleCnt="4" custScaleY="74749" custLinFactNeighborY="188"/>
      <dgm:spPr/>
      <dgm:t>
        <a:bodyPr/>
        <a:lstStyle/>
        <a:p>
          <a:pPr rtl="1"/>
          <a:endParaRPr lang="ar-SA"/>
        </a:p>
      </dgm:t>
    </dgm:pt>
    <dgm:pt modelId="{DBDFB58E-DA3C-4731-B12B-B0AFEF575CA7}" type="pres">
      <dgm:prSet presAssocID="{3B21F3DB-C014-4DDD-94E6-2F7A9F3A40D8}" presName="img" presStyleLbl="fgImgPlace1" presStyleIdx="1" presStyleCnt="4" custScaleX="110361" custScaleY="86236" custLinFactNeighborX="-1910" custLinFactNeighborY="-124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31D2281-4DCA-4DBF-ABC6-68F5BD60B9DC}" type="pres">
      <dgm:prSet presAssocID="{3B21F3DB-C014-4DDD-94E6-2F7A9F3A40D8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E4EC788-59A1-4B6D-82F7-1980AAAAACC5}" type="pres">
      <dgm:prSet presAssocID="{F42FD936-AF9C-41BA-93AD-6CE0C71C27FC}" presName="spacer" presStyleCnt="0"/>
      <dgm:spPr/>
    </dgm:pt>
    <dgm:pt modelId="{DECDC19F-E5DC-406E-97FF-8F79D4837DEA}" type="pres">
      <dgm:prSet presAssocID="{24488652-AC84-458B-8406-4B18B23E006E}" presName="comp" presStyleCnt="0"/>
      <dgm:spPr/>
    </dgm:pt>
    <dgm:pt modelId="{8EE92EBD-D77D-478B-A027-CE0F66CD011C}" type="pres">
      <dgm:prSet presAssocID="{24488652-AC84-458B-8406-4B18B23E006E}" presName="box" presStyleLbl="node1" presStyleIdx="2" presStyleCnt="4" custScaleY="83584" custLinFactNeighborY="-4548"/>
      <dgm:spPr/>
      <dgm:t>
        <a:bodyPr/>
        <a:lstStyle/>
        <a:p>
          <a:pPr rtl="1"/>
          <a:endParaRPr lang="ar-SA"/>
        </a:p>
      </dgm:t>
    </dgm:pt>
    <dgm:pt modelId="{FA9DD0AB-DD98-4241-BFFF-B284A4BD02B2}" type="pres">
      <dgm:prSet presAssocID="{24488652-AC84-458B-8406-4B18B23E006E}" presName="img" presStyleLbl="fgImgPlace1" presStyleIdx="2" presStyleCnt="4" custScaleX="112431" custScaleY="87968" custLinFactNeighborX="489" custLinFactNeighborY="-4895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A88AD592-EF83-48B8-8372-DC04322AD194}" type="pres">
      <dgm:prSet presAssocID="{24488652-AC84-458B-8406-4B18B23E006E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9171079-F4E6-4610-A50C-352CBF9B3B48}" type="pres">
      <dgm:prSet presAssocID="{2B91DFC4-F3A7-41EF-A359-F0F92F3771B3}" presName="spacer" presStyleCnt="0"/>
      <dgm:spPr/>
    </dgm:pt>
    <dgm:pt modelId="{E79B25B3-4392-489A-8F53-6766FCFB6CA2}" type="pres">
      <dgm:prSet presAssocID="{377055DA-5F54-410B-B321-E4D3EAE491CB}" presName="comp" presStyleCnt="0"/>
      <dgm:spPr/>
    </dgm:pt>
    <dgm:pt modelId="{4E2C7F09-8DCC-4E72-BD38-C3A7BD7469F3}" type="pres">
      <dgm:prSet presAssocID="{377055DA-5F54-410B-B321-E4D3EAE491CB}" presName="box" presStyleLbl="node1" presStyleIdx="3" presStyleCnt="4" custScaleY="93417" custLinFactNeighborY="-5158"/>
      <dgm:spPr/>
      <dgm:t>
        <a:bodyPr/>
        <a:lstStyle/>
        <a:p>
          <a:pPr rtl="1"/>
          <a:endParaRPr lang="ar-SA"/>
        </a:p>
      </dgm:t>
    </dgm:pt>
    <dgm:pt modelId="{3FB0AFBC-C3DB-47D5-8341-95F0AA0968D1}" type="pres">
      <dgm:prSet presAssocID="{377055DA-5F54-410B-B321-E4D3EAE491CB}" presName="img" presStyleLbl="fgImgPlace1" presStyleIdx="3" presStyleCnt="4" custScaleX="132625" custScaleY="98833" custLinFactNeighborX="9860" custLinFactNeighborY="-7810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D0F64040-5734-4BAD-91FC-0B330BA382CD}" type="pres">
      <dgm:prSet presAssocID="{377055DA-5F54-410B-B321-E4D3EAE491CB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DE7EF3D8-7928-4821-903C-5CF4FF8A6490}" type="presOf" srcId="{3B21F3DB-C014-4DDD-94E6-2F7A9F3A40D8}" destId="{5DA0FE34-B044-4596-B282-F27E3180230A}" srcOrd="0" destOrd="0" presId="urn:microsoft.com/office/officeart/2005/8/layout/vList4#1"/>
    <dgm:cxn modelId="{7FD92336-0D37-4C3E-BD67-59015AF2961F}" type="presOf" srcId="{377055DA-5F54-410B-B321-E4D3EAE491CB}" destId="{D0F64040-5734-4BAD-91FC-0B330BA382CD}" srcOrd="1" destOrd="0" presId="urn:microsoft.com/office/officeart/2005/8/layout/vList4#1"/>
    <dgm:cxn modelId="{1050D751-A2A1-4199-AF2B-EF79A0D5F889}" type="presOf" srcId="{FFB37D8A-BCF7-4319-8920-A3FBC0BDBABC}" destId="{B9A68EB3-2464-4ADF-8E9E-290574530DF7}" srcOrd="0" destOrd="0" presId="urn:microsoft.com/office/officeart/2005/8/layout/vList4#1"/>
    <dgm:cxn modelId="{13859743-B788-48E9-B2F8-DF1CBA55403B}" type="presOf" srcId="{377055DA-5F54-410B-B321-E4D3EAE491CB}" destId="{4E2C7F09-8DCC-4E72-BD38-C3A7BD7469F3}" srcOrd="0" destOrd="0" presId="urn:microsoft.com/office/officeart/2005/8/layout/vList4#1"/>
    <dgm:cxn modelId="{8574558D-F4A6-4B9D-9B3C-96A76559C657}" type="presOf" srcId="{24488652-AC84-458B-8406-4B18B23E006E}" destId="{8EE92EBD-D77D-478B-A027-CE0F66CD011C}" srcOrd="0" destOrd="0" presId="urn:microsoft.com/office/officeart/2005/8/layout/vList4#1"/>
    <dgm:cxn modelId="{AF8E6770-A2E3-4B81-90E7-A7D68D4508F8}" srcId="{5981E4E2-064A-4FF0-8A48-5CA7341D0612}" destId="{3B21F3DB-C014-4DDD-94E6-2F7A9F3A40D8}" srcOrd="1" destOrd="0" parTransId="{08B0BD5A-08EF-4795-BA01-8974122FD3BC}" sibTransId="{F42FD936-AF9C-41BA-93AD-6CE0C71C27FC}"/>
    <dgm:cxn modelId="{56124B63-EAC1-49D0-8301-9467DF28532C}" srcId="{5981E4E2-064A-4FF0-8A48-5CA7341D0612}" destId="{24488652-AC84-458B-8406-4B18B23E006E}" srcOrd="2" destOrd="0" parTransId="{0CA2D9DA-FE2C-46CC-A5DC-8CC3251E4BCA}" sibTransId="{2B91DFC4-F3A7-41EF-A359-F0F92F3771B3}"/>
    <dgm:cxn modelId="{1287604D-BC4D-44D0-842B-9E15B12CD43A}" type="presOf" srcId="{5981E4E2-064A-4FF0-8A48-5CA7341D0612}" destId="{AB84993E-C7BB-4E96-909B-D55A3CBB8872}" srcOrd="0" destOrd="0" presId="urn:microsoft.com/office/officeart/2005/8/layout/vList4#1"/>
    <dgm:cxn modelId="{3F49B9B0-4BDB-4A6D-98B3-C379D13B00CC}" type="presOf" srcId="{24488652-AC84-458B-8406-4B18B23E006E}" destId="{A88AD592-EF83-48B8-8372-DC04322AD194}" srcOrd="1" destOrd="0" presId="urn:microsoft.com/office/officeart/2005/8/layout/vList4#1"/>
    <dgm:cxn modelId="{B4BA786C-3504-4623-B86B-68BCE830CC27}" type="presOf" srcId="{FFB37D8A-BCF7-4319-8920-A3FBC0BDBABC}" destId="{0BC248E3-26BB-432F-8200-8C9E7EB48E78}" srcOrd="1" destOrd="0" presId="urn:microsoft.com/office/officeart/2005/8/layout/vList4#1"/>
    <dgm:cxn modelId="{7723C1A1-A9B9-48DB-9475-B888797EB044}" srcId="{5981E4E2-064A-4FF0-8A48-5CA7341D0612}" destId="{FFB37D8A-BCF7-4319-8920-A3FBC0BDBABC}" srcOrd="0" destOrd="0" parTransId="{D7D52699-F98E-4FE8-A060-69B3DFDDC934}" sibTransId="{B9D6700F-6AD5-4724-BF07-E579DB7F1108}"/>
    <dgm:cxn modelId="{27DD7787-F0D4-41F4-8F02-FECB6D7F951B}" srcId="{5981E4E2-064A-4FF0-8A48-5CA7341D0612}" destId="{377055DA-5F54-410B-B321-E4D3EAE491CB}" srcOrd="3" destOrd="0" parTransId="{9A7D549A-3F5E-49DD-86B4-9FE642715EE6}" sibTransId="{8FD80B99-0EE9-46D0-BFA9-EA4A577DD982}"/>
    <dgm:cxn modelId="{B6AA3742-8BE5-459E-81DC-923564038D9B}" type="presOf" srcId="{3B21F3DB-C014-4DDD-94E6-2F7A9F3A40D8}" destId="{E31D2281-4DCA-4DBF-ABC6-68F5BD60B9DC}" srcOrd="1" destOrd="0" presId="urn:microsoft.com/office/officeart/2005/8/layout/vList4#1"/>
    <dgm:cxn modelId="{75FAD7A8-B35E-4B70-A5DB-9E102CEC1F41}" type="presParOf" srcId="{AB84993E-C7BB-4E96-909B-D55A3CBB8872}" destId="{68FF27D5-E251-4ACC-85E0-60DF2D294880}" srcOrd="0" destOrd="0" presId="urn:microsoft.com/office/officeart/2005/8/layout/vList4#1"/>
    <dgm:cxn modelId="{9DF534B7-29A1-4ADF-864F-45CF21BECCDA}" type="presParOf" srcId="{68FF27D5-E251-4ACC-85E0-60DF2D294880}" destId="{B9A68EB3-2464-4ADF-8E9E-290574530DF7}" srcOrd="0" destOrd="0" presId="urn:microsoft.com/office/officeart/2005/8/layout/vList4#1"/>
    <dgm:cxn modelId="{100EDDE0-6876-43B8-BC0F-2049EEFCBF72}" type="presParOf" srcId="{68FF27D5-E251-4ACC-85E0-60DF2D294880}" destId="{FB88152C-949F-4A1B-880B-61EE6504234F}" srcOrd="1" destOrd="0" presId="urn:microsoft.com/office/officeart/2005/8/layout/vList4#1"/>
    <dgm:cxn modelId="{B4A566D5-084A-4FF6-82EB-BFCACFC20494}" type="presParOf" srcId="{68FF27D5-E251-4ACC-85E0-60DF2D294880}" destId="{0BC248E3-26BB-432F-8200-8C9E7EB48E78}" srcOrd="2" destOrd="0" presId="urn:microsoft.com/office/officeart/2005/8/layout/vList4#1"/>
    <dgm:cxn modelId="{CFB425B4-DDE8-4C59-9BC9-60585D105AA3}" type="presParOf" srcId="{AB84993E-C7BB-4E96-909B-D55A3CBB8872}" destId="{726FA431-E54C-43D1-A946-8D2A7CC6CB32}" srcOrd="1" destOrd="0" presId="urn:microsoft.com/office/officeart/2005/8/layout/vList4#1"/>
    <dgm:cxn modelId="{0F2785E4-5FF6-484B-855F-77DC947D9965}" type="presParOf" srcId="{AB84993E-C7BB-4E96-909B-D55A3CBB8872}" destId="{A7D51EE9-A08D-4948-A5E5-AC35947E5E29}" srcOrd="2" destOrd="0" presId="urn:microsoft.com/office/officeart/2005/8/layout/vList4#1"/>
    <dgm:cxn modelId="{7088A1F0-0B07-4CDA-B614-814995FA1E20}" type="presParOf" srcId="{A7D51EE9-A08D-4948-A5E5-AC35947E5E29}" destId="{5DA0FE34-B044-4596-B282-F27E3180230A}" srcOrd="0" destOrd="0" presId="urn:microsoft.com/office/officeart/2005/8/layout/vList4#1"/>
    <dgm:cxn modelId="{A8A1C5D1-D097-4327-9AF8-91B94E7BFED2}" type="presParOf" srcId="{A7D51EE9-A08D-4948-A5E5-AC35947E5E29}" destId="{DBDFB58E-DA3C-4731-B12B-B0AFEF575CA7}" srcOrd="1" destOrd="0" presId="urn:microsoft.com/office/officeart/2005/8/layout/vList4#1"/>
    <dgm:cxn modelId="{CA0E4811-496E-406D-B027-D1954D47FB36}" type="presParOf" srcId="{A7D51EE9-A08D-4948-A5E5-AC35947E5E29}" destId="{E31D2281-4DCA-4DBF-ABC6-68F5BD60B9DC}" srcOrd="2" destOrd="0" presId="urn:microsoft.com/office/officeart/2005/8/layout/vList4#1"/>
    <dgm:cxn modelId="{16CA0DA2-8710-46D0-BF8D-19FAAEEE17DA}" type="presParOf" srcId="{AB84993E-C7BB-4E96-909B-D55A3CBB8872}" destId="{8E4EC788-59A1-4B6D-82F7-1980AAAAACC5}" srcOrd="3" destOrd="0" presId="urn:microsoft.com/office/officeart/2005/8/layout/vList4#1"/>
    <dgm:cxn modelId="{BC134CAC-80E4-45A6-97E8-B2E2A09E7D36}" type="presParOf" srcId="{AB84993E-C7BB-4E96-909B-D55A3CBB8872}" destId="{DECDC19F-E5DC-406E-97FF-8F79D4837DEA}" srcOrd="4" destOrd="0" presId="urn:microsoft.com/office/officeart/2005/8/layout/vList4#1"/>
    <dgm:cxn modelId="{93FB6DB3-1842-42EA-8769-602B1CAA731B}" type="presParOf" srcId="{DECDC19F-E5DC-406E-97FF-8F79D4837DEA}" destId="{8EE92EBD-D77D-478B-A027-CE0F66CD011C}" srcOrd="0" destOrd="0" presId="urn:microsoft.com/office/officeart/2005/8/layout/vList4#1"/>
    <dgm:cxn modelId="{66EEBDFA-555A-48F7-BCD3-882459990A0E}" type="presParOf" srcId="{DECDC19F-E5DC-406E-97FF-8F79D4837DEA}" destId="{FA9DD0AB-DD98-4241-BFFF-B284A4BD02B2}" srcOrd="1" destOrd="0" presId="urn:microsoft.com/office/officeart/2005/8/layout/vList4#1"/>
    <dgm:cxn modelId="{417A0B79-F077-4435-B486-133A6D017C94}" type="presParOf" srcId="{DECDC19F-E5DC-406E-97FF-8F79D4837DEA}" destId="{A88AD592-EF83-48B8-8372-DC04322AD194}" srcOrd="2" destOrd="0" presId="urn:microsoft.com/office/officeart/2005/8/layout/vList4#1"/>
    <dgm:cxn modelId="{BD1C4739-A1FB-4A18-9693-4E9C4FC8C002}" type="presParOf" srcId="{AB84993E-C7BB-4E96-909B-D55A3CBB8872}" destId="{E9171079-F4E6-4610-A50C-352CBF9B3B48}" srcOrd="5" destOrd="0" presId="urn:microsoft.com/office/officeart/2005/8/layout/vList4#1"/>
    <dgm:cxn modelId="{7D78F738-3881-467E-8407-8161D1B5FD2E}" type="presParOf" srcId="{AB84993E-C7BB-4E96-909B-D55A3CBB8872}" destId="{E79B25B3-4392-489A-8F53-6766FCFB6CA2}" srcOrd="6" destOrd="0" presId="urn:microsoft.com/office/officeart/2005/8/layout/vList4#1"/>
    <dgm:cxn modelId="{98D60F93-0E4B-4646-9598-AA63D25968F4}" type="presParOf" srcId="{E79B25B3-4392-489A-8F53-6766FCFB6CA2}" destId="{4E2C7F09-8DCC-4E72-BD38-C3A7BD7469F3}" srcOrd="0" destOrd="0" presId="urn:microsoft.com/office/officeart/2005/8/layout/vList4#1"/>
    <dgm:cxn modelId="{9C40A3E5-639E-429D-A910-441C4C7E9642}" type="presParOf" srcId="{E79B25B3-4392-489A-8F53-6766FCFB6CA2}" destId="{3FB0AFBC-C3DB-47D5-8341-95F0AA0968D1}" srcOrd="1" destOrd="0" presId="urn:microsoft.com/office/officeart/2005/8/layout/vList4#1"/>
    <dgm:cxn modelId="{E23FE13C-5B94-48AF-AECB-B92AC0B8F408}" type="presParOf" srcId="{E79B25B3-4392-489A-8F53-6766FCFB6CA2}" destId="{D0F64040-5734-4BAD-91FC-0B330BA382CD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6741AD-AB59-4FF0-9968-A737BE8BAC99}">
      <dsp:nvSpPr>
        <dsp:cNvPr id="0" name=""/>
        <dsp:cNvSpPr/>
      </dsp:nvSpPr>
      <dsp:spPr>
        <a:xfrm>
          <a:off x="0" y="3626825"/>
          <a:ext cx="6691338" cy="119040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/>
            <a:t>أهمية التعاميم التي تستخدم المفهوم </a:t>
          </a:r>
          <a:endParaRPr lang="ar-SA" sz="3600" kern="1200" dirty="0"/>
        </a:p>
      </dsp:txBody>
      <dsp:txXfrm>
        <a:off x="0" y="3626825"/>
        <a:ext cx="6691338" cy="1190405"/>
      </dsp:txXfrm>
    </dsp:sp>
    <dsp:sp modelId="{A83732AB-51C7-43DE-9B93-5C25AE466AD0}">
      <dsp:nvSpPr>
        <dsp:cNvPr id="0" name=""/>
        <dsp:cNvSpPr/>
      </dsp:nvSpPr>
      <dsp:spPr>
        <a:xfrm rot="10800000">
          <a:off x="0" y="1813838"/>
          <a:ext cx="6691338" cy="1830842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/>
            <a:t>تعدد التعاميم التي تستخدم المفهوم </a:t>
          </a:r>
          <a:endParaRPr lang="ar-SA" sz="3600" kern="1200" dirty="0"/>
        </a:p>
      </dsp:txBody>
      <dsp:txXfrm rot="10800000">
        <a:off x="0" y="1813838"/>
        <a:ext cx="6691338" cy="1189626"/>
      </dsp:txXfrm>
    </dsp:sp>
    <dsp:sp modelId="{0515CDC5-E9ED-44C5-A831-DBF37D2E255C}">
      <dsp:nvSpPr>
        <dsp:cNvPr id="0" name=""/>
        <dsp:cNvSpPr/>
      </dsp:nvSpPr>
      <dsp:spPr>
        <a:xfrm rot="10800000">
          <a:off x="0" y="851"/>
          <a:ext cx="6691338" cy="1830842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زيادة عدد المفاهيم التي يحتوي عليها المفهوم المراد التوصل إليه </a:t>
          </a:r>
          <a:endParaRPr lang="ar-SA" sz="2800" kern="1200" dirty="0"/>
        </a:p>
      </dsp:txBody>
      <dsp:txXfrm rot="10800000">
        <a:off x="0" y="851"/>
        <a:ext cx="6691338" cy="11896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5424AE-B76D-4F08-9DD7-83D15A18BA4D}">
      <dsp:nvSpPr>
        <dsp:cNvPr id="0" name=""/>
        <dsp:cNvSpPr/>
      </dsp:nvSpPr>
      <dsp:spPr>
        <a:xfrm>
          <a:off x="2512347" y="1935993"/>
          <a:ext cx="1380891" cy="138089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kern="1200" dirty="0" smtClean="0"/>
            <a:t>المفهوم</a:t>
          </a:r>
          <a:endParaRPr lang="ar-SA" sz="3100" kern="1200" dirty="0"/>
        </a:p>
      </dsp:txBody>
      <dsp:txXfrm>
        <a:off x="2714574" y="2138220"/>
        <a:ext cx="976437" cy="976437"/>
      </dsp:txXfrm>
    </dsp:sp>
    <dsp:sp modelId="{34127ACC-F228-49FD-B72A-96D1BAD034C6}">
      <dsp:nvSpPr>
        <dsp:cNvPr id="0" name=""/>
        <dsp:cNvSpPr/>
      </dsp:nvSpPr>
      <dsp:spPr>
        <a:xfrm rot="16200000">
          <a:off x="3056432" y="1433373"/>
          <a:ext cx="292721" cy="46950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700" kern="1200"/>
        </a:p>
      </dsp:txBody>
      <dsp:txXfrm>
        <a:off x="3100340" y="1571182"/>
        <a:ext cx="204905" cy="281701"/>
      </dsp:txXfrm>
    </dsp:sp>
    <dsp:sp modelId="{24B5D0B8-EEF2-471F-9A01-EAD1E451DD46}">
      <dsp:nvSpPr>
        <dsp:cNvPr id="0" name=""/>
        <dsp:cNvSpPr/>
      </dsp:nvSpPr>
      <dsp:spPr>
        <a:xfrm>
          <a:off x="2512347" y="2796"/>
          <a:ext cx="1380891" cy="138089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التعريف باسم المفهوم </a:t>
          </a:r>
          <a:endParaRPr lang="ar-SA" sz="2000" b="1" kern="1200" dirty="0"/>
        </a:p>
      </dsp:txBody>
      <dsp:txXfrm>
        <a:off x="2714574" y="205023"/>
        <a:ext cx="976437" cy="976437"/>
      </dsp:txXfrm>
    </dsp:sp>
    <dsp:sp modelId="{7ACF0BD4-CFB9-49B7-9D34-FA31A95FDF44}">
      <dsp:nvSpPr>
        <dsp:cNvPr id="0" name=""/>
        <dsp:cNvSpPr/>
      </dsp:nvSpPr>
      <dsp:spPr>
        <a:xfrm rot="1800000">
          <a:off x="3886356" y="2870844"/>
          <a:ext cx="292721" cy="46950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700" kern="1200"/>
        </a:p>
      </dsp:txBody>
      <dsp:txXfrm>
        <a:off x="3892239" y="2942791"/>
        <a:ext cx="204905" cy="281701"/>
      </dsp:txXfrm>
    </dsp:sp>
    <dsp:sp modelId="{2C593126-D1F4-4217-8A03-9D54D04BB98E}">
      <dsp:nvSpPr>
        <dsp:cNvPr id="0" name=""/>
        <dsp:cNvSpPr/>
      </dsp:nvSpPr>
      <dsp:spPr>
        <a:xfrm>
          <a:off x="4186544" y="2902591"/>
          <a:ext cx="1380891" cy="138089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dirty="0" smtClean="0"/>
            <a:t>تمكين الطالب من تمييز المفهوم </a:t>
          </a:r>
          <a:endParaRPr lang="ar-SA" sz="1700" b="1" kern="1200" dirty="0"/>
        </a:p>
      </dsp:txBody>
      <dsp:txXfrm>
        <a:off x="4388771" y="3104818"/>
        <a:ext cx="976437" cy="976437"/>
      </dsp:txXfrm>
    </dsp:sp>
    <dsp:sp modelId="{4BECAE0B-CD63-496E-9683-BBF0EC2BC060}">
      <dsp:nvSpPr>
        <dsp:cNvPr id="0" name=""/>
        <dsp:cNvSpPr/>
      </dsp:nvSpPr>
      <dsp:spPr>
        <a:xfrm rot="9000000">
          <a:off x="2226507" y="2870844"/>
          <a:ext cx="292721" cy="46950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700" kern="1200"/>
        </a:p>
      </dsp:txBody>
      <dsp:txXfrm rot="10800000">
        <a:off x="2308440" y="2942791"/>
        <a:ext cx="204905" cy="281701"/>
      </dsp:txXfrm>
    </dsp:sp>
    <dsp:sp modelId="{FF765D74-6FC5-4BED-882D-AC70310751C3}">
      <dsp:nvSpPr>
        <dsp:cNvPr id="0" name=""/>
        <dsp:cNvSpPr/>
      </dsp:nvSpPr>
      <dsp:spPr>
        <a:xfrm>
          <a:off x="838149" y="2902591"/>
          <a:ext cx="1380891" cy="138089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dirty="0" smtClean="0"/>
            <a:t>تمييز أمثلة المفهوم من غير ألأمثلة </a:t>
          </a:r>
          <a:endParaRPr lang="ar-SA" sz="1700" b="1" kern="1200" dirty="0"/>
        </a:p>
      </dsp:txBody>
      <dsp:txXfrm>
        <a:off x="1040376" y="3104818"/>
        <a:ext cx="976437" cy="9764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A68EB3-2464-4ADF-8E9E-290574530DF7}">
      <dsp:nvSpPr>
        <dsp:cNvPr id="0" name=""/>
        <dsp:cNvSpPr/>
      </dsp:nvSpPr>
      <dsp:spPr>
        <a:xfrm>
          <a:off x="0" y="0"/>
          <a:ext cx="6881818" cy="116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r" defTabSz="2311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200" kern="1200" dirty="0" smtClean="0"/>
            <a:t>التبخر</a:t>
          </a:r>
          <a:endParaRPr lang="ar-SA" sz="5200" kern="1200" dirty="0"/>
        </a:p>
      </dsp:txBody>
      <dsp:txXfrm>
        <a:off x="1522242" y="0"/>
        <a:ext cx="5359575" cy="1167439"/>
      </dsp:txXfrm>
    </dsp:sp>
    <dsp:sp modelId="{FB88152C-949F-4A1B-880B-61EE6504234F}">
      <dsp:nvSpPr>
        <dsp:cNvPr id="0" name=""/>
        <dsp:cNvSpPr/>
      </dsp:nvSpPr>
      <dsp:spPr>
        <a:xfrm>
          <a:off x="67054" y="57762"/>
          <a:ext cx="1609271" cy="105191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A0FE34-B044-4596-B282-F27E3180230A}">
      <dsp:nvSpPr>
        <dsp:cNvPr id="0" name=""/>
        <dsp:cNvSpPr/>
      </dsp:nvSpPr>
      <dsp:spPr>
        <a:xfrm>
          <a:off x="0" y="1316061"/>
          <a:ext cx="6881818" cy="10904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r" defTabSz="2311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200" kern="1200" dirty="0" smtClean="0"/>
            <a:t>مثال على التبخر </a:t>
          </a:r>
          <a:endParaRPr lang="ar-SA" sz="5200" kern="1200" dirty="0"/>
        </a:p>
      </dsp:txBody>
      <dsp:txXfrm>
        <a:off x="1522242" y="1316061"/>
        <a:ext cx="5359575" cy="1090430"/>
      </dsp:txXfrm>
    </dsp:sp>
    <dsp:sp modelId="{DBDFB58E-DA3C-4731-B12B-B0AFEF575CA7}">
      <dsp:nvSpPr>
        <dsp:cNvPr id="0" name=""/>
        <dsp:cNvSpPr/>
      </dsp:nvSpPr>
      <dsp:spPr>
        <a:xfrm>
          <a:off x="48287" y="1340803"/>
          <a:ext cx="1518968" cy="100640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E92EBD-D77D-478B-A027-CE0F66CD011C}">
      <dsp:nvSpPr>
        <dsp:cNvPr id="0" name=""/>
        <dsp:cNvSpPr/>
      </dsp:nvSpPr>
      <dsp:spPr>
        <a:xfrm>
          <a:off x="0" y="2483282"/>
          <a:ext cx="6881818" cy="12193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r" defTabSz="2311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200" kern="1200" dirty="0" smtClean="0"/>
            <a:t>مثال آخر</a:t>
          </a:r>
          <a:endParaRPr lang="ar-SA" sz="5200" kern="1200" dirty="0"/>
        </a:p>
      </dsp:txBody>
      <dsp:txXfrm>
        <a:off x="1522242" y="2483282"/>
        <a:ext cx="5359575" cy="1219314"/>
      </dsp:txXfrm>
    </dsp:sp>
    <dsp:sp modelId="{FA9DD0AB-DD98-4241-BFFF-B284A4BD02B2}">
      <dsp:nvSpPr>
        <dsp:cNvPr id="0" name=""/>
        <dsp:cNvSpPr/>
      </dsp:nvSpPr>
      <dsp:spPr>
        <a:xfrm>
          <a:off x="67061" y="2588852"/>
          <a:ext cx="1547459" cy="102661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2C7F09-8DCC-4E72-BD38-C3A7BD7469F3}">
      <dsp:nvSpPr>
        <dsp:cNvPr id="0" name=""/>
        <dsp:cNvSpPr/>
      </dsp:nvSpPr>
      <dsp:spPr>
        <a:xfrm>
          <a:off x="39320" y="3839577"/>
          <a:ext cx="6881818" cy="13627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r" defTabSz="2311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200" kern="1200" dirty="0" smtClean="0"/>
            <a:t>مثال ليس للتبخر </a:t>
          </a:r>
          <a:endParaRPr lang="ar-SA" sz="5200" kern="1200" dirty="0"/>
        </a:p>
      </dsp:txBody>
      <dsp:txXfrm>
        <a:off x="1561562" y="3839577"/>
        <a:ext cx="5359575" cy="1362757"/>
      </dsp:txXfrm>
    </dsp:sp>
    <dsp:sp modelId="{3FB0AFBC-C3DB-47D5-8341-95F0AA0968D1}">
      <dsp:nvSpPr>
        <dsp:cNvPr id="0" name=""/>
        <dsp:cNvSpPr/>
      </dsp:nvSpPr>
      <dsp:spPr>
        <a:xfrm>
          <a:off x="96389" y="3928348"/>
          <a:ext cx="1825402" cy="115341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3E2E8A5-2EB5-4784-A578-EBE82BE2556E}" type="datetimeFigureOut">
              <a:rPr lang="ar-SA"/>
              <a:pPr>
                <a:defRPr/>
              </a:pPr>
              <a:t>13/04/1437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SA" noProof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noProof="0" smtClean="0"/>
              <a:t>انقر لتحرير أنماط النص الرئيسي</a:t>
            </a:r>
          </a:p>
          <a:p>
            <a:pPr lvl="1"/>
            <a:r>
              <a:rPr lang="ar-SA" noProof="0" smtClean="0"/>
              <a:t>المستوى الثاني</a:t>
            </a:r>
          </a:p>
          <a:p>
            <a:pPr lvl="2"/>
            <a:r>
              <a:rPr lang="ar-SA" noProof="0" smtClean="0"/>
              <a:t>المستوى الثالث</a:t>
            </a:r>
          </a:p>
          <a:p>
            <a:pPr lvl="3"/>
            <a:r>
              <a:rPr lang="ar-SA" noProof="0" smtClean="0"/>
              <a:t>المستوى الرابع</a:t>
            </a:r>
          </a:p>
          <a:p>
            <a:pPr lvl="4"/>
            <a:r>
              <a:rPr lang="ar-SA" noProof="0" smtClean="0"/>
              <a:t>المستوى الخامس</a:t>
            </a:r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16929BA-C723-4BB9-955A-E27023DB47A7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83747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2FA90-5234-41EF-AF07-097ABCC9E93C}" type="datetimeFigureOut">
              <a:rPr lang="ar-SA"/>
              <a:pPr>
                <a:defRPr/>
              </a:pPr>
              <a:t>13/04/1437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A9EAE-57E8-45A1-99A2-5873F51CD36A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26010-E844-4666-B597-41A447ED9508}" type="datetimeFigureOut">
              <a:rPr lang="ar-SA"/>
              <a:pPr>
                <a:defRPr/>
              </a:pPr>
              <a:t>13/04/1437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052D9-A142-4C0A-A30D-2A53D24F4DD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8BEB2-786F-42F5-B8F5-89D8B282E761}" type="datetimeFigureOut">
              <a:rPr lang="ar-SA"/>
              <a:pPr>
                <a:defRPr/>
              </a:pPr>
              <a:t>13/04/1437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FAD0E-FB96-4EBA-884A-B95AE10EAD17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5F85C-971D-4439-93E4-94DC3DE3E2A1}" type="datetimeFigureOut">
              <a:rPr lang="ar-SA"/>
              <a:pPr>
                <a:defRPr/>
              </a:pPr>
              <a:t>13/04/1437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63EBC-B514-459C-8181-0A3804721BC2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02574-66A1-45EB-8BB2-0FB8C64863A0}" type="datetimeFigureOut">
              <a:rPr lang="ar-SA"/>
              <a:pPr>
                <a:defRPr/>
              </a:pPr>
              <a:t>13/04/1437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171B2-97D1-4805-A7FD-D3C1886FA029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6DC92-EC80-4DC6-B860-811B56B6471C}" type="datetimeFigureOut">
              <a:rPr lang="ar-SA"/>
              <a:pPr>
                <a:defRPr/>
              </a:pPr>
              <a:t>13/04/1437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7ECFD-ACCB-46EB-8760-B339BF20262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08EB6-0334-4E82-9138-E6C6A7BA2C5B}" type="datetimeFigureOut">
              <a:rPr lang="ar-SA"/>
              <a:pPr>
                <a:defRPr/>
              </a:pPr>
              <a:t>13/04/1437</a:t>
            </a:fld>
            <a:endParaRPr lang="ar-SA"/>
          </a:p>
        </p:txBody>
      </p:sp>
      <p:sp>
        <p:nvSpPr>
          <p:cNvPr id="8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12818-F110-49F8-9B71-DD32CE90867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F5E06-C8EC-4B1D-88C3-49819DEC5C4E}" type="datetimeFigureOut">
              <a:rPr lang="ar-SA"/>
              <a:pPr>
                <a:defRPr/>
              </a:pPr>
              <a:t>13/04/1437</a:t>
            </a:fld>
            <a:endParaRPr lang="ar-SA"/>
          </a:p>
        </p:txBody>
      </p:sp>
      <p:sp>
        <p:nvSpPr>
          <p:cNvPr id="4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81D9C-7163-4904-A63F-A04905CDBA26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2D2B0-56A1-4143-AA34-ED3407A9936F}" type="datetimeFigureOut">
              <a:rPr lang="ar-SA"/>
              <a:pPr>
                <a:defRPr/>
              </a:pPr>
              <a:t>13/04/1437</a:t>
            </a:fld>
            <a:endParaRPr lang="ar-SA"/>
          </a:p>
        </p:txBody>
      </p:sp>
      <p:sp>
        <p:nvSpPr>
          <p:cNvPr id="3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BDC74-9022-437D-82BD-080676396CB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37801-A23B-4CE7-A646-629E1A70DAE6}" type="datetimeFigureOut">
              <a:rPr lang="ar-SA"/>
              <a:pPr>
                <a:defRPr/>
              </a:pPr>
              <a:t>13/04/1437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5E53C-7107-4C59-8A63-D4BE1B11D64A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3D7B1-5737-42BB-BC4D-B0BE2A23EF73}" type="datetimeFigureOut">
              <a:rPr lang="ar-SA"/>
              <a:pPr>
                <a:defRPr/>
              </a:pPr>
              <a:t>13/04/1437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161F0-F3BD-4F01-9D51-962C547C3E62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عنصر نائب للعنوان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7" name="عنصر نائب للنص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3F7514-06CF-4614-88FB-2A7FD7A99F47}" type="datetimeFigureOut">
              <a:rPr lang="ar-SA"/>
              <a:pPr>
                <a:defRPr/>
              </a:pPr>
              <a:t>13/04/1437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E87122-39A2-4AC3-9A2A-5B6C888F49B7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214282" y="2857496"/>
            <a:ext cx="8594019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طريقة التوصل إلى المفهوم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3000372"/>
            <a:ext cx="7772400" cy="1362075"/>
          </a:xfrm>
        </p:spPr>
        <p:txBody>
          <a:bodyPr/>
          <a:lstStyle/>
          <a:p>
            <a:pPr algn="ctr"/>
            <a:r>
              <a:rPr lang="ar-SA" sz="6000" dirty="0" smtClean="0">
                <a:solidFill>
                  <a:srgbClr val="002060"/>
                </a:solidFill>
              </a:rPr>
              <a:t>إعداد الطالب / عبد الله السليم</a:t>
            </a:r>
            <a:endParaRPr lang="ar-SA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786050" y="71414"/>
            <a:ext cx="3252814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Calibri" pitchFamily="34" charset="0"/>
              </a:rPr>
              <a:t>المفهوم</a:t>
            </a:r>
            <a:endParaRPr lang="ar-SA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1214438" y="1857375"/>
            <a:ext cx="7572375" cy="17145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b="1" dirty="0">
                <a:solidFill>
                  <a:schemeClr val="tx1"/>
                </a:solidFill>
                <a:ea typeface="Calibri" pitchFamily="34" charset="0"/>
              </a:rPr>
              <a:t>ينتج من عمل فكري </a:t>
            </a:r>
            <a:r>
              <a:rPr lang="ar-SA" sz="2400" b="1" dirty="0">
                <a:solidFill>
                  <a:schemeClr val="accent6"/>
                </a:solidFill>
                <a:ea typeface="Calibri" pitchFamily="34" charset="0"/>
              </a:rPr>
              <a:t>يقوم به الإنسان </a:t>
            </a:r>
            <a:r>
              <a:rPr lang="ar-SA" sz="2400" b="1" dirty="0">
                <a:solidFill>
                  <a:schemeClr val="accent3">
                    <a:lumMod val="75000"/>
                  </a:schemeClr>
                </a:solidFill>
                <a:ea typeface="Calibri" pitchFamily="34" charset="0"/>
              </a:rPr>
              <a:t>بعد مشاهدات وتأملات عديدة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b="1" dirty="0">
                <a:solidFill>
                  <a:srgbClr val="FF0000"/>
                </a:solidFill>
                <a:ea typeface="Calibri" pitchFamily="34" charset="0"/>
              </a:rPr>
              <a:t>فيما يحيط به من أشياء وظواهر مختلفة </a:t>
            </a:r>
            <a:endParaRPr lang="ar-SA" sz="2400" dirty="0">
              <a:solidFill>
                <a:srgbClr val="FF0000"/>
              </a:solidFill>
            </a:endParaRPr>
          </a:p>
        </p:txBody>
      </p:sp>
      <p:pic>
        <p:nvPicPr>
          <p:cNvPr id="13" name="صورة 12" descr="ewrt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3" y="3429000"/>
            <a:ext cx="21431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صورة 14" descr="ewrt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63" y="4002088"/>
            <a:ext cx="1784350" cy="285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صورة 6" descr="Untitled-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57354" y="1928802"/>
            <a:ext cx="3482304" cy="580384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blurRad="546100" dir="7560000" sx="82000" sy="82000" algn="ctr">
              <a:srgbClr val="000000">
                <a:alpha val="16000"/>
              </a:srgbClr>
            </a:outerShdw>
            <a:softEdge rad="635000"/>
          </a:effectLst>
          <a:scene3d>
            <a:camera prst="perspectiveFront" fov="5100000">
              <a:rot lat="300000" lon="19199986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500034" y="-24"/>
            <a:ext cx="8143932" cy="1428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>
                <a:solidFill>
                  <a:schemeClr val="tx1"/>
                </a:solidFill>
              </a:rPr>
              <a:t>و عملية تكوين المفاهيم هي عملية ملازمة للإنسان تساعده على استيعاب المؤثرات الخارجية الكثيرة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dirty="0"/>
          </a:p>
        </p:txBody>
      </p:sp>
      <p:sp>
        <p:nvSpPr>
          <p:cNvPr id="6" name="مستطيل 5"/>
          <p:cNvSpPr/>
          <p:nvPr/>
        </p:nvSpPr>
        <p:spPr>
          <a:xfrm>
            <a:off x="142844" y="1428736"/>
            <a:ext cx="8858312" cy="150019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solidFill>
                  <a:schemeClr val="tx1"/>
                </a:solidFill>
                <a:ea typeface="Calibri" pitchFamily="34" charset="0"/>
              </a:rPr>
              <a:t>وذلك بتحويلها إلى مجموعات يرتبط أفرادها بصفات مشتركة ، يسهل عليه تذكرها وتطبيقها وإضافة مؤثرات جديدة إليها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dirty="0"/>
          </a:p>
        </p:txBody>
      </p:sp>
      <p:pic>
        <p:nvPicPr>
          <p:cNvPr id="7" name="صورة 6" descr="015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38" y="5572125"/>
            <a:ext cx="7048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صورة 7" descr="3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5286375"/>
            <a:ext cx="34861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صورة 8" descr="b6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0" y="5286375"/>
            <a:ext cx="762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صورة 9" descr="q183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63" y="4572000"/>
            <a:ext cx="1828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سحابة 11"/>
          <p:cNvSpPr/>
          <p:nvPr/>
        </p:nvSpPr>
        <p:spPr>
          <a:xfrm>
            <a:off x="4071934" y="2857496"/>
            <a:ext cx="4286280" cy="1857388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b="1" dirty="0"/>
              <a:t>ما هو المفهوم التي تشترك فيه الصور؟</a:t>
            </a:r>
          </a:p>
        </p:txBody>
      </p:sp>
      <p:sp>
        <p:nvSpPr>
          <p:cNvPr id="11" name="سحابة 10"/>
          <p:cNvSpPr/>
          <p:nvPr/>
        </p:nvSpPr>
        <p:spPr>
          <a:xfrm>
            <a:off x="1571604" y="3643314"/>
            <a:ext cx="3143272" cy="1285884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400" b="1" dirty="0" smtClean="0"/>
              <a:t>الحركة</a:t>
            </a:r>
            <a:endParaRPr lang="ar-SA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19075" y="428625"/>
            <a:ext cx="89249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ar-SA" sz="2400">
                <a:latin typeface="Calibri" pitchFamily="34" charset="0"/>
              </a:rPr>
              <a:t>و قد أمكن استغلال  هذه الظاهرة بإيجاد طريقة تدريس سميت طريقة "  التوصل للمفهوم " </a:t>
            </a:r>
          </a:p>
          <a:p>
            <a:endParaRPr lang="ar-SA" sz="2400">
              <a:latin typeface="Calibri" pitchFamily="34" charset="0"/>
            </a:endParaRPr>
          </a:p>
          <a:p>
            <a:pPr rtl="0" eaLnBrk="0" hangingPunct="0"/>
            <a:r>
              <a:rPr lang="ar-SA" sz="2400">
                <a:solidFill>
                  <a:srgbClr val="C00000"/>
                </a:solidFill>
                <a:latin typeface="Calibri" pitchFamily="34" charset="0"/>
              </a:rPr>
              <a:t>الهدف منها تطوير التفكير الإستنتاجي ثم استعملت لتطوير المفاهيم وتحليلها </a:t>
            </a:r>
            <a:endParaRPr lang="ar-SA" sz="4000">
              <a:solidFill>
                <a:srgbClr val="C00000"/>
              </a:solidFill>
            </a:endParaRPr>
          </a:p>
        </p:txBody>
      </p:sp>
      <p:pic>
        <p:nvPicPr>
          <p:cNvPr id="4" name="صورة 3" descr="642866a_girl_poking_flask_j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88" y="2928938"/>
            <a:ext cx="3276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7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مستدير الزوايا 9"/>
          <p:cNvSpPr/>
          <p:nvPr/>
        </p:nvSpPr>
        <p:spPr>
          <a:xfrm>
            <a:off x="7143768" y="1785926"/>
            <a:ext cx="1857356" cy="785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b="1" dirty="0">
                <a:solidFill>
                  <a:schemeClr val="bg1"/>
                </a:solidFill>
              </a:rPr>
              <a:t>اسم المفهوم : </a:t>
            </a: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1142976" y="1785926"/>
            <a:ext cx="6000792" cy="7762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dirty="0"/>
              <a:t>و هو الكلمة التي تطلق على المفهوم مثل التمدد ، الذرة ، الحرارة ..... الخ </a:t>
            </a:r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7143768" y="3571876"/>
            <a:ext cx="1857356" cy="78581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b="1" dirty="0">
                <a:solidFill>
                  <a:schemeClr val="bg1"/>
                </a:solidFill>
              </a:rPr>
              <a:t>أمثلة المفهوم : </a:t>
            </a:r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1142976" y="3571876"/>
            <a:ext cx="6000792" cy="77629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000" b="1" dirty="0"/>
              <a:t>تنقسم إلى أمثلة موجبة وأمثلة سالبة . فالماء مثلا مثال موجب لمفهوم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000" b="1" dirty="0"/>
              <a:t> ( السائل ) بينما الباب هو مثال سالب له </a:t>
            </a:r>
            <a:endParaRPr lang="en-US" sz="2000" b="1" dirty="0"/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7143768" y="5286388"/>
            <a:ext cx="1857356" cy="78581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dirty="0">
                <a:solidFill>
                  <a:schemeClr val="bg1"/>
                </a:solidFill>
              </a:rPr>
              <a:t>المميزات : </a:t>
            </a:r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1142976" y="5295912"/>
            <a:ext cx="6000792" cy="77629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000" b="1" dirty="0"/>
              <a:t>و هي الخصائص المشتركة التي تجعلنا نضع الأمثلة الموجبة مع بعضها في مفهوم واحد .</a:t>
            </a:r>
            <a:endParaRPr lang="en-US" sz="2000" b="1" dirty="0"/>
          </a:p>
        </p:txBody>
      </p:sp>
      <p:sp>
        <p:nvSpPr>
          <p:cNvPr id="16" name="مستطيل مستدير الزوايا 15"/>
          <p:cNvSpPr/>
          <p:nvPr/>
        </p:nvSpPr>
        <p:spPr>
          <a:xfrm>
            <a:off x="3000364" y="285728"/>
            <a:ext cx="4429156" cy="77629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/>
              <a:t> و للمفهوم ثلاثة عناصر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5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" dur="25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25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5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ذو زوايا قطرية مستديرة 1"/>
          <p:cNvSpPr/>
          <p:nvPr/>
        </p:nvSpPr>
        <p:spPr>
          <a:xfrm>
            <a:off x="1214414" y="71438"/>
            <a:ext cx="6429420" cy="1285860"/>
          </a:xfrm>
          <a:prstGeom prst="round2Diag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ible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 sz="2800" b="1" dirty="0">
              <a:solidFill>
                <a:schemeClr val="bg1"/>
              </a:solidFill>
              <a:ea typeface="Calibri" pitchFamily="34" charset="0"/>
            </a:endParaRPr>
          </a:p>
          <a:p>
            <a:pPr algn="ctr">
              <a:defRPr/>
            </a:pPr>
            <a:r>
              <a:rPr lang="ar-SA" sz="2800" b="1" dirty="0">
                <a:solidFill>
                  <a:schemeClr val="bg1"/>
                </a:solidFill>
                <a:ea typeface="Calibri" pitchFamily="34" charset="0"/>
              </a:rPr>
              <a:t>يخضع اختيار المفهوم المراد تدريسه للمعايير التالية :</a:t>
            </a:r>
            <a:endParaRPr lang="ar-SA" sz="4400" b="1" dirty="0">
              <a:solidFill>
                <a:schemeClr val="bg1"/>
              </a:solidFill>
              <a:latin typeface="Arial" pitchFamily="34" charset="0"/>
            </a:endParaRPr>
          </a:p>
        </p:txBody>
      </p:sp>
      <p:graphicFrame>
        <p:nvGraphicFramePr>
          <p:cNvPr id="7" name="رسم تخطيطي 6"/>
          <p:cNvGraphicFramePr/>
          <p:nvPr/>
        </p:nvGraphicFramePr>
        <p:xfrm>
          <a:off x="928662" y="1611314"/>
          <a:ext cx="6691338" cy="4818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7" grpId="1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عالجة متعاقبة 1"/>
          <p:cNvSpPr/>
          <p:nvPr/>
        </p:nvSpPr>
        <p:spPr>
          <a:xfrm>
            <a:off x="642910" y="500042"/>
            <a:ext cx="7572428" cy="1357322"/>
          </a:xfrm>
          <a:prstGeom prst="flowChartAlternateProcess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b="1" dirty="0"/>
              <a:t>وهناك طريقة آخرى للتوصل إلى المفهوم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b="1" dirty="0"/>
              <a:t>ابتكرته  تابا تتكون من عدة أسئلة يلقيها المعلم على طلابه بهدف :</a:t>
            </a:r>
            <a:endParaRPr lang="en-US" sz="24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dirty="0"/>
          </a:p>
        </p:txBody>
      </p:sp>
      <p:graphicFrame>
        <p:nvGraphicFramePr>
          <p:cNvPr id="3" name="رسم تخطيطي 2"/>
          <p:cNvGraphicFramePr/>
          <p:nvPr/>
        </p:nvGraphicFramePr>
        <p:xfrm>
          <a:off x="1524000" y="2071678"/>
          <a:ext cx="6405586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Graphic spid="3" grpId="1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مستدير الزوايا 2"/>
          <p:cNvSpPr/>
          <p:nvPr/>
        </p:nvSpPr>
        <p:spPr>
          <a:xfrm>
            <a:off x="2428860" y="71414"/>
            <a:ext cx="3643338" cy="100013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5400" dirty="0">
                <a:solidFill>
                  <a:schemeClr val="tx1"/>
                </a:solidFill>
              </a:rPr>
              <a:t>تطبيق</a:t>
            </a:r>
            <a:endParaRPr lang="ar-SA" sz="5400" b="1" cap="all" dirty="0">
              <a:ln/>
              <a:solidFill>
                <a:schemeClr val="tx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4" name="رسم تخطيطي 3"/>
          <p:cNvGraphicFramePr/>
          <p:nvPr/>
        </p:nvGraphicFramePr>
        <p:xfrm>
          <a:off x="785786" y="1142984"/>
          <a:ext cx="6881818" cy="5278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88152C-949F-4A1B-880B-61EE650423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4">
                                            <p:graphicEl>
                                              <a:dgm id="{FB88152C-949F-4A1B-880B-61EE650423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4">
                                            <p:graphicEl>
                                              <a:dgm id="{FB88152C-949F-4A1B-880B-61EE650423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A68EB3-2464-4ADF-8E9E-290574530D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">
                                            <p:graphicEl>
                                              <a:dgm id="{B9A68EB3-2464-4ADF-8E9E-290574530D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>
                                            <p:graphicEl>
                                              <a:dgm id="{B9A68EB3-2464-4ADF-8E9E-290574530D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DFB58E-DA3C-4731-B12B-B0AFEF575C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4">
                                            <p:graphicEl>
                                              <a:dgm id="{DBDFB58E-DA3C-4731-B12B-B0AFEF575C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4">
                                            <p:graphicEl>
                                              <a:dgm id="{DBDFB58E-DA3C-4731-B12B-B0AFEF575C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A0FE34-B044-4596-B282-F27E318023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4">
                                            <p:graphicEl>
                                              <a:dgm id="{5DA0FE34-B044-4596-B282-F27E318023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4">
                                            <p:graphicEl>
                                              <a:dgm id="{5DA0FE34-B044-4596-B282-F27E318023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9DD0AB-DD98-4241-BFFF-B284A4BD02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4">
                                            <p:graphicEl>
                                              <a:dgm id="{FA9DD0AB-DD98-4241-BFFF-B284A4BD02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4">
                                            <p:graphicEl>
                                              <a:dgm id="{FA9DD0AB-DD98-4241-BFFF-B284A4BD02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E92EBD-D77D-478B-A027-CE0F66CD01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4">
                                            <p:graphicEl>
                                              <a:dgm id="{8EE92EBD-D77D-478B-A027-CE0F66CD01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4">
                                            <p:graphicEl>
                                              <a:dgm id="{8EE92EBD-D77D-478B-A027-CE0F66CD01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B0AFBC-C3DB-47D5-8341-95F0AA0968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4">
                                            <p:graphicEl>
                                              <a:dgm id="{3FB0AFBC-C3DB-47D5-8341-95F0AA0968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3000" fill="hold"/>
                                        <p:tgtEl>
                                          <p:spTgt spid="4">
                                            <p:graphicEl>
                                              <a:dgm id="{3FB0AFBC-C3DB-47D5-8341-95F0AA0968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2C7F09-8DCC-4E72-BD38-C3A7BD7469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4">
                                            <p:graphicEl>
                                              <a:dgm id="{4E2C7F09-8DCC-4E72-BD38-C3A7BD7469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4">
                                            <p:graphicEl>
                                              <a:dgm id="{4E2C7F09-8DCC-4E72-BD38-C3A7BD7469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ar-SA" dirty="0" smtClean="0"/>
              <a:t>درس باستخدام التوصل إلى المفهوم</a:t>
            </a:r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ar-SA" dirty="0" smtClean="0">
                <a:solidFill>
                  <a:schemeClr val="bg1"/>
                </a:solidFill>
              </a:rPr>
              <a:t>أمثلة سالبة للمفهوم</a:t>
            </a:r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00B050"/>
                </a:solidFill>
              </a:rPr>
              <a:t>الجرادة</a:t>
            </a:r>
          </a:p>
          <a:p>
            <a:r>
              <a:rPr lang="ar-SA" dirty="0" smtClean="0">
                <a:solidFill>
                  <a:srgbClr val="00B050"/>
                </a:solidFill>
              </a:rPr>
              <a:t>الفراشة</a:t>
            </a:r>
          </a:p>
          <a:p>
            <a:r>
              <a:rPr lang="ar-SA" dirty="0" smtClean="0">
                <a:solidFill>
                  <a:srgbClr val="00B050"/>
                </a:solidFill>
              </a:rPr>
              <a:t>الذباب</a:t>
            </a:r>
          </a:p>
          <a:p>
            <a:r>
              <a:rPr lang="ar-SA" dirty="0" smtClean="0">
                <a:solidFill>
                  <a:srgbClr val="00B050"/>
                </a:solidFill>
              </a:rPr>
              <a:t>الدودة</a:t>
            </a:r>
          </a:p>
          <a:p>
            <a:r>
              <a:rPr lang="ar-SA" dirty="0" smtClean="0">
                <a:solidFill>
                  <a:srgbClr val="00B050"/>
                </a:solidFill>
              </a:rPr>
              <a:t>النملة</a:t>
            </a:r>
          </a:p>
          <a:p>
            <a:r>
              <a:rPr lang="ar-SA" dirty="0" smtClean="0">
                <a:solidFill>
                  <a:srgbClr val="00B050"/>
                </a:solidFill>
              </a:rPr>
              <a:t>النحلة</a:t>
            </a:r>
          </a:p>
          <a:p>
            <a:pPr>
              <a:buNone/>
            </a:pPr>
            <a:r>
              <a:rPr lang="ar-SA" dirty="0" smtClean="0">
                <a:solidFill>
                  <a:schemeClr val="accent2"/>
                </a:solidFill>
              </a:rPr>
              <a:t>ما هي الصفة أو الصفات الموجودة في القائمة اليمني وتفتقدها هذه الكائنات</a:t>
            </a:r>
            <a:r>
              <a:rPr lang="ar-SA" dirty="0" smtClean="0"/>
              <a:t>؟</a:t>
            </a:r>
          </a:p>
          <a:p>
            <a:pPr>
              <a:buNone/>
            </a:pPr>
            <a:r>
              <a:rPr lang="ar-SA" dirty="0" smtClean="0"/>
              <a:t>هات أمثلة سالبة من عندك لهذا المفهوم</a:t>
            </a:r>
            <a:endParaRPr lang="ar-SA" dirty="0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ar-SA" dirty="0" smtClean="0">
                <a:solidFill>
                  <a:schemeClr val="bg1"/>
                </a:solidFill>
              </a:rPr>
              <a:t>أمثلة موجبة للمفهوم</a:t>
            </a:r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الزرافة</a:t>
            </a:r>
          </a:p>
          <a:p>
            <a:r>
              <a:rPr lang="ar-SA" dirty="0" smtClean="0">
                <a:solidFill>
                  <a:srgbClr val="FF0000"/>
                </a:solidFill>
              </a:rPr>
              <a:t>الجمل</a:t>
            </a:r>
          </a:p>
          <a:p>
            <a:r>
              <a:rPr lang="ar-SA" dirty="0" smtClean="0">
                <a:solidFill>
                  <a:srgbClr val="FF0000"/>
                </a:solidFill>
              </a:rPr>
              <a:t>القطة</a:t>
            </a:r>
          </a:p>
          <a:p>
            <a:r>
              <a:rPr lang="ar-SA" dirty="0" smtClean="0">
                <a:solidFill>
                  <a:srgbClr val="FF0000"/>
                </a:solidFill>
              </a:rPr>
              <a:t>الثعبان</a:t>
            </a:r>
          </a:p>
          <a:p>
            <a:r>
              <a:rPr lang="ar-SA" dirty="0" smtClean="0">
                <a:solidFill>
                  <a:srgbClr val="FF0000"/>
                </a:solidFill>
              </a:rPr>
              <a:t>الخروف</a:t>
            </a:r>
          </a:p>
          <a:p>
            <a:r>
              <a:rPr lang="ar-SA" dirty="0" smtClean="0">
                <a:solidFill>
                  <a:srgbClr val="FF0000"/>
                </a:solidFill>
              </a:rPr>
              <a:t>السمكة</a:t>
            </a:r>
          </a:p>
          <a:p>
            <a:pPr>
              <a:buNone/>
            </a:pPr>
            <a:r>
              <a:rPr lang="ar-SA" dirty="0" smtClean="0">
                <a:solidFill>
                  <a:srgbClr val="00B0F0"/>
                </a:solidFill>
              </a:rPr>
              <a:t>ما هي الصفات المشتركة لهذه الكائنات؟</a:t>
            </a:r>
          </a:p>
          <a:p>
            <a:pPr>
              <a:buNone/>
            </a:pPr>
            <a:r>
              <a:rPr lang="ar-SA" dirty="0" smtClean="0">
                <a:solidFill>
                  <a:srgbClr val="00B0F0"/>
                </a:solidFill>
              </a:rPr>
              <a:t>اقترح اسماً لهذا المفهوم:</a:t>
            </a:r>
          </a:p>
          <a:p>
            <a:pPr>
              <a:buNone/>
            </a:pPr>
            <a:r>
              <a:rPr lang="ar-SA" dirty="0" smtClean="0"/>
              <a:t>هات أمثلة موجبة من عندك لهذا المفهوم</a:t>
            </a: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A9706E6B9ADA4D970453369419C47E" ma:contentTypeVersion="0" ma:contentTypeDescription="Create a new document." ma:contentTypeScope="" ma:versionID="c98bcbd3c70c8dfe1e51240ad1a2763c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C708C53E-854F-442A-A42C-092E740EAFA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D993AE-42D6-49C6-B22C-80C51E6AD1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A9E07AF-C7F7-4333-BFDB-C5C46674C2C2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1472</TotalTime>
  <Words>292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سمة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درس باستخدام التوصل إلى المفهوم</vt:lpstr>
      <vt:lpstr>إعداد الطالب / عبد الله السليم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RT</dc:creator>
  <cp:lastModifiedBy>asus</cp:lastModifiedBy>
  <cp:revision>135</cp:revision>
  <dcterms:created xsi:type="dcterms:W3CDTF">2009-04-09T12:05:24Z</dcterms:created>
  <dcterms:modified xsi:type="dcterms:W3CDTF">2016-01-23T19:19:39Z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0x010100E1A9706E6B9ADA4D970453369419C47E</vt:lpwstr>
  </property>
</Properties>
</file>