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28" r:id="rId4"/>
  </p:sldMasterIdLst>
  <p:notesMasterIdLst>
    <p:notesMasterId r:id="rId27"/>
  </p:notesMasterIdLst>
  <p:sldIdLst>
    <p:sldId id="256" r:id="rId5"/>
    <p:sldId id="336" r:id="rId6"/>
    <p:sldId id="329" r:id="rId7"/>
    <p:sldId id="259" r:id="rId8"/>
    <p:sldId id="330" r:id="rId9"/>
    <p:sldId id="338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39" r:id="rId20"/>
    <p:sldId id="340" r:id="rId21"/>
    <p:sldId id="341" r:id="rId22"/>
    <p:sldId id="342" r:id="rId23"/>
    <p:sldId id="257" r:id="rId24"/>
    <p:sldId id="335" r:id="rId25"/>
    <p:sldId id="343" r:id="rId26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FDE2C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559" autoAdjust="0"/>
    <p:restoredTop sz="90760" autoAdjust="0"/>
  </p:normalViewPr>
  <p:slideViewPr>
    <p:cSldViewPr>
      <p:cViewPr>
        <p:scale>
          <a:sx n="73" d="100"/>
          <a:sy n="73" d="100"/>
        </p:scale>
        <p:origin x="-12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0568F2-A6CE-47E5-BA1C-DD4A34349043}" type="doc">
      <dgm:prSet loTypeId="urn:microsoft.com/office/officeart/2005/8/layout/lProcess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ar-SA"/>
        </a:p>
      </dgm:t>
    </dgm:pt>
    <dgm:pt modelId="{DE70FDAB-807C-47BA-BC5A-5C784427E4E5}">
      <dgm:prSet phldrT="[نص]"/>
      <dgm:spPr/>
      <dgm:t>
        <a:bodyPr/>
        <a:lstStyle/>
        <a:p>
          <a:pPr rtl="1"/>
          <a:endParaRPr lang="ar-SA" dirty="0"/>
        </a:p>
      </dgm:t>
    </dgm:pt>
    <dgm:pt modelId="{ABFA1F2C-C7AA-4B67-A3C7-2DA6B13F31CE}" type="parTrans" cxnId="{E06EE30D-3C2C-4AEA-BC37-79789D53D2AE}">
      <dgm:prSet/>
      <dgm:spPr/>
      <dgm:t>
        <a:bodyPr/>
        <a:lstStyle/>
        <a:p>
          <a:pPr rtl="1"/>
          <a:endParaRPr lang="ar-SA"/>
        </a:p>
      </dgm:t>
    </dgm:pt>
    <dgm:pt modelId="{D052E41F-392D-431A-A81D-F16759060602}" type="sibTrans" cxnId="{E06EE30D-3C2C-4AEA-BC37-79789D53D2AE}">
      <dgm:prSet/>
      <dgm:spPr/>
      <dgm:t>
        <a:bodyPr/>
        <a:lstStyle/>
        <a:p>
          <a:pPr rtl="1"/>
          <a:endParaRPr lang="ar-SA"/>
        </a:p>
      </dgm:t>
    </dgm:pt>
    <dgm:pt modelId="{9EE059F0-D8CA-4D2C-9FA7-DEB573D6CACC}">
      <dgm:prSet phldrT="[نص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طبيعة عملية الاتصال</a:t>
          </a:r>
          <a:endParaRPr lang="ar-SA" sz="2400" dirty="0"/>
        </a:p>
      </dgm:t>
    </dgm:pt>
    <dgm:pt modelId="{0C71D28F-6A9A-4DAF-9440-BB7BA60A4DAE}" type="parTrans" cxnId="{3A53786E-DC19-42D5-A066-0FE37F9B79FB}">
      <dgm:prSet/>
      <dgm:spPr/>
      <dgm:t>
        <a:bodyPr/>
        <a:lstStyle/>
        <a:p>
          <a:pPr rtl="1"/>
          <a:endParaRPr lang="ar-SA"/>
        </a:p>
      </dgm:t>
    </dgm:pt>
    <dgm:pt modelId="{1EC5D771-3715-40A4-8A5C-32D796BA671A}" type="sibTrans" cxnId="{3A53786E-DC19-42D5-A066-0FE37F9B79FB}">
      <dgm:prSet/>
      <dgm:spPr/>
      <dgm:t>
        <a:bodyPr/>
        <a:lstStyle/>
        <a:p>
          <a:pPr rtl="1"/>
          <a:endParaRPr lang="ar-SA"/>
        </a:p>
      </dgm:t>
    </dgm:pt>
    <dgm:pt modelId="{3790AC1F-DF2F-402B-A50C-06025860AE55}">
      <dgm:prSet phldrT="[نص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اهداف الاتصال</a:t>
          </a:r>
          <a:endParaRPr lang="ar-SA" sz="2400" dirty="0"/>
        </a:p>
      </dgm:t>
    </dgm:pt>
    <dgm:pt modelId="{6C816D44-A602-43F7-ADF8-6CFEB9AD8897}" type="parTrans" cxnId="{5C7AC970-8EB2-4192-82CE-63B4BD53F69A}">
      <dgm:prSet/>
      <dgm:spPr/>
      <dgm:t>
        <a:bodyPr/>
        <a:lstStyle/>
        <a:p>
          <a:pPr rtl="1"/>
          <a:endParaRPr lang="ar-SA"/>
        </a:p>
      </dgm:t>
    </dgm:pt>
    <dgm:pt modelId="{AC1671CD-ED5F-4AD2-9A56-4C68D9E661DC}" type="sibTrans" cxnId="{5C7AC970-8EB2-4192-82CE-63B4BD53F69A}">
      <dgm:prSet/>
      <dgm:spPr/>
      <dgm:t>
        <a:bodyPr/>
        <a:lstStyle/>
        <a:p>
          <a:pPr rtl="1"/>
          <a:endParaRPr lang="ar-SA"/>
        </a:p>
      </dgm:t>
    </dgm:pt>
    <dgm:pt modelId="{51DACCB3-1300-4F62-AB62-FF6F8FFC5937}">
      <dgm:prSet phldrT="[نص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خصائص الاتصال</a:t>
          </a:r>
          <a:endParaRPr lang="ar-SA" sz="2400" dirty="0"/>
        </a:p>
      </dgm:t>
    </dgm:pt>
    <dgm:pt modelId="{7F50EDF8-B316-45FB-BDA4-DDDDA239BAE0}" type="parTrans" cxnId="{3C8A7B25-4C08-4AB7-B88A-42334EAAC2FB}">
      <dgm:prSet/>
      <dgm:spPr/>
      <dgm:t>
        <a:bodyPr/>
        <a:lstStyle/>
        <a:p>
          <a:pPr rtl="1"/>
          <a:endParaRPr lang="ar-SA"/>
        </a:p>
      </dgm:t>
    </dgm:pt>
    <dgm:pt modelId="{A3D5ED2F-28C5-4A0A-AF65-80D59A663DCA}" type="sibTrans" cxnId="{3C8A7B25-4C08-4AB7-B88A-42334EAAC2FB}">
      <dgm:prSet/>
      <dgm:spPr/>
      <dgm:t>
        <a:bodyPr/>
        <a:lstStyle/>
        <a:p>
          <a:pPr rtl="1"/>
          <a:endParaRPr lang="ar-SA"/>
        </a:p>
      </dgm:t>
    </dgm:pt>
    <dgm:pt modelId="{09FA0AAD-DA99-49FD-AB87-5B9E4427B28A}">
      <dgm:prSet phldrT="[نص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عناصر الاتصال</a:t>
          </a:r>
          <a:endParaRPr lang="ar-SA" sz="2400" dirty="0"/>
        </a:p>
      </dgm:t>
    </dgm:pt>
    <dgm:pt modelId="{2872D88F-8DB4-4B1D-A71B-8A539F0E2A08}" type="parTrans" cxnId="{6C952868-9B59-4E8E-BFF3-6EDD9E961D52}">
      <dgm:prSet/>
      <dgm:spPr/>
      <dgm:t>
        <a:bodyPr/>
        <a:lstStyle/>
        <a:p>
          <a:pPr rtl="1"/>
          <a:endParaRPr lang="ar-SA"/>
        </a:p>
      </dgm:t>
    </dgm:pt>
    <dgm:pt modelId="{4874A04C-37DE-46D5-BF19-2F12E15F5AE3}" type="sibTrans" cxnId="{6C952868-9B59-4E8E-BFF3-6EDD9E961D52}">
      <dgm:prSet/>
      <dgm:spPr/>
      <dgm:t>
        <a:bodyPr/>
        <a:lstStyle/>
        <a:p>
          <a:pPr rtl="1"/>
          <a:endParaRPr lang="ar-SA"/>
        </a:p>
      </dgm:t>
    </dgm:pt>
    <dgm:pt modelId="{C2116335-86C5-47B9-9279-72E7FCC8ECBC}">
      <dgm:prSet phldrT="[نص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SA" sz="2000" b="1" dirty="0" smtClean="0"/>
            <a:t>مهارات الاتصال في التربية الخاصة</a:t>
          </a:r>
          <a:endParaRPr lang="ar-SA" sz="2000" b="1" dirty="0"/>
        </a:p>
      </dgm:t>
    </dgm:pt>
    <dgm:pt modelId="{453014C2-9CCD-4775-9BB5-D51B44A6FF7B}" type="parTrans" cxnId="{F2B5A12A-82C3-4FE6-98D8-61A85AF23396}">
      <dgm:prSet/>
      <dgm:spPr/>
      <dgm:t>
        <a:bodyPr/>
        <a:lstStyle/>
        <a:p>
          <a:pPr rtl="1"/>
          <a:endParaRPr lang="ar-SA"/>
        </a:p>
      </dgm:t>
    </dgm:pt>
    <dgm:pt modelId="{6DD8CE37-FFD8-4F89-92F0-08A1890B7028}" type="sibTrans" cxnId="{F2B5A12A-82C3-4FE6-98D8-61A85AF23396}">
      <dgm:prSet/>
      <dgm:spPr/>
      <dgm:t>
        <a:bodyPr/>
        <a:lstStyle/>
        <a:p>
          <a:pPr rtl="1"/>
          <a:endParaRPr lang="ar-SA"/>
        </a:p>
      </dgm:t>
    </dgm:pt>
    <dgm:pt modelId="{EEB5382B-AF7D-4FD6-AE5C-EF1768AC5783}">
      <dgm:prSet phldrT="[نص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SA" sz="2400" dirty="0" smtClean="0"/>
            <a:t>أنواع الاتصال التعليمي لذوي الاحتياجات الخاصة</a:t>
          </a:r>
          <a:endParaRPr lang="ar-SA" sz="2400" dirty="0"/>
        </a:p>
      </dgm:t>
    </dgm:pt>
    <dgm:pt modelId="{A174BA72-7E02-47A3-AEB3-9C2F809C371E}" type="parTrans" cxnId="{EF671CD0-2D5E-4BDA-A79D-D7213E3D66C3}">
      <dgm:prSet/>
      <dgm:spPr/>
      <dgm:t>
        <a:bodyPr/>
        <a:lstStyle/>
        <a:p>
          <a:pPr rtl="1"/>
          <a:endParaRPr lang="ar-SA"/>
        </a:p>
      </dgm:t>
    </dgm:pt>
    <dgm:pt modelId="{6AAB070B-C1EB-4A63-B5E6-B7DD209369E3}" type="sibTrans" cxnId="{EF671CD0-2D5E-4BDA-A79D-D7213E3D66C3}">
      <dgm:prSet/>
      <dgm:spPr/>
      <dgm:t>
        <a:bodyPr/>
        <a:lstStyle/>
        <a:p>
          <a:pPr rtl="1"/>
          <a:endParaRPr lang="ar-SA"/>
        </a:p>
      </dgm:t>
    </dgm:pt>
    <dgm:pt modelId="{64E37ABE-641E-43C9-86D8-EEF75350BF03}">
      <dgm:prSet phldrT="[نص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SA" sz="2400" dirty="0" smtClean="0"/>
            <a:t>معوقات الاتصال التعليمي لذوي الاحتياجات الخاصة</a:t>
          </a:r>
          <a:endParaRPr lang="ar-SA" sz="2400" dirty="0"/>
        </a:p>
      </dgm:t>
    </dgm:pt>
    <dgm:pt modelId="{A0631415-A223-4C82-924E-EDD1ACB17C86}" type="parTrans" cxnId="{B0B32B0C-FA5C-4FF1-9E9E-017C3ED433BE}">
      <dgm:prSet/>
      <dgm:spPr/>
      <dgm:t>
        <a:bodyPr/>
        <a:lstStyle/>
        <a:p>
          <a:pPr rtl="1"/>
          <a:endParaRPr lang="ar-SA"/>
        </a:p>
      </dgm:t>
    </dgm:pt>
    <dgm:pt modelId="{29375422-9187-48CD-ACFE-978677943E82}" type="sibTrans" cxnId="{B0B32B0C-FA5C-4FF1-9E9E-017C3ED433BE}">
      <dgm:prSet/>
      <dgm:spPr/>
      <dgm:t>
        <a:bodyPr/>
        <a:lstStyle/>
        <a:p>
          <a:pPr rtl="1"/>
          <a:endParaRPr lang="ar-SA"/>
        </a:p>
      </dgm:t>
    </dgm:pt>
    <dgm:pt modelId="{5FAA2F24-D77D-453A-82C9-C830B8731F80}">
      <dgm:prSet phldrT="[نص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تعريف الاتصال والاتصال التعليمي</a:t>
          </a:r>
          <a:endParaRPr lang="ar-SA" sz="2400" dirty="0"/>
        </a:p>
      </dgm:t>
    </dgm:pt>
    <dgm:pt modelId="{9BEC3CC6-474F-46FC-A75B-2021A707D04A}" type="sibTrans" cxnId="{837B2088-2BAF-4B0A-9778-B40343A14119}">
      <dgm:prSet/>
      <dgm:spPr/>
      <dgm:t>
        <a:bodyPr/>
        <a:lstStyle/>
        <a:p>
          <a:pPr rtl="1"/>
          <a:endParaRPr lang="ar-SA"/>
        </a:p>
      </dgm:t>
    </dgm:pt>
    <dgm:pt modelId="{35933730-C1DC-42D5-A6A4-77782DA50AE0}" type="parTrans" cxnId="{837B2088-2BAF-4B0A-9778-B40343A14119}">
      <dgm:prSet/>
      <dgm:spPr/>
      <dgm:t>
        <a:bodyPr/>
        <a:lstStyle/>
        <a:p>
          <a:pPr rtl="1"/>
          <a:endParaRPr lang="ar-SA"/>
        </a:p>
      </dgm:t>
    </dgm:pt>
    <dgm:pt modelId="{8FF56578-F044-43E5-9220-6DE0A9E03797}">
      <dgm:prSet phldrT="[نص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SA" b="1" dirty="0" smtClean="0"/>
            <a:t>العوامل المؤثرة في عملية الاتصال عند ذوي الاحتياجات الخاصة</a:t>
          </a:r>
          <a:endParaRPr lang="ar-SA" b="1" dirty="0"/>
        </a:p>
      </dgm:t>
    </dgm:pt>
    <dgm:pt modelId="{A85663BE-26B7-4A22-87AD-713CC56ACA2F}" type="parTrans" cxnId="{101EE53D-4B85-465F-B4F8-890E28E6AA63}">
      <dgm:prSet/>
      <dgm:spPr/>
      <dgm:t>
        <a:bodyPr/>
        <a:lstStyle/>
        <a:p>
          <a:pPr rtl="1"/>
          <a:endParaRPr lang="ar-SA"/>
        </a:p>
      </dgm:t>
    </dgm:pt>
    <dgm:pt modelId="{7459925E-62D4-45D9-8FD6-4E33054365F5}" type="sibTrans" cxnId="{101EE53D-4B85-465F-B4F8-890E28E6AA63}">
      <dgm:prSet/>
      <dgm:spPr/>
      <dgm:t>
        <a:bodyPr/>
        <a:lstStyle/>
        <a:p>
          <a:pPr rtl="1"/>
          <a:endParaRPr lang="ar-SA"/>
        </a:p>
      </dgm:t>
    </dgm:pt>
    <dgm:pt modelId="{8B2D9306-9A5E-4B8C-902A-828980687EE0}" type="pres">
      <dgm:prSet presAssocID="{650568F2-A6CE-47E5-BA1C-DD4A3434904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5599A18-E112-4CBF-9EBA-9987027066BB}" type="pres">
      <dgm:prSet presAssocID="{DE70FDAB-807C-47BA-BC5A-5C784427E4E5}" presName="compNode" presStyleCnt="0"/>
      <dgm:spPr/>
      <dgm:t>
        <a:bodyPr/>
        <a:lstStyle/>
        <a:p>
          <a:pPr rtl="1"/>
          <a:endParaRPr lang="ar-SA"/>
        </a:p>
      </dgm:t>
    </dgm:pt>
    <dgm:pt modelId="{0A03A03E-25D2-4CFC-9694-2FDAC4C7D1E2}" type="pres">
      <dgm:prSet presAssocID="{DE70FDAB-807C-47BA-BC5A-5C784427E4E5}" presName="aNode" presStyleLbl="bgShp" presStyleIdx="0" presStyleCnt="1" custLinFactNeighborX="525" custLinFactNeighborY="739"/>
      <dgm:spPr/>
      <dgm:t>
        <a:bodyPr/>
        <a:lstStyle/>
        <a:p>
          <a:pPr rtl="1"/>
          <a:endParaRPr lang="ar-SA"/>
        </a:p>
      </dgm:t>
    </dgm:pt>
    <dgm:pt modelId="{11C8D5F8-DC15-4062-8862-3FF9B0C85B0D}" type="pres">
      <dgm:prSet presAssocID="{DE70FDAB-807C-47BA-BC5A-5C784427E4E5}" presName="textNode" presStyleLbl="bgShp" presStyleIdx="0" presStyleCnt="1"/>
      <dgm:spPr/>
      <dgm:t>
        <a:bodyPr/>
        <a:lstStyle/>
        <a:p>
          <a:pPr rtl="1"/>
          <a:endParaRPr lang="ar-SA"/>
        </a:p>
      </dgm:t>
    </dgm:pt>
    <dgm:pt modelId="{8763AF8A-95A7-4292-A767-C255BC7544DB}" type="pres">
      <dgm:prSet presAssocID="{DE70FDAB-807C-47BA-BC5A-5C784427E4E5}" presName="compChildNode" presStyleCnt="0"/>
      <dgm:spPr/>
      <dgm:t>
        <a:bodyPr/>
        <a:lstStyle/>
        <a:p>
          <a:pPr rtl="1"/>
          <a:endParaRPr lang="ar-SA"/>
        </a:p>
      </dgm:t>
    </dgm:pt>
    <dgm:pt modelId="{F4E8B38D-789A-4471-B6B9-D2FE90C0457E}" type="pres">
      <dgm:prSet presAssocID="{DE70FDAB-807C-47BA-BC5A-5C784427E4E5}" presName="theInnerList" presStyleCnt="0"/>
      <dgm:spPr/>
      <dgm:t>
        <a:bodyPr/>
        <a:lstStyle/>
        <a:p>
          <a:pPr rtl="1"/>
          <a:endParaRPr lang="ar-SA"/>
        </a:p>
      </dgm:t>
    </dgm:pt>
    <dgm:pt modelId="{F9A7A2AD-AFA5-4825-9712-E2AEAE9359E1}" type="pres">
      <dgm:prSet presAssocID="{5FAA2F24-D77D-453A-82C9-C830B8731F80}" presName="childNode" presStyleLbl="node1" presStyleIdx="0" presStyleCnt="9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0010ADA-9928-4898-91C0-03066E869304}" type="pres">
      <dgm:prSet presAssocID="{5FAA2F24-D77D-453A-82C9-C830B8731F80}" presName="aSpace2" presStyleCnt="0"/>
      <dgm:spPr/>
      <dgm:t>
        <a:bodyPr/>
        <a:lstStyle/>
        <a:p>
          <a:pPr rtl="1"/>
          <a:endParaRPr lang="ar-SA"/>
        </a:p>
      </dgm:t>
    </dgm:pt>
    <dgm:pt modelId="{7B032E99-F74C-42FD-BFF6-A9CDCC1FCDCE}" type="pres">
      <dgm:prSet presAssocID="{9EE059F0-D8CA-4D2C-9FA7-DEB573D6CACC}" presName="childNode" presStyleLbl="node1" presStyleIdx="1" presStyleCnt="9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4EECF4-8C3B-4498-AF49-B0BA8D2BFDB7}" type="pres">
      <dgm:prSet presAssocID="{9EE059F0-D8CA-4D2C-9FA7-DEB573D6CACC}" presName="aSpace2" presStyleCnt="0"/>
      <dgm:spPr/>
      <dgm:t>
        <a:bodyPr/>
        <a:lstStyle/>
        <a:p>
          <a:pPr rtl="1"/>
          <a:endParaRPr lang="ar-SA"/>
        </a:p>
      </dgm:t>
    </dgm:pt>
    <dgm:pt modelId="{580A2245-E69E-4626-A364-0F378844D6F2}" type="pres">
      <dgm:prSet presAssocID="{3790AC1F-DF2F-402B-A50C-06025860AE55}" presName="childNode" presStyleLbl="node1" presStyleIdx="2" presStyleCnt="9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F521F7-BB63-4AC6-AA6B-94027926C7A1}" type="pres">
      <dgm:prSet presAssocID="{3790AC1F-DF2F-402B-A50C-06025860AE55}" presName="aSpace2" presStyleCnt="0"/>
      <dgm:spPr/>
      <dgm:t>
        <a:bodyPr/>
        <a:lstStyle/>
        <a:p>
          <a:pPr rtl="1"/>
          <a:endParaRPr lang="ar-SA"/>
        </a:p>
      </dgm:t>
    </dgm:pt>
    <dgm:pt modelId="{6CF47CCB-01F7-49C6-A5C3-51727CC5C141}" type="pres">
      <dgm:prSet presAssocID="{51DACCB3-1300-4F62-AB62-FF6F8FFC5937}" presName="childNode" presStyleLbl="node1" presStyleIdx="3" presStyleCnt="9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3C620D-6372-4792-ADCF-70131A1FC851}" type="pres">
      <dgm:prSet presAssocID="{51DACCB3-1300-4F62-AB62-FF6F8FFC5937}" presName="aSpace2" presStyleCnt="0"/>
      <dgm:spPr/>
      <dgm:t>
        <a:bodyPr/>
        <a:lstStyle/>
        <a:p>
          <a:pPr rtl="1"/>
          <a:endParaRPr lang="ar-SA"/>
        </a:p>
      </dgm:t>
    </dgm:pt>
    <dgm:pt modelId="{F4516FD5-75B9-495A-A4F4-D8D0A935EBCB}" type="pres">
      <dgm:prSet presAssocID="{09FA0AAD-DA99-49FD-AB87-5B9E4427B28A}" presName="childNode" presStyleLbl="node1" presStyleIdx="4" presStyleCnt="9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973080-48CE-40D2-A910-E5343BDC977C}" type="pres">
      <dgm:prSet presAssocID="{09FA0AAD-DA99-49FD-AB87-5B9E4427B28A}" presName="aSpace2" presStyleCnt="0"/>
      <dgm:spPr/>
      <dgm:t>
        <a:bodyPr/>
        <a:lstStyle/>
        <a:p>
          <a:pPr rtl="1"/>
          <a:endParaRPr lang="ar-SA"/>
        </a:p>
      </dgm:t>
    </dgm:pt>
    <dgm:pt modelId="{7CA88767-6DBE-4693-975D-F6076ECA206A}" type="pres">
      <dgm:prSet presAssocID="{C2116335-86C5-47B9-9279-72E7FCC8ECBC}" presName="childNode" presStyleLbl="node1" presStyleIdx="5" presStyleCnt="9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0DDE91A-67A3-4D0A-BC59-AA5A26AD61D3}" type="pres">
      <dgm:prSet presAssocID="{C2116335-86C5-47B9-9279-72E7FCC8ECBC}" presName="aSpace2" presStyleCnt="0"/>
      <dgm:spPr/>
      <dgm:t>
        <a:bodyPr/>
        <a:lstStyle/>
        <a:p>
          <a:pPr rtl="1"/>
          <a:endParaRPr lang="ar-SA"/>
        </a:p>
      </dgm:t>
    </dgm:pt>
    <dgm:pt modelId="{340AA693-71B1-4717-A900-D627A1A282D5}" type="pres">
      <dgm:prSet presAssocID="{8FF56578-F044-43E5-9220-6DE0A9E03797}" presName="childNode" presStyleLbl="node1" presStyleIdx="6" presStyleCnt="9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F796460-9155-4B08-8E9B-C433FC6A6813}" type="pres">
      <dgm:prSet presAssocID="{8FF56578-F044-43E5-9220-6DE0A9E03797}" presName="aSpace2" presStyleCnt="0"/>
      <dgm:spPr/>
    </dgm:pt>
    <dgm:pt modelId="{12CFF47A-9626-4A5A-A4BD-398F237C46E0}" type="pres">
      <dgm:prSet presAssocID="{EEB5382B-AF7D-4FD6-AE5C-EF1768AC5783}" presName="childNode" presStyleLbl="node1" presStyleIdx="7" presStyleCnt="9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5A9DBB-9335-47AD-8BF2-08BC05F78525}" type="pres">
      <dgm:prSet presAssocID="{EEB5382B-AF7D-4FD6-AE5C-EF1768AC5783}" presName="aSpace2" presStyleCnt="0"/>
      <dgm:spPr/>
      <dgm:t>
        <a:bodyPr/>
        <a:lstStyle/>
        <a:p>
          <a:pPr rtl="1"/>
          <a:endParaRPr lang="ar-SA"/>
        </a:p>
      </dgm:t>
    </dgm:pt>
    <dgm:pt modelId="{36F2068B-F0E7-4E42-B8CB-A2707DAC4EA4}" type="pres">
      <dgm:prSet presAssocID="{64E37ABE-641E-43C9-86D8-EEF75350BF03}" presName="childNode" presStyleLbl="node1" presStyleIdx="8" presStyleCnt="9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FAAC0EC-BB8A-4BD9-B841-F25E84B39CB6}" type="presOf" srcId="{EEB5382B-AF7D-4FD6-AE5C-EF1768AC5783}" destId="{12CFF47A-9626-4A5A-A4BD-398F237C46E0}" srcOrd="0" destOrd="0" presId="urn:microsoft.com/office/officeart/2005/8/layout/lProcess2"/>
    <dgm:cxn modelId="{BA26896C-2455-41AC-9B5C-BFBD79AA0855}" type="presOf" srcId="{DE70FDAB-807C-47BA-BC5A-5C784427E4E5}" destId="{11C8D5F8-DC15-4062-8862-3FF9B0C85B0D}" srcOrd="1" destOrd="0" presId="urn:microsoft.com/office/officeart/2005/8/layout/lProcess2"/>
    <dgm:cxn modelId="{3C8A7B25-4C08-4AB7-B88A-42334EAAC2FB}" srcId="{DE70FDAB-807C-47BA-BC5A-5C784427E4E5}" destId="{51DACCB3-1300-4F62-AB62-FF6F8FFC5937}" srcOrd="3" destOrd="0" parTransId="{7F50EDF8-B316-45FB-BDA4-DDDDA239BAE0}" sibTransId="{A3D5ED2F-28C5-4A0A-AF65-80D59A663DCA}"/>
    <dgm:cxn modelId="{EAAEA272-D58E-4844-9C43-E57D5B94C67E}" type="presOf" srcId="{51DACCB3-1300-4F62-AB62-FF6F8FFC5937}" destId="{6CF47CCB-01F7-49C6-A5C3-51727CC5C141}" srcOrd="0" destOrd="0" presId="urn:microsoft.com/office/officeart/2005/8/layout/lProcess2"/>
    <dgm:cxn modelId="{101EE53D-4B85-465F-B4F8-890E28E6AA63}" srcId="{DE70FDAB-807C-47BA-BC5A-5C784427E4E5}" destId="{8FF56578-F044-43E5-9220-6DE0A9E03797}" srcOrd="6" destOrd="0" parTransId="{A85663BE-26B7-4A22-87AD-713CC56ACA2F}" sibTransId="{7459925E-62D4-45D9-8FD6-4E33054365F5}"/>
    <dgm:cxn modelId="{75B1E19C-C950-471B-A918-455943DAC327}" type="presOf" srcId="{9EE059F0-D8CA-4D2C-9FA7-DEB573D6CACC}" destId="{7B032E99-F74C-42FD-BFF6-A9CDCC1FCDCE}" srcOrd="0" destOrd="0" presId="urn:microsoft.com/office/officeart/2005/8/layout/lProcess2"/>
    <dgm:cxn modelId="{3A53786E-DC19-42D5-A066-0FE37F9B79FB}" srcId="{DE70FDAB-807C-47BA-BC5A-5C784427E4E5}" destId="{9EE059F0-D8CA-4D2C-9FA7-DEB573D6CACC}" srcOrd="1" destOrd="0" parTransId="{0C71D28F-6A9A-4DAF-9440-BB7BA60A4DAE}" sibTransId="{1EC5D771-3715-40A4-8A5C-32D796BA671A}"/>
    <dgm:cxn modelId="{837B2088-2BAF-4B0A-9778-B40343A14119}" srcId="{DE70FDAB-807C-47BA-BC5A-5C784427E4E5}" destId="{5FAA2F24-D77D-453A-82C9-C830B8731F80}" srcOrd="0" destOrd="0" parTransId="{35933730-C1DC-42D5-A6A4-77782DA50AE0}" sibTransId="{9BEC3CC6-474F-46FC-A75B-2021A707D04A}"/>
    <dgm:cxn modelId="{B0B32B0C-FA5C-4FF1-9E9E-017C3ED433BE}" srcId="{DE70FDAB-807C-47BA-BC5A-5C784427E4E5}" destId="{64E37ABE-641E-43C9-86D8-EEF75350BF03}" srcOrd="8" destOrd="0" parTransId="{A0631415-A223-4C82-924E-EDD1ACB17C86}" sibTransId="{29375422-9187-48CD-ACFE-978677943E82}"/>
    <dgm:cxn modelId="{F2B5A12A-82C3-4FE6-98D8-61A85AF23396}" srcId="{DE70FDAB-807C-47BA-BC5A-5C784427E4E5}" destId="{C2116335-86C5-47B9-9279-72E7FCC8ECBC}" srcOrd="5" destOrd="0" parTransId="{453014C2-9CCD-4775-9BB5-D51B44A6FF7B}" sibTransId="{6DD8CE37-FFD8-4F89-92F0-08A1890B7028}"/>
    <dgm:cxn modelId="{15CA714E-BA71-4097-AB0F-F944EB25A953}" type="presOf" srcId="{09FA0AAD-DA99-49FD-AB87-5B9E4427B28A}" destId="{F4516FD5-75B9-495A-A4F4-D8D0A935EBCB}" srcOrd="0" destOrd="0" presId="urn:microsoft.com/office/officeart/2005/8/layout/lProcess2"/>
    <dgm:cxn modelId="{7D5D34AF-51A1-4A5C-A38F-6D6EE809A45D}" type="presOf" srcId="{3790AC1F-DF2F-402B-A50C-06025860AE55}" destId="{580A2245-E69E-4626-A364-0F378844D6F2}" srcOrd="0" destOrd="0" presId="urn:microsoft.com/office/officeart/2005/8/layout/lProcess2"/>
    <dgm:cxn modelId="{30CECB95-91D5-4FDF-8A87-A4C4D3DF561B}" type="presOf" srcId="{5FAA2F24-D77D-453A-82C9-C830B8731F80}" destId="{F9A7A2AD-AFA5-4825-9712-E2AEAE9359E1}" srcOrd="0" destOrd="0" presId="urn:microsoft.com/office/officeart/2005/8/layout/lProcess2"/>
    <dgm:cxn modelId="{F606F058-7F77-4C60-A0AF-EB644F511637}" type="presOf" srcId="{8FF56578-F044-43E5-9220-6DE0A9E03797}" destId="{340AA693-71B1-4717-A900-D627A1A282D5}" srcOrd="0" destOrd="0" presId="urn:microsoft.com/office/officeart/2005/8/layout/lProcess2"/>
    <dgm:cxn modelId="{6C952868-9B59-4E8E-BFF3-6EDD9E961D52}" srcId="{DE70FDAB-807C-47BA-BC5A-5C784427E4E5}" destId="{09FA0AAD-DA99-49FD-AB87-5B9E4427B28A}" srcOrd="4" destOrd="0" parTransId="{2872D88F-8DB4-4B1D-A71B-8A539F0E2A08}" sibTransId="{4874A04C-37DE-46D5-BF19-2F12E15F5AE3}"/>
    <dgm:cxn modelId="{EF671CD0-2D5E-4BDA-A79D-D7213E3D66C3}" srcId="{DE70FDAB-807C-47BA-BC5A-5C784427E4E5}" destId="{EEB5382B-AF7D-4FD6-AE5C-EF1768AC5783}" srcOrd="7" destOrd="0" parTransId="{A174BA72-7E02-47A3-AEB3-9C2F809C371E}" sibTransId="{6AAB070B-C1EB-4A63-B5E6-B7DD209369E3}"/>
    <dgm:cxn modelId="{E06EE30D-3C2C-4AEA-BC37-79789D53D2AE}" srcId="{650568F2-A6CE-47E5-BA1C-DD4A34349043}" destId="{DE70FDAB-807C-47BA-BC5A-5C784427E4E5}" srcOrd="0" destOrd="0" parTransId="{ABFA1F2C-C7AA-4B67-A3C7-2DA6B13F31CE}" sibTransId="{D052E41F-392D-431A-A81D-F16759060602}"/>
    <dgm:cxn modelId="{64E2FE32-1F50-4A71-A9A9-5CD0E605FA46}" type="presOf" srcId="{64E37ABE-641E-43C9-86D8-EEF75350BF03}" destId="{36F2068B-F0E7-4E42-B8CB-A2707DAC4EA4}" srcOrd="0" destOrd="0" presId="urn:microsoft.com/office/officeart/2005/8/layout/lProcess2"/>
    <dgm:cxn modelId="{34779175-F1B1-4F10-9F8B-7B63E371FCA4}" type="presOf" srcId="{650568F2-A6CE-47E5-BA1C-DD4A34349043}" destId="{8B2D9306-9A5E-4B8C-902A-828980687EE0}" srcOrd="0" destOrd="0" presId="urn:microsoft.com/office/officeart/2005/8/layout/lProcess2"/>
    <dgm:cxn modelId="{1DABEBF9-83B6-4626-BE4C-E7C8D66B7965}" type="presOf" srcId="{DE70FDAB-807C-47BA-BC5A-5C784427E4E5}" destId="{0A03A03E-25D2-4CFC-9694-2FDAC4C7D1E2}" srcOrd="0" destOrd="0" presId="urn:microsoft.com/office/officeart/2005/8/layout/lProcess2"/>
    <dgm:cxn modelId="{5C7AC970-8EB2-4192-82CE-63B4BD53F69A}" srcId="{DE70FDAB-807C-47BA-BC5A-5C784427E4E5}" destId="{3790AC1F-DF2F-402B-A50C-06025860AE55}" srcOrd="2" destOrd="0" parTransId="{6C816D44-A602-43F7-ADF8-6CFEB9AD8897}" sibTransId="{AC1671CD-ED5F-4AD2-9A56-4C68D9E661DC}"/>
    <dgm:cxn modelId="{8FB24C31-4951-4CC0-9C20-93BE6F5EC852}" type="presOf" srcId="{C2116335-86C5-47B9-9279-72E7FCC8ECBC}" destId="{7CA88767-6DBE-4693-975D-F6076ECA206A}" srcOrd="0" destOrd="0" presId="urn:microsoft.com/office/officeart/2005/8/layout/lProcess2"/>
    <dgm:cxn modelId="{0B3EB7BE-09D2-4B7A-A02D-0034EBDA8783}" type="presParOf" srcId="{8B2D9306-9A5E-4B8C-902A-828980687EE0}" destId="{85599A18-E112-4CBF-9EBA-9987027066BB}" srcOrd="0" destOrd="0" presId="urn:microsoft.com/office/officeart/2005/8/layout/lProcess2"/>
    <dgm:cxn modelId="{5E30777D-9882-479E-BBA5-6848804CBAE9}" type="presParOf" srcId="{85599A18-E112-4CBF-9EBA-9987027066BB}" destId="{0A03A03E-25D2-4CFC-9694-2FDAC4C7D1E2}" srcOrd="0" destOrd="0" presId="urn:microsoft.com/office/officeart/2005/8/layout/lProcess2"/>
    <dgm:cxn modelId="{B0922DF4-A34D-4D1F-8983-D77296700687}" type="presParOf" srcId="{85599A18-E112-4CBF-9EBA-9987027066BB}" destId="{11C8D5F8-DC15-4062-8862-3FF9B0C85B0D}" srcOrd="1" destOrd="0" presId="urn:microsoft.com/office/officeart/2005/8/layout/lProcess2"/>
    <dgm:cxn modelId="{DEB20C30-3077-4373-B179-1076A20B5722}" type="presParOf" srcId="{85599A18-E112-4CBF-9EBA-9987027066BB}" destId="{8763AF8A-95A7-4292-A767-C255BC7544DB}" srcOrd="2" destOrd="0" presId="urn:microsoft.com/office/officeart/2005/8/layout/lProcess2"/>
    <dgm:cxn modelId="{768C5D08-ABB1-4417-BF1A-5F5DD39584D6}" type="presParOf" srcId="{8763AF8A-95A7-4292-A767-C255BC7544DB}" destId="{F4E8B38D-789A-4471-B6B9-D2FE90C0457E}" srcOrd="0" destOrd="0" presId="urn:microsoft.com/office/officeart/2005/8/layout/lProcess2"/>
    <dgm:cxn modelId="{4A6A568B-8FE9-4886-A0D0-58A737858265}" type="presParOf" srcId="{F4E8B38D-789A-4471-B6B9-D2FE90C0457E}" destId="{F9A7A2AD-AFA5-4825-9712-E2AEAE9359E1}" srcOrd="0" destOrd="0" presId="urn:microsoft.com/office/officeart/2005/8/layout/lProcess2"/>
    <dgm:cxn modelId="{80D466C7-07F8-4281-A8FC-09550035F008}" type="presParOf" srcId="{F4E8B38D-789A-4471-B6B9-D2FE90C0457E}" destId="{00010ADA-9928-4898-91C0-03066E869304}" srcOrd="1" destOrd="0" presId="urn:microsoft.com/office/officeart/2005/8/layout/lProcess2"/>
    <dgm:cxn modelId="{33670039-00D1-4463-8793-7F1D2AC1D117}" type="presParOf" srcId="{F4E8B38D-789A-4471-B6B9-D2FE90C0457E}" destId="{7B032E99-F74C-42FD-BFF6-A9CDCC1FCDCE}" srcOrd="2" destOrd="0" presId="urn:microsoft.com/office/officeart/2005/8/layout/lProcess2"/>
    <dgm:cxn modelId="{4097840B-18BD-4911-B6C9-03C730CC8C7C}" type="presParOf" srcId="{F4E8B38D-789A-4471-B6B9-D2FE90C0457E}" destId="{194EECF4-8C3B-4498-AF49-B0BA8D2BFDB7}" srcOrd="3" destOrd="0" presId="urn:microsoft.com/office/officeart/2005/8/layout/lProcess2"/>
    <dgm:cxn modelId="{23C8175A-7923-4DB8-89BD-9A65B0CC9666}" type="presParOf" srcId="{F4E8B38D-789A-4471-B6B9-D2FE90C0457E}" destId="{580A2245-E69E-4626-A364-0F378844D6F2}" srcOrd="4" destOrd="0" presId="urn:microsoft.com/office/officeart/2005/8/layout/lProcess2"/>
    <dgm:cxn modelId="{C379FD6B-6941-43FD-85F2-DE8495BB7FA5}" type="presParOf" srcId="{F4E8B38D-789A-4471-B6B9-D2FE90C0457E}" destId="{39F521F7-BB63-4AC6-AA6B-94027926C7A1}" srcOrd="5" destOrd="0" presId="urn:microsoft.com/office/officeart/2005/8/layout/lProcess2"/>
    <dgm:cxn modelId="{64F58339-D1AA-458B-9B89-6361C2DC1BF7}" type="presParOf" srcId="{F4E8B38D-789A-4471-B6B9-D2FE90C0457E}" destId="{6CF47CCB-01F7-49C6-A5C3-51727CC5C141}" srcOrd="6" destOrd="0" presId="urn:microsoft.com/office/officeart/2005/8/layout/lProcess2"/>
    <dgm:cxn modelId="{15AA5F19-81EA-406F-8329-F612AF9DF36D}" type="presParOf" srcId="{F4E8B38D-789A-4471-B6B9-D2FE90C0457E}" destId="{193C620D-6372-4792-ADCF-70131A1FC851}" srcOrd="7" destOrd="0" presId="urn:microsoft.com/office/officeart/2005/8/layout/lProcess2"/>
    <dgm:cxn modelId="{6E119BDD-F32F-4A6E-98D8-F97FAB8B5BEF}" type="presParOf" srcId="{F4E8B38D-789A-4471-B6B9-D2FE90C0457E}" destId="{F4516FD5-75B9-495A-A4F4-D8D0A935EBCB}" srcOrd="8" destOrd="0" presId="urn:microsoft.com/office/officeart/2005/8/layout/lProcess2"/>
    <dgm:cxn modelId="{A9B23144-9B5C-4103-8222-896F26AA0E0D}" type="presParOf" srcId="{F4E8B38D-789A-4471-B6B9-D2FE90C0457E}" destId="{75973080-48CE-40D2-A910-E5343BDC977C}" srcOrd="9" destOrd="0" presId="urn:microsoft.com/office/officeart/2005/8/layout/lProcess2"/>
    <dgm:cxn modelId="{EC75F82F-3050-41FA-87B0-C8DA0047C193}" type="presParOf" srcId="{F4E8B38D-789A-4471-B6B9-D2FE90C0457E}" destId="{7CA88767-6DBE-4693-975D-F6076ECA206A}" srcOrd="10" destOrd="0" presId="urn:microsoft.com/office/officeart/2005/8/layout/lProcess2"/>
    <dgm:cxn modelId="{246E86BE-072C-4E1F-8CBB-3613E796D01F}" type="presParOf" srcId="{F4E8B38D-789A-4471-B6B9-D2FE90C0457E}" destId="{10DDE91A-67A3-4D0A-BC59-AA5A26AD61D3}" srcOrd="11" destOrd="0" presId="urn:microsoft.com/office/officeart/2005/8/layout/lProcess2"/>
    <dgm:cxn modelId="{48B916C6-5FED-4C8A-B198-117BF6CFB4AC}" type="presParOf" srcId="{F4E8B38D-789A-4471-B6B9-D2FE90C0457E}" destId="{340AA693-71B1-4717-A900-D627A1A282D5}" srcOrd="12" destOrd="0" presId="urn:microsoft.com/office/officeart/2005/8/layout/lProcess2"/>
    <dgm:cxn modelId="{0F9EEBC8-87C3-46BC-B29F-0C3406CA73BF}" type="presParOf" srcId="{F4E8B38D-789A-4471-B6B9-D2FE90C0457E}" destId="{EF796460-9155-4B08-8E9B-C433FC6A6813}" srcOrd="13" destOrd="0" presId="urn:microsoft.com/office/officeart/2005/8/layout/lProcess2"/>
    <dgm:cxn modelId="{202D3227-3D06-4187-A3AC-1143315930C8}" type="presParOf" srcId="{F4E8B38D-789A-4471-B6B9-D2FE90C0457E}" destId="{12CFF47A-9626-4A5A-A4BD-398F237C46E0}" srcOrd="14" destOrd="0" presId="urn:microsoft.com/office/officeart/2005/8/layout/lProcess2"/>
    <dgm:cxn modelId="{1E2F1CC0-B46F-4681-A79C-2951CEF68BBA}" type="presParOf" srcId="{F4E8B38D-789A-4471-B6B9-D2FE90C0457E}" destId="{755A9DBB-9335-47AD-8BF2-08BC05F78525}" srcOrd="15" destOrd="0" presId="urn:microsoft.com/office/officeart/2005/8/layout/lProcess2"/>
    <dgm:cxn modelId="{0A246124-00B9-41C6-8063-8E605836465C}" type="presParOf" srcId="{F4E8B38D-789A-4471-B6B9-D2FE90C0457E}" destId="{36F2068B-F0E7-4E42-B8CB-A2707DAC4EA4}" srcOrd="1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B91CCC-4386-4B31-A931-2278354E4929}" type="doc">
      <dgm:prSet loTypeId="urn:microsoft.com/office/officeart/2005/8/layout/radial4" loCatId="relationship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61C77248-B5AC-4E82-9ABE-195663735F2A}">
      <dgm:prSet phldrT="[نص]"/>
      <dgm:spPr/>
      <dgm:t>
        <a:bodyPr/>
        <a:lstStyle/>
        <a:p>
          <a:pPr rtl="1"/>
          <a:r>
            <a:rPr lang="ar-SA" b="1" dirty="0" smtClean="0"/>
            <a:t>الظروف الفيزيقية</a:t>
          </a:r>
          <a:endParaRPr lang="ar-SA" b="1" dirty="0"/>
        </a:p>
      </dgm:t>
    </dgm:pt>
    <dgm:pt modelId="{D3BA2446-2C98-4588-81C5-7A7FE3222D3E}" type="parTrans" cxnId="{BA93381F-6218-4B7B-B2EC-132F7E571543}">
      <dgm:prSet/>
      <dgm:spPr/>
      <dgm:t>
        <a:bodyPr/>
        <a:lstStyle/>
        <a:p>
          <a:pPr rtl="1"/>
          <a:endParaRPr lang="ar-SA" b="1"/>
        </a:p>
      </dgm:t>
    </dgm:pt>
    <dgm:pt modelId="{8A9A0B3E-8FD4-4886-8820-C43AF52B1A8D}" type="sibTrans" cxnId="{BA93381F-6218-4B7B-B2EC-132F7E571543}">
      <dgm:prSet/>
      <dgm:spPr/>
      <dgm:t>
        <a:bodyPr/>
        <a:lstStyle/>
        <a:p>
          <a:pPr rtl="1"/>
          <a:endParaRPr lang="ar-SA" b="1"/>
        </a:p>
      </dgm:t>
    </dgm:pt>
    <dgm:pt modelId="{0A50A609-EE85-430C-829D-80942D9050EC}">
      <dgm:prSet phldrT="[نص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b="1" dirty="0" smtClean="0"/>
            <a:t>عملية الاتصال</a:t>
          </a:r>
          <a:endParaRPr lang="ar-SA" b="1" dirty="0"/>
        </a:p>
      </dgm:t>
    </dgm:pt>
    <dgm:pt modelId="{D5502E7D-AD9D-4791-A348-B549AAEE62C6}" type="sibTrans" cxnId="{7B8FEB41-A4E2-4BB0-A745-027C1ADB9A29}">
      <dgm:prSet/>
      <dgm:spPr/>
      <dgm:t>
        <a:bodyPr/>
        <a:lstStyle/>
        <a:p>
          <a:pPr rtl="1"/>
          <a:endParaRPr lang="ar-SA" b="1"/>
        </a:p>
      </dgm:t>
    </dgm:pt>
    <dgm:pt modelId="{5B740F33-AC33-44E9-A5D6-25880F6660A1}" type="parTrans" cxnId="{7B8FEB41-A4E2-4BB0-A745-027C1ADB9A29}">
      <dgm:prSet/>
      <dgm:spPr/>
      <dgm:t>
        <a:bodyPr/>
        <a:lstStyle/>
        <a:p>
          <a:pPr rtl="1"/>
          <a:endParaRPr lang="ar-SA" b="1"/>
        </a:p>
      </dgm:t>
    </dgm:pt>
    <dgm:pt modelId="{B87F273F-B552-4CAA-B110-34678A956FC0}">
      <dgm:prSet phldrT="[نص]"/>
      <dgm:spPr/>
      <dgm:t>
        <a:bodyPr/>
        <a:lstStyle/>
        <a:p>
          <a:pPr rtl="1"/>
          <a:r>
            <a:rPr lang="ar-SA" b="1" dirty="0" smtClean="0"/>
            <a:t>قوة الحواس المتبقية</a:t>
          </a:r>
          <a:endParaRPr lang="ar-SA" b="1" dirty="0"/>
        </a:p>
      </dgm:t>
    </dgm:pt>
    <dgm:pt modelId="{654B5FA9-70EF-45AE-B6B1-2F15D80A539C}" type="parTrans" cxnId="{3EF59D5E-6A44-4712-AC32-050143BA1BAD}">
      <dgm:prSet/>
      <dgm:spPr/>
      <dgm:t>
        <a:bodyPr/>
        <a:lstStyle/>
        <a:p>
          <a:pPr rtl="1"/>
          <a:endParaRPr lang="ar-SA" b="1"/>
        </a:p>
      </dgm:t>
    </dgm:pt>
    <dgm:pt modelId="{19AC956F-07AB-47DF-915A-41D27234F9C1}" type="sibTrans" cxnId="{3EF59D5E-6A44-4712-AC32-050143BA1BAD}">
      <dgm:prSet/>
      <dgm:spPr/>
      <dgm:t>
        <a:bodyPr/>
        <a:lstStyle/>
        <a:p>
          <a:pPr rtl="1"/>
          <a:endParaRPr lang="ar-SA" b="1"/>
        </a:p>
      </dgm:t>
    </dgm:pt>
    <dgm:pt modelId="{21AC7818-ED88-499C-9A7C-375E3755CB39}">
      <dgm:prSet phldrT="[نص]"/>
      <dgm:spPr/>
      <dgm:t>
        <a:bodyPr/>
        <a:lstStyle/>
        <a:p>
          <a:pPr rtl="1"/>
          <a:r>
            <a:rPr lang="ar-SA" b="1" dirty="0" smtClean="0"/>
            <a:t>المستوى العمري</a:t>
          </a:r>
          <a:endParaRPr lang="ar-SA" b="1" dirty="0"/>
        </a:p>
      </dgm:t>
    </dgm:pt>
    <dgm:pt modelId="{54040859-2091-4FB4-A57C-620E1C4105DB}" type="parTrans" cxnId="{C7F4D810-0F7F-40AC-A48B-0792FF82702B}">
      <dgm:prSet/>
      <dgm:spPr/>
      <dgm:t>
        <a:bodyPr/>
        <a:lstStyle/>
        <a:p>
          <a:pPr rtl="1"/>
          <a:endParaRPr lang="ar-SA" b="1"/>
        </a:p>
      </dgm:t>
    </dgm:pt>
    <dgm:pt modelId="{8262A856-269D-43C4-B47E-4B5A9F039F21}" type="sibTrans" cxnId="{C7F4D810-0F7F-40AC-A48B-0792FF82702B}">
      <dgm:prSet/>
      <dgm:spPr/>
      <dgm:t>
        <a:bodyPr/>
        <a:lstStyle/>
        <a:p>
          <a:pPr rtl="1"/>
          <a:endParaRPr lang="ar-SA" b="1"/>
        </a:p>
      </dgm:t>
    </dgm:pt>
    <dgm:pt modelId="{222FA03C-D028-4071-BFDF-6D9967AF0A34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/>
            <a:t>الخبرات السابقة</a:t>
          </a:r>
          <a:endParaRPr lang="ar-SA" b="1" dirty="0"/>
        </a:p>
      </dgm:t>
    </dgm:pt>
    <dgm:pt modelId="{0FAAE251-61CF-4BB2-BC3C-CAE20AC83AB1}" type="parTrans" cxnId="{7CC94E12-8515-40DE-BF16-CFF9D4ADE8C9}">
      <dgm:prSet/>
      <dgm:spPr/>
      <dgm:t>
        <a:bodyPr/>
        <a:lstStyle/>
        <a:p>
          <a:pPr rtl="1"/>
          <a:endParaRPr lang="ar-SA" b="1"/>
        </a:p>
      </dgm:t>
    </dgm:pt>
    <dgm:pt modelId="{92C098C0-3CC3-4D1F-A63F-F731421F422C}" type="sibTrans" cxnId="{7CC94E12-8515-40DE-BF16-CFF9D4ADE8C9}">
      <dgm:prSet/>
      <dgm:spPr/>
      <dgm:t>
        <a:bodyPr/>
        <a:lstStyle/>
        <a:p>
          <a:pPr rtl="1"/>
          <a:endParaRPr lang="ar-SA" b="1"/>
        </a:p>
      </dgm:t>
    </dgm:pt>
    <dgm:pt modelId="{662578C8-2DE3-4320-95B9-AD72F908B589}">
      <dgm:prSet phldrT="[نص]"/>
      <dgm:spPr/>
      <dgm:t>
        <a:bodyPr/>
        <a:lstStyle/>
        <a:p>
          <a:pPr rtl="1"/>
          <a:r>
            <a:rPr lang="ar-SA" b="1" dirty="0" smtClean="0"/>
            <a:t>الحالة النفسية لذوي الاعاقة</a:t>
          </a:r>
          <a:endParaRPr lang="ar-SA" b="1" dirty="0"/>
        </a:p>
      </dgm:t>
    </dgm:pt>
    <dgm:pt modelId="{BE400DB8-CCA8-46F1-B69B-B102A82E2A92}" type="parTrans" cxnId="{B9B3FE0A-8148-4C60-84C4-3A48A0402726}">
      <dgm:prSet/>
      <dgm:spPr/>
      <dgm:t>
        <a:bodyPr/>
        <a:lstStyle/>
        <a:p>
          <a:pPr rtl="1"/>
          <a:endParaRPr lang="ar-SA" b="1"/>
        </a:p>
      </dgm:t>
    </dgm:pt>
    <dgm:pt modelId="{B1C2B76A-FAC5-4191-AED5-FEDE27A7C5E9}" type="sibTrans" cxnId="{B9B3FE0A-8148-4C60-84C4-3A48A0402726}">
      <dgm:prSet/>
      <dgm:spPr/>
      <dgm:t>
        <a:bodyPr/>
        <a:lstStyle/>
        <a:p>
          <a:pPr rtl="1"/>
          <a:endParaRPr lang="ar-SA" b="1"/>
        </a:p>
      </dgm:t>
    </dgm:pt>
    <dgm:pt modelId="{84D23343-7A78-4C95-9578-76BA7CDB49FC}">
      <dgm:prSet/>
      <dgm:spPr/>
      <dgm:t>
        <a:bodyPr/>
        <a:lstStyle/>
        <a:p>
          <a:pPr rtl="1"/>
          <a:r>
            <a:rPr lang="ar-SA" b="1" dirty="0" smtClean="0"/>
            <a:t>الجنس</a:t>
          </a:r>
          <a:endParaRPr lang="ar-SA" b="1" dirty="0"/>
        </a:p>
      </dgm:t>
    </dgm:pt>
    <dgm:pt modelId="{F4035BB0-6106-480B-9CCD-D46DB13ABD78}" type="parTrans" cxnId="{6B8CA273-7B6D-41E1-9EED-5CD611204BDF}">
      <dgm:prSet/>
      <dgm:spPr/>
      <dgm:t>
        <a:bodyPr/>
        <a:lstStyle/>
        <a:p>
          <a:pPr rtl="1"/>
          <a:endParaRPr lang="ar-SA" b="1"/>
        </a:p>
      </dgm:t>
    </dgm:pt>
    <dgm:pt modelId="{1FC80D9B-4176-471C-B88B-E53AF744F571}" type="sibTrans" cxnId="{6B8CA273-7B6D-41E1-9EED-5CD611204BDF}">
      <dgm:prSet/>
      <dgm:spPr/>
      <dgm:t>
        <a:bodyPr/>
        <a:lstStyle/>
        <a:p>
          <a:pPr rtl="1"/>
          <a:endParaRPr lang="ar-SA" b="1"/>
        </a:p>
      </dgm:t>
    </dgm:pt>
    <dgm:pt modelId="{4C1B21DB-E811-4F74-BFC0-07C00BBA429A}">
      <dgm:prSet/>
      <dgm:spPr/>
      <dgm:t>
        <a:bodyPr/>
        <a:lstStyle/>
        <a:p>
          <a:pPr rtl="1"/>
          <a:r>
            <a:rPr lang="ar-SA" b="1" dirty="0" smtClean="0"/>
            <a:t>الخلفية الثقافية</a:t>
          </a:r>
          <a:endParaRPr lang="ar-SA" b="1" dirty="0"/>
        </a:p>
      </dgm:t>
    </dgm:pt>
    <dgm:pt modelId="{129EB6A0-70E6-490A-86CD-1BCA7E88B44F}" type="parTrans" cxnId="{34AE3FBD-77C7-4AFC-AA85-B2C99B9E2FFD}">
      <dgm:prSet/>
      <dgm:spPr/>
      <dgm:t>
        <a:bodyPr/>
        <a:lstStyle/>
        <a:p>
          <a:pPr rtl="1"/>
          <a:endParaRPr lang="ar-SA" b="1"/>
        </a:p>
      </dgm:t>
    </dgm:pt>
    <dgm:pt modelId="{316B1CDF-4AA0-4972-A101-64DD4DB476FB}" type="sibTrans" cxnId="{34AE3FBD-77C7-4AFC-AA85-B2C99B9E2FFD}">
      <dgm:prSet/>
      <dgm:spPr/>
      <dgm:t>
        <a:bodyPr/>
        <a:lstStyle/>
        <a:p>
          <a:pPr rtl="1"/>
          <a:endParaRPr lang="ar-SA" b="1"/>
        </a:p>
      </dgm:t>
    </dgm:pt>
    <dgm:pt modelId="{9D915ADB-93AD-4CF3-B2E0-25A995A1EFDF}">
      <dgm:prSet/>
      <dgm:spPr/>
      <dgm:t>
        <a:bodyPr/>
        <a:lstStyle/>
        <a:p>
          <a:pPr rtl="1"/>
          <a:r>
            <a:rPr lang="ar-SA" b="1" dirty="0" smtClean="0"/>
            <a:t>بدائل قنوات الاتصال</a:t>
          </a:r>
          <a:endParaRPr lang="ar-SA" b="1" dirty="0"/>
        </a:p>
      </dgm:t>
    </dgm:pt>
    <dgm:pt modelId="{518214F3-B67F-4F81-AE8F-D49B68C42A8A}" type="parTrans" cxnId="{8DE66D4D-88D3-45D1-ACD9-FCDFBFD1FA84}">
      <dgm:prSet/>
      <dgm:spPr/>
      <dgm:t>
        <a:bodyPr/>
        <a:lstStyle/>
        <a:p>
          <a:pPr rtl="1"/>
          <a:endParaRPr lang="ar-SA" b="1"/>
        </a:p>
      </dgm:t>
    </dgm:pt>
    <dgm:pt modelId="{5698A3EF-B73E-4D79-A0F5-AD55D2AD25F9}" type="sibTrans" cxnId="{8DE66D4D-88D3-45D1-ACD9-FCDFBFD1FA84}">
      <dgm:prSet/>
      <dgm:spPr/>
      <dgm:t>
        <a:bodyPr/>
        <a:lstStyle/>
        <a:p>
          <a:pPr rtl="1"/>
          <a:endParaRPr lang="ar-SA" b="1"/>
        </a:p>
      </dgm:t>
    </dgm:pt>
    <dgm:pt modelId="{9A3D903F-7DEB-491F-A3E8-505D3207EC49}">
      <dgm:prSet/>
      <dgm:spPr/>
      <dgm:t>
        <a:bodyPr/>
        <a:lstStyle/>
        <a:p>
          <a:pPr rtl="1"/>
          <a:r>
            <a:rPr lang="ar-SA" b="1" dirty="0" smtClean="0"/>
            <a:t>الفروق الفردية</a:t>
          </a:r>
          <a:endParaRPr lang="ar-SA" b="1" dirty="0"/>
        </a:p>
      </dgm:t>
    </dgm:pt>
    <dgm:pt modelId="{4562D672-06AF-4AD1-8239-19D9017BBE19}" type="parTrans" cxnId="{21C9FC76-D933-434D-A732-D525A1BE7F4A}">
      <dgm:prSet/>
      <dgm:spPr/>
      <dgm:t>
        <a:bodyPr/>
        <a:lstStyle/>
        <a:p>
          <a:pPr rtl="1"/>
          <a:endParaRPr lang="ar-SA" b="1"/>
        </a:p>
      </dgm:t>
    </dgm:pt>
    <dgm:pt modelId="{23BCAE42-71BA-4628-996B-27F66547361A}" type="sibTrans" cxnId="{21C9FC76-D933-434D-A732-D525A1BE7F4A}">
      <dgm:prSet/>
      <dgm:spPr/>
      <dgm:t>
        <a:bodyPr/>
        <a:lstStyle/>
        <a:p>
          <a:pPr rtl="1"/>
          <a:endParaRPr lang="ar-SA" b="1"/>
        </a:p>
      </dgm:t>
    </dgm:pt>
    <dgm:pt modelId="{602B56B0-A661-4EC1-8B22-C90DB120B3A0}" type="pres">
      <dgm:prSet presAssocID="{96B91CCC-4386-4B31-A931-2278354E49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DCECB13-5EC5-40C3-B421-03699CD74E72}" type="pres">
      <dgm:prSet presAssocID="{0A50A609-EE85-430C-829D-80942D9050EC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81331615-33CB-48FA-BB3D-D0D6B5A89D7F}" type="pres">
      <dgm:prSet presAssocID="{D3BA2446-2C98-4588-81C5-7A7FE3222D3E}" presName="parTrans" presStyleLbl="bgSibTrans2D1" presStyleIdx="0" presStyleCnt="9"/>
      <dgm:spPr/>
      <dgm:t>
        <a:bodyPr/>
        <a:lstStyle/>
        <a:p>
          <a:pPr rtl="1"/>
          <a:endParaRPr lang="ar-SA"/>
        </a:p>
      </dgm:t>
    </dgm:pt>
    <dgm:pt modelId="{72077260-5394-4BDD-9402-A3DFCA89859D}" type="pres">
      <dgm:prSet presAssocID="{61C77248-B5AC-4E82-9ABE-195663735F2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19F8812-628A-4BC6-9895-9D74DC01ED80}" type="pres">
      <dgm:prSet presAssocID="{4562D672-06AF-4AD1-8239-19D9017BBE19}" presName="parTrans" presStyleLbl="bgSibTrans2D1" presStyleIdx="1" presStyleCnt="9"/>
      <dgm:spPr/>
      <dgm:t>
        <a:bodyPr/>
        <a:lstStyle/>
        <a:p>
          <a:pPr rtl="1"/>
          <a:endParaRPr lang="ar-SA"/>
        </a:p>
      </dgm:t>
    </dgm:pt>
    <dgm:pt modelId="{57F62D52-0D61-4143-86B7-238D1825623B}" type="pres">
      <dgm:prSet presAssocID="{9A3D903F-7DEB-491F-A3E8-505D3207EC4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DCFB5CA-0BC0-4C8A-A52D-2B9BC47F3AE9}" type="pres">
      <dgm:prSet presAssocID="{F4035BB0-6106-480B-9CCD-D46DB13ABD78}" presName="parTrans" presStyleLbl="bgSibTrans2D1" presStyleIdx="2" presStyleCnt="9"/>
      <dgm:spPr/>
      <dgm:t>
        <a:bodyPr/>
        <a:lstStyle/>
        <a:p>
          <a:pPr rtl="1"/>
          <a:endParaRPr lang="ar-SA"/>
        </a:p>
      </dgm:t>
    </dgm:pt>
    <dgm:pt modelId="{9960C370-C1B4-4FD6-B067-450131DACE54}" type="pres">
      <dgm:prSet presAssocID="{84D23343-7A78-4C95-9578-76BA7CDB49F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BA7376B-34E0-4C0A-811F-929A431DC792}" type="pres">
      <dgm:prSet presAssocID="{129EB6A0-70E6-490A-86CD-1BCA7E88B44F}" presName="parTrans" presStyleLbl="bgSibTrans2D1" presStyleIdx="3" presStyleCnt="9"/>
      <dgm:spPr/>
      <dgm:t>
        <a:bodyPr/>
        <a:lstStyle/>
        <a:p>
          <a:pPr rtl="1"/>
          <a:endParaRPr lang="ar-SA"/>
        </a:p>
      </dgm:t>
    </dgm:pt>
    <dgm:pt modelId="{2620817F-8BA8-40E0-BE49-BC9EA4C1582D}" type="pres">
      <dgm:prSet presAssocID="{4C1B21DB-E811-4F74-BFC0-07C00BBA429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5540A6E-3F73-41EF-AD5C-1790DBE9490E}" type="pres">
      <dgm:prSet presAssocID="{518214F3-B67F-4F81-AE8F-D49B68C42A8A}" presName="parTrans" presStyleLbl="bgSibTrans2D1" presStyleIdx="4" presStyleCnt="9"/>
      <dgm:spPr/>
      <dgm:t>
        <a:bodyPr/>
        <a:lstStyle/>
        <a:p>
          <a:pPr rtl="1"/>
          <a:endParaRPr lang="ar-SA"/>
        </a:p>
      </dgm:t>
    </dgm:pt>
    <dgm:pt modelId="{265E40A0-9307-45FC-8160-6E99AD663A63}" type="pres">
      <dgm:prSet presAssocID="{9D915ADB-93AD-4CF3-B2E0-25A995A1EFD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2C89114-BE2E-4207-AB30-614AB4A83E31}" type="pres">
      <dgm:prSet presAssocID="{BE400DB8-CCA8-46F1-B69B-B102A82E2A92}" presName="parTrans" presStyleLbl="bgSibTrans2D1" presStyleIdx="5" presStyleCnt="9"/>
      <dgm:spPr/>
      <dgm:t>
        <a:bodyPr/>
        <a:lstStyle/>
        <a:p>
          <a:pPr rtl="1"/>
          <a:endParaRPr lang="ar-SA"/>
        </a:p>
      </dgm:t>
    </dgm:pt>
    <dgm:pt modelId="{71A15E65-3095-44A0-84A3-D9A01EAD63E8}" type="pres">
      <dgm:prSet presAssocID="{662578C8-2DE3-4320-95B9-AD72F908B58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83794A-B43D-4221-A2E1-D2A41CE2F5A2}" type="pres">
      <dgm:prSet presAssocID="{0FAAE251-61CF-4BB2-BC3C-CAE20AC83AB1}" presName="parTrans" presStyleLbl="bgSibTrans2D1" presStyleIdx="6" presStyleCnt="9"/>
      <dgm:spPr/>
      <dgm:t>
        <a:bodyPr/>
        <a:lstStyle/>
        <a:p>
          <a:pPr rtl="1"/>
          <a:endParaRPr lang="ar-SA"/>
        </a:p>
      </dgm:t>
    </dgm:pt>
    <dgm:pt modelId="{1615E862-403B-4A7B-83CD-F7DFD10F285A}" type="pres">
      <dgm:prSet presAssocID="{222FA03C-D028-4071-BFDF-6D9967AF0A3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46F2597-7A22-4F7B-B53E-B91AD5BDBC62}" type="pres">
      <dgm:prSet presAssocID="{54040859-2091-4FB4-A57C-620E1C4105DB}" presName="parTrans" presStyleLbl="bgSibTrans2D1" presStyleIdx="7" presStyleCnt="9"/>
      <dgm:spPr/>
      <dgm:t>
        <a:bodyPr/>
        <a:lstStyle/>
        <a:p>
          <a:pPr rtl="1"/>
          <a:endParaRPr lang="ar-SA"/>
        </a:p>
      </dgm:t>
    </dgm:pt>
    <dgm:pt modelId="{522DA7F4-8A91-48FE-82E4-C8A360642A71}" type="pres">
      <dgm:prSet presAssocID="{21AC7818-ED88-499C-9A7C-375E3755CB3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BFBA569-80E0-4AE5-A687-7F4478DDFCF1}" type="pres">
      <dgm:prSet presAssocID="{654B5FA9-70EF-45AE-B6B1-2F15D80A539C}" presName="parTrans" presStyleLbl="bgSibTrans2D1" presStyleIdx="8" presStyleCnt="9"/>
      <dgm:spPr/>
      <dgm:t>
        <a:bodyPr/>
        <a:lstStyle/>
        <a:p>
          <a:pPr rtl="1"/>
          <a:endParaRPr lang="ar-SA"/>
        </a:p>
      </dgm:t>
    </dgm:pt>
    <dgm:pt modelId="{CDFA7A0F-1662-42D3-9799-E0D9334AE660}" type="pres">
      <dgm:prSet presAssocID="{B87F273F-B552-4CAA-B110-34678A956FC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B8FEB41-A4E2-4BB0-A745-027C1ADB9A29}" srcId="{96B91CCC-4386-4B31-A931-2278354E4929}" destId="{0A50A609-EE85-430C-829D-80942D9050EC}" srcOrd="0" destOrd="0" parTransId="{5B740F33-AC33-44E9-A5D6-25880F6660A1}" sibTransId="{D5502E7D-AD9D-4791-A348-B549AAEE62C6}"/>
    <dgm:cxn modelId="{A34DF01C-6818-45AD-8148-4EA98E78440A}" type="presOf" srcId="{4562D672-06AF-4AD1-8239-19D9017BBE19}" destId="{619F8812-628A-4BC6-9895-9D74DC01ED80}" srcOrd="0" destOrd="0" presId="urn:microsoft.com/office/officeart/2005/8/layout/radial4"/>
    <dgm:cxn modelId="{44B1FA0E-B021-4950-9994-142AB74B8473}" type="presOf" srcId="{9A3D903F-7DEB-491F-A3E8-505D3207EC49}" destId="{57F62D52-0D61-4143-86B7-238D1825623B}" srcOrd="0" destOrd="0" presId="urn:microsoft.com/office/officeart/2005/8/layout/radial4"/>
    <dgm:cxn modelId="{5B164DFE-41D6-4B0C-92D0-278B81121EA2}" type="presOf" srcId="{662578C8-2DE3-4320-95B9-AD72F908B589}" destId="{71A15E65-3095-44A0-84A3-D9A01EAD63E8}" srcOrd="0" destOrd="0" presId="urn:microsoft.com/office/officeart/2005/8/layout/radial4"/>
    <dgm:cxn modelId="{1E58C325-F7A1-4415-A619-0FE85FC61978}" type="presOf" srcId="{654B5FA9-70EF-45AE-B6B1-2F15D80A539C}" destId="{3BFBA569-80E0-4AE5-A687-7F4478DDFCF1}" srcOrd="0" destOrd="0" presId="urn:microsoft.com/office/officeart/2005/8/layout/radial4"/>
    <dgm:cxn modelId="{B7633E68-367A-4EA7-BA51-570B9336AE7A}" type="presOf" srcId="{84D23343-7A78-4C95-9578-76BA7CDB49FC}" destId="{9960C370-C1B4-4FD6-B067-450131DACE54}" srcOrd="0" destOrd="0" presId="urn:microsoft.com/office/officeart/2005/8/layout/radial4"/>
    <dgm:cxn modelId="{6B8CA273-7B6D-41E1-9EED-5CD611204BDF}" srcId="{0A50A609-EE85-430C-829D-80942D9050EC}" destId="{84D23343-7A78-4C95-9578-76BA7CDB49FC}" srcOrd="2" destOrd="0" parTransId="{F4035BB0-6106-480B-9CCD-D46DB13ABD78}" sibTransId="{1FC80D9B-4176-471C-B88B-E53AF744F571}"/>
    <dgm:cxn modelId="{8DE66D4D-88D3-45D1-ACD9-FCDFBFD1FA84}" srcId="{0A50A609-EE85-430C-829D-80942D9050EC}" destId="{9D915ADB-93AD-4CF3-B2E0-25A995A1EFDF}" srcOrd="4" destOrd="0" parTransId="{518214F3-B67F-4F81-AE8F-D49B68C42A8A}" sibTransId="{5698A3EF-B73E-4D79-A0F5-AD55D2AD25F9}"/>
    <dgm:cxn modelId="{8F2A9943-B2E2-4072-AB0C-CA6D15BCAC33}" type="presOf" srcId="{0A50A609-EE85-430C-829D-80942D9050EC}" destId="{7DCECB13-5EC5-40C3-B421-03699CD74E72}" srcOrd="0" destOrd="0" presId="urn:microsoft.com/office/officeart/2005/8/layout/radial4"/>
    <dgm:cxn modelId="{C5FCDE11-B141-4F1E-8887-F9B3FCE4DD23}" type="presOf" srcId="{4C1B21DB-E811-4F74-BFC0-07C00BBA429A}" destId="{2620817F-8BA8-40E0-BE49-BC9EA4C1582D}" srcOrd="0" destOrd="0" presId="urn:microsoft.com/office/officeart/2005/8/layout/radial4"/>
    <dgm:cxn modelId="{E28406D6-D2C0-4C98-A950-EDCDC5848A01}" type="presOf" srcId="{B87F273F-B552-4CAA-B110-34678A956FC0}" destId="{CDFA7A0F-1662-42D3-9799-E0D9334AE660}" srcOrd="0" destOrd="0" presId="urn:microsoft.com/office/officeart/2005/8/layout/radial4"/>
    <dgm:cxn modelId="{A0CABD0B-3E6A-4E5C-A1B1-889A4FC8E700}" type="presOf" srcId="{21AC7818-ED88-499C-9A7C-375E3755CB39}" destId="{522DA7F4-8A91-48FE-82E4-C8A360642A71}" srcOrd="0" destOrd="0" presId="urn:microsoft.com/office/officeart/2005/8/layout/radial4"/>
    <dgm:cxn modelId="{F81D20A1-2F2D-4526-B2B3-D296E4DF7B9D}" type="presOf" srcId="{F4035BB0-6106-480B-9CCD-D46DB13ABD78}" destId="{0DCFB5CA-0BC0-4C8A-A52D-2B9BC47F3AE9}" srcOrd="0" destOrd="0" presId="urn:microsoft.com/office/officeart/2005/8/layout/radial4"/>
    <dgm:cxn modelId="{08A9B9EF-F8DD-449D-B278-53ABFB4A698F}" type="presOf" srcId="{222FA03C-D028-4071-BFDF-6D9967AF0A34}" destId="{1615E862-403B-4A7B-83CD-F7DFD10F285A}" srcOrd="0" destOrd="0" presId="urn:microsoft.com/office/officeart/2005/8/layout/radial4"/>
    <dgm:cxn modelId="{B9B3FE0A-8148-4C60-84C4-3A48A0402726}" srcId="{0A50A609-EE85-430C-829D-80942D9050EC}" destId="{662578C8-2DE3-4320-95B9-AD72F908B589}" srcOrd="5" destOrd="0" parTransId="{BE400DB8-CCA8-46F1-B69B-B102A82E2A92}" sibTransId="{B1C2B76A-FAC5-4191-AED5-FEDE27A7C5E9}"/>
    <dgm:cxn modelId="{FE409AEA-532B-4369-9AF8-311BA51474BE}" type="presOf" srcId="{54040859-2091-4FB4-A57C-620E1C4105DB}" destId="{A46F2597-7A22-4F7B-B53E-B91AD5BDBC62}" srcOrd="0" destOrd="0" presId="urn:microsoft.com/office/officeart/2005/8/layout/radial4"/>
    <dgm:cxn modelId="{34AE3FBD-77C7-4AFC-AA85-B2C99B9E2FFD}" srcId="{0A50A609-EE85-430C-829D-80942D9050EC}" destId="{4C1B21DB-E811-4F74-BFC0-07C00BBA429A}" srcOrd="3" destOrd="0" parTransId="{129EB6A0-70E6-490A-86CD-1BCA7E88B44F}" sibTransId="{316B1CDF-4AA0-4972-A101-64DD4DB476FB}"/>
    <dgm:cxn modelId="{4FA3739B-D5F7-4F21-AB4D-D8A4E88D6ECB}" type="presOf" srcId="{518214F3-B67F-4F81-AE8F-D49B68C42A8A}" destId="{55540A6E-3F73-41EF-AD5C-1790DBE9490E}" srcOrd="0" destOrd="0" presId="urn:microsoft.com/office/officeart/2005/8/layout/radial4"/>
    <dgm:cxn modelId="{7CC94E12-8515-40DE-BF16-CFF9D4ADE8C9}" srcId="{0A50A609-EE85-430C-829D-80942D9050EC}" destId="{222FA03C-D028-4071-BFDF-6D9967AF0A34}" srcOrd="6" destOrd="0" parTransId="{0FAAE251-61CF-4BB2-BC3C-CAE20AC83AB1}" sibTransId="{92C098C0-3CC3-4D1F-A63F-F731421F422C}"/>
    <dgm:cxn modelId="{3EF59D5E-6A44-4712-AC32-050143BA1BAD}" srcId="{0A50A609-EE85-430C-829D-80942D9050EC}" destId="{B87F273F-B552-4CAA-B110-34678A956FC0}" srcOrd="8" destOrd="0" parTransId="{654B5FA9-70EF-45AE-B6B1-2F15D80A539C}" sibTransId="{19AC956F-07AB-47DF-915A-41D27234F9C1}"/>
    <dgm:cxn modelId="{B7CCD88F-0C5C-4CDB-ABD1-D25A0385ADCC}" type="presOf" srcId="{96B91CCC-4386-4B31-A931-2278354E4929}" destId="{602B56B0-A661-4EC1-8B22-C90DB120B3A0}" srcOrd="0" destOrd="0" presId="urn:microsoft.com/office/officeart/2005/8/layout/radial4"/>
    <dgm:cxn modelId="{60D83454-182F-4927-B179-2D09514B68AF}" type="presOf" srcId="{BE400DB8-CCA8-46F1-B69B-B102A82E2A92}" destId="{62C89114-BE2E-4207-AB30-614AB4A83E31}" srcOrd="0" destOrd="0" presId="urn:microsoft.com/office/officeart/2005/8/layout/radial4"/>
    <dgm:cxn modelId="{BA93381F-6218-4B7B-B2EC-132F7E571543}" srcId="{0A50A609-EE85-430C-829D-80942D9050EC}" destId="{61C77248-B5AC-4E82-9ABE-195663735F2A}" srcOrd="0" destOrd="0" parTransId="{D3BA2446-2C98-4588-81C5-7A7FE3222D3E}" sibTransId="{8A9A0B3E-8FD4-4886-8820-C43AF52B1A8D}"/>
    <dgm:cxn modelId="{EF89A24E-16BF-4804-A323-D13A76553AC9}" type="presOf" srcId="{0FAAE251-61CF-4BB2-BC3C-CAE20AC83AB1}" destId="{1883794A-B43D-4221-A2E1-D2A41CE2F5A2}" srcOrd="0" destOrd="0" presId="urn:microsoft.com/office/officeart/2005/8/layout/radial4"/>
    <dgm:cxn modelId="{6748CD31-CD82-47DA-8329-5D9DD913B69A}" type="presOf" srcId="{129EB6A0-70E6-490A-86CD-1BCA7E88B44F}" destId="{2BA7376B-34E0-4C0A-811F-929A431DC792}" srcOrd="0" destOrd="0" presId="urn:microsoft.com/office/officeart/2005/8/layout/radial4"/>
    <dgm:cxn modelId="{78187293-D815-4053-BCFA-60AD2EC858EE}" type="presOf" srcId="{D3BA2446-2C98-4588-81C5-7A7FE3222D3E}" destId="{81331615-33CB-48FA-BB3D-D0D6B5A89D7F}" srcOrd="0" destOrd="0" presId="urn:microsoft.com/office/officeart/2005/8/layout/radial4"/>
    <dgm:cxn modelId="{21C9FC76-D933-434D-A732-D525A1BE7F4A}" srcId="{0A50A609-EE85-430C-829D-80942D9050EC}" destId="{9A3D903F-7DEB-491F-A3E8-505D3207EC49}" srcOrd="1" destOrd="0" parTransId="{4562D672-06AF-4AD1-8239-19D9017BBE19}" sibTransId="{23BCAE42-71BA-4628-996B-27F66547361A}"/>
    <dgm:cxn modelId="{858BA527-06DA-4DEA-97D9-9F22122C267C}" type="presOf" srcId="{61C77248-B5AC-4E82-9ABE-195663735F2A}" destId="{72077260-5394-4BDD-9402-A3DFCA89859D}" srcOrd="0" destOrd="0" presId="urn:microsoft.com/office/officeart/2005/8/layout/radial4"/>
    <dgm:cxn modelId="{C7F4D810-0F7F-40AC-A48B-0792FF82702B}" srcId="{0A50A609-EE85-430C-829D-80942D9050EC}" destId="{21AC7818-ED88-499C-9A7C-375E3755CB39}" srcOrd="7" destOrd="0" parTransId="{54040859-2091-4FB4-A57C-620E1C4105DB}" sibTransId="{8262A856-269D-43C4-B47E-4B5A9F039F21}"/>
    <dgm:cxn modelId="{E09EC55F-96DB-4B69-8E4E-96D5059AEA17}" type="presOf" srcId="{9D915ADB-93AD-4CF3-B2E0-25A995A1EFDF}" destId="{265E40A0-9307-45FC-8160-6E99AD663A63}" srcOrd="0" destOrd="0" presId="urn:microsoft.com/office/officeart/2005/8/layout/radial4"/>
    <dgm:cxn modelId="{45874F1D-8ACC-4178-8E3F-BBBA62A754A9}" type="presParOf" srcId="{602B56B0-A661-4EC1-8B22-C90DB120B3A0}" destId="{7DCECB13-5EC5-40C3-B421-03699CD74E72}" srcOrd="0" destOrd="0" presId="urn:microsoft.com/office/officeart/2005/8/layout/radial4"/>
    <dgm:cxn modelId="{05A8A448-F19D-4587-BCCD-902E5A4C4647}" type="presParOf" srcId="{602B56B0-A661-4EC1-8B22-C90DB120B3A0}" destId="{81331615-33CB-48FA-BB3D-D0D6B5A89D7F}" srcOrd="1" destOrd="0" presId="urn:microsoft.com/office/officeart/2005/8/layout/radial4"/>
    <dgm:cxn modelId="{08A3A3D3-7152-4260-A0E9-FBA5421F3EF5}" type="presParOf" srcId="{602B56B0-A661-4EC1-8B22-C90DB120B3A0}" destId="{72077260-5394-4BDD-9402-A3DFCA89859D}" srcOrd="2" destOrd="0" presId="urn:microsoft.com/office/officeart/2005/8/layout/radial4"/>
    <dgm:cxn modelId="{126D3749-045C-4BFF-9468-55E701492148}" type="presParOf" srcId="{602B56B0-A661-4EC1-8B22-C90DB120B3A0}" destId="{619F8812-628A-4BC6-9895-9D74DC01ED80}" srcOrd="3" destOrd="0" presId="urn:microsoft.com/office/officeart/2005/8/layout/radial4"/>
    <dgm:cxn modelId="{9F564FED-4756-47D4-A045-E3074921118D}" type="presParOf" srcId="{602B56B0-A661-4EC1-8B22-C90DB120B3A0}" destId="{57F62D52-0D61-4143-86B7-238D1825623B}" srcOrd="4" destOrd="0" presId="urn:microsoft.com/office/officeart/2005/8/layout/radial4"/>
    <dgm:cxn modelId="{A2718480-3ACC-4895-9081-0C98D17C81AA}" type="presParOf" srcId="{602B56B0-A661-4EC1-8B22-C90DB120B3A0}" destId="{0DCFB5CA-0BC0-4C8A-A52D-2B9BC47F3AE9}" srcOrd="5" destOrd="0" presId="urn:microsoft.com/office/officeart/2005/8/layout/radial4"/>
    <dgm:cxn modelId="{0B585A4E-2BE7-4C47-AC97-B8065331BA75}" type="presParOf" srcId="{602B56B0-A661-4EC1-8B22-C90DB120B3A0}" destId="{9960C370-C1B4-4FD6-B067-450131DACE54}" srcOrd="6" destOrd="0" presId="urn:microsoft.com/office/officeart/2005/8/layout/radial4"/>
    <dgm:cxn modelId="{059E0446-AAD9-4F5E-946E-506863E7B975}" type="presParOf" srcId="{602B56B0-A661-4EC1-8B22-C90DB120B3A0}" destId="{2BA7376B-34E0-4C0A-811F-929A431DC792}" srcOrd="7" destOrd="0" presId="urn:microsoft.com/office/officeart/2005/8/layout/radial4"/>
    <dgm:cxn modelId="{D512196B-C263-4D0F-9817-BB4B10683CD4}" type="presParOf" srcId="{602B56B0-A661-4EC1-8B22-C90DB120B3A0}" destId="{2620817F-8BA8-40E0-BE49-BC9EA4C1582D}" srcOrd="8" destOrd="0" presId="urn:microsoft.com/office/officeart/2005/8/layout/radial4"/>
    <dgm:cxn modelId="{C8733D9B-FF6E-49C2-9399-B9C1E76DE418}" type="presParOf" srcId="{602B56B0-A661-4EC1-8B22-C90DB120B3A0}" destId="{55540A6E-3F73-41EF-AD5C-1790DBE9490E}" srcOrd="9" destOrd="0" presId="urn:microsoft.com/office/officeart/2005/8/layout/radial4"/>
    <dgm:cxn modelId="{590E3553-83E9-4FE7-A48B-16D9A1910768}" type="presParOf" srcId="{602B56B0-A661-4EC1-8B22-C90DB120B3A0}" destId="{265E40A0-9307-45FC-8160-6E99AD663A63}" srcOrd="10" destOrd="0" presId="urn:microsoft.com/office/officeart/2005/8/layout/radial4"/>
    <dgm:cxn modelId="{C8CDE540-409C-4BB3-9B99-30DD68EF77BD}" type="presParOf" srcId="{602B56B0-A661-4EC1-8B22-C90DB120B3A0}" destId="{62C89114-BE2E-4207-AB30-614AB4A83E31}" srcOrd="11" destOrd="0" presId="urn:microsoft.com/office/officeart/2005/8/layout/radial4"/>
    <dgm:cxn modelId="{05C760CE-B172-4D4F-BAAB-7325C6026E93}" type="presParOf" srcId="{602B56B0-A661-4EC1-8B22-C90DB120B3A0}" destId="{71A15E65-3095-44A0-84A3-D9A01EAD63E8}" srcOrd="12" destOrd="0" presId="urn:microsoft.com/office/officeart/2005/8/layout/radial4"/>
    <dgm:cxn modelId="{04EA99EB-85C8-4DB7-8372-60E40A97825F}" type="presParOf" srcId="{602B56B0-A661-4EC1-8B22-C90DB120B3A0}" destId="{1883794A-B43D-4221-A2E1-D2A41CE2F5A2}" srcOrd="13" destOrd="0" presId="urn:microsoft.com/office/officeart/2005/8/layout/radial4"/>
    <dgm:cxn modelId="{8076A659-C77C-41FC-B23E-F8FB429D9618}" type="presParOf" srcId="{602B56B0-A661-4EC1-8B22-C90DB120B3A0}" destId="{1615E862-403B-4A7B-83CD-F7DFD10F285A}" srcOrd="14" destOrd="0" presId="urn:microsoft.com/office/officeart/2005/8/layout/radial4"/>
    <dgm:cxn modelId="{B91120CB-2E44-4B1F-9ED1-FAB96D1531EE}" type="presParOf" srcId="{602B56B0-A661-4EC1-8B22-C90DB120B3A0}" destId="{A46F2597-7A22-4F7B-B53E-B91AD5BDBC62}" srcOrd="15" destOrd="0" presId="urn:microsoft.com/office/officeart/2005/8/layout/radial4"/>
    <dgm:cxn modelId="{6C9AE4DE-CC17-469F-B67B-EA079ADCC868}" type="presParOf" srcId="{602B56B0-A661-4EC1-8B22-C90DB120B3A0}" destId="{522DA7F4-8A91-48FE-82E4-C8A360642A71}" srcOrd="16" destOrd="0" presId="urn:microsoft.com/office/officeart/2005/8/layout/radial4"/>
    <dgm:cxn modelId="{10BE65CF-5473-4FC6-9335-B491383DFAB7}" type="presParOf" srcId="{602B56B0-A661-4EC1-8B22-C90DB120B3A0}" destId="{3BFBA569-80E0-4AE5-A687-7F4478DDFCF1}" srcOrd="17" destOrd="0" presId="urn:microsoft.com/office/officeart/2005/8/layout/radial4"/>
    <dgm:cxn modelId="{F393EBF6-CD2A-4005-A226-1F035800ECB6}" type="presParOf" srcId="{602B56B0-A661-4EC1-8B22-C90DB120B3A0}" destId="{CDFA7A0F-1662-42D3-9799-E0D9334AE660}" srcOrd="1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1F9258-C612-4867-B42C-88F9899426E2}" type="doc">
      <dgm:prSet loTypeId="urn:microsoft.com/office/officeart/2005/8/layout/vList5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pPr rtl="1"/>
          <a:endParaRPr lang="ar-SA"/>
        </a:p>
      </dgm:t>
    </dgm:pt>
    <dgm:pt modelId="{1EB131C7-B5B8-49B4-967B-FC7DC8576A9C}">
      <dgm:prSet phldrT="[نص]"/>
      <dgm:spPr/>
      <dgm:t>
        <a:bodyPr/>
        <a:lstStyle/>
        <a:p>
          <a:pPr rtl="1"/>
          <a:r>
            <a:rPr lang="ar-SA" dirty="0" smtClean="0"/>
            <a:t>مرحلة الادراك</a:t>
          </a:r>
          <a:endParaRPr lang="ar-SA" dirty="0"/>
        </a:p>
      </dgm:t>
    </dgm:pt>
    <dgm:pt modelId="{1A3A1DC2-092E-4E77-82CE-542E2BE65A36}" type="parTrans" cxnId="{7DFA1388-9F8B-4BFF-AEE6-C49DFBB50DF6}">
      <dgm:prSet/>
      <dgm:spPr/>
      <dgm:t>
        <a:bodyPr/>
        <a:lstStyle/>
        <a:p>
          <a:pPr rtl="1"/>
          <a:endParaRPr lang="ar-SA"/>
        </a:p>
      </dgm:t>
    </dgm:pt>
    <dgm:pt modelId="{A0E0CE4F-D189-4CDC-B264-8EA854645FE4}" type="sibTrans" cxnId="{7DFA1388-9F8B-4BFF-AEE6-C49DFBB50DF6}">
      <dgm:prSet/>
      <dgm:spPr/>
      <dgm:t>
        <a:bodyPr/>
        <a:lstStyle/>
        <a:p>
          <a:pPr rtl="1"/>
          <a:endParaRPr lang="ar-SA"/>
        </a:p>
      </dgm:t>
    </dgm:pt>
    <dgm:pt modelId="{CD5C3696-0919-4C4E-A3AC-5AA985789B4D}">
      <dgm:prSet phldrT="[نص]"/>
      <dgm:spPr/>
      <dgm:t>
        <a:bodyPr/>
        <a:lstStyle/>
        <a:p>
          <a:pPr rtl="1"/>
          <a:r>
            <a:rPr lang="ar-SA" dirty="0" smtClean="0"/>
            <a:t>هي مرحلة السماع والاصغاء للرأي او المهارة المعروضة على الفرد داخل عملية الاتصال.</a:t>
          </a:r>
          <a:endParaRPr lang="ar-SA" dirty="0"/>
        </a:p>
      </dgm:t>
    </dgm:pt>
    <dgm:pt modelId="{E3DD3B53-0BB1-4B82-8268-8E03FD5DD4FA}" type="parTrans" cxnId="{822E6CF8-A6C8-445B-B051-571DF6DBD32D}">
      <dgm:prSet/>
      <dgm:spPr/>
      <dgm:t>
        <a:bodyPr/>
        <a:lstStyle/>
        <a:p>
          <a:pPr rtl="1"/>
          <a:endParaRPr lang="ar-SA"/>
        </a:p>
      </dgm:t>
    </dgm:pt>
    <dgm:pt modelId="{A28FBD00-CE15-4ECE-BAE9-2DAB9376E769}" type="sibTrans" cxnId="{822E6CF8-A6C8-445B-B051-571DF6DBD32D}">
      <dgm:prSet/>
      <dgm:spPr/>
      <dgm:t>
        <a:bodyPr/>
        <a:lstStyle/>
        <a:p>
          <a:pPr rtl="1"/>
          <a:endParaRPr lang="ar-SA"/>
        </a:p>
      </dgm:t>
    </dgm:pt>
    <dgm:pt modelId="{001A07A9-5228-427E-A455-77CD52AF4298}">
      <dgm:prSet phldrT="[نص]"/>
      <dgm:spPr/>
      <dgm:t>
        <a:bodyPr/>
        <a:lstStyle/>
        <a:p>
          <a:pPr rtl="1"/>
          <a:r>
            <a:rPr lang="ar-SA" dirty="0" smtClean="0"/>
            <a:t>مرحلة الاهتمام</a:t>
          </a:r>
          <a:endParaRPr lang="ar-SA" dirty="0"/>
        </a:p>
      </dgm:t>
    </dgm:pt>
    <dgm:pt modelId="{8E0B6409-C448-447E-BCE0-1BF893FE957F}" type="parTrans" cxnId="{D5E63141-0992-447B-913A-4609AD244181}">
      <dgm:prSet/>
      <dgm:spPr/>
      <dgm:t>
        <a:bodyPr/>
        <a:lstStyle/>
        <a:p>
          <a:pPr rtl="1"/>
          <a:endParaRPr lang="ar-SA"/>
        </a:p>
      </dgm:t>
    </dgm:pt>
    <dgm:pt modelId="{5F98B00F-7407-4F7E-BD39-A2083BC99A35}" type="sibTrans" cxnId="{D5E63141-0992-447B-913A-4609AD244181}">
      <dgm:prSet/>
      <dgm:spPr/>
      <dgm:t>
        <a:bodyPr/>
        <a:lstStyle/>
        <a:p>
          <a:pPr rtl="1"/>
          <a:endParaRPr lang="ar-SA"/>
        </a:p>
      </dgm:t>
    </dgm:pt>
    <dgm:pt modelId="{4A468905-31ED-42FD-996F-75C96C6851D5}">
      <dgm:prSet phldrT="[نص]"/>
      <dgm:spPr/>
      <dgm:t>
        <a:bodyPr/>
        <a:lstStyle/>
        <a:p>
          <a:pPr rtl="1"/>
          <a:r>
            <a:rPr lang="ar-SA" dirty="0" smtClean="0"/>
            <a:t>وفي تلك المرحلة يهتم المستقبل بمعرفة المزيد من المعلومات عن تلك المهارات او الاتجاهات المعروضة عليه.</a:t>
          </a:r>
          <a:endParaRPr lang="ar-SA" dirty="0"/>
        </a:p>
      </dgm:t>
    </dgm:pt>
    <dgm:pt modelId="{E3CD3137-3013-415B-BC17-B600C828A3DA}" type="parTrans" cxnId="{7D201622-2306-4D33-A0DF-0950A2B7D7D0}">
      <dgm:prSet/>
      <dgm:spPr/>
      <dgm:t>
        <a:bodyPr/>
        <a:lstStyle/>
        <a:p>
          <a:pPr rtl="1"/>
          <a:endParaRPr lang="ar-SA"/>
        </a:p>
      </dgm:t>
    </dgm:pt>
    <dgm:pt modelId="{1417CC12-8FA4-4A34-BB14-306928E48FF1}" type="sibTrans" cxnId="{7D201622-2306-4D33-A0DF-0950A2B7D7D0}">
      <dgm:prSet/>
      <dgm:spPr/>
      <dgm:t>
        <a:bodyPr/>
        <a:lstStyle/>
        <a:p>
          <a:pPr rtl="1"/>
          <a:endParaRPr lang="ar-SA"/>
        </a:p>
      </dgm:t>
    </dgm:pt>
    <dgm:pt modelId="{8423A9C9-1F9A-40D7-8321-D20688047224}">
      <dgm:prSet phldrT="[نص]"/>
      <dgm:spPr/>
      <dgm:t>
        <a:bodyPr/>
        <a:lstStyle/>
        <a:p>
          <a:pPr rtl="1"/>
          <a:r>
            <a:rPr lang="ar-SA" dirty="0" smtClean="0"/>
            <a:t>مرحلة التقييم</a:t>
          </a:r>
          <a:endParaRPr lang="ar-SA" dirty="0"/>
        </a:p>
      </dgm:t>
    </dgm:pt>
    <dgm:pt modelId="{AA872ABE-6798-4A7F-A659-511BCDC867DB}" type="parTrans" cxnId="{746C0C4D-9EB2-4616-98FC-90F014880387}">
      <dgm:prSet/>
      <dgm:spPr/>
      <dgm:t>
        <a:bodyPr/>
        <a:lstStyle/>
        <a:p>
          <a:pPr rtl="1"/>
          <a:endParaRPr lang="ar-SA"/>
        </a:p>
      </dgm:t>
    </dgm:pt>
    <dgm:pt modelId="{BC33F51D-9EA9-4984-8B32-5FB98B6664BC}" type="sibTrans" cxnId="{746C0C4D-9EB2-4616-98FC-90F014880387}">
      <dgm:prSet/>
      <dgm:spPr/>
      <dgm:t>
        <a:bodyPr/>
        <a:lstStyle/>
        <a:p>
          <a:pPr rtl="1"/>
          <a:endParaRPr lang="ar-SA"/>
        </a:p>
      </dgm:t>
    </dgm:pt>
    <dgm:pt modelId="{C6942C45-1683-4DA1-A149-C7ADD8A019C8}">
      <dgm:prSet phldrT="[نص]"/>
      <dgm:spPr/>
      <dgm:t>
        <a:bodyPr/>
        <a:lstStyle/>
        <a:p>
          <a:pPr rtl="1"/>
          <a:r>
            <a:rPr lang="ar-SA" dirty="0" smtClean="0"/>
            <a:t>في هذه المرحلة يقوم المستقبل بعملية التقويم للمعلومات والبيانات التي يحصل عليها ,من خلال المناقشة .</a:t>
          </a:r>
          <a:endParaRPr lang="ar-SA" dirty="0"/>
        </a:p>
      </dgm:t>
    </dgm:pt>
    <dgm:pt modelId="{8FED4BE2-7276-4E74-BCCF-2CEA5C81A34A}" type="parTrans" cxnId="{6B8D0793-5970-40C4-940F-1F91D4C91A86}">
      <dgm:prSet/>
      <dgm:spPr/>
      <dgm:t>
        <a:bodyPr/>
        <a:lstStyle/>
        <a:p>
          <a:pPr rtl="1"/>
          <a:endParaRPr lang="ar-SA"/>
        </a:p>
      </dgm:t>
    </dgm:pt>
    <dgm:pt modelId="{8094C3BD-EE50-4415-A6DC-56F3ABF0902A}" type="sibTrans" cxnId="{6B8D0793-5970-40C4-940F-1F91D4C91A86}">
      <dgm:prSet/>
      <dgm:spPr/>
      <dgm:t>
        <a:bodyPr/>
        <a:lstStyle/>
        <a:p>
          <a:pPr rtl="1"/>
          <a:endParaRPr lang="ar-SA"/>
        </a:p>
      </dgm:t>
    </dgm:pt>
    <dgm:pt modelId="{A0AFF243-898B-4E14-8482-8CA005F3909A}" type="pres">
      <dgm:prSet presAssocID="{451F9258-C612-4867-B42C-88F9899426E2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171EB36-A625-43C8-B0C8-2D6BB65D4936}" type="pres">
      <dgm:prSet presAssocID="{1EB131C7-B5B8-49B4-967B-FC7DC8576A9C}" presName="linNode" presStyleCnt="0"/>
      <dgm:spPr/>
    </dgm:pt>
    <dgm:pt modelId="{E701009A-92E7-4089-B307-A0739EC6AE44}" type="pres">
      <dgm:prSet presAssocID="{1EB131C7-B5B8-49B4-967B-FC7DC8576A9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8F8E624-B6EF-4D48-AF56-AF60C505DA9B}" type="pres">
      <dgm:prSet presAssocID="{1EB131C7-B5B8-49B4-967B-FC7DC8576A9C}" presName="descendantText" presStyleLbl="alignAccFollowNode1" presStyleIdx="0" presStyleCnt="3" custLinFactNeighborX="-10329" custLinFactNeighborY="104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DFB9E2-71D1-4815-A206-4D6BEAC71B5D}" type="pres">
      <dgm:prSet presAssocID="{A0E0CE4F-D189-4CDC-B264-8EA854645FE4}" presName="sp" presStyleCnt="0"/>
      <dgm:spPr/>
    </dgm:pt>
    <dgm:pt modelId="{2531BB8F-2812-4A35-A784-54744A5B60C0}" type="pres">
      <dgm:prSet presAssocID="{001A07A9-5228-427E-A455-77CD52AF4298}" presName="linNode" presStyleCnt="0"/>
      <dgm:spPr/>
    </dgm:pt>
    <dgm:pt modelId="{8B914AA0-76D7-4987-839D-42B4427D7C00}" type="pres">
      <dgm:prSet presAssocID="{001A07A9-5228-427E-A455-77CD52AF429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455D851-4901-476A-BA5B-A7621B5C2B3D}" type="pres">
      <dgm:prSet presAssocID="{001A07A9-5228-427E-A455-77CD52AF429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72868D8-122D-47CA-AEA9-FB3668D3B80B}" type="pres">
      <dgm:prSet presAssocID="{5F98B00F-7407-4F7E-BD39-A2083BC99A35}" presName="sp" presStyleCnt="0"/>
      <dgm:spPr/>
    </dgm:pt>
    <dgm:pt modelId="{4F2545CE-51ED-49D7-A573-6F8E3BB668CB}" type="pres">
      <dgm:prSet presAssocID="{8423A9C9-1F9A-40D7-8321-D20688047224}" presName="linNode" presStyleCnt="0"/>
      <dgm:spPr/>
    </dgm:pt>
    <dgm:pt modelId="{9D6C8E2D-6C5B-423A-AE66-3E1DC54E1D60}" type="pres">
      <dgm:prSet presAssocID="{8423A9C9-1F9A-40D7-8321-D2068804722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44A2CBB-E117-4E2C-B83C-9F2F5110916B}" type="pres">
      <dgm:prSet presAssocID="{8423A9C9-1F9A-40D7-8321-D20688047224}" presName="descendantText" presStyleLbl="alignAccFollowNode1" presStyleIdx="2" presStyleCnt="3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5E63141-0992-447B-913A-4609AD244181}" srcId="{451F9258-C612-4867-B42C-88F9899426E2}" destId="{001A07A9-5228-427E-A455-77CD52AF4298}" srcOrd="1" destOrd="0" parTransId="{8E0B6409-C448-447E-BCE0-1BF893FE957F}" sibTransId="{5F98B00F-7407-4F7E-BD39-A2083BC99A35}"/>
    <dgm:cxn modelId="{B6F6F6EA-2094-476B-93AB-C088B44906E5}" type="presOf" srcId="{C6942C45-1683-4DA1-A149-C7ADD8A019C8}" destId="{444A2CBB-E117-4E2C-B83C-9F2F5110916B}" srcOrd="0" destOrd="0" presId="urn:microsoft.com/office/officeart/2005/8/layout/vList5"/>
    <dgm:cxn modelId="{619CC34F-CC1A-44BE-B0A4-2A0DEC2FF3EF}" type="presOf" srcId="{CD5C3696-0919-4C4E-A3AC-5AA985789B4D}" destId="{88F8E624-B6EF-4D48-AF56-AF60C505DA9B}" srcOrd="0" destOrd="0" presId="urn:microsoft.com/office/officeart/2005/8/layout/vList5"/>
    <dgm:cxn modelId="{7DFA1388-9F8B-4BFF-AEE6-C49DFBB50DF6}" srcId="{451F9258-C612-4867-B42C-88F9899426E2}" destId="{1EB131C7-B5B8-49B4-967B-FC7DC8576A9C}" srcOrd="0" destOrd="0" parTransId="{1A3A1DC2-092E-4E77-82CE-542E2BE65A36}" sibTransId="{A0E0CE4F-D189-4CDC-B264-8EA854645FE4}"/>
    <dgm:cxn modelId="{6B8D0793-5970-40C4-940F-1F91D4C91A86}" srcId="{8423A9C9-1F9A-40D7-8321-D20688047224}" destId="{C6942C45-1683-4DA1-A149-C7ADD8A019C8}" srcOrd="0" destOrd="0" parTransId="{8FED4BE2-7276-4E74-BCCF-2CEA5C81A34A}" sibTransId="{8094C3BD-EE50-4415-A6DC-56F3ABF0902A}"/>
    <dgm:cxn modelId="{7D201622-2306-4D33-A0DF-0950A2B7D7D0}" srcId="{001A07A9-5228-427E-A455-77CD52AF4298}" destId="{4A468905-31ED-42FD-996F-75C96C6851D5}" srcOrd="0" destOrd="0" parTransId="{E3CD3137-3013-415B-BC17-B600C828A3DA}" sibTransId="{1417CC12-8FA4-4A34-BB14-306928E48FF1}"/>
    <dgm:cxn modelId="{8D4A95FF-16B5-459E-936A-BAD1C5BFD323}" type="presOf" srcId="{8423A9C9-1F9A-40D7-8321-D20688047224}" destId="{9D6C8E2D-6C5B-423A-AE66-3E1DC54E1D60}" srcOrd="0" destOrd="0" presId="urn:microsoft.com/office/officeart/2005/8/layout/vList5"/>
    <dgm:cxn modelId="{BDAAD82F-0992-484E-BB61-22BFA37EA13E}" type="presOf" srcId="{451F9258-C612-4867-B42C-88F9899426E2}" destId="{A0AFF243-898B-4E14-8482-8CA005F3909A}" srcOrd="0" destOrd="0" presId="urn:microsoft.com/office/officeart/2005/8/layout/vList5"/>
    <dgm:cxn modelId="{746C0C4D-9EB2-4616-98FC-90F014880387}" srcId="{451F9258-C612-4867-B42C-88F9899426E2}" destId="{8423A9C9-1F9A-40D7-8321-D20688047224}" srcOrd="2" destOrd="0" parTransId="{AA872ABE-6798-4A7F-A659-511BCDC867DB}" sibTransId="{BC33F51D-9EA9-4984-8B32-5FB98B6664BC}"/>
    <dgm:cxn modelId="{822E6CF8-A6C8-445B-B051-571DF6DBD32D}" srcId="{1EB131C7-B5B8-49B4-967B-FC7DC8576A9C}" destId="{CD5C3696-0919-4C4E-A3AC-5AA985789B4D}" srcOrd="0" destOrd="0" parTransId="{E3DD3B53-0BB1-4B82-8268-8E03FD5DD4FA}" sibTransId="{A28FBD00-CE15-4ECE-BAE9-2DAB9376E769}"/>
    <dgm:cxn modelId="{825F34C7-ED98-426B-A068-643E0E1C303B}" type="presOf" srcId="{001A07A9-5228-427E-A455-77CD52AF4298}" destId="{8B914AA0-76D7-4987-839D-42B4427D7C00}" srcOrd="0" destOrd="0" presId="urn:microsoft.com/office/officeart/2005/8/layout/vList5"/>
    <dgm:cxn modelId="{8F599155-1073-4EBC-97B1-8D47DA742EBD}" type="presOf" srcId="{1EB131C7-B5B8-49B4-967B-FC7DC8576A9C}" destId="{E701009A-92E7-4089-B307-A0739EC6AE44}" srcOrd="0" destOrd="0" presId="urn:microsoft.com/office/officeart/2005/8/layout/vList5"/>
    <dgm:cxn modelId="{C2EFC075-C579-47E8-A590-389C2F8553F5}" type="presOf" srcId="{4A468905-31ED-42FD-996F-75C96C6851D5}" destId="{9455D851-4901-476A-BA5B-A7621B5C2B3D}" srcOrd="0" destOrd="0" presId="urn:microsoft.com/office/officeart/2005/8/layout/vList5"/>
    <dgm:cxn modelId="{6562DDEC-3D27-4BB1-AC7E-FD0BB153470B}" type="presParOf" srcId="{A0AFF243-898B-4E14-8482-8CA005F3909A}" destId="{8171EB36-A625-43C8-B0C8-2D6BB65D4936}" srcOrd="0" destOrd="0" presId="urn:microsoft.com/office/officeart/2005/8/layout/vList5"/>
    <dgm:cxn modelId="{2D1EC803-6E7E-40B1-8C42-8321DBA919E9}" type="presParOf" srcId="{8171EB36-A625-43C8-B0C8-2D6BB65D4936}" destId="{E701009A-92E7-4089-B307-A0739EC6AE44}" srcOrd="0" destOrd="0" presId="urn:microsoft.com/office/officeart/2005/8/layout/vList5"/>
    <dgm:cxn modelId="{50A5B35C-BB01-415A-974D-93AD79C07A80}" type="presParOf" srcId="{8171EB36-A625-43C8-B0C8-2D6BB65D4936}" destId="{88F8E624-B6EF-4D48-AF56-AF60C505DA9B}" srcOrd="1" destOrd="0" presId="urn:microsoft.com/office/officeart/2005/8/layout/vList5"/>
    <dgm:cxn modelId="{398CF0E9-BAD4-498C-B539-72471521FEB4}" type="presParOf" srcId="{A0AFF243-898B-4E14-8482-8CA005F3909A}" destId="{18DFB9E2-71D1-4815-A206-4D6BEAC71B5D}" srcOrd="1" destOrd="0" presId="urn:microsoft.com/office/officeart/2005/8/layout/vList5"/>
    <dgm:cxn modelId="{7EB182D3-029B-43D6-BDDF-F00A5A3858E8}" type="presParOf" srcId="{A0AFF243-898B-4E14-8482-8CA005F3909A}" destId="{2531BB8F-2812-4A35-A784-54744A5B60C0}" srcOrd="2" destOrd="0" presId="urn:microsoft.com/office/officeart/2005/8/layout/vList5"/>
    <dgm:cxn modelId="{156E8D60-2CE2-49C2-8FB0-8D45E231296A}" type="presParOf" srcId="{2531BB8F-2812-4A35-A784-54744A5B60C0}" destId="{8B914AA0-76D7-4987-839D-42B4427D7C00}" srcOrd="0" destOrd="0" presId="urn:microsoft.com/office/officeart/2005/8/layout/vList5"/>
    <dgm:cxn modelId="{5A80BE4F-9859-4F9D-8C37-2FCC8819371F}" type="presParOf" srcId="{2531BB8F-2812-4A35-A784-54744A5B60C0}" destId="{9455D851-4901-476A-BA5B-A7621B5C2B3D}" srcOrd="1" destOrd="0" presId="urn:microsoft.com/office/officeart/2005/8/layout/vList5"/>
    <dgm:cxn modelId="{F99D3F55-01D7-4FD1-BC95-472C78C998BB}" type="presParOf" srcId="{A0AFF243-898B-4E14-8482-8CA005F3909A}" destId="{D72868D8-122D-47CA-AEA9-FB3668D3B80B}" srcOrd="3" destOrd="0" presId="urn:microsoft.com/office/officeart/2005/8/layout/vList5"/>
    <dgm:cxn modelId="{EB771EFE-F463-4F78-BDB2-EBBB37AC4772}" type="presParOf" srcId="{A0AFF243-898B-4E14-8482-8CA005F3909A}" destId="{4F2545CE-51ED-49D7-A573-6F8E3BB668CB}" srcOrd="4" destOrd="0" presId="urn:microsoft.com/office/officeart/2005/8/layout/vList5"/>
    <dgm:cxn modelId="{62D80F09-0A0D-47AD-B409-B75496C9DA5D}" type="presParOf" srcId="{4F2545CE-51ED-49D7-A573-6F8E3BB668CB}" destId="{9D6C8E2D-6C5B-423A-AE66-3E1DC54E1D60}" srcOrd="0" destOrd="0" presId="urn:microsoft.com/office/officeart/2005/8/layout/vList5"/>
    <dgm:cxn modelId="{F3519538-482E-4A79-A4E8-DBF036A6275B}" type="presParOf" srcId="{4F2545CE-51ED-49D7-A573-6F8E3BB668CB}" destId="{444A2CBB-E117-4E2C-B83C-9F2F5110916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C3AC71-73B3-4A54-8B17-C510DE2F13A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7B2820A-F72E-4F6A-92EA-4B44435434E6}">
      <dgm:prSet phldrT="[نص]"/>
      <dgm:spPr/>
      <dgm:t>
        <a:bodyPr/>
        <a:lstStyle/>
        <a:p>
          <a:pPr rtl="1"/>
          <a:r>
            <a:rPr lang="ar-SA" dirty="0" smtClean="0"/>
            <a:t>مرحلة المحاولة والتجريب للمهارة</a:t>
          </a:r>
          <a:endParaRPr lang="ar-SA" dirty="0"/>
        </a:p>
      </dgm:t>
    </dgm:pt>
    <dgm:pt modelId="{4A8AF667-8ED8-40CB-AAC7-3CAD9B7CBE31}" type="parTrans" cxnId="{EDDAD4EB-42C8-49CE-AA87-1F60D6FB5BF4}">
      <dgm:prSet/>
      <dgm:spPr/>
      <dgm:t>
        <a:bodyPr/>
        <a:lstStyle/>
        <a:p>
          <a:pPr rtl="1"/>
          <a:endParaRPr lang="ar-SA"/>
        </a:p>
      </dgm:t>
    </dgm:pt>
    <dgm:pt modelId="{89B5498E-C85C-471F-8A26-F004E79D763B}" type="sibTrans" cxnId="{EDDAD4EB-42C8-49CE-AA87-1F60D6FB5BF4}">
      <dgm:prSet/>
      <dgm:spPr/>
      <dgm:t>
        <a:bodyPr/>
        <a:lstStyle/>
        <a:p>
          <a:pPr rtl="1"/>
          <a:endParaRPr lang="ar-SA"/>
        </a:p>
      </dgm:t>
    </dgm:pt>
    <dgm:pt modelId="{BC5E5C10-686F-4C70-B779-8F085B163EA7}">
      <dgm:prSet phldrT="[نص]"/>
      <dgm:spPr/>
      <dgm:t>
        <a:bodyPr/>
        <a:lstStyle/>
        <a:p>
          <a:pPr rtl="1"/>
          <a:r>
            <a:rPr lang="ar-SA" dirty="0" smtClean="0"/>
            <a:t>يسعى المستقبل للتدرب على المهارة التي اكتسبها من خلال عملية الاتصال</a:t>
          </a:r>
          <a:endParaRPr lang="ar-SA" dirty="0"/>
        </a:p>
      </dgm:t>
    </dgm:pt>
    <dgm:pt modelId="{2C9C5893-8B76-4BFE-AFB6-D4D2CF6A7BDA}" type="parTrans" cxnId="{91D70A30-5488-435C-8A0E-4C503E8BE242}">
      <dgm:prSet/>
      <dgm:spPr/>
      <dgm:t>
        <a:bodyPr/>
        <a:lstStyle/>
        <a:p>
          <a:pPr rtl="1"/>
          <a:endParaRPr lang="ar-SA"/>
        </a:p>
      </dgm:t>
    </dgm:pt>
    <dgm:pt modelId="{2C901624-CCA7-4AC4-BEB7-5D22B2CD9E15}" type="sibTrans" cxnId="{91D70A30-5488-435C-8A0E-4C503E8BE242}">
      <dgm:prSet/>
      <dgm:spPr/>
      <dgm:t>
        <a:bodyPr/>
        <a:lstStyle/>
        <a:p>
          <a:pPr rtl="1"/>
          <a:endParaRPr lang="ar-SA"/>
        </a:p>
      </dgm:t>
    </dgm:pt>
    <dgm:pt modelId="{2D5738F8-3D8A-4AD7-A147-C8763EBA00EB}">
      <dgm:prSet phldrT="[نص]"/>
      <dgm:spPr/>
      <dgm:t>
        <a:bodyPr/>
        <a:lstStyle/>
        <a:p>
          <a:pPr rtl="1"/>
          <a:r>
            <a:rPr lang="ar-SA" dirty="0" smtClean="0"/>
            <a:t>مرحلة الممارسة</a:t>
          </a:r>
          <a:endParaRPr lang="ar-SA" dirty="0"/>
        </a:p>
      </dgm:t>
    </dgm:pt>
    <dgm:pt modelId="{48EB62BC-5CD8-4330-ACFE-9B1806722B84}" type="parTrans" cxnId="{A6317322-838D-4D88-BC86-1E1241C5375A}">
      <dgm:prSet/>
      <dgm:spPr/>
      <dgm:t>
        <a:bodyPr/>
        <a:lstStyle/>
        <a:p>
          <a:pPr rtl="1"/>
          <a:endParaRPr lang="ar-SA"/>
        </a:p>
      </dgm:t>
    </dgm:pt>
    <dgm:pt modelId="{1DA4A1F0-C501-4FCF-94E6-3538E8E05100}" type="sibTrans" cxnId="{A6317322-838D-4D88-BC86-1E1241C5375A}">
      <dgm:prSet/>
      <dgm:spPr/>
      <dgm:t>
        <a:bodyPr/>
        <a:lstStyle/>
        <a:p>
          <a:pPr rtl="1"/>
          <a:endParaRPr lang="ar-SA"/>
        </a:p>
      </dgm:t>
    </dgm:pt>
    <dgm:pt modelId="{D93A2111-564F-464D-BD13-868EB6BFD9E3}">
      <dgm:prSet phldrT="[نص]"/>
      <dgm:spPr/>
      <dgm:t>
        <a:bodyPr/>
        <a:lstStyle/>
        <a:p>
          <a:pPr rtl="1"/>
          <a:r>
            <a:rPr lang="ar-SA" dirty="0" smtClean="0"/>
            <a:t>في هذه المرحلة يمارس المستقبل المهارة التي تعلمها من خلال عملية اتصاله مع المرسل من اجل الوصول الى الهدف المنشود.</a:t>
          </a:r>
          <a:endParaRPr lang="ar-SA" dirty="0"/>
        </a:p>
      </dgm:t>
    </dgm:pt>
    <dgm:pt modelId="{C10D8295-B572-4ADD-8C49-285949C9579E}" type="parTrans" cxnId="{D80D7788-842C-4DEB-8629-6DDF5597B73B}">
      <dgm:prSet/>
      <dgm:spPr/>
      <dgm:t>
        <a:bodyPr/>
        <a:lstStyle/>
        <a:p>
          <a:pPr rtl="1"/>
          <a:endParaRPr lang="ar-SA"/>
        </a:p>
      </dgm:t>
    </dgm:pt>
    <dgm:pt modelId="{BE771328-6F06-4BBA-BD75-D6E606AF6AEC}" type="sibTrans" cxnId="{D80D7788-842C-4DEB-8629-6DDF5597B73B}">
      <dgm:prSet/>
      <dgm:spPr/>
      <dgm:t>
        <a:bodyPr/>
        <a:lstStyle/>
        <a:p>
          <a:pPr rtl="1"/>
          <a:endParaRPr lang="ar-SA"/>
        </a:p>
      </dgm:t>
    </dgm:pt>
    <dgm:pt modelId="{00A0E138-4AEA-4C1C-A1EA-EC011DFC452E}" type="pres">
      <dgm:prSet presAssocID="{CBC3AC71-73B3-4A54-8B17-C510DE2F13A5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6152A05-DBCC-47C6-A7C0-CEE85BA908FB}" type="pres">
      <dgm:prSet presAssocID="{07B2820A-F72E-4F6A-92EA-4B44435434E6}" presName="linNode" presStyleCnt="0"/>
      <dgm:spPr/>
    </dgm:pt>
    <dgm:pt modelId="{EA44ECE5-15F4-41D8-BBC1-8653E02A1AB9}" type="pres">
      <dgm:prSet presAssocID="{07B2820A-F72E-4F6A-92EA-4B44435434E6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8C44F0C-BC22-483D-8708-AC90CAEFF5BD}" type="pres">
      <dgm:prSet presAssocID="{07B2820A-F72E-4F6A-92EA-4B44435434E6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DE8A646-D67D-46FC-9381-023B481E450D}" type="pres">
      <dgm:prSet presAssocID="{89B5498E-C85C-471F-8A26-F004E79D763B}" presName="sp" presStyleCnt="0"/>
      <dgm:spPr/>
    </dgm:pt>
    <dgm:pt modelId="{C43AD231-FBF6-4251-8C5C-B371AA6D469F}" type="pres">
      <dgm:prSet presAssocID="{2D5738F8-3D8A-4AD7-A147-C8763EBA00EB}" presName="linNode" presStyleCnt="0"/>
      <dgm:spPr/>
    </dgm:pt>
    <dgm:pt modelId="{8D099708-567F-49EB-BC84-7A876C8A22CE}" type="pres">
      <dgm:prSet presAssocID="{2D5738F8-3D8A-4AD7-A147-C8763EBA00E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8BFE0D-8A6E-4B8C-B81D-83EECDA0461B}" type="pres">
      <dgm:prSet presAssocID="{2D5738F8-3D8A-4AD7-A147-C8763EBA00EB}" presName="descendantText" presStyleLbl="alignAccFollowNode1" presStyleIdx="1" presStyleCnt="2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3653883-2553-4C0E-95F1-A8C50A12F504}" type="presOf" srcId="{D93A2111-564F-464D-BD13-868EB6BFD9E3}" destId="{AA8BFE0D-8A6E-4B8C-B81D-83EECDA0461B}" srcOrd="0" destOrd="0" presId="urn:microsoft.com/office/officeart/2005/8/layout/vList5"/>
    <dgm:cxn modelId="{A6317322-838D-4D88-BC86-1E1241C5375A}" srcId="{CBC3AC71-73B3-4A54-8B17-C510DE2F13A5}" destId="{2D5738F8-3D8A-4AD7-A147-C8763EBA00EB}" srcOrd="1" destOrd="0" parTransId="{48EB62BC-5CD8-4330-ACFE-9B1806722B84}" sibTransId="{1DA4A1F0-C501-4FCF-94E6-3538E8E05100}"/>
    <dgm:cxn modelId="{4B3E5102-F176-4755-950F-1B164DCD7076}" type="presOf" srcId="{2D5738F8-3D8A-4AD7-A147-C8763EBA00EB}" destId="{8D099708-567F-49EB-BC84-7A876C8A22CE}" srcOrd="0" destOrd="0" presId="urn:microsoft.com/office/officeart/2005/8/layout/vList5"/>
    <dgm:cxn modelId="{91D70A30-5488-435C-8A0E-4C503E8BE242}" srcId="{07B2820A-F72E-4F6A-92EA-4B44435434E6}" destId="{BC5E5C10-686F-4C70-B779-8F085B163EA7}" srcOrd="0" destOrd="0" parTransId="{2C9C5893-8B76-4BFE-AFB6-D4D2CF6A7BDA}" sibTransId="{2C901624-CCA7-4AC4-BEB7-5D22B2CD9E15}"/>
    <dgm:cxn modelId="{D80D7788-842C-4DEB-8629-6DDF5597B73B}" srcId="{2D5738F8-3D8A-4AD7-A147-C8763EBA00EB}" destId="{D93A2111-564F-464D-BD13-868EB6BFD9E3}" srcOrd="0" destOrd="0" parTransId="{C10D8295-B572-4ADD-8C49-285949C9579E}" sibTransId="{BE771328-6F06-4BBA-BD75-D6E606AF6AEC}"/>
    <dgm:cxn modelId="{4142DE95-F531-4233-BA03-C18672F68999}" type="presOf" srcId="{BC5E5C10-686F-4C70-B779-8F085B163EA7}" destId="{98C44F0C-BC22-483D-8708-AC90CAEFF5BD}" srcOrd="0" destOrd="0" presId="urn:microsoft.com/office/officeart/2005/8/layout/vList5"/>
    <dgm:cxn modelId="{D103CD9A-6C6F-4561-A276-4396CBEE9B40}" type="presOf" srcId="{CBC3AC71-73B3-4A54-8B17-C510DE2F13A5}" destId="{00A0E138-4AEA-4C1C-A1EA-EC011DFC452E}" srcOrd="0" destOrd="0" presId="urn:microsoft.com/office/officeart/2005/8/layout/vList5"/>
    <dgm:cxn modelId="{67D3D614-82A7-4309-895F-92B411FC93F3}" type="presOf" srcId="{07B2820A-F72E-4F6A-92EA-4B44435434E6}" destId="{EA44ECE5-15F4-41D8-BBC1-8653E02A1AB9}" srcOrd="0" destOrd="0" presId="urn:microsoft.com/office/officeart/2005/8/layout/vList5"/>
    <dgm:cxn modelId="{EDDAD4EB-42C8-49CE-AA87-1F60D6FB5BF4}" srcId="{CBC3AC71-73B3-4A54-8B17-C510DE2F13A5}" destId="{07B2820A-F72E-4F6A-92EA-4B44435434E6}" srcOrd="0" destOrd="0" parTransId="{4A8AF667-8ED8-40CB-AAC7-3CAD9B7CBE31}" sibTransId="{89B5498E-C85C-471F-8A26-F004E79D763B}"/>
    <dgm:cxn modelId="{E98EAF85-3077-421D-97A0-012B733775BB}" type="presParOf" srcId="{00A0E138-4AEA-4C1C-A1EA-EC011DFC452E}" destId="{A6152A05-DBCC-47C6-A7C0-CEE85BA908FB}" srcOrd="0" destOrd="0" presId="urn:microsoft.com/office/officeart/2005/8/layout/vList5"/>
    <dgm:cxn modelId="{81CEE1C1-D253-4D41-AD07-2012681F8127}" type="presParOf" srcId="{A6152A05-DBCC-47C6-A7C0-CEE85BA908FB}" destId="{EA44ECE5-15F4-41D8-BBC1-8653E02A1AB9}" srcOrd="0" destOrd="0" presId="urn:microsoft.com/office/officeart/2005/8/layout/vList5"/>
    <dgm:cxn modelId="{220A6A27-E963-46F0-B40A-5D8EABDE623A}" type="presParOf" srcId="{A6152A05-DBCC-47C6-A7C0-CEE85BA908FB}" destId="{98C44F0C-BC22-483D-8708-AC90CAEFF5BD}" srcOrd="1" destOrd="0" presId="urn:microsoft.com/office/officeart/2005/8/layout/vList5"/>
    <dgm:cxn modelId="{B001F8FC-BA3C-4994-85D2-692719529465}" type="presParOf" srcId="{00A0E138-4AEA-4C1C-A1EA-EC011DFC452E}" destId="{4DE8A646-D67D-46FC-9381-023B481E450D}" srcOrd="1" destOrd="0" presId="urn:microsoft.com/office/officeart/2005/8/layout/vList5"/>
    <dgm:cxn modelId="{D0604C66-C327-4FE3-8FA1-809F52EE0F00}" type="presParOf" srcId="{00A0E138-4AEA-4C1C-A1EA-EC011DFC452E}" destId="{C43AD231-FBF6-4251-8C5C-B371AA6D469F}" srcOrd="2" destOrd="0" presId="urn:microsoft.com/office/officeart/2005/8/layout/vList5"/>
    <dgm:cxn modelId="{25306E62-6261-4AB0-A545-C7FA644732FB}" type="presParOf" srcId="{C43AD231-FBF6-4251-8C5C-B371AA6D469F}" destId="{8D099708-567F-49EB-BC84-7A876C8A22CE}" srcOrd="0" destOrd="0" presId="urn:microsoft.com/office/officeart/2005/8/layout/vList5"/>
    <dgm:cxn modelId="{75DCDB68-82BE-4F6D-83B9-995DBA304C12}" type="presParOf" srcId="{C43AD231-FBF6-4251-8C5C-B371AA6D469F}" destId="{AA8BFE0D-8A6E-4B8C-B81D-83EECDA046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61C5D8-C236-4BB7-A95D-4699CB5B7B3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94D6154-5540-42F6-A067-AFF29C0E5EF4}">
      <dgm:prSet phldrT="[نص]"/>
      <dgm:spPr/>
      <dgm:t>
        <a:bodyPr/>
        <a:lstStyle/>
        <a:p>
          <a:pPr rtl="1"/>
          <a:r>
            <a:rPr lang="ar-SA" b="1" dirty="0" smtClean="0"/>
            <a:t>طبيعة الأطراف المشاركة</a:t>
          </a:r>
          <a:endParaRPr lang="ar-SA" b="1" dirty="0"/>
        </a:p>
      </dgm:t>
    </dgm:pt>
    <dgm:pt modelId="{A0B5B919-9D60-4C20-9AA4-C349640E85C5}" type="parTrans" cxnId="{F81B98C3-2190-41E5-9B81-6775F1097D04}">
      <dgm:prSet/>
      <dgm:spPr/>
      <dgm:t>
        <a:bodyPr/>
        <a:lstStyle/>
        <a:p>
          <a:pPr rtl="1"/>
          <a:endParaRPr lang="ar-SA" b="1"/>
        </a:p>
      </dgm:t>
    </dgm:pt>
    <dgm:pt modelId="{869263CC-8735-44EB-A5A2-C86829E2D6A8}" type="sibTrans" cxnId="{F81B98C3-2190-41E5-9B81-6775F1097D04}">
      <dgm:prSet/>
      <dgm:spPr/>
      <dgm:t>
        <a:bodyPr/>
        <a:lstStyle/>
        <a:p>
          <a:pPr rtl="1"/>
          <a:endParaRPr lang="ar-SA" b="1"/>
        </a:p>
      </dgm:t>
    </dgm:pt>
    <dgm:pt modelId="{F34D81A6-60CA-411A-AA23-56D635E5D78C}">
      <dgm:prSet phldrT="[نص]"/>
      <dgm:spPr/>
      <dgm:t>
        <a:bodyPr/>
        <a:lstStyle/>
        <a:p>
          <a:pPr rtl="1"/>
          <a:r>
            <a:rPr lang="ar-SA" b="1" dirty="0" smtClean="0"/>
            <a:t>الانسان والانسان</a:t>
          </a:r>
          <a:endParaRPr lang="ar-SA" b="1" dirty="0"/>
        </a:p>
      </dgm:t>
    </dgm:pt>
    <dgm:pt modelId="{3C8F0BE8-1F60-4F2F-A5AB-20708F0E8EF4}" type="parTrans" cxnId="{C3F23F6B-8E2D-4368-B6DE-99771ED3DF18}">
      <dgm:prSet/>
      <dgm:spPr/>
      <dgm:t>
        <a:bodyPr/>
        <a:lstStyle/>
        <a:p>
          <a:pPr rtl="1"/>
          <a:endParaRPr lang="ar-SA" b="1"/>
        </a:p>
      </dgm:t>
    </dgm:pt>
    <dgm:pt modelId="{22A97FC1-ACC0-4065-8129-AE08287FD435}" type="sibTrans" cxnId="{C3F23F6B-8E2D-4368-B6DE-99771ED3DF18}">
      <dgm:prSet/>
      <dgm:spPr/>
      <dgm:t>
        <a:bodyPr/>
        <a:lstStyle/>
        <a:p>
          <a:pPr rtl="1"/>
          <a:endParaRPr lang="ar-SA" b="1"/>
        </a:p>
      </dgm:t>
    </dgm:pt>
    <dgm:pt modelId="{EE06BDC9-5F97-498F-A86D-71E127C22972}">
      <dgm:prSet phldrT="[نص]"/>
      <dgm:spPr/>
      <dgm:t>
        <a:bodyPr/>
        <a:lstStyle/>
        <a:p>
          <a:pPr rtl="1"/>
          <a:r>
            <a:rPr lang="ar-SA" b="1" dirty="0" smtClean="0"/>
            <a:t>انسان - الة</a:t>
          </a:r>
          <a:endParaRPr lang="ar-SA" b="1" dirty="0"/>
        </a:p>
      </dgm:t>
    </dgm:pt>
    <dgm:pt modelId="{F7C5F910-D157-41F0-B1F7-72022FA3F0CF}" type="parTrans" cxnId="{8ACDA6A7-EB0F-46F7-8BD3-B8455BBAFB9B}">
      <dgm:prSet/>
      <dgm:spPr/>
      <dgm:t>
        <a:bodyPr/>
        <a:lstStyle/>
        <a:p>
          <a:pPr rtl="1"/>
          <a:endParaRPr lang="ar-SA" b="1"/>
        </a:p>
      </dgm:t>
    </dgm:pt>
    <dgm:pt modelId="{7FE2E073-63C4-445B-B4E9-0F5BA4916514}" type="sibTrans" cxnId="{8ACDA6A7-EB0F-46F7-8BD3-B8455BBAFB9B}">
      <dgm:prSet/>
      <dgm:spPr/>
      <dgm:t>
        <a:bodyPr/>
        <a:lstStyle/>
        <a:p>
          <a:pPr rtl="1"/>
          <a:endParaRPr lang="ar-SA" b="1"/>
        </a:p>
      </dgm:t>
    </dgm:pt>
    <dgm:pt modelId="{F8AE7C05-23AE-47A3-BA68-11CE2ABB4B02}">
      <dgm:prSet phldrT="[نص]"/>
      <dgm:spPr/>
      <dgm:t>
        <a:bodyPr/>
        <a:lstStyle/>
        <a:p>
          <a:pPr rtl="1"/>
          <a:r>
            <a:rPr lang="ar-SA" b="1" dirty="0" smtClean="0"/>
            <a:t>اتجاهاته</a:t>
          </a:r>
          <a:endParaRPr lang="ar-SA" b="1" dirty="0"/>
        </a:p>
      </dgm:t>
    </dgm:pt>
    <dgm:pt modelId="{ABB8CF6C-3C71-4D29-BA3D-8844DA9975AB}" type="parTrans" cxnId="{64E07133-47E3-4E16-95C3-E7902397AF8F}">
      <dgm:prSet/>
      <dgm:spPr/>
      <dgm:t>
        <a:bodyPr/>
        <a:lstStyle/>
        <a:p>
          <a:pPr rtl="1"/>
          <a:endParaRPr lang="ar-SA" b="1"/>
        </a:p>
      </dgm:t>
    </dgm:pt>
    <dgm:pt modelId="{30EB96E7-E294-4669-BEB3-55621F5882F8}" type="sibTrans" cxnId="{64E07133-47E3-4E16-95C3-E7902397AF8F}">
      <dgm:prSet/>
      <dgm:spPr/>
      <dgm:t>
        <a:bodyPr/>
        <a:lstStyle/>
        <a:p>
          <a:pPr rtl="1"/>
          <a:endParaRPr lang="ar-SA" b="1"/>
        </a:p>
      </dgm:t>
    </dgm:pt>
    <dgm:pt modelId="{9D977FA8-8114-4CDD-B5BA-893DC021C096}">
      <dgm:prSet phldrT="[نص]"/>
      <dgm:spPr/>
      <dgm:t>
        <a:bodyPr/>
        <a:lstStyle/>
        <a:p>
          <a:pPr rtl="1"/>
          <a:r>
            <a:rPr lang="ar-SA" b="1" dirty="0" smtClean="0"/>
            <a:t>راسي او تنازلي</a:t>
          </a:r>
          <a:endParaRPr lang="ar-SA" b="1" dirty="0"/>
        </a:p>
      </dgm:t>
    </dgm:pt>
    <dgm:pt modelId="{5D491F7C-E2F1-42F5-9778-37229E53A4D4}" type="parTrans" cxnId="{E6DC46BF-FBA6-4C10-99A6-F33AF8C4DE84}">
      <dgm:prSet/>
      <dgm:spPr/>
      <dgm:t>
        <a:bodyPr/>
        <a:lstStyle/>
        <a:p>
          <a:pPr rtl="1"/>
          <a:endParaRPr lang="ar-SA" b="1"/>
        </a:p>
      </dgm:t>
    </dgm:pt>
    <dgm:pt modelId="{23D494C3-1E2A-4CED-A635-169ED8D37796}" type="sibTrans" cxnId="{E6DC46BF-FBA6-4C10-99A6-F33AF8C4DE84}">
      <dgm:prSet/>
      <dgm:spPr/>
      <dgm:t>
        <a:bodyPr/>
        <a:lstStyle/>
        <a:p>
          <a:pPr rtl="1"/>
          <a:endParaRPr lang="ar-SA" b="1"/>
        </a:p>
      </dgm:t>
    </dgm:pt>
    <dgm:pt modelId="{6F531BE5-59F4-4450-9A16-96F09A981132}">
      <dgm:prSet phldrT="[نص]"/>
      <dgm:spPr/>
      <dgm:t>
        <a:bodyPr/>
        <a:lstStyle/>
        <a:p>
          <a:pPr rtl="1"/>
          <a:r>
            <a:rPr lang="ar-SA" b="1" dirty="0" smtClean="0"/>
            <a:t>افقي</a:t>
          </a:r>
          <a:endParaRPr lang="ar-SA" b="1" dirty="0"/>
        </a:p>
      </dgm:t>
    </dgm:pt>
    <dgm:pt modelId="{C8365969-A0C7-429E-85D2-472E27896629}" type="parTrans" cxnId="{0AD7881C-D62A-4F34-8E82-F4D2D9544CBA}">
      <dgm:prSet/>
      <dgm:spPr/>
      <dgm:t>
        <a:bodyPr/>
        <a:lstStyle/>
        <a:p>
          <a:pPr rtl="1"/>
          <a:endParaRPr lang="ar-SA" b="1"/>
        </a:p>
      </dgm:t>
    </dgm:pt>
    <dgm:pt modelId="{F5D16465-EA11-4509-9B37-A5A55138B112}" type="sibTrans" cxnId="{0AD7881C-D62A-4F34-8E82-F4D2D9544CBA}">
      <dgm:prSet/>
      <dgm:spPr/>
      <dgm:t>
        <a:bodyPr/>
        <a:lstStyle/>
        <a:p>
          <a:pPr rtl="1"/>
          <a:endParaRPr lang="ar-SA" b="1"/>
        </a:p>
      </dgm:t>
    </dgm:pt>
    <dgm:pt modelId="{81DD2F90-6346-4254-A3A4-548C51161931}">
      <dgm:prSet/>
      <dgm:spPr/>
      <dgm:t>
        <a:bodyPr/>
        <a:lstStyle/>
        <a:p>
          <a:pPr rtl="1"/>
          <a:r>
            <a:rPr lang="ar-SA" b="1" dirty="0" smtClean="0"/>
            <a:t>الة - الة</a:t>
          </a:r>
          <a:endParaRPr lang="ar-SA" b="1" dirty="0"/>
        </a:p>
      </dgm:t>
    </dgm:pt>
    <dgm:pt modelId="{3675282B-9A36-4937-88C9-FA65BA8C637E}" type="parTrans" cxnId="{ADAFF685-0BFE-4E7D-81B7-754F210E5FBE}">
      <dgm:prSet/>
      <dgm:spPr/>
      <dgm:t>
        <a:bodyPr/>
        <a:lstStyle/>
        <a:p>
          <a:pPr rtl="1"/>
          <a:endParaRPr lang="ar-SA" b="1"/>
        </a:p>
      </dgm:t>
    </dgm:pt>
    <dgm:pt modelId="{099AA8A5-D2FF-4D7E-AA58-8F2887B3C26A}" type="sibTrans" cxnId="{ADAFF685-0BFE-4E7D-81B7-754F210E5FBE}">
      <dgm:prSet/>
      <dgm:spPr/>
      <dgm:t>
        <a:bodyPr/>
        <a:lstStyle/>
        <a:p>
          <a:pPr rtl="1"/>
          <a:endParaRPr lang="ar-SA" b="1"/>
        </a:p>
      </dgm:t>
    </dgm:pt>
    <dgm:pt modelId="{2DB4371F-AC21-4699-862F-DEE3EF484580}">
      <dgm:prSet/>
      <dgm:spPr/>
      <dgm:t>
        <a:bodyPr/>
        <a:lstStyle/>
        <a:p>
          <a:pPr rtl="1"/>
          <a:r>
            <a:rPr lang="ar-SA" b="1" dirty="0" smtClean="0"/>
            <a:t>تقابلي</a:t>
          </a:r>
          <a:endParaRPr lang="ar-SA" b="1" dirty="0"/>
        </a:p>
      </dgm:t>
    </dgm:pt>
    <dgm:pt modelId="{E39264F9-B1D3-4726-AA4E-915C54CF9262}" type="parTrans" cxnId="{1C9B0C74-E219-46FA-AB7C-276B18211C44}">
      <dgm:prSet/>
      <dgm:spPr/>
      <dgm:t>
        <a:bodyPr/>
        <a:lstStyle/>
        <a:p>
          <a:pPr rtl="1"/>
          <a:endParaRPr lang="ar-SA" b="1"/>
        </a:p>
      </dgm:t>
    </dgm:pt>
    <dgm:pt modelId="{467FF54C-F9BB-4BA5-8C3E-63A2D53C5D5B}" type="sibTrans" cxnId="{1C9B0C74-E219-46FA-AB7C-276B18211C44}">
      <dgm:prSet/>
      <dgm:spPr/>
      <dgm:t>
        <a:bodyPr/>
        <a:lstStyle/>
        <a:p>
          <a:pPr rtl="1"/>
          <a:endParaRPr lang="ar-SA" b="1"/>
        </a:p>
      </dgm:t>
    </dgm:pt>
    <dgm:pt modelId="{AA44FF14-B716-4AC7-A51C-4E8F4E00E90E}">
      <dgm:prSet/>
      <dgm:spPr/>
      <dgm:t>
        <a:bodyPr/>
        <a:lstStyle/>
        <a:p>
          <a:pPr rtl="1"/>
          <a:r>
            <a:rPr lang="ar-SA" b="1" dirty="0" smtClean="0"/>
            <a:t>تفاعلي</a:t>
          </a:r>
          <a:endParaRPr lang="ar-SA" b="1" dirty="0"/>
        </a:p>
      </dgm:t>
    </dgm:pt>
    <dgm:pt modelId="{98A674AA-78A0-4A07-B3ED-ABACB0035092}" type="parTrans" cxnId="{24302545-3EEB-4CDA-92D7-8CE2EB9F936B}">
      <dgm:prSet/>
      <dgm:spPr/>
      <dgm:t>
        <a:bodyPr/>
        <a:lstStyle/>
        <a:p>
          <a:pPr rtl="1"/>
          <a:endParaRPr lang="ar-SA" b="1"/>
        </a:p>
      </dgm:t>
    </dgm:pt>
    <dgm:pt modelId="{186F136E-BBFF-4366-B32C-ED3FF1696798}" type="sibTrans" cxnId="{24302545-3EEB-4CDA-92D7-8CE2EB9F936B}">
      <dgm:prSet/>
      <dgm:spPr/>
      <dgm:t>
        <a:bodyPr/>
        <a:lstStyle/>
        <a:p>
          <a:pPr rtl="1"/>
          <a:endParaRPr lang="ar-SA" b="1"/>
        </a:p>
      </dgm:t>
    </dgm:pt>
    <dgm:pt modelId="{CA48A3DA-F2E9-48B4-93BF-783C09766762}">
      <dgm:prSet/>
      <dgm:spPr/>
      <dgm:t>
        <a:bodyPr/>
        <a:lstStyle/>
        <a:p>
          <a:pPr rtl="1"/>
          <a:r>
            <a:rPr lang="ar-SA" b="1" dirty="0" smtClean="0"/>
            <a:t>للغة صياغة الرسالة</a:t>
          </a:r>
          <a:endParaRPr lang="ar-SA" b="1" dirty="0"/>
        </a:p>
      </dgm:t>
    </dgm:pt>
    <dgm:pt modelId="{283C7A2B-6789-47BC-B831-81518F5A5DC2}" type="parTrans" cxnId="{9A1AA691-B384-4293-8EF8-285C7877044F}">
      <dgm:prSet/>
      <dgm:spPr/>
      <dgm:t>
        <a:bodyPr/>
        <a:lstStyle/>
        <a:p>
          <a:pPr rtl="1"/>
          <a:endParaRPr lang="ar-SA" b="1"/>
        </a:p>
      </dgm:t>
    </dgm:pt>
    <dgm:pt modelId="{701D77AB-9558-4E25-8BDA-588AC3143CCD}" type="sibTrans" cxnId="{9A1AA691-B384-4293-8EF8-285C7877044F}">
      <dgm:prSet/>
      <dgm:spPr/>
      <dgm:t>
        <a:bodyPr/>
        <a:lstStyle/>
        <a:p>
          <a:pPr rtl="1"/>
          <a:endParaRPr lang="ar-SA" b="1"/>
        </a:p>
      </dgm:t>
    </dgm:pt>
    <dgm:pt modelId="{727EA4CB-CD54-45CC-9CF4-BBE685A1AC10}">
      <dgm:prSet/>
      <dgm:spPr/>
      <dgm:t>
        <a:bodyPr/>
        <a:lstStyle/>
        <a:p>
          <a:pPr rtl="1"/>
          <a:r>
            <a:rPr lang="ar-SA" b="1" dirty="0" smtClean="0"/>
            <a:t>اتصال لفظي</a:t>
          </a:r>
          <a:endParaRPr lang="ar-SA" b="1" dirty="0"/>
        </a:p>
      </dgm:t>
    </dgm:pt>
    <dgm:pt modelId="{CBB9914E-EB3B-4AC0-BCDB-E5FFD2F9A54B}" type="parTrans" cxnId="{D0B0369B-79F5-4401-9DF5-60C5667AC353}">
      <dgm:prSet/>
      <dgm:spPr/>
      <dgm:t>
        <a:bodyPr/>
        <a:lstStyle/>
        <a:p>
          <a:pPr rtl="1"/>
          <a:endParaRPr lang="ar-SA" b="1"/>
        </a:p>
      </dgm:t>
    </dgm:pt>
    <dgm:pt modelId="{5E2521E2-2F84-4907-9150-47A89FEE61D6}" type="sibTrans" cxnId="{D0B0369B-79F5-4401-9DF5-60C5667AC353}">
      <dgm:prSet/>
      <dgm:spPr/>
      <dgm:t>
        <a:bodyPr/>
        <a:lstStyle/>
        <a:p>
          <a:pPr rtl="1"/>
          <a:endParaRPr lang="ar-SA" b="1"/>
        </a:p>
      </dgm:t>
    </dgm:pt>
    <dgm:pt modelId="{1D15EC33-8A02-4193-A7BE-CE99235C6A04}">
      <dgm:prSet/>
      <dgm:spPr/>
      <dgm:t>
        <a:bodyPr/>
        <a:lstStyle/>
        <a:p>
          <a:pPr rtl="1"/>
          <a:r>
            <a:rPr lang="ar-SA" b="1" dirty="0" smtClean="0"/>
            <a:t>اتصال غير لفظي</a:t>
          </a:r>
          <a:endParaRPr lang="ar-SA" b="1" dirty="0"/>
        </a:p>
      </dgm:t>
    </dgm:pt>
    <dgm:pt modelId="{C5375742-58DA-40BD-B517-1E5E4A425ABE}" type="parTrans" cxnId="{A055A55E-2094-4031-B6CA-D33D925D3E08}">
      <dgm:prSet/>
      <dgm:spPr/>
      <dgm:t>
        <a:bodyPr/>
        <a:lstStyle/>
        <a:p>
          <a:pPr rtl="1"/>
          <a:endParaRPr lang="ar-SA" b="1"/>
        </a:p>
      </dgm:t>
    </dgm:pt>
    <dgm:pt modelId="{6F680FC8-731B-4E10-AE19-CF5B0830B86E}" type="sibTrans" cxnId="{A055A55E-2094-4031-B6CA-D33D925D3E08}">
      <dgm:prSet/>
      <dgm:spPr/>
      <dgm:t>
        <a:bodyPr/>
        <a:lstStyle/>
        <a:p>
          <a:pPr rtl="1"/>
          <a:endParaRPr lang="ar-SA" b="1"/>
        </a:p>
      </dgm:t>
    </dgm:pt>
    <dgm:pt modelId="{5AA4108C-3213-483A-872E-697B2FCA895E}">
      <dgm:prSet/>
      <dgm:spPr/>
      <dgm:t>
        <a:bodyPr/>
        <a:lstStyle/>
        <a:p>
          <a:pPr rtl="1"/>
          <a:r>
            <a:rPr lang="ar-SA" b="1" dirty="0" smtClean="0"/>
            <a:t>اتصال تعبيري بصري</a:t>
          </a:r>
          <a:endParaRPr lang="ar-SA" b="1" dirty="0"/>
        </a:p>
      </dgm:t>
    </dgm:pt>
    <dgm:pt modelId="{DF10BE17-31DD-4064-B64D-FEA32171D3D5}" type="parTrans" cxnId="{8ED67FB1-33F2-45B6-BCB9-9171A4E309B2}">
      <dgm:prSet/>
      <dgm:spPr/>
      <dgm:t>
        <a:bodyPr/>
        <a:lstStyle/>
        <a:p>
          <a:pPr rtl="1"/>
          <a:endParaRPr lang="ar-SA" b="1"/>
        </a:p>
      </dgm:t>
    </dgm:pt>
    <dgm:pt modelId="{2DB86C38-A35D-4B8B-8F56-AEEAABD3322A}" type="sibTrans" cxnId="{8ED67FB1-33F2-45B6-BCB9-9171A4E309B2}">
      <dgm:prSet/>
      <dgm:spPr/>
      <dgm:t>
        <a:bodyPr/>
        <a:lstStyle/>
        <a:p>
          <a:pPr rtl="1"/>
          <a:endParaRPr lang="ar-SA" b="1"/>
        </a:p>
      </dgm:t>
    </dgm:pt>
    <dgm:pt modelId="{E5931943-6D2F-469E-B6EF-0A685A3909EB}">
      <dgm:prSet phldrT="[نص]"/>
      <dgm:spPr/>
      <dgm:t>
        <a:bodyPr/>
        <a:lstStyle/>
        <a:p>
          <a:pPr rtl="1"/>
          <a:r>
            <a:rPr lang="ar-SA" b="1" dirty="0" smtClean="0"/>
            <a:t>درجة رسمية الاتصال</a:t>
          </a:r>
          <a:endParaRPr lang="ar-SA" b="1" dirty="0"/>
        </a:p>
      </dgm:t>
    </dgm:pt>
    <dgm:pt modelId="{2F4BC2B4-6123-46F9-8A3E-61588DB8E40C}" type="sibTrans" cxnId="{189C59A3-6C43-45C0-AFCB-9537505AD4B9}">
      <dgm:prSet/>
      <dgm:spPr/>
      <dgm:t>
        <a:bodyPr/>
        <a:lstStyle/>
        <a:p>
          <a:pPr rtl="1"/>
          <a:endParaRPr lang="ar-SA" b="1"/>
        </a:p>
      </dgm:t>
    </dgm:pt>
    <dgm:pt modelId="{E80EFF31-2A64-4E5F-801D-66F43E0DB633}" type="parTrans" cxnId="{189C59A3-6C43-45C0-AFCB-9537505AD4B9}">
      <dgm:prSet/>
      <dgm:spPr/>
      <dgm:t>
        <a:bodyPr/>
        <a:lstStyle/>
        <a:p>
          <a:pPr rtl="1"/>
          <a:endParaRPr lang="ar-SA" b="1"/>
        </a:p>
      </dgm:t>
    </dgm:pt>
    <dgm:pt modelId="{F67FC90C-11B9-4FFE-B53D-A3C67AC84A57}">
      <dgm:prSet phldrT="[نص]"/>
      <dgm:spPr/>
      <dgm:t>
        <a:bodyPr/>
        <a:lstStyle/>
        <a:p>
          <a:pPr rtl="1"/>
          <a:r>
            <a:rPr lang="ar-SA" b="1" dirty="0" smtClean="0"/>
            <a:t>رسمي نظامي مثل الفصول المدرسية</a:t>
          </a:r>
          <a:endParaRPr lang="ar-SA" b="1" dirty="0"/>
        </a:p>
      </dgm:t>
    </dgm:pt>
    <dgm:pt modelId="{6FBECEC2-AD68-4FC2-980C-52C267506AA8}" type="sibTrans" cxnId="{4F9802ED-F462-4B37-8136-B58DA9F5F894}">
      <dgm:prSet/>
      <dgm:spPr/>
      <dgm:t>
        <a:bodyPr/>
        <a:lstStyle/>
        <a:p>
          <a:pPr rtl="1"/>
          <a:endParaRPr lang="ar-SA" b="1"/>
        </a:p>
      </dgm:t>
    </dgm:pt>
    <dgm:pt modelId="{7C2817B8-BEBD-4CD3-AC64-AA37F4532356}" type="parTrans" cxnId="{4F9802ED-F462-4B37-8136-B58DA9F5F894}">
      <dgm:prSet/>
      <dgm:spPr/>
      <dgm:t>
        <a:bodyPr/>
        <a:lstStyle/>
        <a:p>
          <a:pPr rtl="1"/>
          <a:endParaRPr lang="ar-SA" b="1"/>
        </a:p>
      </dgm:t>
    </dgm:pt>
    <dgm:pt modelId="{B798BEA7-06AA-4162-BE99-7032EA5DEDEE}">
      <dgm:prSet phldrT="[نص]"/>
      <dgm:spPr/>
      <dgm:t>
        <a:bodyPr/>
        <a:lstStyle/>
        <a:p>
          <a:pPr rtl="1"/>
          <a:r>
            <a:rPr lang="ar-SA" b="1" dirty="0" smtClean="0"/>
            <a:t>غير رسمي مثل النشاطات الخارجية كالمعارض والمتاحف</a:t>
          </a:r>
          <a:endParaRPr lang="ar-SA" b="1" dirty="0"/>
        </a:p>
      </dgm:t>
    </dgm:pt>
    <dgm:pt modelId="{9D08FFC6-B3C4-419D-B39E-6708670BDF3D}" type="sibTrans" cxnId="{D4CD18D7-CBD0-482B-951A-E961914B4A0A}">
      <dgm:prSet/>
      <dgm:spPr/>
      <dgm:t>
        <a:bodyPr/>
        <a:lstStyle/>
        <a:p>
          <a:pPr rtl="1"/>
          <a:endParaRPr lang="ar-SA" b="1"/>
        </a:p>
      </dgm:t>
    </dgm:pt>
    <dgm:pt modelId="{C41635DC-A8B9-4D26-ACA0-9CA3573289BE}" type="parTrans" cxnId="{D4CD18D7-CBD0-482B-951A-E961914B4A0A}">
      <dgm:prSet/>
      <dgm:spPr/>
      <dgm:t>
        <a:bodyPr/>
        <a:lstStyle/>
        <a:p>
          <a:pPr rtl="1"/>
          <a:endParaRPr lang="ar-SA" b="1"/>
        </a:p>
      </dgm:t>
    </dgm:pt>
    <dgm:pt modelId="{CA1576B1-B2C8-44F0-A87E-B05012239F61}">
      <dgm:prSet/>
      <dgm:spPr/>
      <dgm:t>
        <a:bodyPr/>
        <a:lstStyle/>
        <a:p>
          <a:pPr rtl="1"/>
          <a:r>
            <a:rPr lang="ar-SA" b="1" dirty="0" smtClean="0"/>
            <a:t>لطبيعة عملية الاتصال</a:t>
          </a:r>
          <a:endParaRPr lang="ar-SA" b="1" dirty="0"/>
        </a:p>
      </dgm:t>
    </dgm:pt>
    <dgm:pt modelId="{FBF40CB5-7E18-49E4-AD50-C8B160E3ABFB}" type="parTrans" cxnId="{74E03992-1CC2-4C9D-AF86-E9474D0F1DD7}">
      <dgm:prSet/>
      <dgm:spPr/>
      <dgm:t>
        <a:bodyPr/>
        <a:lstStyle/>
        <a:p>
          <a:pPr rtl="1"/>
          <a:endParaRPr lang="ar-SA" b="1"/>
        </a:p>
      </dgm:t>
    </dgm:pt>
    <dgm:pt modelId="{C8EB6BF5-A623-473A-AE44-0D7742A87080}" type="sibTrans" cxnId="{74E03992-1CC2-4C9D-AF86-E9474D0F1DD7}">
      <dgm:prSet/>
      <dgm:spPr/>
      <dgm:t>
        <a:bodyPr/>
        <a:lstStyle/>
        <a:p>
          <a:pPr rtl="1"/>
          <a:endParaRPr lang="ar-SA" b="1"/>
        </a:p>
      </dgm:t>
    </dgm:pt>
    <dgm:pt modelId="{DA67B50F-1344-4FFE-859F-42012DE1EB32}">
      <dgm:prSet/>
      <dgm:spPr/>
      <dgm:t>
        <a:bodyPr/>
        <a:lstStyle/>
        <a:p>
          <a:pPr rtl="1"/>
          <a:r>
            <a:rPr lang="ar-SA" b="1" dirty="0" smtClean="0"/>
            <a:t>اتصال مباشر</a:t>
          </a:r>
          <a:endParaRPr lang="ar-SA" b="1" dirty="0"/>
        </a:p>
      </dgm:t>
    </dgm:pt>
    <dgm:pt modelId="{B21A3DB6-792E-43B0-B879-33ACBB725B88}" type="parTrans" cxnId="{8049A0EC-9A2E-4BA6-96D7-D20D4AE4073C}">
      <dgm:prSet/>
      <dgm:spPr/>
      <dgm:t>
        <a:bodyPr/>
        <a:lstStyle/>
        <a:p>
          <a:pPr rtl="1"/>
          <a:endParaRPr lang="ar-SA" b="1"/>
        </a:p>
      </dgm:t>
    </dgm:pt>
    <dgm:pt modelId="{B0A64729-658B-49CF-BAB8-14AA92070DA5}" type="sibTrans" cxnId="{8049A0EC-9A2E-4BA6-96D7-D20D4AE4073C}">
      <dgm:prSet/>
      <dgm:spPr/>
      <dgm:t>
        <a:bodyPr/>
        <a:lstStyle/>
        <a:p>
          <a:pPr rtl="1"/>
          <a:endParaRPr lang="ar-SA" b="1"/>
        </a:p>
      </dgm:t>
    </dgm:pt>
    <dgm:pt modelId="{4529F0C8-5D0C-4BF4-9008-B7FF02534FD5}">
      <dgm:prSet/>
      <dgm:spPr/>
      <dgm:t>
        <a:bodyPr/>
        <a:lstStyle/>
        <a:p>
          <a:pPr rtl="1"/>
          <a:r>
            <a:rPr lang="ar-SA" b="1" dirty="0" smtClean="0"/>
            <a:t>اتصال غير مباشر</a:t>
          </a:r>
          <a:endParaRPr lang="ar-SA" b="1" dirty="0"/>
        </a:p>
      </dgm:t>
    </dgm:pt>
    <dgm:pt modelId="{0F13D161-6A25-43EF-B3B2-D4560018FD86}" type="parTrans" cxnId="{CE3A149E-9881-47AE-A75C-8D6D6144EAF7}">
      <dgm:prSet/>
      <dgm:spPr/>
      <dgm:t>
        <a:bodyPr/>
        <a:lstStyle/>
        <a:p>
          <a:pPr rtl="1"/>
          <a:endParaRPr lang="ar-SA" b="1"/>
        </a:p>
      </dgm:t>
    </dgm:pt>
    <dgm:pt modelId="{D06DC9F0-7010-4D65-BB42-89A18E5F1184}" type="sibTrans" cxnId="{CE3A149E-9881-47AE-A75C-8D6D6144EAF7}">
      <dgm:prSet/>
      <dgm:spPr/>
      <dgm:t>
        <a:bodyPr/>
        <a:lstStyle/>
        <a:p>
          <a:pPr rtl="1"/>
          <a:endParaRPr lang="ar-SA" b="1"/>
        </a:p>
      </dgm:t>
    </dgm:pt>
    <dgm:pt modelId="{AB78E11E-2576-4CCD-BBF5-CB5FFF52E499}" type="pres">
      <dgm:prSet presAssocID="{5761C5D8-C236-4BB7-A95D-4699CB5B7B34}" presName="Name0" presStyleCnt="0">
        <dgm:presLayoutVars>
          <dgm:chPref val="3"/>
          <dgm:dir val="rev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83C4C35-076D-4C1F-A464-E262856CEEB3}" type="pres">
      <dgm:prSet presAssocID="{194D6154-5540-42F6-A067-AFF29C0E5EF4}" presName="horFlow" presStyleCnt="0"/>
      <dgm:spPr/>
    </dgm:pt>
    <dgm:pt modelId="{8DCEDF5A-C86B-4C4B-9B4A-8535D909E894}" type="pres">
      <dgm:prSet presAssocID="{194D6154-5540-42F6-A067-AFF29C0E5EF4}" presName="bigChev" presStyleLbl="node1" presStyleIdx="0" presStyleCnt="5"/>
      <dgm:spPr/>
      <dgm:t>
        <a:bodyPr/>
        <a:lstStyle/>
        <a:p>
          <a:pPr rtl="1"/>
          <a:endParaRPr lang="ar-SA"/>
        </a:p>
      </dgm:t>
    </dgm:pt>
    <dgm:pt modelId="{01EB56BF-B050-4D84-B883-0C022E65FA86}" type="pres">
      <dgm:prSet presAssocID="{3C8F0BE8-1F60-4F2F-A5AB-20708F0E8EF4}" presName="parTrans" presStyleCnt="0"/>
      <dgm:spPr/>
    </dgm:pt>
    <dgm:pt modelId="{6691F38F-C1E6-4723-A6B6-2FBDC8397D76}" type="pres">
      <dgm:prSet presAssocID="{F34D81A6-60CA-411A-AA23-56D635E5D78C}" presName="node" presStyleLbl="alignAccFollowNode1" presStyleIdx="0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A6E1BB0-5C69-4827-8736-AD012CA13B06}" type="pres">
      <dgm:prSet presAssocID="{22A97FC1-ACC0-4065-8129-AE08287FD435}" presName="sibTrans" presStyleCnt="0"/>
      <dgm:spPr/>
    </dgm:pt>
    <dgm:pt modelId="{C90F0061-4ECF-4D2F-8F9E-B944B6B7B43D}" type="pres">
      <dgm:prSet presAssocID="{EE06BDC9-5F97-498F-A86D-71E127C22972}" presName="node" presStyleLbl="alignAccFollowNode1" presStyleIdx="1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B7578B0-2F0D-42E1-89ED-2DA450086FA0}" type="pres">
      <dgm:prSet presAssocID="{7FE2E073-63C4-445B-B4E9-0F5BA4916514}" presName="sibTrans" presStyleCnt="0"/>
      <dgm:spPr/>
    </dgm:pt>
    <dgm:pt modelId="{61CDC73C-FE9B-413D-9A6D-BF264391AEF5}" type="pres">
      <dgm:prSet presAssocID="{81DD2F90-6346-4254-A3A4-548C51161931}" presName="node" presStyleLbl="alignAccFollowNode1" presStyleIdx="2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EFD6FA1-9D7E-4ABE-9C3B-519A245A0417}" type="pres">
      <dgm:prSet presAssocID="{194D6154-5540-42F6-A067-AFF29C0E5EF4}" presName="vSp" presStyleCnt="0"/>
      <dgm:spPr/>
    </dgm:pt>
    <dgm:pt modelId="{E9043AE6-0B98-4227-A1E7-80B660BC9862}" type="pres">
      <dgm:prSet presAssocID="{F8AE7C05-23AE-47A3-BA68-11CE2ABB4B02}" presName="horFlow" presStyleCnt="0"/>
      <dgm:spPr/>
    </dgm:pt>
    <dgm:pt modelId="{F734ED64-FEBD-4AD1-92DF-811C37C888AE}" type="pres">
      <dgm:prSet presAssocID="{F8AE7C05-23AE-47A3-BA68-11CE2ABB4B02}" presName="bigChev" presStyleLbl="node1" presStyleIdx="1" presStyleCnt="5"/>
      <dgm:spPr/>
      <dgm:t>
        <a:bodyPr/>
        <a:lstStyle/>
        <a:p>
          <a:pPr rtl="1"/>
          <a:endParaRPr lang="ar-SA"/>
        </a:p>
      </dgm:t>
    </dgm:pt>
    <dgm:pt modelId="{764C8006-BEFB-412C-A777-275DF065ED70}" type="pres">
      <dgm:prSet presAssocID="{5D491F7C-E2F1-42F5-9778-37229E53A4D4}" presName="parTrans" presStyleCnt="0"/>
      <dgm:spPr/>
    </dgm:pt>
    <dgm:pt modelId="{ADA9D68D-CCEF-43AB-982C-602A6CB304AD}" type="pres">
      <dgm:prSet presAssocID="{9D977FA8-8114-4CDD-B5BA-893DC021C096}" presName="node" presStyleLbl="alignAccFollowNode1" presStyleIdx="3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5320452-3887-4F4F-B7CE-353C38AD8AC7}" type="pres">
      <dgm:prSet presAssocID="{23D494C3-1E2A-4CED-A635-169ED8D37796}" presName="sibTrans" presStyleCnt="0"/>
      <dgm:spPr/>
    </dgm:pt>
    <dgm:pt modelId="{53FDE224-6703-4181-8DF9-EC3BD10C7FFC}" type="pres">
      <dgm:prSet presAssocID="{6F531BE5-59F4-4450-9A16-96F09A981132}" presName="node" presStyleLbl="alignAccFollowNode1" presStyleIdx="4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EF944F9-B001-4D57-9676-5242D8840D87}" type="pres">
      <dgm:prSet presAssocID="{F5D16465-EA11-4509-9B37-A5A55138B112}" presName="sibTrans" presStyleCnt="0"/>
      <dgm:spPr/>
    </dgm:pt>
    <dgm:pt modelId="{F00EFFE4-6DA3-419F-B5C3-F497AD96843C}" type="pres">
      <dgm:prSet presAssocID="{2DB4371F-AC21-4699-862F-DEE3EF484580}" presName="node" presStyleLbl="alignAccFollowNode1" presStyleIdx="5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49C3494-9572-4F2F-AEB1-D126029909CB}" type="pres">
      <dgm:prSet presAssocID="{467FF54C-F9BB-4BA5-8C3E-63A2D53C5D5B}" presName="sibTrans" presStyleCnt="0"/>
      <dgm:spPr/>
    </dgm:pt>
    <dgm:pt modelId="{EE69FF5E-7FF0-40A8-A2AA-FD5365BA965C}" type="pres">
      <dgm:prSet presAssocID="{AA44FF14-B716-4AC7-A51C-4E8F4E00E90E}" presName="node" presStyleLbl="alignAccFollowNode1" presStyleIdx="6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C246419-048A-434A-9A35-1481DD80330B}" type="pres">
      <dgm:prSet presAssocID="{F8AE7C05-23AE-47A3-BA68-11CE2ABB4B02}" presName="vSp" presStyleCnt="0"/>
      <dgm:spPr/>
    </dgm:pt>
    <dgm:pt modelId="{623D2DD2-F555-4AE2-99DD-6A1794748729}" type="pres">
      <dgm:prSet presAssocID="{CA48A3DA-F2E9-48B4-93BF-783C09766762}" presName="horFlow" presStyleCnt="0"/>
      <dgm:spPr/>
    </dgm:pt>
    <dgm:pt modelId="{C19A91CA-82D5-4108-9AC3-B41A1BD7EB98}" type="pres">
      <dgm:prSet presAssocID="{CA48A3DA-F2E9-48B4-93BF-783C09766762}" presName="bigChev" presStyleLbl="node1" presStyleIdx="2" presStyleCnt="5"/>
      <dgm:spPr/>
      <dgm:t>
        <a:bodyPr/>
        <a:lstStyle/>
        <a:p>
          <a:pPr rtl="1"/>
          <a:endParaRPr lang="ar-SA"/>
        </a:p>
      </dgm:t>
    </dgm:pt>
    <dgm:pt modelId="{A11A8381-6D4E-4013-ACD8-12D350D32682}" type="pres">
      <dgm:prSet presAssocID="{CBB9914E-EB3B-4AC0-BCDB-E5FFD2F9A54B}" presName="parTrans" presStyleCnt="0"/>
      <dgm:spPr/>
    </dgm:pt>
    <dgm:pt modelId="{5B0CAC62-2FED-4C78-A4CD-C3FB1004898B}" type="pres">
      <dgm:prSet presAssocID="{727EA4CB-CD54-45CC-9CF4-BBE685A1AC10}" presName="node" presStyleLbl="alignAccFollowNode1" presStyleIdx="7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EF4D962-8A44-4038-AAAC-0408F99B1183}" type="pres">
      <dgm:prSet presAssocID="{5E2521E2-2F84-4907-9150-47A89FEE61D6}" presName="sibTrans" presStyleCnt="0"/>
      <dgm:spPr/>
    </dgm:pt>
    <dgm:pt modelId="{87E549B6-D6EA-4D98-8D83-6575A3896985}" type="pres">
      <dgm:prSet presAssocID="{1D15EC33-8A02-4193-A7BE-CE99235C6A04}" presName="node" presStyleLbl="alignAccFollowNode1" presStyleIdx="8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E795B0-D0F2-4682-AC58-A0FF2D6C4014}" type="pres">
      <dgm:prSet presAssocID="{6F680FC8-731B-4E10-AE19-CF5B0830B86E}" presName="sibTrans" presStyleCnt="0"/>
      <dgm:spPr/>
    </dgm:pt>
    <dgm:pt modelId="{ED4CA21C-2AD6-431B-960D-D0FBF567249A}" type="pres">
      <dgm:prSet presAssocID="{5AA4108C-3213-483A-872E-697B2FCA895E}" presName="node" presStyleLbl="alignAccFollowNode1" presStyleIdx="9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ED9C72C-8E51-472F-9889-58461566EA8D}" type="pres">
      <dgm:prSet presAssocID="{CA48A3DA-F2E9-48B4-93BF-783C09766762}" presName="vSp" presStyleCnt="0"/>
      <dgm:spPr/>
    </dgm:pt>
    <dgm:pt modelId="{07D364F6-446F-425D-B20A-DC5DF4CCF66B}" type="pres">
      <dgm:prSet presAssocID="{CA1576B1-B2C8-44F0-A87E-B05012239F61}" presName="horFlow" presStyleCnt="0"/>
      <dgm:spPr/>
    </dgm:pt>
    <dgm:pt modelId="{4D319B3E-C10A-40B2-8FB0-41A8952A5851}" type="pres">
      <dgm:prSet presAssocID="{CA1576B1-B2C8-44F0-A87E-B05012239F61}" presName="bigChev" presStyleLbl="node1" presStyleIdx="3" presStyleCnt="5"/>
      <dgm:spPr/>
      <dgm:t>
        <a:bodyPr/>
        <a:lstStyle/>
        <a:p>
          <a:pPr rtl="1"/>
          <a:endParaRPr lang="ar-SA"/>
        </a:p>
      </dgm:t>
    </dgm:pt>
    <dgm:pt modelId="{9E2BE76D-B281-46C3-8690-203F1490DCC2}" type="pres">
      <dgm:prSet presAssocID="{B21A3DB6-792E-43B0-B879-33ACBB725B88}" presName="parTrans" presStyleCnt="0"/>
      <dgm:spPr/>
    </dgm:pt>
    <dgm:pt modelId="{82955286-B054-4554-8A3A-9C6452675AFA}" type="pres">
      <dgm:prSet presAssocID="{DA67B50F-1344-4FFE-859F-42012DE1EB32}" presName="node" presStyleLbl="alignAccFollowNode1" presStyleIdx="10" presStyleCnt="14" custScaleX="14632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DCA6DE3-B0DE-4F90-B5CD-7D0789A56505}" type="pres">
      <dgm:prSet presAssocID="{B0A64729-658B-49CF-BAB8-14AA92070DA5}" presName="sibTrans" presStyleCnt="0"/>
      <dgm:spPr/>
    </dgm:pt>
    <dgm:pt modelId="{86E2F340-442C-4E2B-A0A6-3D5A382AAEEF}" type="pres">
      <dgm:prSet presAssocID="{4529F0C8-5D0C-4BF4-9008-B7FF02534FD5}" presName="node" presStyleLbl="alignAccFollowNode1" presStyleIdx="11" presStyleCnt="14" custScaleX="14632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00ED808-9590-4240-AF4C-A67FCF1C91CE}" type="pres">
      <dgm:prSet presAssocID="{CA1576B1-B2C8-44F0-A87E-B05012239F61}" presName="vSp" presStyleCnt="0"/>
      <dgm:spPr/>
    </dgm:pt>
    <dgm:pt modelId="{EACFAB5F-3E87-4745-B331-5DDCB5A48AE6}" type="pres">
      <dgm:prSet presAssocID="{E5931943-6D2F-469E-B6EF-0A685A3909EB}" presName="horFlow" presStyleCnt="0"/>
      <dgm:spPr/>
    </dgm:pt>
    <dgm:pt modelId="{BD1025B3-6786-4ADF-A086-E3675C3CE6C0}" type="pres">
      <dgm:prSet presAssocID="{E5931943-6D2F-469E-B6EF-0A685A3909EB}" presName="bigChev" presStyleLbl="node1" presStyleIdx="4" presStyleCnt="5"/>
      <dgm:spPr/>
      <dgm:t>
        <a:bodyPr/>
        <a:lstStyle/>
        <a:p>
          <a:pPr rtl="1"/>
          <a:endParaRPr lang="ar-SA"/>
        </a:p>
      </dgm:t>
    </dgm:pt>
    <dgm:pt modelId="{66D78561-2B1C-415C-915F-62BDA7D1A2DE}" type="pres">
      <dgm:prSet presAssocID="{7C2817B8-BEBD-4CD3-AC64-AA37F4532356}" presName="parTrans" presStyleCnt="0"/>
      <dgm:spPr/>
    </dgm:pt>
    <dgm:pt modelId="{61C53FC7-4FE7-4531-AAB4-CB597C09C329}" type="pres">
      <dgm:prSet presAssocID="{F67FC90C-11B9-4FFE-B53D-A3C67AC84A57}" presName="node" presStyleLbl="alignAccFollowNode1" presStyleIdx="12" presStyleCnt="14" custScaleX="18629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25C783B-3B0C-497B-908F-5BDAD885B83E}" type="pres">
      <dgm:prSet presAssocID="{6FBECEC2-AD68-4FC2-980C-52C267506AA8}" presName="sibTrans" presStyleCnt="0"/>
      <dgm:spPr/>
    </dgm:pt>
    <dgm:pt modelId="{58816CAC-1D2B-4B28-836F-7D222D6F850B}" type="pres">
      <dgm:prSet presAssocID="{B798BEA7-06AA-4162-BE99-7032EA5DEDEE}" presName="node" presStyleLbl="alignAccFollowNode1" presStyleIdx="13" presStyleCnt="14" custScaleX="18014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18BC8D7-EE18-478A-B25D-5FAF0DCC453D}" type="presOf" srcId="{9D977FA8-8114-4CDD-B5BA-893DC021C096}" destId="{ADA9D68D-CCEF-43AB-982C-602A6CB304AD}" srcOrd="0" destOrd="0" presId="urn:microsoft.com/office/officeart/2005/8/layout/lProcess3"/>
    <dgm:cxn modelId="{8ACDA6A7-EB0F-46F7-8BD3-B8455BBAFB9B}" srcId="{194D6154-5540-42F6-A067-AFF29C0E5EF4}" destId="{EE06BDC9-5F97-498F-A86D-71E127C22972}" srcOrd="1" destOrd="0" parTransId="{F7C5F910-D157-41F0-B1F7-72022FA3F0CF}" sibTransId="{7FE2E073-63C4-445B-B4E9-0F5BA4916514}"/>
    <dgm:cxn modelId="{8049A0EC-9A2E-4BA6-96D7-D20D4AE4073C}" srcId="{CA1576B1-B2C8-44F0-A87E-B05012239F61}" destId="{DA67B50F-1344-4FFE-859F-42012DE1EB32}" srcOrd="0" destOrd="0" parTransId="{B21A3DB6-792E-43B0-B879-33ACBB725B88}" sibTransId="{B0A64729-658B-49CF-BAB8-14AA92070DA5}"/>
    <dgm:cxn modelId="{189C59A3-6C43-45C0-AFCB-9537505AD4B9}" srcId="{5761C5D8-C236-4BB7-A95D-4699CB5B7B34}" destId="{E5931943-6D2F-469E-B6EF-0A685A3909EB}" srcOrd="4" destOrd="0" parTransId="{E80EFF31-2A64-4E5F-801D-66F43E0DB633}" sibTransId="{2F4BC2B4-6123-46F9-8A3E-61588DB8E40C}"/>
    <dgm:cxn modelId="{FFDA04BE-8061-482C-8A66-833AA8D1F083}" type="presOf" srcId="{81DD2F90-6346-4254-A3A4-548C51161931}" destId="{61CDC73C-FE9B-413D-9A6D-BF264391AEF5}" srcOrd="0" destOrd="0" presId="urn:microsoft.com/office/officeart/2005/8/layout/lProcess3"/>
    <dgm:cxn modelId="{80A054C6-40AB-4189-9784-C6EC8834412B}" type="presOf" srcId="{CA1576B1-B2C8-44F0-A87E-B05012239F61}" destId="{4D319B3E-C10A-40B2-8FB0-41A8952A5851}" srcOrd="0" destOrd="0" presId="urn:microsoft.com/office/officeart/2005/8/layout/lProcess3"/>
    <dgm:cxn modelId="{CE3A149E-9881-47AE-A75C-8D6D6144EAF7}" srcId="{CA1576B1-B2C8-44F0-A87E-B05012239F61}" destId="{4529F0C8-5D0C-4BF4-9008-B7FF02534FD5}" srcOrd="1" destOrd="0" parTransId="{0F13D161-6A25-43EF-B3B2-D4560018FD86}" sibTransId="{D06DC9F0-7010-4D65-BB42-89A18E5F1184}"/>
    <dgm:cxn modelId="{D4CD18D7-CBD0-482B-951A-E961914B4A0A}" srcId="{E5931943-6D2F-469E-B6EF-0A685A3909EB}" destId="{B798BEA7-06AA-4162-BE99-7032EA5DEDEE}" srcOrd="1" destOrd="0" parTransId="{C41635DC-A8B9-4D26-ACA0-9CA3573289BE}" sibTransId="{9D08FFC6-B3C4-419D-B39E-6708670BDF3D}"/>
    <dgm:cxn modelId="{0AD7881C-D62A-4F34-8E82-F4D2D9544CBA}" srcId="{F8AE7C05-23AE-47A3-BA68-11CE2ABB4B02}" destId="{6F531BE5-59F4-4450-9A16-96F09A981132}" srcOrd="1" destOrd="0" parTransId="{C8365969-A0C7-429E-85D2-472E27896629}" sibTransId="{F5D16465-EA11-4509-9B37-A5A55138B112}"/>
    <dgm:cxn modelId="{74E03992-1CC2-4C9D-AF86-E9474D0F1DD7}" srcId="{5761C5D8-C236-4BB7-A95D-4699CB5B7B34}" destId="{CA1576B1-B2C8-44F0-A87E-B05012239F61}" srcOrd="3" destOrd="0" parTransId="{FBF40CB5-7E18-49E4-AD50-C8B160E3ABFB}" sibTransId="{C8EB6BF5-A623-473A-AE44-0D7742A87080}"/>
    <dgm:cxn modelId="{24302545-3EEB-4CDA-92D7-8CE2EB9F936B}" srcId="{F8AE7C05-23AE-47A3-BA68-11CE2ABB4B02}" destId="{AA44FF14-B716-4AC7-A51C-4E8F4E00E90E}" srcOrd="3" destOrd="0" parTransId="{98A674AA-78A0-4A07-B3ED-ABACB0035092}" sibTransId="{186F136E-BBFF-4366-B32C-ED3FF1696798}"/>
    <dgm:cxn modelId="{B8082F8D-ED2E-4549-9920-EF8B84492398}" type="presOf" srcId="{727EA4CB-CD54-45CC-9CF4-BBE685A1AC10}" destId="{5B0CAC62-2FED-4C78-A4CD-C3FB1004898B}" srcOrd="0" destOrd="0" presId="urn:microsoft.com/office/officeart/2005/8/layout/lProcess3"/>
    <dgm:cxn modelId="{93A2CDB3-C1E5-48DD-8905-6AC644FF7EBB}" type="presOf" srcId="{F8AE7C05-23AE-47A3-BA68-11CE2ABB4B02}" destId="{F734ED64-FEBD-4AD1-92DF-811C37C888AE}" srcOrd="0" destOrd="0" presId="urn:microsoft.com/office/officeart/2005/8/layout/lProcess3"/>
    <dgm:cxn modelId="{F217704A-0577-479B-B317-8873060279CE}" type="presOf" srcId="{1D15EC33-8A02-4193-A7BE-CE99235C6A04}" destId="{87E549B6-D6EA-4D98-8D83-6575A3896985}" srcOrd="0" destOrd="0" presId="urn:microsoft.com/office/officeart/2005/8/layout/lProcess3"/>
    <dgm:cxn modelId="{4F9802ED-F462-4B37-8136-B58DA9F5F894}" srcId="{E5931943-6D2F-469E-B6EF-0A685A3909EB}" destId="{F67FC90C-11B9-4FFE-B53D-A3C67AC84A57}" srcOrd="0" destOrd="0" parTransId="{7C2817B8-BEBD-4CD3-AC64-AA37F4532356}" sibTransId="{6FBECEC2-AD68-4FC2-980C-52C267506AA8}"/>
    <dgm:cxn modelId="{029E7638-5A7D-4D83-ABC0-379F4ED0581A}" type="presOf" srcId="{2DB4371F-AC21-4699-862F-DEE3EF484580}" destId="{F00EFFE4-6DA3-419F-B5C3-F497AD96843C}" srcOrd="0" destOrd="0" presId="urn:microsoft.com/office/officeart/2005/8/layout/lProcess3"/>
    <dgm:cxn modelId="{9A1AA691-B384-4293-8EF8-285C7877044F}" srcId="{5761C5D8-C236-4BB7-A95D-4699CB5B7B34}" destId="{CA48A3DA-F2E9-48B4-93BF-783C09766762}" srcOrd="2" destOrd="0" parTransId="{283C7A2B-6789-47BC-B831-81518F5A5DC2}" sibTransId="{701D77AB-9558-4E25-8BDA-588AC3143CCD}"/>
    <dgm:cxn modelId="{70D7902E-51A9-4D2F-A9A2-28A6F8BD46CD}" type="presOf" srcId="{CA48A3DA-F2E9-48B4-93BF-783C09766762}" destId="{C19A91CA-82D5-4108-9AC3-B41A1BD7EB98}" srcOrd="0" destOrd="0" presId="urn:microsoft.com/office/officeart/2005/8/layout/lProcess3"/>
    <dgm:cxn modelId="{C3F23F6B-8E2D-4368-B6DE-99771ED3DF18}" srcId="{194D6154-5540-42F6-A067-AFF29C0E5EF4}" destId="{F34D81A6-60CA-411A-AA23-56D635E5D78C}" srcOrd="0" destOrd="0" parTransId="{3C8F0BE8-1F60-4F2F-A5AB-20708F0E8EF4}" sibTransId="{22A97FC1-ACC0-4065-8129-AE08287FD435}"/>
    <dgm:cxn modelId="{1E0DE7EB-DD3C-492C-BC7C-3466A7552C2D}" type="presOf" srcId="{5AA4108C-3213-483A-872E-697B2FCA895E}" destId="{ED4CA21C-2AD6-431B-960D-D0FBF567249A}" srcOrd="0" destOrd="0" presId="urn:microsoft.com/office/officeart/2005/8/layout/lProcess3"/>
    <dgm:cxn modelId="{8D7C149C-393C-4E9C-86B2-BDF478371374}" type="presOf" srcId="{DA67B50F-1344-4FFE-859F-42012DE1EB32}" destId="{82955286-B054-4554-8A3A-9C6452675AFA}" srcOrd="0" destOrd="0" presId="urn:microsoft.com/office/officeart/2005/8/layout/lProcess3"/>
    <dgm:cxn modelId="{F81B98C3-2190-41E5-9B81-6775F1097D04}" srcId="{5761C5D8-C236-4BB7-A95D-4699CB5B7B34}" destId="{194D6154-5540-42F6-A067-AFF29C0E5EF4}" srcOrd="0" destOrd="0" parTransId="{A0B5B919-9D60-4C20-9AA4-C349640E85C5}" sibTransId="{869263CC-8735-44EB-A5A2-C86829E2D6A8}"/>
    <dgm:cxn modelId="{5F2D972C-39B4-469E-B710-5EB9C9862E65}" type="presOf" srcId="{E5931943-6D2F-469E-B6EF-0A685A3909EB}" destId="{BD1025B3-6786-4ADF-A086-E3675C3CE6C0}" srcOrd="0" destOrd="0" presId="urn:microsoft.com/office/officeart/2005/8/layout/lProcess3"/>
    <dgm:cxn modelId="{4A8F286C-03B4-4BEA-B23C-BDE5E4863854}" type="presOf" srcId="{6F531BE5-59F4-4450-9A16-96F09A981132}" destId="{53FDE224-6703-4181-8DF9-EC3BD10C7FFC}" srcOrd="0" destOrd="0" presId="urn:microsoft.com/office/officeart/2005/8/layout/lProcess3"/>
    <dgm:cxn modelId="{1C9B0C74-E219-46FA-AB7C-276B18211C44}" srcId="{F8AE7C05-23AE-47A3-BA68-11CE2ABB4B02}" destId="{2DB4371F-AC21-4699-862F-DEE3EF484580}" srcOrd="2" destOrd="0" parTransId="{E39264F9-B1D3-4726-AA4E-915C54CF9262}" sibTransId="{467FF54C-F9BB-4BA5-8C3E-63A2D53C5D5B}"/>
    <dgm:cxn modelId="{62C43736-CA4F-4ED9-BBA6-B0FD2618F4B0}" type="presOf" srcId="{194D6154-5540-42F6-A067-AFF29C0E5EF4}" destId="{8DCEDF5A-C86B-4C4B-9B4A-8535D909E894}" srcOrd="0" destOrd="0" presId="urn:microsoft.com/office/officeart/2005/8/layout/lProcess3"/>
    <dgm:cxn modelId="{D0B0369B-79F5-4401-9DF5-60C5667AC353}" srcId="{CA48A3DA-F2E9-48B4-93BF-783C09766762}" destId="{727EA4CB-CD54-45CC-9CF4-BBE685A1AC10}" srcOrd="0" destOrd="0" parTransId="{CBB9914E-EB3B-4AC0-BCDB-E5FFD2F9A54B}" sibTransId="{5E2521E2-2F84-4907-9150-47A89FEE61D6}"/>
    <dgm:cxn modelId="{AD5DC06D-F9D8-4F9A-B1C2-F080C0830E5E}" type="presOf" srcId="{AA44FF14-B716-4AC7-A51C-4E8F4E00E90E}" destId="{EE69FF5E-7FF0-40A8-A2AA-FD5365BA965C}" srcOrd="0" destOrd="0" presId="urn:microsoft.com/office/officeart/2005/8/layout/lProcess3"/>
    <dgm:cxn modelId="{A055A55E-2094-4031-B6CA-D33D925D3E08}" srcId="{CA48A3DA-F2E9-48B4-93BF-783C09766762}" destId="{1D15EC33-8A02-4193-A7BE-CE99235C6A04}" srcOrd="1" destOrd="0" parTransId="{C5375742-58DA-40BD-B517-1E5E4A425ABE}" sibTransId="{6F680FC8-731B-4E10-AE19-CF5B0830B86E}"/>
    <dgm:cxn modelId="{E6DC46BF-FBA6-4C10-99A6-F33AF8C4DE84}" srcId="{F8AE7C05-23AE-47A3-BA68-11CE2ABB4B02}" destId="{9D977FA8-8114-4CDD-B5BA-893DC021C096}" srcOrd="0" destOrd="0" parTransId="{5D491F7C-E2F1-42F5-9778-37229E53A4D4}" sibTransId="{23D494C3-1E2A-4CED-A635-169ED8D37796}"/>
    <dgm:cxn modelId="{8139ACA2-701D-446F-841B-C9D8C45F4699}" type="presOf" srcId="{5761C5D8-C236-4BB7-A95D-4699CB5B7B34}" destId="{AB78E11E-2576-4CCD-BBF5-CB5FFF52E499}" srcOrd="0" destOrd="0" presId="urn:microsoft.com/office/officeart/2005/8/layout/lProcess3"/>
    <dgm:cxn modelId="{C3B8B3CE-72AF-4B43-85DE-6AF3712E0A4B}" type="presOf" srcId="{B798BEA7-06AA-4162-BE99-7032EA5DEDEE}" destId="{58816CAC-1D2B-4B28-836F-7D222D6F850B}" srcOrd="0" destOrd="0" presId="urn:microsoft.com/office/officeart/2005/8/layout/lProcess3"/>
    <dgm:cxn modelId="{64E07133-47E3-4E16-95C3-E7902397AF8F}" srcId="{5761C5D8-C236-4BB7-A95D-4699CB5B7B34}" destId="{F8AE7C05-23AE-47A3-BA68-11CE2ABB4B02}" srcOrd="1" destOrd="0" parTransId="{ABB8CF6C-3C71-4D29-BA3D-8844DA9975AB}" sibTransId="{30EB96E7-E294-4669-BEB3-55621F5882F8}"/>
    <dgm:cxn modelId="{0B7A3C38-60EF-4006-AF4F-941D982FEB1A}" type="presOf" srcId="{F67FC90C-11B9-4FFE-B53D-A3C67AC84A57}" destId="{61C53FC7-4FE7-4531-AAB4-CB597C09C329}" srcOrd="0" destOrd="0" presId="urn:microsoft.com/office/officeart/2005/8/layout/lProcess3"/>
    <dgm:cxn modelId="{8ED67FB1-33F2-45B6-BCB9-9171A4E309B2}" srcId="{CA48A3DA-F2E9-48B4-93BF-783C09766762}" destId="{5AA4108C-3213-483A-872E-697B2FCA895E}" srcOrd="2" destOrd="0" parTransId="{DF10BE17-31DD-4064-B64D-FEA32171D3D5}" sibTransId="{2DB86C38-A35D-4B8B-8F56-AEEAABD3322A}"/>
    <dgm:cxn modelId="{573821D5-6F25-4367-BCEC-B7AB9E81CE68}" type="presOf" srcId="{EE06BDC9-5F97-498F-A86D-71E127C22972}" destId="{C90F0061-4ECF-4D2F-8F9E-B944B6B7B43D}" srcOrd="0" destOrd="0" presId="urn:microsoft.com/office/officeart/2005/8/layout/lProcess3"/>
    <dgm:cxn modelId="{DE1C9755-FB5E-408F-B5C5-9F14BDD905DA}" type="presOf" srcId="{4529F0C8-5D0C-4BF4-9008-B7FF02534FD5}" destId="{86E2F340-442C-4E2B-A0A6-3D5A382AAEEF}" srcOrd="0" destOrd="0" presId="urn:microsoft.com/office/officeart/2005/8/layout/lProcess3"/>
    <dgm:cxn modelId="{0EBA3501-CCAF-4ED0-8EEB-0BE82CBE818D}" type="presOf" srcId="{F34D81A6-60CA-411A-AA23-56D635E5D78C}" destId="{6691F38F-C1E6-4723-A6B6-2FBDC8397D76}" srcOrd="0" destOrd="0" presId="urn:microsoft.com/office/officeart/2005/8/layout/lProcess3"/>
    <dgm:cxn modelId="{ADAFF685-0BFE-4E7D-81B7-754F210E5FBE}" srcId="{194D6154-5540-42F6-A067-AFF29C0E5EF4}" destId="{81DD2F90-6346-4254-A3A4-548C51161931}" srcOrd="2" destOrd="0" parTransId="{3675282B-9A36-4937-88C9-FA65BA8C637E}" sibTransId="{099AA8A5-D2FF-4D7E-AA58-8F2887B3C26A}"/>
    <dgm:cxn modelId="{8D984578-19F4-43FB-B40B-FA0B9BF21424}" type="presParOf" srcId="{AB78E11E-2576-4CCD-BBF5-CB5FFF52E499}" destId="{F83C4C35-076D-4C1F-A464-E262856CEEB3}" srcOrd="0" destOrd="0" presId="urn:microsoft.com/office/officeart/2005/8/layout/lProcess3"/>
    <dgm:cxn modelId="{169E5105-325B-495E-A577-0B5D94352DCF}" type="presParOf" srcId="{F83C4C35-076D-4C1F-A464-E262856CEEB3}" destId="{8DCEDF5A-C86B-4C4B-9B4A-8535D909E894}" srcOrd="0" destOrd="0" presId="urn:microsoft.com/office/officeart/2005/8/layout/lProcess3"/>
    <dgm:cxn modelId="{C06E892F-CD46-471B-BF01-91569F3B8D1F}" type="presParOf" srcId="{F83C4C35-076D-4C1F-A464-E262856CEEB3}" destId="{01EB56BF-B050-4D84-B883-0C022E65FA86}" srcOrd="1" destOrd="0" presId="urn:microsoft.com/office/officeart/2005/8/layout/lProcess3"/>
    <dgm:cxn modelId="{397FD7CB-6CC8-480C-AA28-00403E8F25AC}" type="presParOf" srcId="{F83C4C35-076D-4C1F-A464-E262856CEEB3}" destId="{6691F38F-C1E6-4723-A6B6-2FBDC8397D76}" srcOrd="2" destOrd="0" presId="urn:microsoft.com/office/officeart/2005/8/layout/lProcess3"/>
    <dgm:cxn modelId="{AA13ED35-E229-4663-A10C-EC951762A954}" type="presParOf" srcId="{F83C4C35-076D-4C1F-A464-E262856CEEB3}" destId="{EA6E1BB0-5C69-4827-8736-AD012CA13B06}" srcOrd="3" destOrd="0" presId="urn:microsoft.com/office/officeart/2005/8/layout/lProcess3"/>
    <dgm:cxn modelId="{003D3126-B7F6-41C3-9F03-4843EAED108C}" type="presParOf" srcId="{F83C4C35-076D-4C1F-A464-E262856CEEB3}" destId="{C90F0061-4ECF-4D2F-8F9E-B944B6B7B43D}" srcOrd="4" destOrd="0" presId="urn:microsoft.com/office/officeart/2005/8/layout/lProcess3"/>
    <dgm:cxn modelId="{93BCA949-DB0C-4E70-AF26-F424C237131F}" type="presParOf" srcId="{F83C4C35-076D-4C1F-A464-E262856CEEB3}" destId="{5B7578B0-2F0D-42E1-89ED-2DA450086FA0}" srcOrd="5" destOrd="0" presId="urn:microsoft.com/office/officeart/2005/8/layout/lProcess3"/>
    <dgm:cxn modelId="{BFE1EB28-5C72-49E0-B410-FD17C2DE8A39}" type="presParOf" srcId="{F83C4C35-076D-4C1F-A464-E262856CEEB3}" destId="{61CDC73C-FE9B-413D-9A6D-BF264391AEF5}" srcOrd="6" destOrd="0" presId="urn:microsoft.com/office/officeart/2005/8/layout/lProcess3"/>
    <dgm:cxn modelId="{990F1869-86FA-423C-BD40-C2389230F797}" type="presParOf" srcId="{AB78E11E-2576-4CCD-BBF5-CB5FFF52E499}" destId="{7EFD6FA1-9D7E-4ABE-9C3B-519A245A0417}" srcOrd="1" destOrd="0" presId="urn:microsoft.com/office/officeart/2005/8/layout/lProcess3"/>
    <dgm:cxn modelId="{630E9E41-DE46-4C9B-AC57-35E8E3A56CCC}" type="presParOf" srcId="{AB78E11E-2576-4CCD-BBF5-CB5FFF52E499}" destId="{E9043AE6-0B98-4227-A1E7-80B660BC9862}" srcOrd="2" destOrd="0" presId="urn:microsoft.com/office/officeart/2005/8/layout/lProcess3"/>
    <dgm:cxn modelId="{13FCD450-F49E-430F-969F-46B53BCA0E54}" type="presParOf" srcId="{E9043AE6-0B98-4227-A1E7-80B660BC9862}" destId="{F734ED64-FEBD-4AD1-92DF-811C37C888AE}" srcOrd="0" destOrd="0" presId="urn:microsoft.com/office/officeart/2005/8/layout/lProcess3"/>
    <dgm:cxn modelId="{518EB828-1DCB-44D2-8207-290FE5D4BC55}" type="presParOf" srcId="{E9043AE6-0B98-4227-A1E7-80B660BC9862}" destId="{764C8006-BEFB-412C-A777-275DF065ED70}" srcOrd="1" destOrd="0" presId="urn:microsoft.com/office/officeart/2005/8/layout/lProcess3"/>
    <dgm:cxn modelId="{B497668E-E3E2-430C-94C3-25EBFAB27019}" type="presParOf" srcId="{E9043AE6-0B98-4227-A1E7-80B660BC9862}" destId="{ADA9D68D-CCEF-43AB-982C-602A6CB304AD}" srcOrd="2" destOrd="0" presId="urn:microsoft.com/office/officeart/2005/8/layout/lProcess3"/>
    <dgm:cxn modelId="{C43FA82C-D773-4330-B1DE-B657793B304F}" type="presParOf" srcId="{E9043AE6-0B98-4227-A1E7-80B660BC9862}" destId="{85320452-3887-4F4F-B7CE-353C38AD8AC7}" srcOrd="3" destOrd="0" presId="urn:microsoft.com/office/officeart/2005/8/layout/lProcess3"/>
    <dgm:cxn modelId="{DCE2E633-BAC8-4333-A29E-A7A2760B1D07}" type="presParOf" srcId="{E9043AE6-0B98-4227-A1E7-80B660BC9862}" destId="{53FDE224-6703-4181-8DF9-EC3BD10C7FFC}" srcOrd="4" destOrd="0" presId="urn:microsoft.com/office/officeart/2005/8/layout/lProcess3"/>
    <dgm:cxn modelId="{C117DCFA-85D2-406C-8A53-855964C6781F}" type="presParOf" srcId="{E9043AE6-0B98-4227-A1E7-80B660BC9862}" destId="{FEF944F9-B001-4D57-9676-5242D8840D87}" srcOrd="5" destOrd="0" presId="urn:microsoft.com/office/officeart/2005/8/layout/lProcess3"/>
    <dgm:cxn modelId="{6953BAF4-A053-4573-87A5-D6E5C99BC309}" type="presParOf" srcId="{E9043AE6-0B98-4227-A1E7-80B660BC9862}" destId="{F00EFFE4-6DA3-419F-B5C3-F497AD96843C}" srcOrd="6" destOrd="0" presId="urn:microsoft.com/office/officeart/2005/8/layout/lProcess3"/>
    <dgm:cxn modelId="{45A669B2-8941-4A55-9C9F-811B86530057}" type="presParOf" srcId="{E9043AE6-0B98-4227-A1E7-80B660BC9862}" destId="{549C3494-9572-4F2F-AEB1-D126029909CB}" srcOrd="7" destOrd="0" presId="urn:microsoft.com/office/officeart/2005/8/layout/lProcess3"/>
    <dgm:cxn modelId="{67ED1535-71BC-4829-9523-B7B70E417BFB}" type="presParOf" srcId="{E9043AE6-0B98-4227-A1E7-80B660BC9862}" destId="{EE69FF5E-7FF0-40A8-A2AA-FD5365BA965C}" srcOrd="8" destOrd="0" presId="urn:microsoft.com/office/officeart/2005/8/layout/lProcess3"/>
    <dgm:cxn modelId="{CE9987A3-94FE-4612-BEBE-8B06947E76CF}" type="presParOf" srcId="{AB78E11E-2576-4CCD-BBF5-CB5FFF52E499}" destId="{5C246419-048A-434A-9A35-1481DD80330B}" srcOrd="3" destOrd="0" presId="urn:microsoft.com/office/officeart/2005/8/layout/lProcess3"/>
    <dgm:cxn modelId="{BADD9DC4-9ED0-440B-B779-4832D78920E5}" type="presParOf" srcId="{AB78E11E-2576-4CCD-BBF5-CB5FFF52E499}" destId="{623D2DD2-F555-4AE2-99DD-6A1794748729}" srcOrd="4" destOrd="0" presId="urn:microsoft.com/office/officeart/2005/8/layout/lProcess3"/>
    <dgm:cxn modelId="{43590C3F-BC41-4532-8502-2796959D062C}" type="presParOf" srcId="{623D2DD2-F555-4AE2-99DD-6A1794748729}" destId="{C19A91CA-82D5-4108-9AC3-B41A1BD7EB98}" srcOrd="0" destOrd="0" presId="urn:microsoft.com/office/officeart/2005/8/layout/lProcess3"/>
    <dgm:cxn modelId="{00A3536A-DE81-45B6-A3F6-B258E80C7E64}" type="presParOf" srcId="{623D2DD2-F555-4AE2-99DD-6A1794748729}" destId="{A11A8381-6D4E-4013-ACD8-12D350D32682}" srcOrd="1" destOrd="0" presId="urn:microsoft.com/office/officeart/2005/8/layout/lProcess3"/>
    <dgm:cxn modelId="{1BE6B389-FF5E-4541-AC77-43F2A24F11DC}" type="presParOf" srcId="{623D2DD2-F555-4AE2-99DD-6A1794748729}" destId="{5B0CAC62-2FED-4C78-A4CD-C3FB1004898B}" srcOrd="2" destOrd="0" presId="urn:microsoft.com/office/officeart/2005/8/layout/lProcess3"/>
    <dgm:cxn modelId="{D432E6BD-3164-4E22-B9F6-556CC9261750}" type="presParOf" srcId="{623D2DD2-F555-4AE2-99DD-6A1794748729}" destId="{6EF4D962-8A44-4038-AAAC-0408F99B1183}" srcOrd="3" destOrd="0" presId="urn:microsoft.com/office/officeart/2005/8/layout/lProcess3"/>
    <dgm:cxn modelId="{3DF452F1-E5E6-4363-BF4A-74B6E39B2050}" type="presParOf" srcId="{623D2DD2-F555-4AE2-99DD-6A1794748729}" destId="{87E549B6-D6EA-4D98-8D83-6575A3896985}" srcOrd="4" destOrd="0" presId="urn:microsoft.com/office/officeart/2005/8/layout/lProcess3"/>
    <dgm:cxn modelId="{BE1E83E0-93F8-4FFD-8632-B5DA96EEC252}" type="presParOf" srcId="{623D2DD2-F555-4AE2-99DD-6A1794748729}" destId="{A2E795B0-D0F2-4682-AC58-A0FF2D6C4014}" srcOrd="5" destOrd="0" presId="urn:microsoft.com/office/officeart/2005/8/layout/lProcess3"/>
    <dgm:cxn modelId="{B2F2161A-3006-4A0C-9A0B-E59B2C766D54}" type="presParOf" srcId="{623D2DD2-F555-4AE2-99DD-6A1794748729}" destId="{ED4CA21C-2AD6-431B-960D-D0FBF567249A}" srcOrd="6" destOrd="0" presId="urn:microsoft.com/office/officeart/2005/8/layout/lProcess3"/>
    <dgm:cxn modelId="{35494E1F-AFB2-45E1-BE3F-3A8E19EF7D9F}" type="presParOf" srcId="{AB78E11E-2576-4CCD-BBF5-CB5FFF52E499}" destId="{EED9C72C-8E51-472F-9889-58461566EA8D}" srcOrd="5" destOrd="0" presId="urn:microsoft.com/office/officeart/2005/8/layout/lProcess3"/>
    <dgm:cxn modelId="{28A7FC37-8D3D-4EBD-97D9-F5708AA057AE}" type="presParOf" srcId="{AB78E11E-2576-4CCD-BBF5-CB5FFF52E499}" destId="{07D364F6-446F-425D-B20A-DC5DF4CCF66B}" srcOrd="6" destOrd="0" presId="urn:microsoft.com/office/officeart/2005/8/layout/lProcess3"/>
    <dgm:cxn modelId="{C3EC5176-A23A-4A24-B0D6-DAFB8E1932C9}" type="presParOf" srcId="{07D364F6-446F-425D-B20A-DC5DF4CCF66B}" destId="{4D319B3E-C10A-40B2-8FB0-41A8952A5851}" srcOrd="0" destOrd="0" presId="urn:microsoft.com/office/officeart/2005/8/layout/lProcess3"/>
    <dgm:cxn modelId="{225015B2-B089-4BC4-92E7-F62D8AC70622}" type="presParOf" srcId="{07D364F6-446F-425D-B20A-DC5DF4CCF66B}" destId="{9E2BE76D-B281-46C3-8690-203F1490DCC2}" srcOrd="1" destOrd="0" presId="urn:microsoft.com/office/officeart/2005/8/layout/lProcess3"/>
    <dgm:cxn modelId="{517D318F-9AF8-41B7-B52F-CC95D6654770}" type="presParOf" srcId="{07D364F6-446F-425D-B20A-DC5DF4CCF66B}" destId="{82955286-B054-4554-8A3A-9C6452675AFA}" srcOrd="2" destOrd="0" presId="urn:microsoft.com/office/officeart/2005/8/layout/lProcess3"/>
    <dgm:cxn modelId="{FA6BE251-040E-4AAB-8A1B-27E1DA6873D3}" type="presParOf" srcId="{07D364F6-446F-425D-B20A-DC5DF4CCF66B}" destId="{8DCA6DE3-B0DE-4F90-B5CD-7D0789A56505}" srcOrd="3" destOrd="0" presId="urn:microsoft.com/office/officeart/2005/8/layout/lProcess3"/>
    <dgm:cxn modelId="{CED257AB-2123-48BC-8FA7-DC86B557A154}" type="presParOf" srcId="{07D364F6-446F-425D-B20A-DC5DF4CCF66B}" destId="{86E2F340-442C-4E2B-A0A6-3D5A382AAEEF}" srcOrd="4" destOrd="0" presId="urn:microsoft.com/office/officeart/2005/8/layout/lProcess3"/>
    <dgm:cxn modelId="{FA9C5CFF-50A7-4062-926D-81F13BC657EE}" type="presParOf" srcId="{AB78E11E-2576-4CCD-BBF5-CB5FFF52E499}" destId="{300ED808-9590-4240-AF4C-A67FCF1C91CE}" srcOrd="7" destOrd="0" presId="urn:microsoft.com/office/officeart/2005/8/layout/lProcess3"/>
    <dgm:cxn modelId="{7582F496-FB56-4008-A0C8-FCFB4DBCBE3B}" type="presParOf" srcId="{AB78E11E-2576-4CCD-BBF5-CB5FFF52E499}" destId="{EACFAB5F-3E87-4745-B331-5DDCB5A48AE6}" srcOrd="8" destOrd="0" presId="urn:microsoft.com/office/officeart/2005/8/layout/lProcess3"/>
    <dgm:cxn modelId="{596B3D44-617E-498B-BF46-8DA54822B653}" type="presParOf" srcId="{EACFAB5F-3E87-4745-B331-5DDCB5A48AE6}" destId="{BD1025B3-6786-4ADF-A086-E3675C3CE6C0}" srcOrd="0" destOrd="0" presId="urn:microsoft.com/office/officeart/2005/8/layout/lProcess3"/>
    <dgm:cxn modelId="{5F06682B-53FD-449E-8337-145A3C910AB0}" type="presParOf" srcId="{EACFAB5F-3E87-4745-B331-5DDCB5A48AE6}" destId="{66D78561-2B1C-415C-915F-62BDA7D1A2DE}" srcOrd="1" destOrd="0" presId="urn:microsoft.com/office/officeart/2005/8/layout/lProcess3"/>
    <dgm:cxn modelId="{05413F1A-1B13-429F-A95D-1A1ADE7E2C9E}" type="presParOf" srcId="{EACFAB5F-3E87-4745-B331-5DDCB5A48AE6}" destId="{61C53FC7-4FE7-4531-AAB4-CB597C09C329}" srcOrd="2" destOrd="0" presId="urn:microsoft.com/office/officeart/2005/8/layout/lProcess3"/>
    <dgm:cxn modelId="{AD9C4E66-E682-4C4D-B270-14E34D5F1A86}" type="presParOf" srcId="{EACFAB5F-3E87-4745-B331-5DDCB5A48AE6}" destId="{D25C783B-3B0C-497B-908F-5BDAD885B83E}" srcOrd="3" destOrd="0" presId="urn:microsoft.com/office/officeart/2005/8/layout/lProcess3"/>
    <dgm:cxn modelId="{2E12F48E-25BA-4747-BE83-BDEEF5335658}" type="presParOf" srcId="{EACFAB5F-3E87-4745-B331-5DDCB5A48AE6}" destId="{58816CAC-1D2B-4B28-836F-7D222D6F850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960C7D-68FE-44BD-9185-12279E0378D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A7C8EBB-7D42-4D9A-A6DD-78377667770D}">
      <dgm:prSet phldrT="[نص]" custT="1"/>
      <dgm:spPr/>
      <dgm:t>
        <a:bodyPr/>
        <a:lstStyle/>
        <a:p>
          <a:pPr rtl="1"/>
          <a:r>
            <a:rPr lang="ar-SA" sz="1800" b="1" dirty="0" smtClean="0"/>
            <a:t>معوقات خارجية</a:t>
          </a:r>
          <a:endParaRPr lang="ar-SA" sz="1800" b="1" dirty="0"/>
        </a:p>
      </dgm:t>
    </dgm:pt>
    <dgm:pt modelId="{758755B6-64A1-4A07-B37A-EAD3AA9A588E}" type="parTrans" cxnId="{94775DF4-26E9-4E3B-B603-F896C0604AAE}">
      <dgm:prSet/>
      <dgm:spPr/>
      <dgm:t>
        <a:bodyPr/>
        <a:lstStyle/>
        <a:p>
          <a:pPr rtl="1"/>
          <a:endParaRPr lang="ar-SA" sz="2000" b="1"/>
        </a:p>
      </dgm:t>
    </dgm:pt>
    <dgm:pt modelId="{8E1CE4F7-0CE3-429C-A66E-21661C17A447}" type="sibTrans" cxnId="{94775DF4-26E9-4E3B-B603-F896C0604AAE}">
      <dgm:prSet/>
      <dgm:spPr/>
      <dgm:t>
        <a:bodyPr/>
        <a:lstStyle/>
        <a:p>
          <a:pPr rtl="1"/>
          <a:endParaRPr lang="ar-SA" sz="2000" b="1"/>
        </a:p>
      </dgm:t>
    </dgm:pt>
    <dgm:pt modelId="{8B25BB26-AD3B-4AA2-976A-A814F9A09FD8}">
      <dgm:prSet phldrT="[نص]" custT="1"/>
      <dgm:spPr/>
      <dgm:t>
        <a:bodyPr/>
        <a:lstStyle/>
        <a:p>
          <a:pPr rtl="1"/>
          <a:r>
            <a:rPr lang="ar-SA" sz="1600" b="1" dirty="0" smtClean="0"/>
            <a:t>الأصوات العالية</a:t>
          </a:r>
          <a:endParaRPr lang="ar-SA" sz="1600" b="1" dirty="0"/>
        </a:p>
      </dgm:t>
    </dgm:pt>
    <dgm:pt modelId="{D7EFF2F9-4BF1-44D3-B04A-7964046B2340}" type="parTrans" cxnId="{D278F4BA-ED2E-4BE2-B1CF-24A6B682341C}">
      <dgm:prSet/>
      <dgm:spPr/>
      <dgm:t>
        <a:bodyPr/>
        <a:lstStyle/>
        <a:p>
          <a:pPr rtl="1"/>
          <a:endParaRPr lang="ar-SA" sz="2000" b="1"/>
        </a:p>
      </dgm:t>
    </dgm:pt>
    <dgm:pt modelId="{E941AA01-2134-4CB7-9EF9-7574CD9CEA66}" type="sibTrans" cxnId="{D278F4BA-ED2E-4BE2-B1CF-24A6B682341C}">
      <dgm:prSet/>
      <dgm:spPr/>
      <dgm:t>
        <a:bodyPr/>
        <a:lstStyle/>
        <a:p>
          <a:pPr rtl="1"/>
          <a:endParaRPr lang="ar-SA" sz="2000" b="1"/>
        </a:p>
      </dgm:t>
    </dgm:pt>
    <dgm:pt modelId="{C5F09861-6EDB-4811-9F24-53928820AD5F}">
      <dgm:prSet phldrT="[نص]" custT="1"/>
      <dgm:spPr/>
      <dgm:t>
        <a:bodyPr/>
        <a:lstStyle/>
        <a:p>
          <a:pPr rtl="1"/>
          <a:r>
            <a:rPr lang="ar-SA" sz="1600" b="1" dirty="0" smtClean="0"/>
            <a:t>الازعاج خارج الفصل</a:t>
          </a:r>
          <a:endParaRPr lang="ar-SA" sz="1600" b="1" dirty="0"/>
        </a:p>
      </dgm:t>
    </dgm:pt>
    <dgm:pt modelId="{1F97F764-F83E-4216-AB8D-0B765A4424E4}" type="parTrans" cxnId="{A0E26896-5156-43E2-9699-21633B59BA38}">
      <dgm:prSet/>
      <dgm:spPr/>
      <dgm:t>
        <a:bodyPr/>
        <a:lstStyle/>
        <a:p>
          <a:pPr rtl="1"/>
          <a:endParaRPr lang="ar-SA" sz="2000" b="1"/>
        </a:p>
      </dgm:t>
    </dgm:pt>
    <dgm:pt modelId="{3316A4DF-C322-4B55-A077-72AE983C6A6D}" type="sibTrans" cxnId="{A0E26896-5156-43E2-9699-21633B59BA38}">
      <dgm:prSet/>
      <dgm:spPr/>
      <dgm:t>
        <a:bodyPr/>
        <a:lstStyle/>
        <a:p>
          <a:pPr rtl="1"/>
          <a:endParaRPr lang="ar-SA" sz="2000" b="1"/>
        </a:p>
      </dgm:t>
    </dgm:pt>
    <dgm:pt modelId="{BC1589EE-8741-428C-B0C3-913DF11BA0E1}">
      <dgm:prSet phldrT="[نص]" custT="1"/>
      <dgm:spPr/>
      <dgm:t>
        <a:bodyPr/>
        <a:lstStyle/>
        <a:p>
          <a:pPr rtl="1"/>
          <a:r>
            <a:rPr lang="ar-SA" sz="1600" b="1" dirty="0" smtClean="0"/>
            <a:t>معوقات ناتجة عن قنوات الاتصال</a:t>
          </a:r>
          <a:endParaRPr lang="ar-SA" sz="1600" b="1" dirty="0"/>
        </a:p>
      </dgm:t>
    </dgm:pt>
    <dgm:pt modelId="{59F13F59-2082-4D05-AA01-74212DDCA659}" type="parTrans" cxnId="{2B6A41D0-6BE5-469C-8D08-2E8796047417}">
      <dgm:prSet/>
      <dgm:spPr/>
      <dgm:t>
        <a:bodyPr/>
        <a:lstStyle/>
        <a:p>
          <a:pPr rtl="1"/>
          <a:endParaRPr lang="ar-SA" sz="2000" b="1"/>
        </a:p>
      </dgm:t>
    </dgm:pt>
    <dgm:pt modelId="{D1567B2E-401F-484C-9B55-4E6074607F09}" type="sibTrans" cxnId="{2B6A41D0-6BE5-469C-8D08-2E8796047417}">
      <dgm:prSet/>
      <dgm:spPr/>
      <dgm:t>
        <a:bodyPr/>
        <a:lstStyle/>
        <a:p>
          <a:pPr rtl="1"/>
          <a:endParaRPr lang="ar-SA" sz="2000" b="1"/>
        </a:p>
      </dgm:t>
    </dgm:pt>
    <dgm:pt modelId="{53671B88-3E4F-4E39-A655-92679A675992}">
      <dgm:prSet phldrT="[نص]" custT="1"/>
      <dgm:spPr/>
      <dgm:t>
        <a:bodyPr/>
        <a:lstStyle/>
        <a:p>
          <a:pPr rtl="1"/>
          <a:r>
            <a:rPr lang="ar-SA" sz="1600" b="1" dirty="0" smtClean="0"/>
            <a:t>عدم توفر قنوات اتصال</a:t>
          </a:r>
          <a:endParaRPr lang="ar-SA" sz="1600" b="1" dirty="0"/>
        </a:p>
      </dgm:t>
    </dgm:pt>
    <dgm:pt modelId="{4436A9C0-0227-4C7E-B449-F6232CC9AFE7}" type="parTrans" cxnId="{0BBC9BDE-A7BB-4F8A-90A5-27F0D77B3EEC}">
      <dgm:prSet/>
      <dgm:spPr/>
      <dgm:t>
        <a:bodyPr/>
        <a:lstStyle/>
        <a:p>
          <a:pPr rtl="1"/>
          <a:endParaRPr lang="ar-SA" sz="2000" b="1"/>
        </a:p>
      </dgm:t>
    </dgm:pt>
    <dgm:pt modelId="{DE49E524-0DF2-4B48-A217-867D46E139E9}" type="sibTrans" cxnId="{0BBC9BDE-A7BB-4F8A-90A5-27F0D77B3EEC}">
      <dgm:prSet/>
      <dgm:spPr/>
      <dgm:t>
        <a:bodyPr/>
        <a:lstStyle/>
        <a:p>
          <a:pPr rtl="1"/>
          <a:endParaRPr lang="ar-SA" sz="2000" b="1"/>
        </a:p>
      </dgm:t>
    </dgm:pt>
    <dgm:pt modelId="{AEA6DCEA-92F3-4E31-A1EE-38A14819F83A}">
      <dgm:prSet phldrT="[نص]" custT="1"/>
      <dgm:spPr/>
      <dgm:t>
        <a:bodyPr/>
        <a:lstStyle/>
        <a:p>
          <a:pPr rtl="1"/>
          <a:r>
            <a:rPr lang="ar-SA" sz="1600" b="1" dirty="0" smtClean="0"/>
            <a:t>عدم فاعلية القنوات المستخدمة</a:t>
          </a:r>
          <a:endParaRPr lang="ar-SA" sz="1600" b="1" dirty="0"/>
        </a:p>
      </dgm:t>
    </dgm:pt>
    <dgm:pt modelId="{267D2E0A-C93C-44E7-8903-823AF18BB5BB}" type="parTrans" cxnId="{54327151-6CC0-46D3-881E-FB43D2892C83}">
      <dgm:prSet/>
      <dgm:spPr/>
      <dgm:t>
        <a:bodyPr/>
        <a:lstStyle/>
        <a:p>
          <a:pPr rtl="1"/>
          <a:endParaRPr lang="ar-SA" sz="2000" b="1"/>
        </a:p>
      </dgm:t>
    </dgm:pt>
    <dgm:pt modelId="{D6AFC76B-CE2B-44D7-B71B-8E807A09405C}" type="sibTrans" cxnId="{54327151-6CC0-46D3-881E-FB43D2892C83}">
      <dgm:prSet/>
      <dgm:spPr/>
      <dgm:t>
        <a:bodyPr/>
        <a:lstStyle/>
        <a:p>
          <a:pPr rtl="1"/>
          <a:endParaRPr lang="ar-SA" sz="2000" b="1"/>
        </a:p>
      </dgm:t>
    </dgm:pt>
    <dgm:pt modelId="{672C4536-6465-4581-85EF-9B3B94FA1556}">
      <dgm:prSet custT="1"/>
      <dgm:spPr/>
      <dgm:t>
        <a:bodyPr/>
        <a:lstStyle/>
        <a:p>
          <a:pPr rtl="1"/>
          <a:r>
            <a:rPr lang="ar-SA" sz="1800" b="1" dirty="0" smtClean="0"/>
            <a:t>معوقات تنظيمية</a:t>
          </a:r>
          <a:endParaRPr lang="ar-SA" sz="1800" b="1" dirty="0"/>
        </a:p>
      </dgm:t>
    </dgm:pt>
    <dgm:pt modelId="{66BA2B69-2636-4E1C-BE3E-95D95067AC2A}" type="parTrans" cxnId="{7D481F68-BA34-4B59-81F0-8CAA02152C0B}">
      <dgm:prSet/>
      <dgm:spPr/>
      <dgm:t>
        <a:bodyPr/>
        <a:lstStyle/>
        <a:p>
          <a:pPr rtl="1"/>
          <a:endParaRPr lang="ar-SA" sz="2000" b="1"/>
        </a:p>
      </dgm:t>
    </dgm:pt>
    <dgm:pt modelId="{A5D44A18-2766-442E-8181-FAA0D1815886}" type="sibTrans" cxnId="{7D481F68-BA34-4B59-81F0-8CAA02152C0B}">
      <dgm:prSet/>
      <dgm:spPr/>
      <dgm:t>
        <a:bodyPr/>
        <a:lstStyle/>
        <a:p>
          <a:pPr rtl="1"/>
          <a:endParaRPr lang="ar-SA" sz="2000" b="1"/>
        </a:p>
      </dgm:t>
    </dgm:pt>
    <dgm:pt modelId="{8C50D794-09F2-4208-B1FF-EB6203359D9D}">
      <dgm:prSet custT="1"/>
      <dgm:spPr/>
      <dgm:t>
        <a:bodyPr/>
        <a:lstStyle/>
        <a:p>
          <a:pPr rtl="1"/>
          <a:r>
            <a:rPr lang="ar-SA" sz="1600" b="1" dirty="0" smtClean="0"/>
            <a:t>قصور أنظمة الاتصال للمؤسسة</a:t>
          </a:r>
          <a:endParaRPr lang="ar-SA" sz="1600" b="1" dirty="0"/>
        </a:p>
      </dgm:t>
    </dgm:pt>
    <dgm:pt modelId="{43068192-CE8C-478B-BF95-2B931B632F59}" type="parTrans" cxnId="{BC5A5A6B-5ECF-4F7B-A820-3336DDA182DA}">
      <dgm:prSet/>
      <dgm:spPr/>
      <dgm:t>
        <a:bodyPr/>
        <a:lstStyle/>
        <a:p>
          <a:pPr rtl="1"/>
          <a:endParaRPr lang="ar-SA" sz="2000" b="1"/>
        </a:p>
      </dgm:t>
    </dgm:pt>
    <dgm:pt modelId="{42E2A358-64EB-4BD8-AAE8-0ABDD408A60A}" type="sibTrans" cxnId="{BC5A5A6B-5ECF-4F7B-A820-3336DDA182DA}">
      <dgm:prSet/>
      <dgm:spPr/>
      <dgm:t>
        <a:bodyPr/>
        <a:lstStyle/>
        <a:p>
          <a:pPr rtl="1"/>
          <a:endParaRPr lang="ar-SA" sz="2000" b="1"/>
        </a:p>
      </dgm:t>
    </dgm:pt>
    <dgm:pt modelId="{3D55E446-836B-4E62-9AA6-4F1C02EB0A6A}">
      <dgm:prSet custT="1"/>
      <dgm:spPr/>
      <dgm:t>
        <a:bodyPr/>
        <a:lstStyle/>
        <a:p>
          <a:pPr rtl="1"/>
          <a:r>
            <a:rPr lang="ar-SA" sz="1600" b="1" dirty="0" smtClean="0"/>
            <a:t>عدم وجود نظام للمعلومات</a:t>
          </a:r>
          <a:endParaRPr lang="ar-SA" sz="1600" b="1" dirty="0"/>
        </a:p>
      </dgm:t>
    </dgm:pt>
    <dgm:pt modelId="{A6DC0F21-5F5B-4523-A14F-D6A2AA2AB601}" type="parTrans" cxnId="{10958DDD-CDBC-4D47-BEBE-E3E19D0E3346}">
      <dgm:prSet/>
      <dgm:spPr/>
      <dgm:t>
        <a:bodyPr/>
        <a:lstStyle/>
        <a:p>
          <a:pPr rtl="1"/>
          <a:endParaRPr lang="ar-SA" sz="2000" b="1"/>
        </a:p>
      </dgm:t>
    </dgm:pt>
    <dgm:pt modelId="{095FD551-151F-4F5F-910E-9718FD4369FC}" type="sibTrans" cxnId="{10958DDD-CDBC-4D47-BEBE-E3E19D0E3346}">
      <dgm:prSet/>
      <dgm:spPr/>
      <dgm:t>
        <a:bodyPr/>
        <a:lstStyle/>
        <a:p>
          <a:pPr rtl="1"/>
          <a:endParaRPr lang="ar-SA" sz="2000" b="1"/>
        </a:p>
      </dgm:t>
    </dgm:pt>
    <dgm:pt modelId="{92D0D8BB-C500-4D34-A710-8FB9F31DAE3E}">
      <dgm:prSet custT="1"/>
      <dgm:spPr/>
      <dgm:t>
        <a:bodyPr/>
        <a:lstStyle/>
        <a:p>
          <a:pPr rtl="1"/>
          <a:r>
            <a:rPr lang="ar-SA" sz="1800" b="1" dirty="0" smtClean="0"/>
            <a:t>معوقات داخلية</a:t>
          </a:r>
          <a:endParaRPr lang="ar-SA" sz="1800" b="1" dirty="0"/>
        </a:p>
      </dgm:t>
    </dgm:pt>
    <dgm:pt modelId="{51B0A185-056A-474B-9409-DD4BCD5A67B1}" type="parTrans" cxnId="{418B1235-09F8-463C-8579-3EDB5A1352E7}">
      <dgm:prSet/>
      <dgm:spPr/>
      <dgm:t>
        <a:bodyPr/>
        <a:lstStyle/>
        <a:p>
          <a:pPr rtl="1"/>
          <a:endParaRPr lang="ar-SA" sz="2000" b="1"/>
        </a:p>
      </dgm:t>
    </dgm:pt>
    <dgm:pt modelId="{F6D41A50-2A47-4749-A62A-26C45F760CE5}" type="sibTrans" cxnId="{418B1235-09F8-463C-8579-3EDB5A1352E7}">
      <dgm:prSet/>
      <dgm:spPr/>
      <dgm:t>
        <a:bodyPr/>
        <a:lstStyle/>
        <a:p>
          <a:pPr rtl="1"/>
          <a:endParaRPr lang="ar-SA" sz="2000" b="1"/>
        </a:p>
      </dgm:t>
    </dgm:pt>
    <dgm:pt modelId="{18FF97E5-7A3E-48AE-B0A2-015421EAE2BA}">
      <dgm:prSet custT="1"/>
      <dgm:spPr/>
      <dgm:t>
        <a:bodyPr/>
        <a:lstStyle/>
        <a:p>
          <a:pPr rtl="1"/>
          <a:r>
            <a:rPr lang="ar-SA" sz="1600" b="1" dirty="0" smtClean="0"/>
            <a:t>المعتقدات</a:t>
          </a:r>
          <a:endParaRPr lang="ar-SA" sz="1600" b="1" dirty="0"/>
        </a:p>
      </dgm:t>
    </dgm:pt>
    <dgm:pt modelId="{AB755D97-FD1F-45E5-ADCA-D3A61368AEEE}" type="parTrans" cxnId="{205628E5-DCEF-4108-8E19-344CF9F7EA19}">
      <dgm:prSet/>
      <dgm:spPr/>
      <dgm:t>
        <a:bodyPr/>
        <a:lstStyle/>
        <a:p>
          <a:pPr rtl="1"/>
          <a:endParaRPr lang="ar-SA" sz="2000" b="1"/>
        </a:p>
      </dgm:t>
    </dgm:pt>
    <dgm:pt modelId="{F743486B-DAB7-4A93-8DDC-2C23EE19A1BB}" type="sibTrans" cxnId="{205628E5-DCEF-4108-8E19-344CF9F7EA19}">
      <dgm:prSet/>
      <dgm:spPr/>
      <dgm:t>
        <a:bodyPr/>
        <a:lstStyle/>
        <a:p>
          <a:pPr rtl="1"/>
          <a:endParaRPr lang="ar-SA" sz="2000" b="1"/>
        </a:p>
      </dgm:t>
    </dgm:pt>
    <dgm:pt modelId="{7239F4B0-A060-4EB6-9E32-2A3559E4084A}">
      <dgm:prSet custT="1"/>
      <dgm:spPr/>
      <dgm:t>
        <a:bodyPr/>
        <a:lstStyle/>
        <a:p>
          <a:pPr rtl="1"/>
          <a:r>
            <a:rPr lang="ar-SA" sz="1600" b="1" dirty="0" smtClean="0"/>
            <a:t>عدم الاهتمام</a:t>
          </a:r>
          <a:endParaRPr lang="ar-SA" sz="1600" b="1" dirty="0"/>
        </a:p>
      </dgm:t>
    </dgm:pt>
    <dgm:pt modelId="{F71C015A-E8F3-439C-BBD2-25D4D2C1CFA1}" type="parTrans" cxnId="{09370D34-5B87-4EC0-9FA8-F6162B05A656}">
      <dgm:prSet/>
      <dgm:spPr/>
      <dgm:t>
        <a:bodyPr/>
        <a:lstStyle/>
        <a:p>
          <a:pPr rtl="1"/>
          <a:endParaRPr lang="ar-SA" sz="2000" b="1"/>
        </a:p>
      </dgm:t>
    </dgm:pt>
    <dgm:pt modelId="{5543C689-BC27-49B5-AE71-3F88DDB1E9DB}" type="sibTrans" cxnId="{09370D34-5B87-4EC0-9FA8-F6162B05A656}">
      <dgm:prSet/>
      <dgm:spPr/>
      <dgm:t>
        <a:bodyPr/>
        <a:lstStyle/>
        <a:p>
          <a:pPr rtl="1"/>
          <a:endParaRPr lang="ar-SA" sz="2000" b="1"/>
        </a:p>
      </dgm:t>
    </dgm:pt>
    <dgm:pt modelId="{B1526E4B-5C7E-483B-861B-2E8D6659FC11}">
      <dgm:prSet custT="1"/>
      <dgm:spPr/>
      <dgm:t>
        <a:bodyPr/>
        <a:lstStyle/>
        <a:p>
          <a:pPr rtl="1"/>
          <a:r>
            <a:rPr lang="ar-SA" sz="1600" b="1" dirty="0" smtClean="0"/>
            <a:t>الالتباس</a:t>
          </a:r>
          <a:endParaRPr lang="ar-SA" sz="1600" b="1" dirty="0"/>
        </a:p>
      </dgm:t>
    </dgm:pt>
    <dgm:pt modelId="{0B19F9E3-B35A-49B2-ACE5-A2330D82FBE0}" type="parTrans" cxnId="{74C6CA3A-7BD0-4D3E-870D-83E3B8CE4C3C}">
      <dgm:prSet/>
      <dgm:spPr/>
      <dgm:t>
        <a:bodyPr/>
        <a:lstStyle/>
        <a:p>
          <a:pPr rtl="1"/>
          <a:endParaRPr lang="ar-SA" sz="2000" b="1"/>
        </a:p>
      </dgm:t>
    </dgm:pt>
    <dgm:pt modelId="{DA404680-E8AA-4D35-BB2F-E6906D2F1233}" type="sibTrans" cxnId="{74C6CA3A-7BD0-4D3E-870D-83E3B8CE4C3C}">
      <dgm:prSet/>
      <dgm:spPr/>
      <dgm:t>
        <a:bodyPr/>
        <a:lstStyle/>
        <a:p>
          <a:pPr rtl="1"/>
          <a:endParaRPr lang="ar-SA" sz="2000" b="1"/>
        </a:p>
      </dgm:t>
    </dgm:pt>
    <dgm:pt modelId="{8CB37E01-5B02-4331-87ED-E8B4617D2F75}">
      <dgm:prSet custT="1"/>
      <dgm:spPr/>
      <dgm:t>
        <a:bodyPr/>
        <a:lstStyle/>
        <a:p>
          <a:pPr rtl="1"/>
          <a:r>
            <a:rPr lang="ar-SA" sz="1600" b="1" dirty="0" smtClean="0"/>
            <a:t>عدم الراحة</a:t>
          </a:r>
          <a:endParaRPr lang="ar-SA" sz="1600" b="1" dirty="0"/>
        </a:p>
      </dgm:t>
    </dgm:pt>
    <dgm:pt modelId="{A859A475-3365-42E8-9500-E6BCD4C2A6AE}" type="parTrans" cxnId="{F27E691D-BCC0-4948-87EE-67AA37D1142B}">
      <dgm:prSet/>
      <dgm:spPr/>
      <dgm:t>
        <a:bodyPr/>
        <a:lstStyle/>
        <a:p>
          <a:pPr rtl="1"/>
          <a:endParaRPr lang="ar-SA" sz="2000" b="1"/>
        </a:p>
      </dgm:t>
    </dgm:pt>
    <dgm:pt modelId="{9F5F63C7-2E9D-44DA-931D-574A2D894721}" type="sibTrans" cxnId="{F27E691D-BCC0-4948-87EE-67AA37D1142B}">
      <dgm:prSet/>
      <dgm:spPr/>
      <dgm:t>
        <a:bodyPr/>
        <a:lstStyle/>
        <a:p>
          <a:pPr rtl="1"/>
          <a:endParaRPr lang="ar-SA" sz="2000" b="1"/>
        </a:p>
      </dgm:t>
    </dgm:pt>
    <dgm:pt modelId="{17DE8803-F205-4D75-915A-6167FF3A34C6}">
      <dgm:prSet custT="1"/>
      <dgm:spPr/>
      <dgm:t>
        <a:bodyPr/>
        <a:lstStyle/>
        <a:p>
          <a:pPr rtl="1"/>
          <a:r>
            <a:rPr lang="ar-SA" sz="1600" b="1" dirty="0" smtClean="0"/>
            <a:t>عدم الادراك</a:t>
          </a:r>
          <a:endParaRPr lang="ar-SA" sz="1600" b="1" dirty="0"/>
        </a:p>
      </dgm:t>
    </dgm:pt>
    <dgm:pt modelId="{F5622ACE-F11A-41C6-B9AE-C91866FBBC05}" type="parTrans" cxnId="{11112863-C4E2-417A-B016-85A5BBA90581}">
      <dgm:prSet/>
      <dgm:spPr/>
      <dgm:t>
        <a:bodyPr/>
        <a:lstStyle/>
        <a:p>
          <a:pPr rtl="1"/>
          <a:endParaRPr lang="ar-SA" sz="2000" b="1"/>
        </a:p>
      </dgm:t>
    </dgm:pt>
    <dgm:pt modelId="{37BD1BEB-9B0D-4E2A-884F-E5993220E239}" type="sibTrans" cxnId="{11112863-C4E2-417A-B016-85A5BBA90581}">
      <dgm:prSet/>
      <dgm:spPr/>
      <dgm:t>
        <a:bodyPr/>
        <a:lstStyle/>
        <a:p>
          <a:pPr rtl="1"/>
          <a:endParaRPr lang="ar-SA" sz="2000" b="1"/>
        </a:p>
      </dgm:t>
    </dgm:pt>
    <dgm:pt modelId="{78124229-04E0-4CF0-B036-3340E6B62C27}">
      <dgm:prSet custT="1"/>
      <dgm:spPr/>
      <dgm:t>
        <a:bodyPr/>
        <a:lstStyle/>
        <a:p>
          <a:pPr rtl="1"/>
          <a:r>
            <a:rPr lang="ar-SA" sz="1600" b="1" dirty="0" smtClean="0"/>
            <a:t>المقاعد الغير مريحة</a:t>
          </a:r>
          <a:endParaRPr lang="ar-SA" sz="1600" b="1" dirty="0"/>
        </a:p>
      </dgm:t>
    </dgm:pt>
    <dgm:pt modelId="{4140DBB2-D62B-4A4A-82ED-05E1DAA53D14}" type="parTrans" cxnId="{3A5D1A8E-A849-44E5-819D-DB9091D56D5E}">
      <dgm:prSet/>
      <dgm:spPr/>
      <dgm:t>
        <a:bodyPr/>
        <a:lstStyle/>
        <a:p>
          <a:pPr rtl="1"/>
          <a:endParaRPr lang="ar-SA" sz="2000" b="1"/>
        </a:p>
      </dgm:t>
    </dgm:pt>
    <dgm:pt modelId="{559E2E8D-CAD3-4181-85E1-6B75E5C87375}" type="sibTrans" cxnId="{3A5D1A8E-A849-44E5-819D-DB9091D56D5E}">
      <dgm:prSet/>
      <dgm:spPr/>
      <dgm:t>
        <a:bodyPr/>
        <a:lstStyle/>
        <a:p>
          <a:pPr rtl="1"/>
          <a:endParaRPr lang="ar-SA" sz="2000" b="1"/>
        </a:p>
      </dgm:t>
    </dgm:pt>
    <dgm:pt modelId="{F99196C4-EDC8-4A96-A36D-0FC267577367}">
      <dgm:prSet custT="1"/>
      <dgm:spPr/>
      <dgm:t>
        <a:bodyPr/>
        <a:lstStyle/>
        <a:p>
          <a:pPr rtl="1"/>
          <a:r>
            <a:rPr lang="ar-SA" sz="1600" b="1" dirty="0" smtClean="0"/>
            <a:t>صعوبة المادة </a:t>
          </a:r>
          <a:endParaRPr lang="ar-SA" sz="1600" b="1" dirty="0"/>
        </a:p>
      </dgm:t>
    </dgm:pt>
    <dgm:pt modelId="{BC2B63AF-E3C8-4647-A5D9-2424143747B0}" type="parTrans" cxnId="{ADE0233B-8A21-4236-98C5-805EDB374298}">
      <dgm:prSet/>
      <dgm:spPr/>
      <dgm:t>
        <a:bodyPr/>
        <a:lstStyle/>
        <a:p>
          <a:pPr rtl="1"/>
          <a:endParaRPr lang="ar-SA" sz="2000" b="1"/>
        </a:p>
      </dgm:t>
    </dgm:pt>
    <dgm:pt modelId="{D347004B-0D33-477E-BF16-97F9249B2E1A}" type="sibTrans" cxnId="{ADE0233B-8A21-4236-98C5-805EDB374298}">
      <dgm:prSet/>
      <dgm:spPr/>
      <dgm:t>
        <a:bodyPr/>
        <a:lstStyle/>
        <a:p>
          <a:pPr rtl="1"/>
          <a:endParaRPr lang="ar-SA" sz="2000" b="1"/>
        </a:p>
      </dgm:t>
    </dgm:pt>
    <dgm:pt modelId="{80801C0A-6A50-4B6F-B506-C86DCEFD0040}">
      <dgm:prSet custT="1"/>
      <dgm:spPr/>
      <dgm:t>
        <a:bodyPr/>
        <a:lstStyle/>
        <a:p>
          <a:pPr rtl="1"/>
          <a:r>
            <a:rPr lang="ar-SA" sz="1600" b="1" dirty="0" smtClean="0"/>
            <a:t>خصائص المتلقي</a:t>
          </a:r>
          <a:endParaRPr lang="ar-SA" sz="1600" b="1" dirty="0"/>
        </a:p>
      </dgm:t>
    </dgm:pt>
    <dgm:pt modelId="{57F805EB-EBA4-454D-8745-7A296CEAB85A}" type="parTrans" cxnId="{7C6B2577-51DC-47E1-9313-94C889758775}">
      <dgm:prSet/>
      <dgm:spPr/>
      <dgm:t>
        <a:bodyPr/>
        <a:lstStyle/>
        <a:p>
          <a:pPr rtl="1"/>
          <a:endParaRPr lang="ar-SA" sz="2000" b="1"/>
        </a:p>
      </dgm:t>
    </dgm:pt>
    <dgm:pt modelId="{45C22E18-05FA-4E29-BD09-F1E7D79F9130}" type="sibTrans" cxnId="{7C6B2577-51DC-47E1-9313-94C889758775}">
      <dgm:prSet/>
      <dgm:spPr/>
      <dgm:t>
        <a:bodyPr/>
        <a:lstStyle/>
        <a:p>
          <a:pPr rtl="1"/>
          <a:endParaRPr lang="ar-SA" sz="2000" b="1"/>
        </a:p>
      </dgm:t>
    </dgm:pt>
    <dgm:pt modelId="{FB89289B-EAC5-470C-BDAF-167720CB43E0}">
      <dgm:prSet custT="1"/>
      <dgm:spPr/>
      <dgm:t>
        <a:bodyPr/>
        <a:lstStyle/>
        <a:p>
          <a:pPr rtl="1"/>
          <a:r>
            <a:rPr lang="ar-SA" sz="1600" b="1" dirty="0" smtClean="0"/>
            <a:t>الادراك الانتقائي</a:t>
          </a:r>
          <a:endParaRPr lang="ar-SA" sz="1600" b="1" dirty="0"/>
        </a:p>
      </dgm:t>
    </dgm:pt>
    <dgm:pt modelId="{DA0F91B0-4A07-4194-97C6-380FDA4E246C}" type="parTrans" cxnId="{7C945FB7-D94D-4E12-9667-A2E7DBCAC82B}">
      <dgm:prSet/>
      <dgm:spPr/>
      <dgm:t>
        <a:bodyPr/>
        <a:lstStyle/>
        <a:p>
          <a:pPr rtl="1"/>
          <a:endParaRPr lang="ar-SA" sz="2000" b="1"/>
        </a:p>
      </dgm:t>
    </dgm:pt>
    <dgm:pt modelId="{C24E3F0F-1700-48F8-81C0-CF284FEDDB00}" type="sibTrans" cxnId="{7C945FB7-D94D-4E12-9667-A2E7DBCAC82B}">
      <dgm:prSet/>
      <dgm:spPr/>
      <dgm:t>
        <a:bodyPr/>
        <a:lstStyle/>
        <a:p>
          <a:pPr rtl="1"/>
          <a:endParaRPr lang="ar-SA" sz="2000" b="1"/>
        </a:p>
      </dgm:t>
    </dgm:pt>
    <dgm:pt modelId="{31DB5709-7417-4589-8844-C6975477B377}">
      <dgm:prSet custT="1"/>
      <dgm:spPr/>
      <dgm:t>
        <a:bodyPr/>
        <a:lstStyle/>
        <a:p>
          <a:pPr rtl="1"/>
          <a:r>
            <a:rPr lang="ar-SA" sz="1600" b="1" dirty="0" smtClean="0"/>
            <a:t>سوء استخدام القنوات</a:t>
          </a:r>
          <a:endParaRPr lang="ar-SA" sz="1600" b="1" dirty="0"/>
        </a:p>
      </dgm:t>
    </dgm:pt>
    <dgm:pt modelId="{7E0CBE56-A841-46A8-90E9-AECEF79DF074}" type="parTrans" cxnId="{7760E73E-6491-4CB6-83B9-DC78067446E2}">
      <dgm:prSet/>
      <dgm:spPr/>
      <dgm:t>
        <a:bodyPr/>
        <a:lstStyle/>
        <a:p>
          <a:pPr rtl="1"/>
          <a:endParaRPr lang="ar-SA" sz="2000" b="1"/>
        </a:p>
      </dgm:t>
    </dgm:pt>
    <dgm:pt modelId="{5F6FFB8F-73D0-403D-8D41-32211B19CA89}" type="sibTrans" cxnId="{7760E73E-6491-4CB6-83B9-DC78067446E2}">
      <dgm:prSet/>
      <dgm:spPr/>
      <dgm:t>
        <a:bodyPr/>
        <a:lstStyle/>
        <a:p>
          <a:pPr rtl="1"/>
          <a:endParaRPr lang="ar-SA" sz="2000" b="1"/>
        </a:p>
      </dgm:t>
    </dgm:pt>
    <dgm:pt modelId="{43590777-6970-4AF7-800A-BCFF13823647}" type="pres">
      <dgm:prSet presAssocID="{A9960C7D-68FE-44BD-9185-12279E0378D8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30BB597B-88F1-44FA-B44D-724C43ECF931}" type="pres">
      <dgm:prSet presAssocID="{2A7C8EBB-7D42-4D9A-A6DD-78377667770D}" presName="root" presStyleCnt="0"/>
      <dgm:spPr/>
    </dgm:pt>
    <dgm:pt modelId="{48E5BA3A-2D61-465C-98C8-C1701D4BBD11}" type="pres">
      <dgm:prSet presAssocID="{2A7C8EBB-7D42-4D9A-A6DD-78377667770D}" presName="rootComposite" presStyleCnt="0"/>
      <dgm:spPr/>
    </dgm:pt>
    <dgm:pt modelId="{F0769DA1-9D4E-4CBC-A749-126DED88E33C}" type="pres">
      <dgm:prSet presAssocID="{2A7C8EBB-7D42-4D9A-A6DD-78377667770D}" presName="rootText" presStyleLbl="node1" presStyleIdx="0" presStyleCnt="4" custScaleX="171058" custScaleY="124206"/>
      <dgm:spPr/>
      <dgm:t>
        <a:bodyPr/>
        <a:lstStyle/>
        <a:p>
          <a:pPr rtl="1"/>
          <a:endParaRPr lang="ar-SA"/>
        </a:p>
      </dgm:t>
    </dgm:pt>
    <dgm:pt modelId="{0AC561C2-6A51-4E6F-ABB4-15D0D4376B83}" type="pres">
      <dgm:prSet presAssocID="{2A7C8EBB-7D42-4D9A-A6DD-78377667770D}" presName="rootConnector" presStyleLbl="node1" presStyleIdx="0" presStyleCnt="4"/>
      <dgm:spPr/>
      <dgm:t>
        <a:bodyPr/>
        <a:lstStyle/>
        <a:p>
          <a:pPr rtl="1"/>
          <a:endParaRPr lang="ar-SA"/>
        </a:p>
      </dgm:t>
    </dgm:pt>
    <dgm:pt modelId="{AE05AFC0-9E27-4219-A0DA-494A04D9825F}" type="pres">
      <dgm:prSet presAssocID="{2A7C8EBB-7D42-4D9A-A6DD-78377667770D}" presName="childShape" presStyleCnt="0"/>
      <dgm:spPr/>
    </dgm:pt>
    <dgm:pt modelId="{C78ECD0C-6AC3-4A7B-B410-60ED49D2BD56}" type="pres">
      <dgm:prSet presAssocID="{D7EFF2F9-4BF1-44D3-B04A-7964046B2340}" presName="Name13" presStyleLbl="parChTrans1D2" presStyleIdx="0" presStyleCnt="16"/>
      <dgm:spPr/>
      <dgm:t>
        <a:bodyPr/>
        <a:lstStyle/>
        <a:p>
          <a:pPr rtl="1"/>
          <a:endParaRPr lang="ar-SA"/>
        </a:p>
      </dgm:t>
    </dgm:pt>
    <dgm:pt modelId="{B12A6CC1-1F3A-42EB-9B3F-B18C2941864E}" type="pres">
      <dgm:prSet presAssocID="{8B25BB26-AD3B-4AA2-976A-A814F9A09FD8}" presName="childText" presStyleLbl="bgAcc1" presStyleIdx="0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6A97B1-2C58-4489-8F2E-FD6D8BBEA61D}" type="pres">
      <dgm:prSet presAssocID="{1F97F764-F83E-4216-AB8D-0B765A4424E4}" presName="Name13" presStyleLbl="parChTrans1D2" presStyleIdx="1" presStyleCnt="16"/>
      <dgm:spPr/>
      <dgm:t>
        <a:bodyPr/>
        <a:lstStyle/>
        <a:p>
          <a:pPr rtl="1"/>
          <a:endParaRPr lang="ar-SA"/>
        </a:p>
      </dgm:t>
    </dgm:pt>
    <dgm:pt modelId="{9CCE9965-4D41-4E8D-AD0D-0C46BB67B6BC}" type="pres">
      <dgm:prSet presAssocID="{C5F09861-6EDB-4811-9F24-53928820AD5F}" presName="childText" presStyleLbl="bgAcc1" presStyleIdx="1" presStyleCnt="16" custScaleX="194808" custScaleY="1467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B58BCF-9F92-4554-A9AC-F78486305389}" type="pres">
      <dgm:prSet presAssocID="{4140DBB2-D62B-4A4A-82ED-05E1DAA53D14}" presName="Name13" presStyleLbl="parChTrans1D2" presStyleIdx="2" presStyleCnt="16"/>
      <dgm:spPr/>
      <dgm:t>
        <a:bodyPr/>
        <a:lstStyle/>
        <a:p>
          <a:pPr rtl="1"/>
          <a:endParaRPr lang="ar-SA"/>
        </a:p>
      </dgm:t>
    </dgm:pt>
    <dgm:pt modelId="{02B215BF-D865-4EF3-80CA-61AA04D365F2}" type="pres">
      <dgm:prSet presAssocID="{78124229-04E0-4CF0-B036-3340E6B62C27}" presName="childText" presStyleLbl="bgAcc1" presStyleIdx="2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5D4B2D0-2A61-4205-A239-1A47CA82647F}" type="pres">
      <dgm:prSet presAssocID="{672C4536-6465-4581-85EF-9B3B94FA1556}" presName="root" presStyleCnt="0"/>
      <dgm:spPr/>
    </dgm:pt>
    <dgm:pt modelId="{9E64BD98-B5BE-4AE8-ADA9-2A2AA8E926D3}" type="pres">
      <dgm:prSet presAssocID="{672C4536-6465-4581-85EF-9B3B94FA1556}" presName="rootComposite" presStyleCnt="0"/>
      <dgm:spPr/>
    </dgm:pt>
    <dgm:pt modelId="{00829AFD-3C3F-4058-B8E9-DF9EC83A8822}" type="pres">
      <dgm:prSet presAssocID="{672C4536-6465-4581-85EF-9B3B94FA1556}" presName="rootText" presStyleLbl="node1" presStyleIdx="1" presStyleCnt="4" custScaleX="171058" custScaleY="124206"/>
      <dgm:spPr/>
      <dgm:t>
        <a:bodyPr/>
        <a:lstStyle/>
        <a:p>
          <a:pPr rtl="1"/>
          <a:endParaRPr lang="ar-SA"/>
        </a:p>
      </dgm:t>
    </dgm:pt>
    <dgm:pt modelId="{702364BF-7639-4EDC-B8E7-3DD35BD1155F}" type="pres">
      <dgm:prSet presAssocID="{672C4536-6465-4581-85EF-9B3B94FA1556}" presName="rootConnector" presStyleLbl="node1" presStyleIdx="1" presStyleCnt="4"/>
      <dgm:spPr/>
      <dgm:t>
        <a:bodyPr/>
        <a:lstStyle/>
        <a:p>
          <a:pPr rtl="1"/>
          <a:endParaRPr lang="ar-SA"/>
        </a:p>
      </dgm:t>
    </dgm:pt>
    <dgm:pt modelId="{C651CB95-CACD-47A9-87D0-80754665E1C1}" type="pres">
      <dgm:prSet presAssocID="{672C4536-6465-4581-85EF-9B3B94FA1556}" presName="childShape" presStyleCnt="0"/>
      <dgm:spPr/>
    </dgm:pt>
    <dgm:pt modelId="{0CCC2E32-5B74-47F8-BA16-01E9685F755C}" type="pres">
      <dgm:prSet presAssocID="{43068192-CE8C-478B-BF95-2B931B632F59}" presName="Name13" presStyleLbl="parChTrans1D2" presStyleIdx="3" presStyleCnt="16"/>
      <dgm:spPr/>
      <dgm:t>
        <a:bodyPr/>
        <a:lstStyle/>
        <a:p>
          <a:pPr rtl="1"/>
          <a:endParaRPr lang="ar-SA"/>
        </a:p>
      </dgm:t>
    </dgm:pt>
    <dgm:pt modelId="{6BB155EE-A730-4CC3-8BCC-00FC63334276}" type="pres">
      <dgm:prSet presAssocID="{8C50D794-09F2-4208-B1FF-EB6203359D9D}" presName="childText" presStyleLbl="bgAcc1" presStyleIdx="3" presStyleCnt="16" custScaleX="194808" custScaleY="17036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224240A-61BA-4A46-8FB6-C68D00EC7594}" type="pres">
      <dgm:prSet presAssocID="{A6DC0F21-5F5B-4523-A14F-D6A2AA2AB601}" presName="Name13" presStyleLbl="parChTrans1D2" presStyleIdx="4" presStyleCnt="16"/>
      <dgm:spPr/>
      <dgm:t>
        <a:bodyPr/>
        <a:lstStyle/>
        <a:p>
          <a:pPr rtl="1"/>
          <a:endParaRPr lang="ar-SA"/>
        </a:p>
      </dgm:t>
    </dgm:pt>
    <dgm:pt modelId="{85DFAF24-6ECA-4BC3-BF31-DE17A12DA439}" type="pres">
      <dgm:prSet presAssocID="{3D55E446-836B-4E62-9AA6-4F1C02EB0A6A}" presName="childText" presStyleLbl="bgAcc1" presStyleIdx="4" presStyleCnt="16" custScaleX="194808" custScaleY="13532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887951D-9229-4461-B4A5-A298C5280B13}" type="pres">
      <dgm:prSet presAssocID="{BC1589EE-8741-428C-B0C3-913DF11BA0E1}" presName="root" presStyleCnt="0"/>
      <dgm:spPr/>
    </dgm:pt>
    <dgm:pt modelId="{AABC40C9-68F5-414F-B3C6-9603C838B830}" type="pres">
      <dgm:prSet presAssocID="{BC1589EE-8741-428C-B0C3-913DF11BA0E1}" presName="rootComposite" presStyleCnt="0"/>
      <dgm:spPr/>
    </dgm:pt>
    <dgm:pt modelId="{32B2661D-7F2F-4A31-8E6C-1ABE65BC7477}" type="pres">
      <dgm:prSet presAssocID="{BC1589EE-8741-428C-B0C3-913DF11BA0E1}" presName="rootText" presStyleLbl="node1" presStyleIdx="2" presStyleCnt="4" custScaleX="171058" custScaleY="124206"/>
      <dgm:spPr/>
      <dgm:t>
        <a:bodyPr/>
        <a:lstStyle/>
        <a:p>
          <a:pPr rtl="1"/>
          <a:endParaRPr lang="ar-SA"/>
        </a:p>
      </dgm:t>
    </dgm:pt>
    <dgm:pt modelId="{1609BC35-2471-4ECA-B3FC-A57DD9191FE2}" type="pres">
      <dgm:prSet presAssocID="{BC1589EE-8741-428C-B0C3-913DF11BA0E1}" presName="rootConnector" presStyleLbl="node1" presStyleIdx="2" presStyleCnt="4"/>
      <dgm:spPr/>
      <dgm:t>
        <a:bodyPr/>
        <a:lstStyle/>
        <a:p>
          <a:pPr rtl="1"/>
          <a:endParaRPr lang="ar-SA"/>
        </a:p>
      </dgm:t>
    </dgm:pt>
    <dgm:pt modelId="{9BB59209-04B1-4438-A022-F2499ABFA214}" type="pres">
      <dgm:prSet presAssocID="{BC1589EE-8741-428C-B0C3-913DF11BA0E1}" presName="childShape" presStyleCnt="0"/>
      <dgm:spPr/>
    </dgm:pt>
    <dgm:pt modelId="{BA204D92-0E59-4400-A289-80D3AEDED0D1}" type="pres">
      <dgm:prSet presAssocID="{4436A9C0-0227-4C7E-B449-F6232CC9AFE7}" presName="Name13" presStyleLbl="parChTrans1D2" presStyleIdx="5" presStyleCnt="16"/>
      <dgm:spPr/>
      <dgm:t>
        <a:bodyPr/>
        <a:lstStyle/>
        <a:p>
          <a:pPr rtl="1"/>
          <a:endParaRPr lang="ar-SA"/>
        </a:p>
      </dgm:t>
    </dgm:pt>
    <dgm:pt modelId="{41755101-B618-4A6D-BC58-3D6D31D3CEAA}" type="pres">
      <dgm:prSet presAssocID="{53671B88-3E4F-4E39-A655-92679A675992}" presName="childText" presStyleLbl="bgAcc1" presStyleIdx="5" presStyleCnt="16" custScaleX="194808" custScaleY="15539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DAC434A-94D9-40DA-8293-BEF51770E37F}" type="pres">
      <dgm:prSet presAssocID="{267D2E0A-C93C-44E7-8903-823AF18BB5BB}" presName="Name13" presStyleLbl="parChTrans1D2" presStyleIdx="6" presStyleCnt="16"/>
      <dgm:spPr/>
      <dgm:t>
        <a:bodyPr/>
        <a:lstStyle/>
        <a:p>
          <a:pPr rtl="1"/>
          <a:endParaRPr lang="ar-SA"/>
        </a:p>
      </dgm:t>
    </dgm:pt>
    <dgm:pt modelId="{CD9CBC0E-2998-4612-9B15-33806D2392C2}" type="pres">
      <dgm:prSet presAssocID="{AEA6DCEA-92F3-4E31-A1EE-38A14819F83A}" presName="childText" presStyleLbl="bgAcc1" presStyleIdx="6" presStyleCnt="16" custScaleX="194808" custScaleY="15539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9B4645-6AC3-45C5-BAE6-8469CDA5B404}" type="pres">
      <dgm:prSet presAssocID="{7E0CBE56-A841-46A8-90E9-AECEF79DF074}" presName="Name13" presStyleLbl="parChTrans1D2" presStyleIdx="7" presStyleCnt="16"/>
      <dgm:spPr/>
      <dgm:t>
        <a:bodyPr/>
        <a:lstStyle/>
        <a:p>
          <a:pPr rtl="1"/>
          <a:endParaRPr lang="ar-SA"/>
        </a:p>
      </dgm:t>
    </dgm:pt>
    <dgm:pt modelId="{B5453BE0-32C4-436C-8192-4B102323F9E6}" type="pres">
      <dgm:prSet presAssocID="{31DB5709-7417-4589-8844-C6975477B377}" presName="childText" presStyleLbl="bgAcc1" presStyleIdx="7" presStyleCnt="16" custScaleX="194808" custScaleY="15539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A5B8423-1514-4293-93FC-8DF44F4EB924}" type="pres">
      <dgm:prSet presAssocID="{92D0D8BB-C500-4D34-A710-8FB9F31DAE3E}" presName="root" presStyleCnt="0"/>
      <dgm:spPr/>
    </dgm:pt>
    <dgm:pt modelId="{9065E77F-4160-4EB5-B690-BAF87C9D845E}" type="pres">
      <dgm:prSet presAssocID="{92D0D8BB-C500-4D34-A710-8FB9F31DAE3E}" presName="rootComposite" presStyleCnt="0"/>
      <dgm:spPr/>
    </dgm:pt>
    <dgm:pt modelId="{397BBBBF-3233-417C-BBF5-8F92EB6ACA8A}" type="pres">
      <dgm:prSet presAssocID="{92D0D8BB-C500-4D34-A710-8FB9F31DAE3E}" presName="rootText" presStyleLbl="node1" presStyleIdx="3" presStyleCnt="4" custScaleX="171058" custScaleY="124206"/>
      <dgm:spPr/>
      <dgm:t>
        <a:bodyPr/>
        <a:lstStyle/>
        <a:p>
          <a:pPr rtl="1"/>
          <a:endParaRPr lang="ar-SA"/>
        </a:p>
      </dgm:t>
    </dgm:pt>
    <dgm:pt modelId="{2ABB80C4-CBFD-48E9-94D4-174E176E5A5A}" type="pres">
      <dgm:prSet presAssocID="{92D0D8BB-C500-4D34-A710-8FB9F31DAE3E}" presName="rootConnector" presStyleLbl="node1" presStyleIdx="3" presStyleCnt="4"/>
      <dgm:spPr/>
      <dgm:t>
        <a:bodyPr/>
        <a:lstStyle/>
        <a:p>
          <a:pPr rtl="1"/>
          <a:endParaRPr lang="ar-SA"/>
        </a:p>
      </dgm:t>
    </dgm:pt>
    <dgm:pt modelId="{59FE114A-A84D-4AF0-8095-1BBCABA4B688}" type="pres">
      <dgm:prSet presAssocID="{92D0D8BB-C500-4D34-A710-8FB9F31DAE3E}" presName="childShape" presStyleCnt="0"/>
      <dgm:spPr/>
    </dgm:pt>
    <dgm:pt modelId="{A731BA03-24C9-490B-AED6-C4423C574DAC}" type="pres">
      <dgm:prSet presAssocID="{AB755D97-FD1F-45E5-ADCA-D3A61368AEEE}" presName="Name13" presStyleLbl="parChTrans1D2" presStyleIdx="8" presStyleCnt="16"/>
      <dgm:spPr/>
      <dgm:t>
        <a:bodyPr/>
        <a:lstStyle/>
        <a:p>
          <a:pPr rtl="1"/>
          <a:endParaRPr lang="ar-SA"/>
        </a:p>
      </dgm:t>
    </dgm:pt>
    <dgm:pt modelId="{95D9618C-F737-47AF-A984-DEF359507BB1}" type="pres">
      <dgm:prSet presAssocID="{18FF97E5-7A3E-48AE-B0A2-015421EAE2BA}" presName="childText" presStyleLbl="bgAcc1" presStyleIdx="8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D81502B-7E8A-4A0B-82F7-D83DB13CE38D}" type="pres">
      <dgm:prSet presAssocID="{F71C015A-E8F3-439C-BBD2-25D4D2C1CFA1}" presName="Name13" presStyleLbl="parChTrans1D2" presStyleIdx="9" presStyleCnt="16"/>
      <dgm:spPr/>
      <dgm:t>
        <a:bodyPr/>
        <a:lstStyle/>
        <a:p>
          <a:pPr rtl="1"/>
          <a:endParaRPr lang="ar-SA"/>
        </a:p>
      </dgm:t>
    </dgm:pt>
    <dgm:pt modelId="{63354573-03EF-40C9-BFB9-D0653644A8E1}" type="pres">
      <dgm:prSet presAssocID="{7239F4B0-A060-4EB6-9E32-2A3559E4084A}" presName="childText" presStyleLbl="bgAcc1" presStyleIdx="9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5DA20A1-63A3-4171-A0E0-34536A066557}" type="pres">
      <dgm:prSet presAssocID="{0B19F9E3-B35A-49B2-ACE5-A2330D82FBE0}" presName="Name13" presStyleLbl="parChTrans1D2" presStyleIdx="10" presStyleCnt="16"/>
      <dgm:spPr/>
      <dgm:t>
        <a:bodyPr/>
        <a:lstStyle/>
        <a:p>
          <a:pPr rtl="1"/>
          <a:endParaRPr lang="ar-SA"/>
        </a:p>
      </dgm:t>
    </dgm:pt>
    <dgm:pt modelId="{06404662-A1C0-4E4A-98E2-E031F98BC88A}" type="pres">
      <dgm:prSet presAssocID="{B1526E4B-5C7E-483B-861B-2E8D6659FC11}" presName="childText" presStyleLbl="bgAcc1" presStyleIdx="10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519EE8-02F5-4CEB-A360-7538158D6BCF}" type="pres">
      <dgm:prSet presAssocID="{A859A475-3365-42E8-9500-E6BCD4C2A6AE}" presName="Name13" presStyleLbl="parChTrans1D2" presStyleIdx="11" presStyleCnt="16"/>
      <dgm:spPr/>
      <dgm:t>
        <a:bodyPr/>
        <a:lstStyle/>
        <a:p>
          <a:pPr rtl="1"/>
          <a:endParaRPr lang="ar-SA"/>
        </a:p>
      </dgm:t>
    </dgm:pt>
    <dgm:pt modelId="{980A161E-8A1E-44FC-8CAC-83F63690ACF3}" type="pres">
      <dgm:prSet presAssocID="{8CB37E01-5B02-4331-87ED-E8B4617D2F75}" presName="childText" presStyleLbl="bgAcc1" presStyleIdx="11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60A12B-1D59-4390-B8BC-4F41BF1D1C26}" type="pres">
      <dgm:prSet presAssocID="{F5622ACE-F11A-41C6-B9AE-C91866FBBC05}" presName="Name13" presStyleLbl="parChTrans1D2" presStyleIdx="12" presStyleCnt="16"/>
      <dgm:spPr/>
      <dgm:t>
        <a:bodyPr/>
        <a:lstStyle/>
        <a:p>
          <a:pPr rtl="1"/>
          <a:endParaRPr lang="ar-SA"/>
        </a:p>
      </dgm:t>
    </dgm:pt>
    <dgm:pt modelId="{240CECD9-F697-4445-B7BC-5648343847F7}" type="pres">
      <dgm:prSet presAssocID="{17DE8803-F205-4D75-915A-6167FF3A34C6}" presName="childText" presStyleLbl="bgAcc1" presStyleIdx="12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C1A1A11-1C82-4691-97B7-3274704ECE53}" type="pres">
      <dgm:prSet presAssocID="{BC2B63AF-E3C8-4647-A5D9-2424143747B0}" presName="Name13" presStyleLbl="parChTrans1D2" presStyleIdx="13" presStyleCnt="16"/>
      <dgm:spPr/>
      <dgm:t>
        <a:bodyPr/>
        <a:lstStyle/>
        <a:p>
          <a:pPr rtl="1"/>
          <a:endParaRPr lang="ar-SA"/>
        </a:p>
      </dgm:t>
    </dgm:pt>
    <dgm:pt modelId="{5A2CF914-4A89-4AD7-998A-A40814276D9C}" type="pres">
      <dgm:prSet presAssocID="{F99196C4-EDC8-4A96-A36D-0FC267577367}" presName="childText" presStyleLbl="bgAcc1" presStyleIdx="13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2B35CA6-13BC-4996-A337-9261C5C37ED7}" type="pres">
      <dgm:prSet presAssocID="{57F805EB-EBA4-454D-8745-7A296CEAB85A}" presName="Name13" presStyleLbl="parChTrans1D2" presStyleIdx="14" presStyleCnt="16"/>
      <dgm:spPr/>
      <dgm:t>
        <a:bodyPr/>
        <a:lstStyle/>
        <a:p>
          <a:pPr rtl="1"/>
          <a:endParaRPr lang="ar-SA"/>
        </a:p>
      </dgm:t>
    </dgm:pt>
    <dgm:pt modelId="{357C1208-8395-4172-AAF2-0A0770A5D561}" type="pres">
      <dgm:prSet presAssocID="{80801C0A-6A50-4B6F-B506-C86DCEFD0040}" presName="childText" presStyleLbl="bgAcc1" presStyleIdx="14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D72AD5-143F-48E5-8F2B-4854155FDA29}" type="pres">
      <dgm:prSet presAssocID="{DA0F91B0-4A07-4194-97C6-380FDA4E246C}" presName="Name13" presStyleLbl="parChTrans1D2" presStyleIdx="15" presStyleCnt="16"/>
      <dgm:spPr/>
      <dgm:t>
        <a:bodyPr/>
        <a:lstStyle/>
        <a:p>
          <a:pPr rtl="1"/>
          <a:endParaRPr lang="ar-SA"/>
        </a:p>
      </dgm:t>
    </dgm:pt>
    <dgm:pt modelId="{6A6D2AC5-FBD4-4C92-ADC4-A484002B7AAC}" type="pres">
      <dgm:prSet presAssocID="{FB89289B-EAC5-470C-BDAF-167720CB43E0}" presName="childText" presStyleLbl="bgAcc1" presStyleIdx="15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B50F23A-B33D-4D17-81BC-CDBE6A1D6943}" type="presOf" srcId="{53671B88-3E4F-4E39-A655-92679A675992}" destId="{41755101-B618-4A6D-BC58-3D6D31D3CEAA}" srcOrd="0" destOrd="0" presId="urn:microsoft.com/office/officeart/2005/8/layout/hierarchy3"/>
    <dgm:cxn modelId="{7D481F68-BA34-4B59-81F0-8CAA02152C0B}" srcId="{A9960C7D-68FE-44BD-9185-12279E0378D8}" destId="{672C4536-6465-4581-85EF-9B3B94FA1556}" srcOrd="1" destOrd="0" parTransId="{66BA2B69-2636-4E1C-BE3E-95D95067AC2A}" sibTransId="{A5D44A18-2766-442E-8181-FAA0D1815886}"/>
    <dgm:cxn modelId="{0BBC9BDE-A7BB-4F8A-90A5-27F0D77B3EEC}" srcId="{BC1589EE-8741-428C-B0C3-913DF11BA0E1}" destId="{53671B88-3E4F-4E39-A655-92679A675992}" srcOrd="0" destOrd="0" parTransId="{4436A9C0-0227-4C7E-B449-F6232CC9AFE7}" sibTransId="{DE49E524-0DF2-4B48-A217-867D46E139E9}"/>
    <dgm:cxn modelId="{418B1235-09F8-463C-8579-3EDB5A1352E7}" srcId="{A9960C7D-68FE-44BD-9185-12279E0378D8}" destId="{92D0D8BB-C500-4D34-A710-8FB9F31DAE3E}" srcOrd="3" destOrd="0" parTransId="{51B0A185-056A-474B-9409-DD4BCD5A67B1}" sibTransId="{F6D41A50-2A47-4749-A62A-26C45F760CE5}"/>
    <dgm:cxn modelId="{5409FB62-B046-400A-B2D4-4BBB2281A02A}" type="presOf" srcId="{8C50D794-09F2-4208-B1FF-EB6203359D9D}" destId="{6BB155EE-A730-4CC3-8BCC-00FC63334276}" srcOrd="0" destOrd="0" presId="urn:microsoft.com/office/officeart/2005/8/layout/hierarchy3"/>
    <dgm:cxn modelId="{C5D0B5ED-27CE-45A7-947D-BF11213569DE}" type="presOf" srcId="{92D0D8BB-C500-4D34-A710-8FB9F31DAE3E}" destId="{2ABB80C4-CBFD-48E9-94D4-174E176E5A5A}" srcOrd="1" destOrd="0" presId="urn:microsoft.com/office/officeart/2005/8/layout/hierarchy3"/>
    <dgm:cxn modelId="{21660E21-02ED-45FC-AE78-AD9DB4CC2570}" type="presOf" srcId="{3D55E446-836B-4E62-9AA6-4F1C02EB0A6A}" destId="{85DFAF24-6ECA-4BC3-BF31-DE17A12DA439}" srcOrd="0" destOrd="0" presId="urn:microsoft.com/office/officeart/2005/8/layout/hierarchy3"/>
    <dgm:cxn modelId="{80E4AE1C-DDB0-4D09-AB5F-C2DBED287315}" type="presOf" srcId="{F5622ACE-F11A-41C6-B9AE-C91866FBBC05}" destId="{0E60A12B-1D59-4390-B8BC-4F41BF1D1C26}" srcOrd="0" destOrd="0" presId="urn:microsoft.com/office/officeart/2005/8/layout/hierarchy3"/>
    <dgm:cxn modelId="{CFAD6A3C-F8D1-4F72-8553-4DC47FAC5113}" type="presOf" srcId="{8B25BB26-AD3B-4AA2-976A-A814F9A09FD8}" destId="{B12A6CC1-1F3A-42EB-9B3F-B18C2941864E}" srcOrd="0" destOrd="0" presId="urn:microsoft.com/office/officeart/2005/8/layout/hierarchy3"/>
    <dgm:cxn modelId="{ADE0233B-8A21-4236-98C5-805EDB374298}" srcId="{92D0D8BB-C500-4D34-A710-8FB9F31DAE3E}" destId="{F99196C4-EDC8-4A96-A36D-0FC267577367}" srcOrd="5" destOrd="0" parTransId="{BC2B63AF-E3C8-4647-A5D9-2424143747B0}" sibTransId="{D347004B-0D33-477E-BF16-97F9249B2E1A}"/>
    <dgm:cxn modelId="{455995EC-E398-479B-9B92-C7EB2FE0695F}" type="presOf" srcId="{2A7C8EBB-7D42-4D9A-A6DD-78377667770D}" destId="{0AC561C2-6A51-4E6F-ABB4-15D0D4376B83}" srcOrd="1" destOrd="0" presId="urn:microsoft.com/office/officeart/2005/8/layout/hierarchy3"/>
    <dgm:cxn modelId="{C4851795-D1E0-45B2-BFFA-197858A5BAB1}" type="presOf" srcId="{4436A9C0-0227-4C7E-B449-F6232CC9AFE7}" destId="{BA204D92-0E59-4400-A289-80D3AEDED0D1}" srcOrd="0" destOrd="0" presId="urn:microsoft.com/office/officeart/2005/8/layout/hierarchy3"/>
    <dgm:cxn modelId="{11112863-C4E2-417A-B016-85A5BBA90581}" srcId="{92D0D8BB-C500-4D34-A710-8FB9F31DAE3E}" destId="{17DE8803-F205-4D75-915A-6167FF3A34C6}" srcOrd="4" destOrd="0" parTransId="{F5622ACE-F11A-41C6-B9AE-C91866FBBC05}" sibTransId="{37BD1BEB-9B0D-4E2A-884F-E5993220E239}"/>
    <dgm:cxn modelId="{CD40E353-EE16-41F3-A699-16DF92B906C6}" type="presOf" srcId="{DA0F91B0-4A07-4194-97C6-380FDA4E246C}" destId="{95D72AD5-143F-48E5-8F2B-4854155FDA29}" srcOrd="0" destOrd="0" presId="urn:microsoft.com/office/officeart/2005/8/layout/hierarchy3"/>
    <dgm:cxn modelId="{D063D435-3ABB-43EA-BD05-1225270A22F3}" type="presOf" srcId="{31DB5709-7417-4589-8844-C6975477B377}" destId="{B5453BE0-32C4-436C-8192-4B102323F9E6}" srcOrd="0" destOrd="0" presId="urn:microsoft.com/office/officeart/2005/8/layout/hierarchy3"/>
    <dgm:cxn modelId="{7C6B2577-51DC-47E1-9313-94C889758775}" srcId="{92D0D8BB-C500-4D34-A710-8FB9F31DAE3E}" destId="{80801C0A-6A50-4B6F-B506-C86DCEFD0040}" srcOrd="6" destOrd="0" parTransId="{57F805EB-EBA4-454D-8745-7A296CEAB85A}" sibTransId="{45C22E18-05FA-4E29-BD09-F1E7D79F9130}"/>
    <dgm:cxn modelId="{0178536A-B231-4E26-8678-528E64681E47}" type="presOf" srcId="{78124229-04E0-4CF0-B036-3340E6B62C27}" destId="{02B215BF-D865-4EF3-80CA-61AA04D365F2}" srcOrd="0" destOrd="0" presId="urn:microsoft.com/office/officeart/2005/8/layout/hierarchy3"/>
    <dgm:cxn modelId="{6742E17E-55D2-41F9-8C65-329BAF3B1CAD}" type="presOf" srcId="{A859A475-3365-42E8-9500-E6BCD4C2A6AE}" destId="{39519EE8-02F5-4CEB-A360-7538158D6BCF}" srcOrd="0" destOrd="0" presId="urn:microsoft.com/office/officeart/2005/8/layout/hierarchy3"/>
    <dgm:cxn modelId="{4284F67D-4851-4293-9703-BEF8931618CB}" type="presOf" srcId="{18FF97E5-7A3E-48AE-B0A2-015421EAE2BA}" destId="{95D9618C-F737-47AF-A984-DEF359507BB1}" srcOrd="0" destOrd="0" presId="urn:microsoft.com/office/officeart/2005/8/layout/hierarchy3"/>
    <dgm:cxn modelId="{F27E691D-BCC0-4948-87EE-67AA37D1142B}" srcId="{92D0D8BB-C500-4D34-A710-8FB9F31DAE3E}" destId="{8CB37E01-5B02-4331-87ED-E8B4617D2F75}" srcOrd="3" destOrd="0" parTransId="{A859A475-3365-42E8-9500-E6BCD4C2A6AE}" sibTransId="{9F5F63C7-2E9D-44DA-931D-574A2D894721}"/>
    <dgm:cxn modelId="{614BDE1A-F846-4834-B048-8A139C004BA5}" type="presOf" srcId="{BC2B63AF-E3C8-4647-A5D9-2424143747B0}" destId="{CC1A1A11-1C82-4691-97B7-3274704ECE53}" srcOrd="0" destOrd="0" presId="urn:microsoft.com/office/officeart/2005/8/layout/hierarchy3"/>
    <dgm:cxn modelId="{796DB4EE-F682-4099-A9A4-44601B0FCD16}" type="presOf" srcId="{C5F09861-6EDB-4811-9F24-53928820AD5F}" destId="{9CCE9965-4D41-4E8D-AD0D-0C46BB67B6BC}" srcOrd="0" destOrd="0" presId="urn:microsoft.com/office/officeart/2005/8/layout/hierarchy3"/>
    <dgm:cxn modelId="{06F953A7-226C-4FCE-8A4F-9FC5C376FBED}" type="presOf" srcId="{672C4536-6465-4581-85EF-9B3B94FA1556}" destId="{00829AFD-3C3F-4058-B8E9-DF9EC83A8822}" srcOrd="0" destOrd="0" presId="urn:microsoft.com/office/officeart/2005/8/layout/hierarchy3"/>
    <dgm:cxn modelId="{29669B32-A5B4-4E86-A2DB-5BE8E303F2E7}" type="presOf" srcId="{A6DC0F21-5F5B-4523-A14F-D6A2AA2AB601}" destId="{C224240A-61BA-4A46-8FB6-C68D00EC7594}" srcOrd="0" destOrd="0" presId="urn:microsoft.com/office/officeart/2005/8/layout/hierarchy3"/>
    <dgm:cxn modelId="{7A8FC882-C915-49BD-933B-E4D76F636A36}" type="presOf" srcId="{A9960C7D-68FE-44BD-9185-12279E0378D8}" destId="{43590777-6970-4AF7-800A-BCFF13823647}" srcOrd="0" destOrd="0" presId="urn:microsoft.com/office/officeart/2005/8/layout/hierarchy3"/>
    <dgm:cxn modelId="{D278F4BA-ED2E-4BE2-B1CF-24A6B682341C}" srcId="{2A7C8EBB-7D42-4D9A-A6DD-78377667770D}" destId="{8B25BB26-AD3B-4AA2-976A-A814F9A09FD8}" srcOrd="0" destOrd="0" parTransId="{D7EFF2F9-4BF1-44D3-B04A-7964046B2340}" sibTransId="{E941AA01-2134-4CB7-9EF9-7574CD9CEA66}"/>
    <dgm:cxn modelId="{A9673F37-8D5A-42DE-9371-39C7379BB737}" type="presOf" srcId="{B1526E4B-5C7E-483B-861B-2E8D6659FC11}" destId="{06404662-A1C0-4E4A-98E2-E031F98BC88A}" srcOrd="0" destOrd="0" presId="urn:microsoft.com/office/officeart/2005/8/layout/hierarchy3"/>
    <dgm:cxn modelId="{65B2881C-755A-4AB9-958C-06FBAC982DFB}" type="presOf" srcId="{0B19F9E3-B35A-49B2-ACE5-A2330D82FBE0}" destId="{E5DA20A1-63A3-4171-A0E0-34536A066557}" srcOrd="0" destOrd="0" presId="urn:microsoft.com/office/officeart/2005/8/layout/hierarchy3"/>
    <dgm:cxn modelId="{54327151-6CC0-46D3-881E-FB43D2892C83}" srcId="{BC1589EE-8741-428C-B0C3-913DF11BA0E1}" destId="{AEA6DCEA-92F3-4E31-A1EE-38A14819F83A}" srcOrd="1" destOrd="0" parTransId="{267D2E0A-C93C-44E7-8903-823AF18BB5BB}" sibTransId="{D6AFC76B-CE2B-44D7-B71B-8E807A09405C}"/>
    <dgm:cxn modelId="{0278BD7A-BFFF-4658-AE1F-588B89BB4473}" type="presOf" srcId="{57F805EB-EBA4-454D-8745-7A296CEAB85A}" destId="{D2B35CA6-13BC-4996-A337-9261C5C37ED7}" srcOrd="0" destOrd="0" presId="urn:microsoft.com/office/officeart/2005/8/layout/hierarchy3"/>
    <dgm:cxn modelId="{0B27A217-C202-486D-9CD7-CDF933605A34}" type="presOf" srcId="{D7EFF2F9-4BF1-44D3-B04A-7964046B2340}" destId="{C78ECD0C-6AC3-4A7B-B410-60ED49D2BD56}" srcOrd="0" destOrd="0" presId="urn:microsoft.com/office/officeart/2005/8/layout/hierarchy3"/>
    <dgm:cxn modelId="{EB2541A8-DB2A-43F4-8AE8-AD3BA84E6E6B}" type="presOf" srcId="{17DE8803-F205-4D75-915A-6167FF3A34C6}" destId="{240CECD9-F697-4445-B7BC-5648343847F7}" srcOrd="0" destOrd="0" presId="urn:microsoft.com/office/officeart/2005/8/layout/hierarchy3"/>
    <dgm:cxn modelId="{09370D34-5B87-4EC0-9FA8-F6162B05A656}" srcId="{92D0D8BB-C500-4D34-A710-8FB9F31DAE3E}" destId="{7239F4B0-A060-4EB6-9E32-2A3559E4084A}" srcOrd="1" destOrd="0" parTransId="{F71C015A-E8F3-439C-BBD2-25D4D2C1CFA1}" sibTransId="{5543C689-BC27-49B5-AE71-3F88DDB1E9DB}"/>
    <dgm:cxn modelId="{59982F1A-423D-4251-87C8-24B04F1D277D}" type="presOf" srcId="{F71C015A-E8F3-439C-BBD2-25D4D2C1CFA1}" destId="{7D81502B-7E8A-4A0B-82F7-D83DB13CE38D}" srcOrd="0" destOrd="0" presId="urn:microsoft.com/office/officeart/2005/8/layout/hierarchy3"/>
    <dgm:cxn modelId="{7C945FB7-D94D-4E12-9667-A2E7DBCAC82B}" srcId="{92D0D8BB-C500-4D34-A710-8FB9F31DAE3E}" destId="{FB89289B-EAC5-470C-BDAF-167720CB43E0}" srcOrd="7" destOrd="0" parTransId="{DA0F91B0-4A07-4194-97C6-380FDA4E246C}" sibTransId="{C24E3F0F-1700-48F8-81C0-CF284FEDDB00}"/>
    <dgm:cxn modelId="{94775DF4-26E9-4E3B-B603-F896C0604AAE}" srcId="{A9960C7D-68FE-44BD-9185-12279E0378D8}" destId="{2A7C8EBB-7D42-4D9A-A6DD-78377667770D}" srcOrd="0" destOrd="0" parTransId="{758755B6-64A1-4A07-B37A-EAD3AA9A588E}" sibTransId="{8E1CE4F7-0CE3-429C-A66E-21661C17A447}"/>
    <dgm:cxn modelId="{C13B34CB-FC94-4610-BC7B-05BFDB398749}" type="presOf" srcId="{BC1589EE-8741-428C-B0C3-913DF11BA0E1}" destId="{1609BC35-2471-4ECA-B3FC-A57DD9191FE2}" srcOrd="1" destOrd="0" presId="urn:microsoft.com/office/officeart/2005/8/layout/hierarchy3"/>
    <dgm:cxn modelId="{1CF4E10A-7735-4899-B484-44026C803904}" type="presOf" srcId="{1F97F764-F83E-4216-AB8D-0B765A4424E4}" destId="{A26A97B1-2C58-4489-8F2E-FD6D8BBEA61D}" srcOrd="0" destOrd="0" presId="urn:microsoft.com/office/officeart/2005/8/layout/hierarchy3"/>
    <dgm:cxn modelId="{7EA2DD63-6273-43BD-A0E2-8E960121C649}" type="presOf" srcId="{AB755D97-FD1F-45E5-ADCA-D3A61368AEEE}" destId="{A731BA03-24C9-490B-AED6-C4423C574DAC}" srcOrd="0" destOrd="0" presId="urn:microsoft.com/office/officeart/2005/8/layout/hierarchy3"/>
    <dgm:cxn modelId="{10958DDD-CDBC-4D47-BEBE-E3E19D0E3346}" srcId="{672C4536-6465-4581-85EF-9B3B94FA1556}" destId="{3D55E446-836B-4E62-9AA6-4F1C02EB0A6A}" srcOrd="1" destOrd="0" parTransId="{A6DC0F21-5F5B-4523-A14F-D6A2AA2AB601}" sibTransId="{095FD551-151F-4F5F-910E-9718FD4369FC}"/>
    <dgm:cxn modelId="{2B6A41D0-6BE5-469C-8D08-2E8796047417}" srcId="{A9960C7D-68FE-44BD-9185-12279E0378D8}" destId="{BC1589EE-8741-428C-B0C3-913DF11BA0E1}" srcOrd="2" destOrd="0" parTransId="{59F13F59-2082-4D05-AA01-74212DDCA659}" sibTransId="{D1567B2E-401F-484C-9B55-4E6074607F09}"/>
    <dgm:cxn modelId="{74C6CA3A-7BD0-4D3E-870D-83E3B8CE4C3C}" srcId="{92D0D8BB-C500-4D34-A710-8FB9F31DAE3E}" destId="{B1526E4B-5C7E-483B-861B-2E8D6659FC11}" srcOrd="2" destOrd="0" parTransId="{0B19F9E3-B35A-49B2-ACE5-A2330D82FBE0}" sibTransId="{DA404680-E8AA-4D35-BB2F-E6906D2F1233}"/>
    <dgm:cxn modelId="{C3B335D1-5B67-4145-9893-ACED114DE0BF}" type="presOf" srcId="{7E0CBE56-A841-46A8-90E9-AECEF79DF074}" destId="{759B4645-6AC3-45C5-BAE6-8469CDA5B404}" srcOrd="0" destOrd="0" presId="urn:microsoft.com/office/officeart/2005/8/layout/hierarchy3"/>
    <dgm:cxn modelId="{7760E73E-6491-4CB6-83B9-DC78067446E2}" srcId="{BC1589EE-8741-428C-B0C3-913DF11BA0E1}" destId="{31DB5709-7417-4589-8844-C6975477B377}" srcOrd="2" destOrd="0" parTransId="{7E0CBE56-A841-46A8-90E9-AECEF79DF074}" sibTransId="{5F6FFB8F-73D0-403D-8D41-32211B19CA89}"/>
    <dgm:cxn modelId="{A0E26896-5156-43E2-9699-21633B59BA38}" srcId="{2A7C8EBB-7D42-4D9A-A6DD-78377667770D}" destId="{C5F09861-6EDB-4811-9F24-53928820AD5F}" srcOrd="1" destOrd="0" parTransId="{1F97F764-F83E-4216-AB8D-0B765A4424E4}" sibTransId="{3316A4DF-C322-4B55-A077-72AE983C6A6D}"/>
    <dgm:cxn modelId="{7FBC8527-4C9D-45A0-9B5F-EAC6F3D3DF9C}" type="presOf" srcId="{FB89289B-EAC5-470C-BDAF-167720CB43E0}" destId="{6A6D2AC5-FBD4-4C92-ADC4-A484002B7AAC}" srcOrd="0" destOrd="0" presId="urn:microsoft.com/office/officeart/2005/8/layout/hierarchy3"/>
    <dgm:cxn modelId="{C7F9316F-8B14-426B-B7F7-0C024926C4AE}" type="presOf" srcId="{7239F4B0-A060-4EB6-9E32-2A3559E4084A}" destId="{63354573-03EF-40C9-BFB9-D0653644A8E1}" srcOrd="0" destOrd="0" presId="urn:microsoft.com/office/officeart/2005/8/layout/hierarchy3"/>
    <dgm:cxn modelId="{1901E9A1-B093-4BAE-81A6-FF204525A631}" type="presOf" srcId="{4140DBB2-D62B-4A4A-82ED-05E1DAA53D14}" destId="{D0B58BCF-9F92-4554-A9AC-F78486305389}" srcOrd="0" destOrd="0" presId="urn:microsoft.com/office/officeart/2005/8/layout/hierarchy3"/>
    <dgm:cxn modelId="{4072EE82-04FE-4FC5-93A6-467434D72DF4}" type="presOf" srcId="{BC1589EE-8741-428C-B0C3-913DF11BA0E1}" destId="{32B2661D-7F2F-4A31-8E6C-1ABE65BC7477}" srcOrd="0" destOrd="0" presId="urn:microsoft.com/office/officeart/2005/8/layout/hierarchy3"/>
    <dgm:cxn modelId="{B4096E8E-6097-4C0A-87FB-6F415CFB8C20}" type="presOf" srcId="{80801C0A-6A50-4B6F-B506-C86DCEFD0040}" destId="{357C1208-8395-4172-AAF2-0A0770A5D561}" srcOrd="0" destOrd="0" presId="urn:microsoft.com/office/officeart/2005/8/layout/hierarchy3"/>
    <dgm:cxn modelId="{3A5D1A8E-A849-44E5-819D-DB9091D56D5E}" srcId="{2A7C8EBB-7D42-4D9A-A6DD-78377667770D}" destId="{78124229-04E0-4CF0-B036-3340E6B62C27}" srcOrd="2" destOrd="0" parTransId="{4140DBB2-D62B-4A4A-82ED-05E1DAA53D14}" sibTransId="{559E2E8D-CAD3-4181-85E1-6B75E5C87375}"/>
    <dgm:cxn modelId="{040C48AA-9DAD-4DAA-B9E4-4653BC7DD455}" type="presOf" srcId="{AEA6DCEA-92F3-4E31-A1EE-38A14819F83A}" destId="{CD9CBC0E-2998-4612-9B15-33806D2392C2}" srcOrd="0" destOrd="0" presId="urn:microsoft.com/office/officeart/2005/8/layout/hierarchy3"/>
    <dgm:cxn modelId="{FA0C8688-D2D5-4447-9417-2F2DDC69126B}" type="presOf" srcId="{8CB37E01-5B02-4331-87ED-E8B4617D2F75}" destId="{980A161E-8A1E-44FC-8CAC-83F63690ACF3}" srcOrd="0" destOrd="0" presId="urn:microsoft.com/office/officeart/2005/8/layout/hierarchy3"/>
    <dgm:cxn modelId="{5F1AE230-69FC-48D6-80DB-9A346D4B1BAB}" type="presOf" srcId="{672C4536-6465-4581-85EF-9B3B94FA1556}" destId="{702364BF-7639-4EDC-B8E7-3DD35BD1155F}" srcOrd="1" destOrd="0" presId="urn:microsoft.com/office/officeart/2005/8/layout/hierarchy3"/>
    <dgm:cxn modelId="{BC5A5A6B-5ECF-4F7B-A820-3336DDA182DA}" srcId="{672C4536-6465-4581-85EF-9B3B94FA1556}" destId="{8C50D794-09F2-4208-B1FF-EB6203359D9D}" srcOrd="0" destOrd="0" parTransId="{43068192-CE8C-478B-BF95-2B931B632F59}" sibTransId="{42E2A358-64EB-4BD8-AAE8-0ABDD408A60A}"/>
    <dgm:cxn modelId="{E5CAED02-8451-499B-8261-6A90699161E0}" type="presOf" srcId="{2A7C8EBB-7D42-4D9A-A6DD-78377667770D}" destId="{F0769DA1-9D4E-4CBC-A749-126DED88E33C}" srcOrd="0" destOrd="0" presId="urn:microsoft.com/office/officeart/2005/8/layout/hierarchy3"/>
    <dgm:cxn modelId="{A7DB402F-7533-4721-9697-122A4D1F4792}" type="presOf" srcId="{F99196C4-EDC8-4A96-A36D-0FC267577367}" destId="{5A2CF914-4A89-4AD7-998A-A40814276D9C}" srcOrd="0" destOrd="0" presId="urn:microsoft.com/office/officeart/2005/8/layout/hierarchy3"/>
    <dgm:cxn modelId="{8A16E5E6-3A01-478B-AACB-BA0557CBC446}" type="presOf" srcId="{92D0D8BB-C500-4D34-A710-8FB9F31DAE3E}" destId="{397BBBBF-3233-417C-BBF5-8F92EB6ACA8A}" srcOrd="0" destOrd="0" presId="urn:microsoft.com/office/officeart/2005/8/layout/hierarchy3"/>
    <dgm:cxn modelId="{205628E5-DCEF-4108-8E19-344CF9F7EA19}" srcId="{92D0D8BB-C500-4D34-A710-8FB9F31DAE3E}" destId="{18FF97E5-7A3E-48AE-B0A2-015421EAE2BA}" srcOrd="0" destOrd="0" parTransId="{AB755D97-FD1F-45E5-ADCA-D3A61368AEEE}" sibTransId="{F743486B-DAB7-4A93-8DDC-2C23EE19A1BB}"/>
    <dgm:cxn modelId="{67F07940-1D9B-4CC1-8709-1993E453FF00}" type="presOf" srcId="{43068192-CE8C-478B-BF95-2B931B632F59}" destId="{0CCC2E32-5B74-47F8-BA16-01E9685F755C}" srcOrd="0" destOrd="0" presId="urn:microsoft.com/office/officeart/2005/8/layout/hierarchy3"/>
    <dgm:cxn modelId="{3FE663E0-2AA7-415D-ADB3-36F2F71E5130}" type="presOf" srcId="{267D2E0A-C93C-44E7-8903-823AF18BB5BB}" destId="{9DAC434A-94D9-40DA-8293-BEF51770E37F}" srcOrd="0" destOrd="0" presId="urn:microsoft.com/office/officeart/2005/8/layout/hierarchy3"/>
    <dgm:cxn modelId="{DECB8957-3F56-486F-B552-C83DB81A4F7F}" type="presParOf" srcId="{43590777-6970-4AF7-800A-BCFF13823647}" destId="{30BB597B-88F1-44FA-B44D-724C43ECF931}" srcOrd="0" destOrd="0" presId="urn:microsoft.com/office/officeart/2005/8/layout/hierarchy3"/>
    <dgm:cxn modelId="{7E3129D8-A593-44C8-9EB9-53A97DBD6C82}" type="presParOf" srcId="{30BB597B-88F1-44FA-B44D-724C43ECF931}" destId="{48E5BA3A-2D61-465C-98C8-C1701D4BBD11}" srcOrd="0" destOrd="0" presId="urn:microsoft.com/office/officeart/2005/8/layout/hierarchy3"/>
    <dgm:cxn modelId="{D6BBF686-ECAB-419E-878B-F1BC2625DC5D}" type="presParOf" srcId="{48E5BA3A-2D61-465C-98C8-C1701D4BBD11}" destId="{F0769DA1-9D4E-4CBC-A749-126DED88E33C}" srcOrd="0" destOrd="0" presId="urn:microsoft.com/office/officeart/2005/8/layout/hierarchy3"/>
    <dgm:cxn modelId="{2D93BCE8-FBC9-42B9-A514-DF72EC54492C}" type="presParOf" srcId="{48E5BA3A-2D61-465C-98C8-C1701D4BBD11}" destId="{0AC561C2-6A51-4E6F-ABB4-15D0D4376B83}" srcOrd="1" destOrd="0" presId="urn:microsoft.com/office/officeart/2005/8/layout/hierarchy3"/>
    <dgm:cxn modelId="{38EA94D9-A2A1-478C-A260-361570F21530}" type="presParOf" srcId="{30BB597B-88F1-44FA-B44D-724C43ECF931}" destId="{AE05AFC0-9E27-4219-A0DA-494A04D9825F}" srcOrd="1" destOrd="0" presId="urn:microsoft.com/office/officeart/2005/8/layout/hierarchy3"/>
    <dgm:cxn modelId="{6A2BAFEB-04BF-4235-BDF2-294332C1697D}" type="presParOf" srcId="{AE05AFC0-9E27-4219-A0DA-494A04D9825F}" destId="{C78ECD0C-6AC3-4A7B-B410-60ED49D2BD56}" srcOrd="0" destOrd="0" presId="urn:microsoft.com/office/officeart/2005/8/layout/hierarchy3"/>
    <dgm:cxn modelId="{ADAC7C1E-78DD-42D5-B169-E3997ADAD2F0}" type="presParOf" srcId="{AE05AFC0-9E27-4219-A0DA-494A04D9825F}" destId="{B12A6CC1-1F3A-42EB-9B3F-B18C2941864E}" srcOrd="1" destOrd="0" presId="urn:microsoft.com/office/officeart/2005/8/layout/hierarchy3"/>
    <dgm:cxn modelId="{5E5F0FC6-3339-4474-B773-06AA28309BE7}" type="presParOf" srcId="{AE05AFC0-9E27-4219-A0DA-494A04D9825F}" destId="{A26A97B1-2C58-4489-8F2E-FD6D8BBEA61D}" srcOrd="2" destOrd="0" presId="urn:microsoft.com/office/officeart/2005/8/layout/hierarchy3"/>
    <dgm:cxn modelId="{879EBFD3-4558-41C1-955C-67A372825471}" type="presParOf" srcId="{AE05AFC0-9E27-4219-A0DA-494A04D9825F}" destId="{9CCE9965-4D41-4E8D-AD0D-0C46BB67B6BC}" srcOrd="3" destOrd="0" presId="urn:microsoft.com/office/officeart/2005/8/layout/hierarchy3"/>
    <dgm:cxn modelId="{05ED3DA8-D4F0-49B4-8790-10F470F7620F}" type="presParOf" srcId="{AE05AFC0-9E27-4219-A0DA-494A04D9825F}" destId="{D0B58BCF-9F92-4554-A9AC-F78486305389}" srcOrd="4" destOrd="0" presId="urn:microsoft.com/office/officeart/2005/8/layout/hierarchy3"/>
    <dgm:cxn modelId="{3D936BA8-43E3-4105-ABFD-18E1B65CD10E}" type="presParOf" srcId="{AE05AFC0-9E27-4219-A0DA-494A04D9825F}" destId="{02B215BF-D865-4EF3-80CA-61AA04D365F2}" srcOrd="5" destOrd="0" presId="urn:microsoft.com/office/officeart/2005/8/layout/hierarchy3"/>
    <dgm:cxn modelId="{D8A9DA0F-9FA3-47BA-9016-BFE68F613A83}" type="presParOf" srcId="{43590777-6970-4AF7-800A-BCFF13823647}" destId="{35D4B2D0-2A61-4205-A239-1A47CA82647F}" srcOrd="1" destOrd="0" presId="urn:microsoft.com/office/officeart/2005/8/layout/hierarchy3"/>
    <dgm:cxn modelId="{9121F495-6651-416C-9F2B-2A8E5B9B4C5D}" type="presParOf" srcId="{35D4B2D0-2A61-4205-A239-1A47CA82647F}" destId="{9E64BD98-B5BE-4AE8-ADA9-2A2AA8E926D3}" srcOrd="0" destOrd="0" presId="urn:microsoft.com/office/officeart/2005/8/layout/hierarchy3"/>
    <dgm:cxn modelId="{21B06A66-3716-4079-AFF2-33DD1832DFAD}" type="presParOf" srcId="{9E64BD98-B5BE-4AE8-ADA9-2A2AA8E926D3}" destId="{00829AFD-3C3F-4058-B8E9-DF9EC83A8822}" srcOrd="0" destOrd="0" presId="urn:microsoft.com/office/officeart/2005/8/layout/hierarchy3"/>
    <dgm:cxn modelId="{60892D2D-740B-41D4-BFC7-858CE209C063}" type="presParOf" srcId="{9E64BD98-B5BE-4AE8-ADA9-2A2AA8E926D3}" destId="{702364BF-7639-4EDC-B8E7-3DD35BD1155F}" srcOrd="1" destOrd="0" presId="urn:microsoft.com/office/officeart/2005/8/layout/hierarchy3"/>
    <dgm:cxn modelId="{795AE2F6-0E86-42FF-BB22-74D6D01F3B44}" type="presParOf" srcId="{35D4B2D0-2A61-4205-A239-1A47CA82647F}" destId="{C651CB95-CACD-47A9-87D0-80754665E1C1}" srcOrd="1" destOrd="0" presId="urn:microsoft.com/office/officeart/2005/8/layout/hierarchy3"/>
    <dgm:cxn modelId="{6F722EBD-6E1F-4E8E-B307-087C23086509}" type="presParOf" srcId="{C651CB95-CACD-47A9-87D0-80754665E1C1}" destId="{0CCC2E32-5B74-47F8-BA16-01E9685F755C}" srcOrd="0" destOrd="0" presId="urn:microsoft.com/office/officeart/2005/8/layout/hierarchy3"/>
    <dgm:cxn modelId="{08247876-0CBF-4BD2-BAF1-9B30B38CC54A}" type="presParOf" srcId="{C651CB95-CACD-47A9-87D0-80754665E1C1}" destId="{6BB155EE-A730-4CC3-8BCC-00FC63334276}" srcOrd="1" destOrd="0" presId="urn:microsoft.com/office/officeart/2005/8/layout/hierarchy3"/>
    <dgm:cxn modelId="{22BCE1FD-1ED0-4A5A-A10F-56340C85E8F1}" type="presParOf" srcId="{C651CB95-CACD-47A9-87D0-80754665E1C1}" destId="{C224240A-61BA-4A46-8FB6-C68D00EC7594}" srcOrd="2" destOrd="0" presId="urn:microsoft.com/office/officeart/2005/8/layout/hierarchy3"/>
    <dgm:cxn modelId="{8A66F8F1-A402-40E8-A984-02CF56CAA6BB}" type="presParOf" srcId="{C651CB95-CACD-47A9-87D0-80754665E1C1}" destId="{85DFAF24-6ECA-4BC3-BF31-DE17A12DA439}" srcOrd="3" destOrd="0" presId="urn:microsoft.com/office/officeart/2005/8/layout/hierarchy3"/>
    <dgm:cxn modelId="{9535C3A8-A857-40FD-895B-DF78DD5A0FF3}" type="presParOf" srcId="{43590777-6970-4AF7-800A-BCFF13823647}" destId="{F887951D-9229-4461-B4A5-A298C5280B13}" srcOrd="2" destOrd="0" presId="urn:microsoft.com/office/officeart/2005/8/layout/hierarchy3"/>
    <dgm:cxn modelId="{BE8363CC-C04A-4AC6-927C-4E644659EEAE}" type="presParOf" srcId="{F887951D-9229-4461-B4A5-A298C5280B13}" destId="{AABC40C9-68F5-414F-B3C6-9603C838B830}" srcOrd="0" destOrd="0" presId="urn:microsoft.com/office/officeart/2005/8/layout/hierarchy3"/>
    <dgm:cxn modelId="{E8F63D1F-4E4C-4A6F-B227-D6F3465FFAD0}" type="presParOf" srcId="{AABC40C9-68F5-414F-B3C6-9603C838B830}" destId="{32B2661D-7F2F-4A31-8E6C-1ABE65BC7477}" srcOrd="0" destOrd="0" presId="urn:microsoft.com/office/officeart/2005/8/layout/hierarchy3"/>
    <dgm:cxn modelId="{AA94022F-C29E-4CAF-85E3-BFF3FFDA41B1}" type="presParOf" srcId="{AABC40C9-68F5-414F-B3C6-9603C838B830}" destId="{1609BC35-2471-4ECA-B3FC-A57DD9191FE2}" srcOrd="1" destOrd="0" presId="urn:microsoft.com/office/officeart/2005/8/layout/hierarchy3"/>
    <dgm:cxn modelId="{D55F4FB0-DDFA-4C04-AD2B-430FEC871928}" type="presParOf" srcId="{F887951D-9229-4461-B4A5-A298C5280B13}" destId="{9BB59209-04B1-4438-A022-F2499ABFA214}" srcOrd="1" destOrd="0" presId="urn:microsoft.com/office/officeart/2005/8/layout/hierarchy3"/>
    <dgm:cxn modelId="{B56D2FBE-4300-4FF6-A4EA-D374CB18A57C}" type="presParOf" srcId="{9BB59209-04B1-4438-A022-F2499ABFA214}" destId="{BA204D92-0E59-4400-A289-80D3AEDED0D1}" srcOrd="0" destOrd="0" presId="urn:microsoft.com/office/officeart/2005/8/layout/hierarchy3"/>
    <dgm:cxn modelId="{1058CE28-C741-4A74-BAC9-DA3946532414}" type="presParOf" srcId="{9BB59209-04B1-4438-A022-F2499ABFA214}" destId="{41755101-B618-4A6D-BC58-3D6D31D3CEAA}" srcOrd="1" destOrd="0" presId="urn:microsoft.com/office/officeart/2005/8/layout/hierarchy3"/>
    <dgm:cxn modelId="{FCD7CBD5-B720-414E-921A-CD4B9804E4DE}" type="presParOf" srcId="{9BB59209-04B1-4438-A022-F2499ABFA214}" destId="{9DAC434A-94D9-40DA-8293-BEF51770E37F}" srcOrd="2" destOrd="0" presId="urn:microsoft.com/office/officeart/2005/8/layout/hierarchy3"/>
    <dgm:cxn modelId="{1A728884-D232-472E-905E-5C71C533A817}" type="presParOf" srcId="{9BB59209-04B1-4438-A022-F2499ABFA214}" destId="{CD9CBC0E-2998-4612-9B15-33806D2392C2}" srcOrd="3" destOrd="0" presId="urn:microsoft.com/office/officeart/2005/8/layout/hierarchy3"/>
    <dgm:cxn modelId="{DF693FB5-B684-4F80-99E1-42F993D28F9F}" type="presParOf" srcId="{9BB59209-04B1-4438-A022-F2499ABFA214}" destId="{759B4645-6AC3-45C5-BAE6-8469CDA5B404}" srcOrd="4" destOrd="0" presId="urn:microsoft.com/office/officeart/2005/8/layout/hierarchy3"/>
    <dgm:cxn modelId="{28485A96-6DDB-4F39-A046-80C7EE892C8D}" type="presParOf" srcId="{9BB59209-04B1-4438-A022-F2499ABFA214}" destId="{B5453BE0-32C4-436C-8192-4B102323F9E6}" srcOrd="5" destOrd="0" presId="urn:microsoft.com/office/officeart/2005/8/layout/hierarchy3"/>
    <dgm:cxn modelId="{E44A9FAC-480F-4322-8F07-D4B96855E5EC}" type="presParOf" srcId="{43590777-6970-4AF7-800A-BCFF13823647}" destId="{BA5B8423-1514-4293-93FC-8DF44F4EB924}" srcOrd="3" destOrd="0" presId="urn:microsoft.com/office/officeart/2005/8/layout/hierarchy3"/>
    <dgm:cxn modelId="{0519BAEF-1C0F-4397-80EE-FB97D56E52B6}" type="presParOf" srcId="{BA5B8423-1514-4293-93FC-8DF44F4EB924}" destId="{9065E77F-4160-4EB5-B690-BAF87C9D845E}" srcOrd="0" destOrd="0" presId="urn:microsoft.com/office/officeart/2005/8/layout/hierarchy3"/>
    <dgm:cxn modelId="{F7209DC6-337F-4704-AD19-51BA0248924F}" type="presParOf" srcId="{9065E77F-4160-4EB5-B690-BAF87C9D845E}" destId="{397BBBBF-3233-417C-BBF5-8F92EB6ACA8A}" srcOrd="0" destOrd="0" presId="urn:microsoft.com/office/officeart/2005/8/layout/hierarchy3"/>
    <dgm:cxn modelId="{DA8E9EED-B47A-4CEF-BFE0-EA3E44CB88D2}" type="presParOf" srcId="{9065E77F-4160-4EB5-B690-BAF87C9D845E}" destId="{2ABB80C4-CBFD-48E9-94D4-174E176E5A5A}" srcOrd="1" destOrd="0" presId="urn:microsoft.com/office/officeart/2005/8/layout/hierarchy3"/>
    <dgm:cxn modelId="{5A84CFD4-DA29-4C89-9897-6995C08BE0C0}" type="presParOf" srcId="{BA5B8423-1514-4293-93FC-8DF44F4EB924}" destId="{59FE114A-A84D-4AF0-8095-1BBCABA4B688}" srcOrd="1" destOrd="0" presId="urn:microsoft.com/office/officeart/2005/8/layout/hierarchy3"/>
    <dgm:cxn modelId="{3FA815A0-B069-40D9-A576-FB8A9C041932}" type="presParOf" srcId="{59FE114A-A84D-4AF0-8095-1BBCABA4B688}" destId="{A731BA03-24C9-490B-AED6-C4423C574DAC}" srcOrd="0" destOrd="0" presId="urn:microsoft.com/office/officeart/2005/8/layout/hierarchy3"/>
    <dgm:cxn modelId="{8EB9359C-89A1-400D-8460-7946EFD2960E}" type="presParOf" srcId="{59FE114A-A84D-4AF0-8095-1BBCABA4B688}" destId="{95D9618C-F737-47AF-A984-DEF359507BB1}" srcOrd="1" destOrd="0" presId="urn:microsoft.com/office/officeart/2005/8/layout/hierarchy3"/>
    <dgm:cxn modelId="{1B47F48F-09C7-4F8B-BF1B-3E744DDC0749}" type="presParOf" srcId="{59FE114A-A84D-4AF0-8095-1BBCABA4B688}" destId="{7D81502B-7E8A-4A0B-82F7-D83DB13CE38D}" srcOrd="2" destOrd="0" presId="urn:microsoft.com/office/officeart/2005/8/layout/hierarchy3"/>
    <dgm:cxn modelId="{6504681E-5116-4B5F-A14F-5E56C1AA1F1B}" type="presParOf" srcId="{59FE114A-A84D-4AF0-8095-1BBCABA4B688}" destId="{63354573-03EF-40C9-BFB9-D0653644A8E1}" srcOrd="3" destOrd="0" presId="urn:microsoft.com/office/officeart/2005/8/layout/hierarchy3"/>
    <dgm:cxn modelId="{3C99AB13-84B0-4B31-9909-0F8F97CEABF7}" type="presParOf" srcId="{59FE114A-A84D-4AF0-8095-1BBCABA4B688}" destId="{E5DA20A1-63A3-4171-A0E0-34536A066557}" srcOrd="4" destOrd="0" presId="urn:microsoft.com/office/officeart/2005/8/layout/hierarchy3"/>
    <dgm:cxn modelId="{A8A8D1DF-EF97-4091-9330-37E810494D78}" type="presParOf" srcId="{59FE114A-A84D-4AF0-8095-1BBCABA4B688}" destId="{06404662-A1C0-4E4A-98E2-E031F98BC88A}" srcOrd="5" destOrd="0" presId="urn:microsoft.com/office/officeart/2005/8/layout/hierarchy3"/>
    <dgm:cxn modelId="{E29B692D-6DBA-46A3-9E3D-17B934639D50}" type="presParOf" srcId="{59FE114A-A84D-4AF0-8095-1BBCABA4B688}" destId="{39519EE8-02F5-4CEB-A360-7538158D6BCF}" srcOrd="6" destOrd="0" presId="urn:microsoft.com/office/officeart/2005/8/layout/hierarchy3"/>
    <dgm:cxn modelId="{AB6D982D-E8C5-4FA5-96E9-AE1FE2477FA0}" type="presParOf" srcId="{59FE114A-A84D-4AF0-8095-1BBCABA4B688}" destId="{980A161E-8A1E-44FC-8CAC-83F63690ACF3}" srcOrd="7" destOrd="0" presId="urn:microsoft.com/office/officeart/2005/8/layout/hierarchy3"/>
    <dgm:cxn modelId="{96EDD30A-82D8-43E1-86D8-71A64207A002}" type="presParOf" srcId="{59FE114A-A84D-4AF0-8095-1BBCABA4B688}" destId="{0E60A12B-1D59-4390-B8BC-4F41BF1D1C26}" srcOrd="8" destOrd="0" presId="urn:microsoft.com/office/officeart/2005/8/layout/hierarchy3"/>
    <dgm:cxn modelId="{27F37346-0A83-4C91-BC73-02B2F78514FF}" type="presParOf" srcId="{59FE114A-A84D-4AF0-8095-1BBCABA4B688}" destId="{240CECD9-F697-4445-B7BC-5648343847F7}" srcOrd="9" destOrd="0" presId="urn:microsoft.com/office/officeart/2005/8/layout/hierarchy3"/>
    <dgm:cxn modelId="{33931E3F-8F4D-4708-87A2-87C9FA759182}" type="presParOf" srcId="{59FE114A-A84D-4AF0-8095-1BBCABA4B688}" destId="{CC1A1A11-1C82-4691-97B7-3274704ECE53}" srcOrd="10" destOrd="0" presId="urn:microsoft.com/office/officeart/2005/8/layout/hierarchy3"/>
    <dgm:cxn modelId="{E678CD1D-B7AC-48D5-8442-FB544AA08124}" type="presParOf" srcId="{59FE114A-A84D-4AF0-8095-1BBCABA4B688}" destId="{5A2CF914-4A89-4AD7-998A-A40814276D9C}" srcOrd="11" destOrd="0" presId="urn:microsoft.com/office/officeart/2005/8/layout/hierarchy3"/>
    <dgm:cxn modelId="{29F0F586-0643-4B4C-BF06-9D6970557C62}" type="presParOf" srcId="{59FE114A-A84D-4AF0-8095-1BBCABA4B688}" destId="{D2B35CA6-13BC-4996-A337-9261C5C37ED7}" srcOrd="12" destOrd="0" presId="urn:microsoft.com/office/officeart/2005/8/layout/hierarchy3"/>
    <dgm:cxn modelId="{40852027-6EE6-47AD-9AB6-D40BDE48EF08}" type="presParOf" srcId="{59FE114A-A84D-4AF0-8095-1BBCABA4B688}" destId="{357C1208-8395-4172-AAF2-0A0770A5D561}" srcOrd="13" destOrd="0" presId="urn:microsoft.com/office/officeart/2005/8/layout/hierarchy3"/>
    <dgm:cxn modelId="{21A7B343-499C-4D65-9A9C-5017DA0C4CF9}" type="presParOf" srcId="{59FE114A-A84D-4AF0-8095-1BBCABA4B688}" destId="{95D72AD5-143F-48E5-8F2B-4854155FDA29}" srcOrd="14" destOrd="0" presId="urn:microsoft.com/office/officeart/2005/8/layout/hierarchy3"/>
    <dgm:cxn modelId="{9A5032AB-4C9C-4546-AA74-1E882BF6AE27}" type="presParOf" srcId="{59FE114A-A84D-4AF0-8095-1BBCABA4B688}" destId="{6A6D2AC5-FBD4-4C92-ADC4-A484002B7AAC}" srcOrd="1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3A03E-25D2-4CFC-9694-2FDAC4C7D1E2}">
      <dsp:nvSpPr>
        <dsp:cNvPr id="0" name=""/>
        <dsp:cNvSpPr/>
      </dsp:nvSpPr>
      <dsp:spPr>
        <a:xfrm>
          <a:off x="7292" y="0"/>
          <a:ext cx="7460307" cy="5796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 dirty="0"/>
        </a:p>
      </dsp:txBody>
      <dsp:txXfrm>
        <a:off x="7292" y="0"/>
        <a:ext cx="7460307" cy="1738800"/>
      </dsp:txXfrm>
    </dsp:sp>
    <dsp:sp modelId="{F9A7A2AD-AFA5-4825-9712-E2AEAE9359E1}">
      <dsp:nvSpPr>
        <dsp:cNvPr id="0" name=""/>
        <dsp:cNvSpPr/>
      </dsp:nvSpPr>
      <dsp:spPr>
        <a:xfrm>
          <a:off x="831501" y="742266"/>
          <a:ext cx="5968245" cy="36791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تعريف الاتصال والاتصال التعليمي</a:t>
          </a:r>
          <a:endParaRPr lang="ar-SA" sz="2400" kern="1200" dirty="0"/>
        </a:p>
      </dsp:txBody>
      <dsp:txXfrm>
        <a:off x="842277" y="753042"/>
        <a:ext cx="5946693" cy="346358"/>
      </dsp:txXfrm>
    </dsp:sp>
    <dsp:sp modelId="{7B032E99-F74C-42FD-BFF6-A9CDCC1FCDCE}">
      <dsp:nvSpPr>
        <dsp:cNvPr id="0" name=""/>
        <dsp:cNvSpPr/>
      </dsp:nvSpPr>
      <dsp:spPr>
        <a:xfrm>
          <a:off x="831501" y="1166778"/>
          <a:ext cx="5968245" cy="36791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طبيعة عملية الاتصال</a:t>
          </a:r>
          <a:endParaRPr lang="ar-SA" sz="2400" kern="1200" dirty="0"/>
        </a:p>
      </dsp:txBody>
      <dsp:txXfrm>
        <a:off x="842277" y="1177554"/>
        <a:ext cx="5946693" cy="346358"/>
      </dsp:txXfrm>
    </dsp:sp>
    <dsp:sp modelId="{580A2245-E69E-4626-A364-0F378844D6F2}">
      <dsp:nvSpPr>
        <dsp:cNvPr id="0" name=""/>
        <dsp:cNvSpPr/>
      </dsp:nvSpPr>
      <dsp:spPr>
        <a:xfrm>
          <a:off x="831501" y="1591289"/>
          <a:ext cx="5968245" cy="36791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اهداف الاتصال</a:t>
          </a:r>
          <a:endParaRPr lang="ar-SA" sz="2400" kern="1200" dirty="0"/>
        </a:p>
      </dsp:txBody>
      <dsp:txXfrm>
        <a:off x="842277" y="1602065"/>
        <a:ext cx="5946693" cy="346358"/>
      </dsp:txXfrm>
    </dsp:sp>
    <dsp:sp modelId="{6CF47CCB-01F7-49C6-A5C3-51727CC5C141}">
      <dsp:nvSpPr>
        <dsp:cNvPr id="0" name=""/>
        <dsp:cNvSpPr/>
      </dsp:nvSpPr>
      <dsp:spPr>
        <a:xfrm>
          <a:off x="831501" y="2015801"/>
          <a:ext cx="5968245" cy="36791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خصائص الاتصال</a:t>
          </a:r>
          <a:endParaRPr lang="ar-SA" sz="2400" kern="1200" dirty="0"/>
        </a:p>
      </dsp:txBody>
      <dsp:txXfrm>
        <a:off x="842277" y="2026577"/>
        <a:ext cx="5946693" cy="346358"/>
      </dsp:txXfrm>
    </dsp:sp>
    <dsp:sp modelId="{F4516FD5-75B9-495A-A4F4-D8D0A935EBCB}">
      <dsp:nvSpPr>
        <dsp:cNvPr id="0" name=""/>
        <dsp:cNvSpPr/>
      </dsp:nvSpPr>
      <dsp:spPr>
        <a:xfrm>
          <a:off x="831501" y="2440313"/>
          <a:ext cx="5968245" cy="36791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عناصر الاتصال</a:t>
          </a:r>
          <a:endParaRPr lang="ar-SA" sz="2400" kern="1200" dirty="0"/>
        </a:p>
      </dsp:txBody>
      <dsp:txXfrm>
        <a:off x="842277" y="2451089"/>
        <a:ext cx="5946693" cy="346358"/>
      </dsp:txXfrm>
    </dsp:sp>
    <dsp:sp modelId="{7CA88767-6DBE-4693-975D-F6076ECA206A}">
      <dsp:nvSpPr>
        <dsp:cNvPr id="0" name=""/>
        <dsp:cNvSpPr/>
      </dsp:nvSpPr>
      <dsp:spPr>
        <a:xfrm>
          <a:off x="831501" y="2864824"/>
          <a:ext cx="5968245" cy="36791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مهارات الاتصال في التربية الخاصة</a:t>
          </a:r>
          <a:endParaRPr lang="ar-SA" sz="2000" b="1" kern="1200" dirty="0"/>
        </a:p>
      </dsp:txBody>
      <dsp:txXfrm>
        <a:off x="842277" y="2875600"/>
        <a:ext cx="5946693" cy="346358"/>
      </dsp:txXfrm>
    </dsp:sp>
    <dsp:sp modelId="{340AA693-71B1-4717-A900-D627A1A282D5}">
      <dsp:nvSpPr>
        <dsp:cNvPr id="0" name=""/>
        <dsp:cNvSpPr/>
      </dsp:nvSpPr>
      <dsp:spPr>
        <a:xfrm>
          <a:off x="831501" y="3289336"/>
          <a:ext cx="5968245" cy="36791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العوامل المؤثرة في عملية الاتصال عند ذوي الاحتياجات الخاصة</a:t>
          </a:r>
          <a:endParaRPr lang="ar-SA" sz="2000" b="1" kern="1200" dirty="0"/>
        </a:p>
      </dsp:txBody>
      <dsp:txXfrm>
        <a:off x="842277" y="3300112"/>
        <a:ext cx="5946693" cy="346358"/>
      </dsp:txXfrm>
    </dsp:sp>
    <dsp:sp modelId="{12CFF47A-9626-4A5A-A4BD-398F237C46E0}">
      <dsp:nvSpPr>
        <dsp:cNvPr id="0" name=""/>
        <dsp:cNvSpPr/>
      </dsp:nvSpPr>
      <dsp:spPr>
        <a:xfrm>
          <a:off x="831501" y="3713848"/>
          <a:ext cx="5968245" cy="36791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أنواع الاتصال التعليمي لذوي الاحتياجات الخاصة</a:t>
          </a:r>
          <a:endParaRPr lang="ar-SA" sz="2400" kern="1200" dirty="0"/>
        </a:p>
      </dsp:txBody>
      <dsp:txXfrm>
        <a:off x="842277" y="3724624"/>
        <a:ext cx="5946693" cy="346358"/>
      </dsp:txXfrm>
    </dsp:sp>
    <dsp:sp modelId="{36F2068B-F0E7-4E42-B8CB-A2707DAC4EA4}">
      <dsp:nvSpPr>
        <dsp:cNvPr id="0" name=""/>
        <dsp:cNvSpPr/>
      </dsp:nvSpPr>
      <dsp:spPr>
        <a:xfrm>
          <a:off x="831501" y="4138360"/>
          <a:ext cx="5968245" cy="36791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معوقات الاتصال التعليمي لذوي الاحتياجات الخاصة</a:t>
          </a:r>
          <a:endParaRPr lang="ar-SA" sz="2400" kern="1200" dirty="0"/>
        </a:p>
      </dsp:txBody>
      <dsp:txXfrm>
        <a:off x="842277" y="4149136"/>
        <a:ext cx="5946693" cy="3463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ECB13-5EC5-40C3-B421-03699CD74E72}">
      <dsp:nvSpPr>
        <dsp:cNvPr id="0" name=""/>
        <dsp:cNvSpPr/>
      </dsp:nvSpPr>
      <dsp:spPr>
        <a:xfrm>
          <a:off x="3166641" y="3257898"/>
          <a:ext cx="1443580" cy="1443580"/>
        </a:xfrm>
        <a:prstGeom prst="ellipse">
          <a:avLst/>
        </a:prstGeom>
        <a:gradFill rotWithShape="1">
          <a:gsLst>
            <a:gs pos="0">
              <a:schemeClr val="accent1">
                <a:shade val="63000"/>
                <a:satMod val="165000"/>
              </a:schemeClr>
            </a:gs>
            <a:gs pos="30000">
              <a:schemeClr val="accent1">
                <a:shade val="58000"/>
                <a:satMod val="165000"/>
              </a:schemeClr>
            </a:gs>
            <a:gs pos="75000">
              <a:schemeClr val="accent1">
                <a:shade val="30000"/>
                <a:satMod val="175000"/>
              </a:schemeClr>
            </a:gs>
            <a:gs pos="100000">
              <a:schemeClr val="accent1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b="1" kern="1200" dirty="0" smtClean="0"/>
            <a:t>عملية الاتصال</a:t>
          </a:r>
          <a:endParaRPr lang="ar-SA" sz="3100" b="1" kern="1200" dirty="0"/>
        </a:p>
      </dsp:txBody>
      <dsp:txXfrm>
        <a:off x="3378048" y="3469305"/>
        <a:ext cx="1020766" cy="1020766"/>
      </dsp:txXfrm>
    </dsp:sp>
    <dsp:sp modelId="{81331615-33CB-48FA-BB3D-D0D6B5A89D7F}">
      <dsp:nvSpPr>
        <dsp:cNvPr id="0" name=""/>
        <dsp:cNvSpPr/>
      </dsp:nvSpPr>
      <dsp:spPr>
        <a:xfrm rot="10800000">
          <a:off x="508010" y="3773978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2077260-5394-4BDD-9402-A3DFCA89859D}">
      <dsp:nvSpPr>
        <dsp:cNvPr id="0" name=""/>
        <dsp:cNvSpPr/>
      </dsp:nvSpPr>
      <dsp:spPr>
        <a:xfrm>
          <a:off x="2756" y="3575486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الظروف الفيزيقية</a:t>
          </a:r>
          <a:endParaRPr lang="ar-SA" sz="1700" b="1" kern="1200" dirty="0"/>
        </a:p>
      </dsp:txBody>
      <dsp:txXfrm>
        <a:off x="26433" y="3599163"/>
        <a:ext cx="963152" cy="761051"/>
      </dsp:txXfrm>
    </dsp:sp>
    <dsp:sp modelId="{619F8812-628A-4BC6-9895-9D74DC01ED80}">
      <dsp:nvSpPr>
        <dsp:cNvPr id="0" name=""/>
        <dsp:cNvSpPr/>
      </dsp:nvSpPr>
      <dsp:spPr>
        <a:xfrm rot="12150000">
          <a:off x="669706" y="2961075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7F62D52-0D61-4143-86B7-238D1825623B}">
      <dsp:nvSpPr>
        <dsp:cNvPr id="0" name=""/>
        <dsp:cNvSpPr/>
      </dsp:nvSpPr>
      <dsp:spPr>
        <a:xfrm>
          <a:off x="260076" y="2281855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الفروق الفردية</a:t>
          </a:r>
          <a:endParaRPr lang="ar-SA" sz="1700" b="1" kern="1200" dirty="0"/>
        </a:p>
      </dsp:txBody>
      <dsp:txXfrm>
        <a:off x="283753" y="2305532"/>
        <a:ext cx="963152" cy="761051"/>
      </dsp:txXfrm>
    </dsp:sp>
    <dsp:sp modelId="{0DCFB5CA-0BC0-4C8A-A52D-2B9BC47F3AE9}">
      <dsp:nvSpPr>
        <dsp:cNvPr id="0" name=""/>
        <dsp:cNvSpPr/>
      </dsp:nvSpPr>
      <dsp:spPr>
        <a:xfrm rot="13500000">
          <a:off x="1130179" y="2271929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60C370-C1B4-4FD6-B067-450131DACE54}">
      <dsp:nvSpPr>
        <dsp:cNvPr id="0" name=""/>
        <dsp:cNvSpPr/>
      </dsp:nvSpPr>
      <dsp:spPr>
        <a:xfrm>
          <a:off x="992859" y="1185167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الجنس</a:t>
          </a:r>
          <a:endParaRPr lang="ar-SA" sz="1700" b="1" kern="1200" dirty="0"/>
        </a:p>
      </dsp:txBody>
      <dsp:txXfrm>
        <a:off x="1016536" y="1208844"/>
        <a:ext cx="963152" cy="761051"/>
      </dsp:txXfrm>
    </dsp:sp>
    <dsp:sp modelId="{2BA7376B-34E0-4C0A-811F-929A431DC792}">
      <dsp:nvSpPr>
        <dsp:cNvPr id="0" name=""/>
        <dsp:cNvSpPr/>
      </dsp:nvSpPr>
      <dsp:spPr>
        <a:xfrm rot="14850000">
          <a:off x="1819325" y="1811456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620817F-8BA8-40E0-BE49-BC9EA4C1582D}">
      <dsp:nvSpPr>
        <dsp:cNvPr id="0" name=""/>
        <dsp:cNvSpPr/>
      </dsp:nvSpPr>
      <dsp:spPr>
        <a:xfrm>
          <a:off x="2089547" y="452384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الخلفية الثقافية</a:t>
          </a:r>
          <a:endParaRPr lang="ar-SA" sz="1700" b="1" kern="1200" dirty="0"/>
        </a:p>
      </dsp:txBody>
      <dsp:txXfrm>
        <a:off x="2113224" y="476061"/>
        <a:ext cx="963152" cy="761051"/>
      </dsp:txXfrm>
    </dsp:sp>
    <dsp:sp modelId="{55540A6E-3F73-41EF-AD5C-1790DBE9490E}">
      <dsp:nvSpPr>
        <dsp:cNvPr id="0" name=""/>
        <dsp:cNvSpPr/>
      </dsp:nvSpPr>
      <dsp:spPr>
        <a:xfrm rot="16200000">
          <a:off x="2632228" y="1649760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65E40A0-9307-45FC-8160-6E99AD663A63}">
      <dsp:nvSpPr>
        <dsp:cNvPr id="0" name=""/>
        <dsp:cNvSpPr/>
      </dsp:nvSpPr>
      <dsp:spPr>
        <a:xfrm>
          <a:off x="3383178" y="195064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بدائل قنوات الاتصال</a:t>
          </a:r>
          <a:endParaRPr lang="ar-SA" sz="1700" b="1" kern="1200" dirty="0"/>
        </a:p>
      </dsp:txBody>
      <dsp:txXfrm>
        <a:off x="3406855" y="218741"/>
        <a:ext cx="963152" cy="761051"/>
      </dsp:txXfrm>
    </dsp:sp>
    <dsp:sp modelId="{62C89114-BE2E-4207-AB30-614AB4A83E31}">
      <dsp:nvSpPr>
        <dsp:cNvPr id="0" name=""/>
        <dsp:cNvSpPr/>
      </dsp:nvSpPr>
      <dsp:spPr>
        <a:xfrm rot="17550000">
          <a:off x="3445131" y="1811456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1A15E65-3095-44A0-84A3-D9A01EAD63E8}">
      <dsp:nvSpPr>
        <dsp:cNvPr id="0" name=""/>
        <dsp:cNvSpPr/>
      </dsp:nvSpPr>
      <dsp:spPr>
        <a:xfrm>
          <a:off x="4676810" y="452384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الحالة النفسية لذوي الاعاقة</a:t>
          </a:r>
          <a:endParaRPr lang="ar-SA" sz="1700" b="1" kern="1200" dirty="0"/>
        </a:p>
      </dsp:txBody>
      <dsp:txXfrm>
        <a:off x="4700487" y="476061"/>
        <a:ext cx="963152" cy="761051"/>
      </dsp:txXfrm>
    </dsp:sp>
    <dsp:sp modelId="{1883794A-B43D-4221-A2E1-D2A41CE2F5A2}">
      <dsp:nvSpPr>
        <dsp:cNvPr id="0" name=""/>
        <dsp:cNvSpPr/>
      </dsp:nvSpPr>
      <dsp:spPr>
        <a:xfrm rot="18900000">
          <a:off x="4134277" y="2271929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15E862-403B-4A7B-83CD-F7DFD10F285A}">
      <dsp:nvSpPr>
        <dsp:cNvPr id="0" name=""/>
        <dsp:cNvSpPr/>
      </dsp:nvSpPr>
      <dsp:spPr>
        <a:xfrm>
          <a:off x="5773498" y="1185167"/>
          <a:ext cx="1010506" cy="8084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60000"/>
              </a:schemeClr>
            </a:gs>
            <a:gs pos="30000">
              <a:schemeClr val="accent4">
                <a:tint val="38000"/>
                <a:satMod val="260000"/>
              </a:schemeClr>
            </a:gs>
            <a:gs pos="75000">
              <a:schemeClr val="accent4">
                <a:tint val="55000"/>
                <a:satMod val="255000"/>
              </a:schemeClr>
            </a:gs>
            <a:gs pos="100000">
              <a:schemeClr val="accent4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الخبرات السابقة</a:t>
          </a:r>
          <a:endParaRPr lang="ar-SA" sz="1700" b="1" kern="1200" dirty="0"/>
        </a:p>
      </dsp:txBody>
      <dsp:txXfrm>
        <a:off x="5797175" y="1208844"/>
        <a:ext cx="963152" cy="761051"/>
      </dsp:txXfrm>
    </dsp:sp>
    <dsp:sp modelId="{A46F2597-7A22-4F7B-B53E-B91AD5BDBC62}">
      <dsp:nvSpPr>
        <dsp:cNvPr id="0" name=""/>
        <dsp:cNvSpPr/>
      </dsp:nvSpPr>
      <dsp:spPr>
        <a:xfrm rot="20250000">
          <a:off x="4594750" y="2961075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2DA7F4-8A91-48FE-82E4-C8A360642A71}">
      <dsp:nvSpPr>
        <dsp:cNvPr id="0" name=""/>
        <dsp:cNvSpPr/>
      </dsp:nvSpPr>
      <dsp:spPr>
        <a:xfrm>
          <a:off x="6506281" y="2281855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المستوى العمري</a:t>
          </a:r>
          <a:endParaRPr lang="ar-SA" sz="1700" b="1" kern="1200" dirty="0"/>
        </a:p>
      </dsp:txBody>
      <dsp:txXfrm>
        <a:off x="6529958" y="2305532"/>
        <a:ext cx="963152" cy="761051"/>
      </dsp:txXfrm>
    </dsp:sp>
    <dsp:sp modelId="{3BFBA569-80E0-4AE5-A687-7F4478DDFCF1}">
      <dsp:nvSpPr>
        <dsp:cNvPr id="0" name=""/>
        <dsp:cNvSpPr/>
      </dsp:nvSpPr>
      <dsp:spPr>
        <a:xfrm>
          <a:off x="4756446" y="3773978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DFA7A0F-1662-42D3-9799-E0D9334AE660}">
      <dsp:nvSpPr>
        <dsp:cNvPr id="0" name=""/>
        <dsp:cNvSpPr/>
      </dsp:nvSpPr>
      <dsp:spPr>
        <a:xfrm>
          <a:off x="6763600" y="3575486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قوة الحواس المتبقية</a:t>
          </a:r>
          <a:endParaRPr lang="ar-SA" sz="1700" b="1" kern="1200" dirty="0"/>
        </a:p>
      </dsp:txBody>
      <dsp:txXfrm>
        <a:off x="6787277" y="3599163"/>
        <a:ext cx="963152" cy="7610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8E624-B6EF-4D48-AF56-AF60C505DA9B}">
      <dsp:nvSpPr>
        <dsp:cNvPr id="0" name=""/>
        <dsp:cNvSpPr/>
      </dsp:nvSpPr>
      <dsp:spPr>
        <a:xfrm rot="16200000">
          <a:off x="1761391" y="-1588770"/>
          <a:ext cx="1256481" cy="4779264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/>
            <a:t>هي مرحلة السماع والاصغاء للرأي او المهارة المعروضة على الفرد داخل عملية الاتصال.</a:t>
          </a:r>
          <a:endParaRPr lang="ar-SA" sz="2600" kern="1200" dirty="0"/>
        </a:p>
      </dsp:txBody>
      <dsp:txXfrm rot="5400000">
        <a:off x="61336" y="233957"/>
        <a:ext cx="4717928" cy="1133809"/>
      </dsp:txXfrm>
    </dsp:sp>
    <dsp:sp modelId="{E701009A-92E7-4089-B307-A0739EC6AE44}">
      <dsp:nvSpPr>
        <dsp:cNvPr id="0" name=""/>
        <dsp:cNvSpPr/>
      </dsp:nvSpPr>
      <dsp:spPr>
        <a:xfrm>
          <a:off x="4779264" y="2379"/>
          <a:ext cx="2688336" cy="1570601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مرحلة الادراك</a:t>
          </a:r>
          <a:endParaRPr lang="ar-SA" sz="4700" kern="1200" dirty="0"/>
        </a:p>
      </dsp:txBody>
      <dsp:txXfrm>
        <a:off x="4855934" y="79049"/>
        <a:ext cx="2534996" cy="1417261"/>
      </dsp:txXfrm>
    </dsp:sp>
    <dsp:sp modelId="{9455D851-4901-476A-BA5B-A7621B5C2B3D}">
      <dsp:nvSpPr>
        <dsp:cNvPr id="0" name=""/>
        <dsp:cNvSpPr/>
      </dsp:nvSpPr>
      <dsp:spPr>
        <a:xfrm rot="16200000">
          <a:off x="1761391" y="47180"/>
          <a:ext cx="1256481" cy="4779264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/>
            <a:t>وفي تلك المرحلة يهتم المستقبل بمعرفة المزيد من المعلومات عن تلك المهارات او الاتجاهات المعروضة عليه.</a:t>
          </a:r>
          <a:endParaRPr lang="ar-SA" sz="2600" kern="1200" dirty="0"/>
        </a:p>
      </dsp:txBody>
      <dsp:txXfrm rot="5400000">
        <a:off x="61336" y="1869907"/>
        <a:ext cx="4717928" cy="1133809"/>
      </dsp:txXfrm>
    </dsp:sp>
    <dsp:sp modelId="{8B914AA0-76D7-4987-839D-42B4427D7C00}">
      <dsp:nvSpPr>
        <dsp:cNvPr id="0" name=""/>
        <dsp:cNvSpPr/>
      </dsp:nvSpPr>
      <dsp:spPr>
        <a:xfrm>
          <a:off x="4779264" y="1651511"/>
          <a:ext cx="2688336" cy="1570601"/>
        </a:xfrm>
        <a:prstGeom prst="roundRect">
          <a:avLst/>
        </a:prstGeom>
        <a:solidFill>
          <a:schemeClr val="accent1">
            <a:shade val="50000"/>
            <a:hueOff val="199810"/>
            <a:satOff val="-9906"/>
            <a:lumOff val="29125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مرحلة الاهتمام</a:t>
          </a:r>
          <a:endParaRPr lang="ar-SA" sz="4700" kern="1200" dirty="0"/>
        </a:p>
      </dsp:txBody>
      <dsp:txXfrm>
        <a:off x="4855934" y="1728181"/>
        <a:ext cx="2534996" cy="1417261"/>
      </dsp:txXfrm>
    </dsp:sp>
    <dsp:sp modelId="{444A2CBB-E117-4E2C-B83C-9F2F5110916B}">
      <dsp:nvSpPr>
        <dsp:cNvPr id="0" name=""/>
        <dsp:cNvSpPr/>
      </dsp:nvSpPr>
      <dsp:spPr>
        <a:xfrm rot="16200000">
          <a:off x="1761391" y="1696312"/>
          <a:ext cx="1256481" cy="4779264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/>
            <a:t>في هذه المرحلة يقوم المستقبل بعملية التقويم للمعلومات والبيانات التي يحصل عليها ,من خلال المناقشة .</a:t>
          </a:r>
          <a:endParaRPr lang="ar-SA" sz="2600" kern="1200" dirty="0"/>
        </a:p>
      </dsp:txBody>
      <dsp:txXfrm rot="5400000">
        <a:off x="61336" y="3519039"/>
        <a:ext cx="4717928" cy="1133809"/>
      </dsp:txXfrm>
    </dsp:sp>
    <dsp:sp modelId="{9D6C8E2D-6C5B-423A-AE66-3E1DC54E1D60}">
      <dsp:nvSpPr>
        <dsp:cNvPr id="0" name=""/>
        <dsp:cNvSpPr/>
      </dsp:nvSpPr>
      <dsp:spPr>
        <a:xfrm>
          <a:off x="4779264" y="3300643"/>
          <a:ext cx="2688336" cy="1570601"/>
        </a:xfrm>
        <a:prstGeom prst="roundRect">
          <a:avLst/>
        </a:prstGeom>
        <a:solidFill>
          <a:schemeClr val="accent1">
            <a:shade val="50000"/>
            <a:hueOff val="199810"/>
            <a:satOff val="-9906"/>
            <a:lumOff val="29125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مرحلة التقييم</a:t>
          </a:r>
          <a:endParaRPr lang="ar-SA" sz="4700" kern="1200" dirty="0"/>
        </a:p>
      </dsp:txBody>
      <dsp:txXfrm>
        <a:off x="4855934" y="3377313"/>
        <a:ext cx="2534996" cy="14172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44F0C-BC22-483D-8708-AC90CAEFF5BD}">
      <dsp:nvSpPr>
        <dsp:cNvPr id="0" name=""/>
        <dsp:cNvSpPr/>
      </dsp:nvSpPr>
      <dsp:spPr>
        <a:xfrm rot="16200000">
          <a:off x="1438703" y="-1200912"/>
          <a:ext cx="1901856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يسعى المستقبل للتدرب على المهارة التي اكتسبها من خلال عملية الاتصال</a:t>
          </a:r>
          <a:endParaRPr lang="ar-SA" sz="3000" kern="1200" dirty="0"/>
        </a:p>
      </dsp:txBody>
      <dsp:txXfrm rot="5400000">
        <a:off x="92841" y="330632"/>
        <a:ext cx="4686423" cy="1716174"/>
      </dsp:txXfrm>
    </dsp:sp>
    <dsp:sp modelId="{EA44ECE5-15F4-41D8-BBC1-8653E02A1AB9}">
      <dsp:nvSpPr>
        <dsp:cNvPr id="0" name=""/>
        <dsp:cNvSpPr/>
      </dsp:nvSpPr>
      <dsp:spPr>
        <a:xfrm>
          <a:off x="4779264" y="59"/>
          <a:ext cx="2688336" cy="2377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مرحلة المحاولة والتجريب للمهارة</a:t>
          </a:r>
          <a:endParaRPr lang="ar-SA" sz="3800" kern="1200" dirty="0"/>
        </a:p>
      </dsp:txBody>
      <dsp:txXfrm>
        <a:off x="4895315" y="116110"/>
        <a:ext cx="2456234" cy="2145218"/>
      </dsp:txXfrm>
    </dsp:sp>
    <dsp:sp modelId="{AA8BFE0D-8A6E-4B8C-B81D-83EECDA0461B}">
      <dsp:nvSpPr>
        <dsp:cNvPr id="0" name=""/>
        <dsp:cNvSpPr/>
      </dsp:nvSpPr>
      <dsp:spPr>
        <a:xfrm rot="16200000">
          <a:off x="1438703" y="1295273"/>
          <a:ext cx="1901856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في هذه المرحلة يمارس المستقبل المهارة التي تعلمها من خلال عملية اتصاله مع المرسل من اجل الوصول الى الهدف المنشود.</a:t>
          </a:r>
          <a:endParaRPr lang="ar-SA" sz="3000" kern="1200" dirty="0"/>
        </a:p>
      </dsp:txBody>
      <dsp:txXfrm rot="5400000">
        <a:off x="92841" y="2826818"/>
        <a:ext cx="4686423" cy="1716174"/>
      </dsp:txXfrm>
    </dsp:sp>
    <dsp:sp modelId="{8D099708-567F-49EB-BC84-7A876C8A22CE}">
      <dsp:nvSpPr>
        <dsp:cNvPr id="0" name=""/>
        <dsp:cNvSpPr/>
      </dsp:nvSpPr>
      <dsp:spPr>
        <a:xfrm>
          <a:off x="4779264" y="2496245"/>
          <a:ext cx="2688336" cy="2377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مرحلة الممارسة</a:t>
          </a:r>
          <a:endParaRPr lang="ar-SA" sz="3800" kern="1200" dirty="0"/>
        </a:p>
      </dsp:txBody>
      <dsp:txXfrm>
        <a:off x="4895315" y="2612296"/>
        <a:ext cx="2456234" cy="21452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EDF5A-C86B-4C4B-9B4A-8535D909E894}">
      <dsp:nvSpPr>
        <dsp:cNvPr id="0" name=""/>
        <dsp:cNvSpPr/>
      </dsp:nvSpPr>
      <dsp:spPr>
        <a:xfrm rot="10800000">
          <a:off x="5462726" y="75"/>
          <a:ext cx="1877838" cy="7511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2286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طبيعة الأطراف المشاركة</a:t>
          </a:r>
          <a:endParaRPr lang="ar-SA" sz="1800" b="1" kern="1200" dirty="0"/>
        </a:p>
      </dsp:txBody>
      <dsp:txXfrm rot="10800000">
        <a:off x="5838293" y="75"/>
        <a:ext cx="1126703" cy="751135"/>
      </dsp:txXfrm>
    </dsp:sp>
    <dsp:sp modelId="{6691F38F-C1E6-4723-A6B6-2FBDC8397D76}">
      <dsp:nvSpPr>
        <dsp:cNvPr id="0" name=""/>
        <dsp:cNvSpPr/>
      </dsp:nvSpPr>
      <dsp:spPr>
        <a:xfrm rot="10800000">
          <a:off x="4148239" y="63921"/>
          <a:ext cx="1558606" cy="6234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" rIns="2032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الانسان والانسان</a:t>
          </a:r>
          <a:endParaRPr lang="ar-SA" sz="1600" b="1" kern="1200" dirty="0"/>
        </a:p>
      </dsp:txBody>
      <dsp:txXfrm rot="10800000">
        <a:off x="4459960" y="63921"/>
        <a:ext cx="935164" cy="623442"/>
      </dsp:txXfrm>
    </dsp:sp>
    <dsp:sp modelId="{C90F0061-4ECF-4D2F-8F9E-B944B6B7B43D}">
      <dsp:nvSpPr>
        <dsp:cNvPr id="0" name=""/>
        <dsp:cNvSpPr/>
      </dsp:nvSpPr>
      <dsp:spPr>
        <a:xfrm rot="10800000">
          <a:off x="2807837" y="63921"/>
          <a:ext cx="1558606" cy="6234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" rIns="2032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انسان - الة</a:t>
          </a:r>
          <a:endParaRPr lang="ar-SA" sz="1600" b="1" kern="1200" dirty="0"/>
        </a:p>
      </dsp:txBody>
      <dsp:txXfrm rot="10800000">
        <a:off x="3119558" y="63921"/>
        <a:ext cx="935164" cy="623442"/>
      </dsp:txXfrm>
    </dsp:sp>
    <dsp:sp modelId="{61CDC73C-FE9B-413D-9A6D-BF264391AEF5}">
      <dsp:nvSpPr>
        <dsp:cNvPr id="0" name=""/>
        <dsp:cNvSpPr/>
      </dsp:nvSpPr>
      <dsp:spPr>
        <a:xfrm rot="10800000">
          <a:off x="1467436" y="63921"/>
          <a:ext cx="1558606" cy="6234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" rIns="2032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الة - الة</a:t>
          </a:r>
          <a:endParaRPr lang="ar-SA" sz="1600" b="1" kern="1200" dirty="0"/>
        </a:p>
      </dsp:txBody>
      <dsp:txXfrm rot="10800000">
        <a:off x="1779157" y="63921"/>
        <a:ext cx="935164" cy="623442"/>
      </dsp:txXfrm>
    </dsp:sp>
    <dsp:sp modelId="{F734ED64-FEBD-4AD1-92DF-811C37C888AE}">
      <dsp:nvSpPr>
        <dsp:cNvPr id="0" name=""/>
        <dsp:cNvSpPr/>
      </dsp:nvSpPr>
      <dsp:spPr>
        <a:xfrm rot="10800000">
          <a:off x="5462726" y="856369"/>
          <a:ext cx="1877838" cy="7511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2286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اتجاهاته</a:t>
          </a:r>
          <a:endParaRPr lang="ar-SA" sz="1800" b="1" kern="1200" dirty="0"/>
        </a:p>
      </dsp:txBody>
      <dsp:txXfrm rot="10800000">
        <a:off x="5838293" y="856369"/>
        <a:ext cx="1126703" cy="751135"/>
      </dsp:txXfrm>
    </dsp:sp>
    <dsp:sp modelId="{ADA9D68D-CCEF-43AB-982C-602A6CB304AD}">
      <dsp:nvSpPr>
        <dsp:cNvPr id="0" name=""/>
        <dsp:cNvSpPr/>
      </dsp:nvSpPr>
      <dsp:spPr>
        <a:xfrm rot="10800000">
          <a:off x="4148239" y="920216"/>
          <a:ext cx="1558606" cy="6234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" rIns="2032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راسي او تنازلي</a:t>
          </a:r>
          <a:endParaRPr lang="ar-SA" sz="1600" b="1" kern="1200" dirty="0"/>
        </a:p>
      </dsp:txBody>
      <dsp:txXfrm rot="10800000">
        <a:off x="4459960" y="920216"/>
        <a:ext cx="935164" cy="623442"/>
      </dsp:txXfrm>
    </dsp:sp>
    <dsp:sp modelId="{53FDE224-6703-4181-8DF9-EC3BD10C7FFC}">
      <dsp:nvSpPr>
        <dsp:cNvPr id="0" name=""/>
        <dsp:cNvSpPr/>
      </dsp:nvSpPr>
      <dsp:spPr>
        <a:xfrm rot="10800000">
          <a:off x="2807837" y="920216"/>
          <a:ext cx="1558606" cy="6234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" rIns="2032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افقي</a:t>
          </a:r>
          <a:endParaRPr lang="ar-SA" sz="1600" b="1" kern="1200" dirty="0"/>
        </a:p>
      </dsp:txBody>
      <dsp:txXfrm rot="10800000">
        <a:off x="3119558" y="920216"/>
        <a:ext cx="935164" cy="623442"/>
      </dsp:txXfrm>
    </dsp:sp>
    <dsp:sp modelId="{F00EFFE4-6DA3-419F-B5C3-F497AD96843C}">
      <dsp:nvSpPr>
        <dsp:cNvPr id="0" name=""/>
        <dsp:cNvSpPr/>
      </dsp:nvSpPr>
      <dsp:spPr>
        <a:xfrm rot="10800000">
          <a:off x="1467436" y="920216"/>
          <a:ext cx="1558606" cy="6234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" rIns="2032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تقابلي</a:t>
          </a:r>
          <a:endParaRPr lang="ar-SA" sz="1600" b="1" kern="1200" dirty="0"/>
        </a:p>
      </dsp:txBody>
      <dsp:txXfrm rot="10800000">
        <a:off x="1779157" y="920216"/>
        <a:ext cx="935164" cy="623442"/>
      </dsp:txXfrm>
    </dsp:sp>
    <dsp:sp modelId="{EE69FF5E-7FF0-40A8-A2AA-FD5365BA965C}">
      <dsp:nvSpPr>
        <dsp:cNvPr id="0" name=""/>
        <dsp:cNvSpPr/>
      </dsp:nvSpPr>
      <dsp:spPr>
        <a:xfrm rot="10800000">
          <a:off x="127034" y="920216"/>
          <a:ext cx="1558606" cy="6234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" rIns="2032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تفاعلي</a:t>
          </a:r>
          <a:endParaRPr lang="ar-SA" sz="1600" b="1" kern="1200" dirty="0"/>
        </a:p>
      </dsp:txBody>
      <dsp:txXfrm rot="10800000">
        <a:off x="438755" y="920216"/>
        <a:ext cx="935164" cy="623442"/>
      </dsp:txXfrm>
    </dsp:sp>
    <dsp:sp modelId="{C19A91CA-82D5-4108-9AC3-B41A1BD7EB98}">
      <dsp:nvSpPr>
        <dsp:cNvPr id="0" name=""/>
        <dsp:cNvSpPr/>
      </dsp:nvSpPr>
      <dsp:spPr>
        <a:xfrm rot="10800000">
          <a:off x="5462726" y="1712664"/>
          <a:ext cx="1877838" cy="7511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2286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للغة صياغة الرسالة</a:t>
          </a:r>
          <a:endParaRPr lang="ar-SA" sz="1800" b="1" kern="1200" dirty="0"/>
        </a:p>
      </dsp:txBody>
      <dsp:txXfrm rot="10800000">
        <a:off x="5838293" y="1712664"/>
        <a:ext cx="1126703" cy="751135"/>
      </dsp:txXfrm>
    </dsp:sp>
    <dsp:sp modelId="{5B0CAC62-2FED-4C78-A4CD-C3FB1004898B}">
      <dsp:nvSpPr>
        <dsp:cNvPr id="0" name=""/>
        <dsp:cNvSpPr/>
      </dsp:nvSpPr>
      <dsp:spPr>
        <a:xfrm rot="10800000">
          <a:off x="4148239" y="1776510"/>
          <a:ext cx="1558606" cy="6234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" rIns="2032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اتصال لفظي</a:t>
          </a:r>
          <a:endParaRPr lang="ar-SA" sz="1600" b="1" kern="1200" dirty="0"/>
        </a:p>
      </dsp:txBody>
      <dsp:txXfrm rot="10800000">
        <a:off x="4459960" y="1776510"/>
        <a:ext cx="935164" cy="623442"/>
      </dsp:txXfrm>
    </dsp:sp>
    <dsp:sp modelId="{87E549B6-D6EA-4D98-8D83-6575A3896985}">
      <dsp:nvSpPr>
        <dsp:cNvPr id="0" name=""/>
        <dsp:cNvSpPr/>
      </dsp:nvSpPr>
      <dsp:spPr>
        <a:xfrm rot="10800000">
          <a:off x="2807837" y="1776510"/>
          <a:ext cx="1558606" cy="6234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" rIns="2032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اتصال غير لفظي</a:t>
          </a:r>
          <a:endParaRPr lang="ar-SA" sz="1600" b="1" kern="1200" dirty="0"/>
        </a:p>
      </dsp:txBody>
      <dsp:txXfrm rot="10800000">
        <a:off x="3119558" y="1776510"/>
        <a:ext cx="935164" cy="623442"/>
      </dsp:txXfrm>
    </dsp:sp>
    <dsp:sp modelId="{ED4CA21C-2AD6-431B-960D-D0FBF567249A}">
      <dsp:nvSpPr>
        <dsp:cNvPr id="0" name=""/>
        <dsp:cNvSpPr/>
      </dsp:nvSpPr>
      <dsp:spPr>
        <a:xfrm rot="10800000">
          <a:off x="1467436" y="1776510"/>
          <a:ext cx="1558606" cy="6234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" rIns="2032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اتصال تعبيري بصري</a:t>
          </a:r>
          <a:endParaRPr lang="ar-SA" sz="1600" b="1" kern="1200" dirty="0"/>
        </a:p>
      </dsp:txBody>
      <dsp:txXfrm rot="10800000">
        <a:off x="1779157" y="1776510"/>
        <a:ext cx="935164" cy="623442"/>
      </dsp:txXfrm>
    </dsp:sp>
    <dsp:sp modelId="{4D319B3E-C10A-40B2-8FB0-41A8952A5851}">
      <dsp:nvSpPr>
        <dsp:cNvPr id="0" name=""/>
        <dsp:cNvSpPr/>
      </dsp:nvSpPr>
      <dsp:spPr>
        <a:xfrm rot="10800000">
          <a:off x="5462726" y="2568958"/>
          <a:ext cx="1877838" cy="7511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2286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لطبيعة عملية الاتصال</a:t>
          </a:r>
          <a:endParaRPr lang="ar-SA" sz="1800" b="1" kern="1200" dirty="0"/>
        </a:p>
      </dsp:txBody>
      <dsp:txXfrm rot="10800000">
        <a:off x="5838293" y="2568958"/>
        <a:ext cx="1126703" cy="751135"/>
      </dsp:txXfrm>
    </dsp:sp>
    <dsp:sp modelId="{82955286-B054-4554-8A3A-9C6452675AFA}">
      <dsp:nvSpPr>
        <dsp:cNvPr id="0" name=""/>
        <dsp:cNvSpPr/>
      </dsp:nvSpPr>
      <dsp:spPr>
        <a:xfrm rot="10800000">
          <a:off x="3426245" y="2632805"/>
          <a:ext cx="2280599" cy="6234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" rIns="2032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اتصال مباشر</a:t>
          </a:r>
          <a:endParaRPr lang="ar-SA" sz="1600" b="1" kern="1200" dirty="0"/>
        </a:p>
      </dsp:txBody>
      <dsp:txXfrm rot="10800000">
        <a:off x="3737966" y="2632805"/>
        <a:ext cx="1657157" cy="623442"/>
      </dsp:txXfrm>
    </dsp:sp>
    <dsp:sp modelId="{86E2F340-442C-4E2B-A0A6-3D5A382AAEEF}">
      <dsp:nvSpPr>
        <dsp:cNvPr id="0" name=""/>
        <dsp:cNvSpPr/>
      </dsp:nvSpPr>
      <dsp:spPr>
        <a:xfrm rot="10800000">
          <a:off x="1363851" y="2632805"/>
          <a:ext cx="2280599" cy="6234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" rIns="2032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اتصال غير مباشر</a:t>
          </a:r>
          <a:endParaRPr lang="ar-SA" sz="1600" b="1" kern="1200" dirty="0"/>
        </a:p>
      </dsp:txBody>
      <dsp:txXfrm rot="10800000">
        <a:off x="1675572" y="2632805"/>
        <a:ext cx="1657157" cy="623442"/>
      </dsp:txXfrm>
    </dsp:sp>
    <dsp:sp modelId="{BD1025B3-6786-4ADF-A086-E3675C3CE6C0}">
      <dsp:nvSpPr>
        <dsp:cNvPr id="0" name=""/>
        <dsp:cNvSpPr/>
      </dsp:nvSpPr>
      <dsp:spPr>
        <a:xfrm rot="10800000">
          <a:off x="5462726" y="3425253"/>
          <a:ext cx="1877838" cy="7511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2286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درجة رسمية الاتصال</a:t>
          </a:r>
          <a:endParaRPr lang="ar-SA" sz="1800" b="1" kern="1200" dirty="0"/>
        </a:p>
      </dsp:txBody>
      <dsp:txXfrm rot="10800000">
        <a:off x="5838293" y="3425253"/>
        <a:ext cx="1126703" cy="751135"/>
      </dsp:txXfrm>
    </dsp:sp>
    <dsp:sp modelId="{61C53FC7-4FE7-4531-AAB4-CB597C09C329}">
      <dsp:nvSpPr>
        <dsp:cNvPr id="0" name=""/>
        <dsp:cNvSpPr/>
      </dsp:nvSpPr>
      <dsp:spPr>
        <a:xfrm rot="10800000">
          <a:off x="2803255" y="3489099"/>
          <a:ext cx="2903589" cy="6234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" rIns="2032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رسمي نظامي مثل الفصول المدرسية</a:t>
          </a:r>
          <a:endParaRPr lang="ar-SA" sz="1600" b="1" kern="1200" dirty="0"/>
        </a:p>
      </dsp:txBody>
      <dsp:txXfrm rot="10800000">
        <a:off x="3114976" y="3489099"/>
        <a:ext cx="2280147" cy="623442"/>
      </dsp:txXfrm>
    </dsp:sp>
    <dsp:sp modelId="{58816CAC-1D2B-4B28-836F-7D222D6F850B}">
      <dsp:nvSpPr>
        <dsp:cNvPr id="0" name=""/>
        <dsp:cNvSpPr/>
      </dsp:nvSpPr>
      <dsp:spPr>
        <a:xfrm rot="10800000">
          <a:off x="213708" y="3489099"/>
          <a:ext cx="2807751" cy="6234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" rIns="2032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غير رسمي مثل النشاطات الخارجية كالمعارض والمتاحف</a:t>
          </a:r>
          <a:endParaRPr lang="ar-SA" sz="1600" b="1" kern="1200" dirty="0"/>
        </a:p>
      </dsp:txBody>
      <dsp:txXfrm rot="10800000">
        <a:off x="525429" y="3489099"/>
        <a:ext cx="2184309" cy="6234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69DA1-9D4E-4CBC-A749-126DED88E33C}">
      <dsp:nvSpPr>
        <dsp:cNvPr id="0" name=""/>
        <dsp:cNvSpPr/>
      </dsp:nvSpPr>
      <dsp:spPr>
        <a:xfrm>
          <a:off x="5952181" y="1897"/>
          <a:ext cx="1581405" cy="574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معوقات خارجية</a:t>
          </a:r>
          <a:endParaRPr lang="ar-SA" sz="1800" b="1" kern="1200" dirty="0"/>
        </a:p>
      </dsp:txBody>
      <dsp:txXfrm>
        <a:off x="5968997" y="18713"/>
        <a:ext cx="1547773" cy="540500"/>
      </dsp:txXfrm>
    </dsp:sp>
    <dsp:sp modelId="{C78ECD0C-6AC3-4A7B-B410-60ED49D2BD56}">
      <dsp:nvSpPr>
        <dsp:cNvPr id="0" name=""/>
        <dsp:cNvSpPr/>
      </dsp:nvSpPr>
      <dsp:spPr>
        <a:xfrm>
          <a:off x="7217305" y="576030"/>
          <a:ext cx="158140" cy="346681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346681"/>
              </a:lnTo>
              <a:lnTo>
                <a:pt x="0" y="3466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A6CC1-1F3A-42EB-9B3F-B18C2941864E}">
      <dsp:nvSpPr>
        <dsp:cNvPr id="0" name=""/>
        <dsp:cNvSpPr/>
      </dsp:nvSpPr>
      <dsp:spPr>
        <a:xfrm>
          <a:off x="5776528" y="691590"/>
          <a:ext cx="1440776" cy="462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الأصوات العالية</a:t>
          </a:r>
          <a:endParaRPr lang="ar-SA" sz="1600" b="1" kern="1200" dirty="0"/>
        </a:p>
      </dsp:txBody>
      <dsp:txXfrm>
        <a:off x="5790067" y="705129"/>
        <a:ext cx="1413698" cy="435164"/>
      </dsp:txXfrm>
    </dsp:sp>
    <dsp:sp modelId="{A26A97B1-2C58-4489-8F2E-FD6D8BBEA61D}">
      <dsp:nvSpPr>
        <dsp:cNvPr id="0" name=""/>
        <dsp:cNvSpPr/>
      </dsp:nvSpPr>
      <dsp:spPr>
        <a:xfrm>
          <a:off x="7217305" y="576030"/>
          <a:ext cx="158140" cy="1032453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1032453"/>
              </a:lnTo>
              <a:lnTo>
                <a:pt x="0" y="10324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E9965-4D41-4E8D-AD0D-0C46BB67B6BC}">
      <dsp:nvSpPr>
        <dsp:cNvPr id="0" name=""/>
        <dsp:cNvSpPr/>
      </dsp:nvSpPr>
      <dsp:spPr>
        <a:xfrm>
          <a:off x="5776528" y="1269393"/>
          <a:ext cx="1440776" cy="678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الازعاج خارج الفصل</a:t>
          </a:r>
          <a:endParaRPr lang="ar-SA" sz="1600" b="1" kern="1200" dirty="0"/>
        </a:p>
      </dsp:txBody>
      <dsp:txXfrm>
        <a:off x="5796391" y="1289256"/>
        <a:ext cx="1401050" cy="638452"/>
      </dsp:txXfrm>
    </dsp:sp>
    <dsp:sp modelId="{D0B58BCF-9F92-4554-A9AC-F78486305389}">
      <dsp:nvSpPr>
        <dsp:cNvPr id="0" name=""/>
        <dsp:cNvSpPr/>
      </dsp:nvSpPr>
      <dsp:spPr>
        <a:xfrm>
          <a:off x="7217305" y="576030"/>
          <a:ext cx="158140" cy="1718224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1718224"/>
              </a:lnTo>
              <a:lnTo>
                <a:pt x="0" y="17182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215BF-D865-4EF3-80CA-61AA04D365F2}">
      <dsp:nvSpPr>
        <dsp:cNvPr id="0" name=""/>
        <dsp:cNvSpPr/>
      </dsp:nvSpPr>
      <dsp:spPr>
        <a:xfrm>
          <a:off x="5776528" y="2063133"/>
          <a:ext cx="1440776" cy="462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المقاعد الغير مريحة</a:t>
          </a:r>
          <a:endParaRPr lang="ar-SA" sz="1600" b="1" kern="1200" dirty="0"/>
        </a:p>
      </dsp:txBody>
      <dsp:txXfrm>
        <a:off x="5790067" y="2076672"/>
        <a:ext cx="1413698" cy="435164"/>
      </dsp:txXfrm>
    </dsp:sp>
    <dsp:sp modelId="{00829AFD-3C3F-4058-B8E9-DF9EC83A8822}">
      <dsp:nvSpPr>
        <dsp:cNvPr id="0" name=""/>
        <dsp:cNvSpPr/>
      </dsp:nvSpPr>
      <dsp:spPr>
        <a:xfrm>
          <a:off x="4139654" y="1897"/>
          <a:ext cx="1581405" cy="574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معوقات تنظيمية</a:t>
          </a:r>
          <a:endParaRPr lang="ar-SA" sz="1800" b="1" kern="1200" dirty="0"/>
        </a:p>
      </dsp:txBody>
      <dsp:txXfrm>
        <a:off x="4156470" y="18713"/>
        <a:ext cx="1547773" cy="540500"/>
      </dsp:txXfrm>
    </dsp:sp>
    <dsp:sp modelId="{0CCC2E32-5B74-47F8-BA16-01E9685F755C}">
      <dsp:nvSpPr>
        <dsp:cNvPr id="0" name=""/>
        <dsp:cNvSpPr/>
      </dsp:nvSpPr>
      <dsp:spPr>
        <a:xfrm>
          <a:off x="5404778" y="576030"/>
          <a:ext cx="158140" cy="509312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509312"/>
              </a:lnTo>
              <a:lnTo>
                <a:pt x="0" y="5093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155EE-A730-4CC3-8BCC-00FC63334276}">
      <dsp:nvSpPr>
        <dsp:cNvPr id="0" name=""/>
        <dsp:cNvSpPr/>
      </dsp:nvSpPr>
      <dsp:spPr>
        <a:xfrm>
          <a:off x="3964002" y="691590"/>
          <a:ext cx="1440776" cy="787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قصور أنظمة الاتصال للمؤسسة</a:t>
          </a:r>
          <a:endParaRPr lang="ar-SA" sz="1600" b="1" kern="1200" dirty="0"/>
        </a:p>
      </dsp:txBody>
      <dsp:txXfrm>
        <a:off x="3987067" y="714655"/>
        <a:ext cx="1394646" cy="741373"/>
      </dsp:txXfrm>
    </dsp:sp>
    <dsp:sp modelId="{C224240A-61BA-4A46-8FB6-C68D00EC7594}">
      <dsp:nvSpPr>
        <dsp:cNvPr id="0" name=""/>
        <dsp:cNvSpPr/>
      </dsp:nvSpPr>
      <dsp:spPr>
        <a:xfrm>
          <a:off x="5404778" y="576030"/>
          <a:ext cx="158140" cy="1331389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1331389"/>
              </a:lnTo>
              <a:lnTo>
                <a:pt x="0" y="13313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FAF24-6ECA-4BC3-BF31-DE17A12DA439}">
      <dsp:nvSpPr>
        <dsp:cNvPr id="0" name=""/>
        <dsp:cNvSpPr/>
      </dsp:nvSpPr>
      <dsp:spPr>
        <a:xfrm>
          <a:off x="3964002" y="1594655"/>
          <a:ext cx="1440776" cy="625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عدم وجود نظام للمعلومات</a:t>
          </a:r>
          <a:endParaRPr lang="ar-SA" sz="1600" b="1" kern="1200" dirty="0"/>
        </a:p>
      </dsp:txBody>
      <dsp:txXfrm>
        <a:off x="3982323" y="1612976"/>
        <a:ext cx="1404134" cy="588887"/>
      </dsp:txXfrm>
    </dsp:sp>
    <dsp:sp modelId="{32B2661D-7F2F-4A31-8E6C-1ABE65BC7477}">
      <dsp:nvSpPr>
        <dsp:cNvPr id="0" name=""/>
        <dsp:cNvSpPr/>
      </dsp:nvSpPr>
      <dsp:spPr>
        <a:xfrm>
          <a:off x="2327128" y="1897"/>
          <a:ext cx="1581405" cy="574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معوقات ناتجة عن قنوات الاتصال</a:t>
          </a:r>
          <a:endParaRPr lang="ar-SA" sz="1600" b="1" kern="1200" dirty="0"/>
        </a:p>
      </dsp:txBody>
      <dsp:txXfrm>
        <a:off x="2343944" y="18713"/>
        <a:ext cx="1547773" cy="540500"/>
      </dsp:txXfrm>
    </dsp:sp>
    <dsp:sp modelId="{BA204D92-0E59-4400-A289-80D3AEDED0D1}">
      <dsp:nvSpPr>
        <dsp:cNvPr id="0" name=""/>
        <dsp:cNvSpPr/>
      </dsp:nvSpPr>
      <dsp:spPr>
        <a:xfrm>
          <a:off x="3592252" y="576030"/>
          <a:ext cx="158140" cy="474718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474718"/>
              </a:lnTo>
              <a:lnTo>
                <a:pt x="0" y="474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55101-B618-4A6D-BC58-3D6D31D3CEAA}">
      <dsp:nvSpPr>
        <dsp:cNvPr id="0" name=""/>
        <dsp:cNvSpPr/>
      </dsp:nvSpPr>
      <dsp:spPr>
        <a:xfrm>
          <a:off x="2151476" y="691590"/>
          <a:ext cx="1440776" cy="718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عدم توفر قنوات اتصال</a:t>
          </a:r>
          <a:endParaRPr lang="ar-SA" sz="1600" b="1" kern="1200" dirty="0"/>
        </a:p>
      </dsp:txBody>
      <dsp:txXfrm>
        <a:off x="2172515" y="712629"/>
        <a:ext cx="1398698" cy="676237"/>
      </dsp:txXfrm>
    </dsp:sp>
    <dsp:sp modelId="{9DAC434A-94D9-40DA-8293-BEF51770E37F}">
      <dsp:nvSpPr>
        <dsp:cNvPr id="0" name=""/>
        <dsp:cNvSpPr/>
      </dsp:nvSpPr>
      <dsp:spPr>
        <a:xfrm>
          <a:off x="3592252" y="576030"/>
          <a:ext cx="158140" cy="1308594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1308594"/>
              </a:lnTo>
              <a:lnTo>
                <a:pt x="0" y="13085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CBC0E-2998-4612-9B15-33806D2392C2}">
      <dsp:nvSpPr>
        <dsp:cNvPr id="0" name=""/>
        <dsp:cNvSpPr/>
      </dsp:nvSpPr>
      <dsp:spPr>
        <a:xfrm>
          <a:off x="2151476" y="1525467"/>
          <a:ext cx="1440776" cy="718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عدم فاعلية القنوات المستخدمة</a:t>
          </a:r>
          <a:endParaRPr lang="ar-SA" sz="1600" b="1" kern="1200" dirty="0"/>
        </a:p>
      </dsp:txBody>
      <dsp:txXfrm>
        <a:off x="2172515" y="1546506"/>
        <a:ext cx="1398698" cy="676237"/>
      </dsp:txXfrm>
    </dsp:sp>
    <dsp:sp modelId="{759B4645-6AC3-45C5-BAE6-8469CDA5B404}">
      <dsp:nvSpPr>
        <dsp:cNvPr id="0" name=""/>
        <dsp:cNvSpPr/>
      </dsp:nvSpPr>
      <dsp:spPr>
        <a:xfrm>
          <a:off x="3592252" y="576030"/>
          <a:ext cx="158140" cy="2142470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2142470"/>
              </a:lnTo>
              <a:lnTo>
                <a:pt x="0" y="21424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53BE0-32C4-436C-8192-4B102323F9E6}">
      <dsp:nvSpPr>
        <dsp:cNvPr id="0" name=""/>
        <dsp:cNvSpPr/>
      </dsp:nvSpPr>
      <dsp:spPr>
        <a:xfrm>
          <a:off x="2151476" y="2359343"/>
          <a:ext cx="1440776" cy="718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سوء استخدام القنوات</a:t>
          </a:r>
          <a:endParaRPr lang="ar-SA" sz="1600" b="1" kern="1200" dirty="0"/>
        </a:p>
      </dsp:txBody>
      <dsp:txXfrm>
        <a:off x="2172515" y="2380382"/>
        <a:ext cx="1398698" cy="676237"/>
      </dsp:txXfrm>
    </dsp:sp>
    <dsp:sp modelId="{397BBBBF-3233-417C-BBF5-8F92EB6ACA8A}">
      <dsp:nvSpPr>
        <dsp:cNvPr id="0" name=""/>
        <dsp:cNvSpPr/>
      </dsp:nvSpPr>
      <dsp:spPr>
        <a:xfrm>
          <a:off x="514601" y="1897"/>
          <a:ext cx="1581405" cy="574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معوقات داخلية</a:t>
          </a:r>
          <a:endParaRPr lang="ar-SA" sz="1800" b="1" kern="1200" dirty="0"/>
        </a:p>
      </dsp:txBody>
      <dsp:txXfrm>
        <a:off x="531417" y="18713"/>
        <a:ext cx="1547773" cy="540500"/>
      </dsp:txXfrm>
    </dsp:sp>
    <dsp:sp modelId="{A731BA03-24C9-490B-AED6-C4423C574DAC}">
      <dsp:nvSpPr>
        <dsp:cNvPr id="0" name=""/>
        <dsp:cNvSpPr/>
      </dsp:nvSpPr>
      <dsp:spPr>
        <a:xfrm>
          <a:off x="1779725" y="576030"/>
          <a:ext cx="158140" cy="346681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346681"/>
              </a:lnTo>
              <a:lnTo>
                <a:pt x="0" y="3466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9618C-F737-47AF-A984-DEF359507BB1}">
      <dsp:nvSpPr>
        <dsp:cNvPr id="0" name=""/>
        <dsp:cNvSpPr/>
      </dsp:nvSpPr>
      <dsp:spPr>
        <a:xfrm>
          <a:off x="338949" y="691590"/>
          <a:ext cx="1440776" cy="462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المعتقدات</a:t>
          </a:r>
          <a:endParaRPr lang="ar-SA" sz="1600" b="1" kern="1200" dirty="0"/>
        </a:p>
      </dsp:txBody>
      <dsp:txXfrm>
        <a:off x="352488" y="705129"/>
        <a:ext cx="1413698" cy="435164"/>
      </dsp:txXfrm>
    </dsp:sp>
    <dsp:sp modelId="{7D81502B-7E8A-4A0B-82F7-D83DB13CE38D}">
      <dsp:nvSpPr>
        <dsp:cNvPr id="0" name=""/>
        <dsp:cNvSpPr/>
      </dsp:nvSpPr>
      <dsp:spPr>
        <a:xfrm>
          <a:off x="1779725" y="576030"/>
          <a:ext cx="158140" cy="924484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924484"/>
              </a:lnTo>
              <a:lnTo>
                <a:pt x="0" y="9244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54573-03EF-40C9-BFB9-D0653644A8E1}">
      <dsp:nvSpPr>
        <dsp:cNvPr id="0" name=""/>
        <dsp:cNvSpPr/>
      </dsp:nvSpPr>
      <dsp:spPr>
        <a:xfrm>
          <a:off x="338949" y="1269393"/>
          <a:ext cx="1440776" cy="462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عدم الاهتمام</a:t>
          </a:r>
          <a:endParaRPr lang="ar-SA" sz="1600" b="1" kern="1200" dirty="0"/>
        </a:p>
      </dsp:txBody>
      <dsp:txXfrm>
        <a:off x="352488" y="1282932"/>
        <a:ext cx="1413698" cy="435164"/>
      </dsp:txXfrm>
    </dsp:sp>
    <dsp:sp modelId="{E5DA20A1-63A3-4171-A0E0-34536A066557}">
      <dsp:nvSpPr>
        <dsp:cNvPr id="0" name=""/>
        <dsp:cNvSpPr/>
      </dsp:nvSpPr>
      <dsp:spPr>
        <a:xfrm>
          <a:off x="1779725" y="576030"/>
          <a:ext cx="158140" cy="1502287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1502287"/>
              </a:lnTo>
              <a:lnTo>
                <a:pt x="0" y="15022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04662-A1C0-4E4A-98E2-E031F98BC88A}">
      <dsp:nvSpPr>
        <dsp:cNvPr id="0" name=""/>
        <dsp:cNvSpPr/>
      </dsp:nvSpPr>
      <dsp:spPr>
        <a:xfrm>
          <a:off x="338949" y="1847196"/>
          <a:ext cx="1440776" cy="462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الالتباس</a:t>
          </a:r>
          <a:endParaRPr lang="ar-SA" sz="1600" b="1" kern="1200" dirty="0"/>
        </a:p>
      </dsp:txBody>
      <dsp:txXfrm>
        <a:off x="352488" y="1860735"/>
        <a:ext cx="1413698" cy="435164"/>
      </dsp:txXfrm>
    </dsp:sp>
    <dsp:sp modelId="{39519EE8-02F5-4CEB-A360-7538158D6BCF}">
      <dsp:nvSpPr>
        <dsp:cNvPr id="0" name=""/>
        <dsp:cNvSpPr/>
      </dsp:nvSpPr>
      <dsp:spPr>
        <a:xfrm>
          <a:off x="1779725" y="576030"/>
          <a:ext cx="158140" cy="2080090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2080090"/>
              </a:lnTo>
              <a:lnTo>
                <a:pt x="0" y="20800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A161E-8A1E-44FC-8CAC-83F63690ACF3}">
      <dsp:nvSpPr>
        <dsp:cNvPr id="0" name=""/>
        <dsp:cNvSpPr/>
      </dsp:nvSpPr>
      <dsp:spPr>
        <a:xfrm>
          <a:off x="338949" y="2424999"/>
          <a:ext cx="1440776" cy="462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عدم الراحة</a:t>
          </a:r>
          <a:endParaRPr lang="ar-SA" sz="1600" b="1" kern="1200" dirty="0"/>
        </a:p>
      </dsp:txBody>
      <dsp:txXfrm>
        <a:off x="352488" y="2438538"/>
        <a:ext cx="1413698" cy="435164"/>
      </dsp:txXfrm>
    </dsp:sp>
    <dsp:sp modelId="{0E60A12B-1D59-4390-B8BC-4F41BF1D1C26}">
      <dsp:nvSpPr>
        <dsp:cNvPr id="0" name=""/>
        <dsp:cNvSpPr/>
      </dsp:nvSpPr>
      <dsp:spPr>
        <a:xfrm>
          <a:off x="1779725" y="576030"/>
          <a:ext cx="158140" cy="2657893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2657893"/>
              </a:lnTo>
              <a:lnTo>
                <a:pt x="0" y="26578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CECD9-F697-4445-B7BC-5648343847F7}">
      <dsp:nvSpPr>
        <dsp:cNvPr id="0" name=""/>
        <dsp:cNvSpPr/>
      </dsp:nvSpPr>
      <dsp:spPr>
        <a:xfrm>
          <a:off x="338949" y="3002803"/>
          <a:ext cx="1440776" cy="462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عدم الادراك</a:t>
          </a:r>
          <a:endParaRPr lang="ar-SA" sz="1600" b="1" kern="1200" dirty="0"/>
        </a:p>
      </dsp:txBody>
      <dsp:txXfrm>
        <a:off x="352488" y="3016342"/>
        <a:ext cx="1413698" cy="435164"/>
      </dsp:txXfrm>
    </dsp:sp>
    <dsp:sp modelId="{CC1A1A11-1C82-4691-97B7-3274704ECE53}">
      <dsp:nvSpPr>
        <dsp:cNvPr id="0" name=""/>
        <dsp:cNvSpPr/>
      </dsp:nvSpPr>
      <dsp:spPr>
        <a:xfrm>
          <a:off x="1779725" y="576030"/>
          <a:ext cx="158140" cy="3235696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3235696"/>
              </a:lnTo>
              <a:lnTo>
                <a:pt x="0" y="3235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CF914-4A89-4AD7-998A-A40814276D9C}">
      <dsp:nvSpPr>
        <dsp:cNvPr id="0" name=""/>
        <dsp:cNvSpPr/>
      </dsp:nvSpPr>
      <dsp:spPr>
        <a:xfrm>
          <a:off x="338949" y="3580606"/>
          <a:ext cx="1440776" cy="462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صعوبة المادة </a:t>
          </a:r>
          <a:endParaRPr lang="ar-SA" sz="1600" b="1" kern="1200" dirty="0"/>
        </a:p>
      </dsp:txBody>
      <dsp:txXfrm>
        <a:off x="352488" y="3594145"/>
        <a:ext cx="1413698" cy="435164"/>
      </dsp:txXfrm>
    </dsp:sp>
    <dsp:sp modelId="{D2B35CA6-13BC-4996-A337-9261C5C37ED7}">
      <dsp:nvSpPr>
        <dsp:cNvPr id="0" name=""/>
        <dsp:cNvSpPr/>
      </dsp:nvSpPr>
      <dsp:spPr>
        <a:xfrm>
          <a:off x="1779725" y="576030"/>
          <a:ext cx="158140" cy="3813499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3813499"/>
              </a:lnTo>
              <a:lnTo>
                <a:pt x="0" y="38134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C1208-8395-4172-AAF2-0A0770A5D561}">
      <dsp:nvSpPr>
        <dsp:cNvPr id="0" name=""/>
        <dsp:cNvSpPr/>
      </dsp:nvSpPr>
      <dsp:spPr>
        <a:xfrm>
          <a:off x="338949" y="4158409"/>
          <a:ext cx="1440776" cy="462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خصائص المتلقي</a:t>
          </a:r>
          <a:endParaRPr lang="ar-SA" sz="1600" b="1" kern="1200" dirty="0"/>
        </a:p>
      </dsp:txBody>
      <dsp:txXfrm>
        <a:off x="352488" y="4171948"/>
        <a:ext cx="1413698" cy="435164"/>
      </dsp:txXfrm>
    </dsp:sp>
    <dsp:sp modelId="{95D72AD5-143F-48E5-8F2B-4854155FDA29}">
      <dsp:nvSpPr>
        <dsp:cNvPr id="0" name=""/>
        <dsp:cNvSpPr/>
      </dsp:nvSpPr>
      <dsp:spPr>
        <a:xfrm>
          <a:off x="1779725" y="576030"/>
          <a:ext cx="158140" cy="4391302"/>
        </a:xfrm>
        <a:custGeom>
          <a:avLst/>
          <a:gdLst/>
          <a:ahLst/>
          <a:cxnLst/>
          <a:rect l="0" t="0" r="0" b="0"/>
          <a:pathLst>
            <a:path>
              <a:moveTo>
                <a:pt x="158140" y="0"/>
              </a:moveTo>
              <a:lnTo>
                <a:pt x="158140" y="4391302"/>
              </a:lnTo>
              <a:lnTo>
                <a:pt x="0" y="4391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D2AC5-FBD4-4C92-ADC4-A484002B7AAC}">
      <dsp:nvSpPr>
        <dsp:cNvPr id="0" name=""/>
        <dsp:cNvSpPr/>
      </dsp:nvSpPr>
      <dsp:spPr>
        <a:xfrm>
          <a:off x="338949" y="4736212"/>
          <a:ext cx="1440776" cy="462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الادراك الانتقائي</a:t>
          </a:r>
          <a:endParaRPr lang="ar-SA" sz="1600" b="1" kern="1200" dirty="0"/>
        </a:p>
      </dsp:txBody>
      <dsp:txXfrm>
        <a:off x="352488" y="4749751"/>
        <a:ext cx="1413698" cy="435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84847F-DD27-4B38-9A0C-52F6A6255404}" type="datetimeFigureOut">
              <a:rPr lang="ar-SA"/>
              <a:pPr>
                <a:defRPr/>
              </a:pPr>
              <a:t>03/04/38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A20907-4C7A-4E45-8DD6-79C823D1680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5682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A20907-4C7A-4E45-8DD6-79C823D16808}" type="slidenum">
              <a:rPr lang="ar-SA" smtClean="0"/>
              <a:pPr>
                <a:defRPr/>
              </a:pPr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1851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BE21-0233-4E4C-A285-5F7A3763A367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EEA5-6D3C-4A51-BEF9-AD3DBC0E4324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74C7-ABFB-43FA-9472-0391626BC1FD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 userDrawn="1"/>
        </p:nvCxnSpPr>
        <p:spPr>
          <a:xfrm>
            <a:off x="1000125" y="1428750"/>
            <a:ext cx="61436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 algn="r">
              <a:defRPr sz="3200"/>
            </a:lvl1pPr>
            <a:lvl2pPr>
              <a:defRPr sz="3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448EB5-77A7-4060-9EB8-04FC3A809799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C903C-CAD4-4259-A2D8-B24C13D9512C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03059-0C54-4608-971E-633D92D8BC85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26B84-029D-47DE-8FBE-DABEDB9E49A4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A81550-485E-4DB4-BA4F-473BBC5462FA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A198-F473-46D8-8AAB-A1DB7F982501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EEB3EB-A128-449B-8D8A-780DD0CE0E3D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48E4F1-BD29-465B-A41C-CD7EBE17BC43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AE81B3-09C3-436B-B624-A5A9DAAC7138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03" r:id="rId4"/>
    <p:sldLayoutId id="2147484204" r:id="rId5"/>
    <p:sldLayoutId id="2147484211" r:id="rId6"/>
    <p:sldLayoutId id="2147484205" r:id="rId7"/>
    <p:sldLayoutId id="2147484212" r:id="rId8"/>
    <p:sldLayoutId id="2147484213" r:id="rId9"/>
    <p:sldLayoutId id="2147484206" r:id="rId10"/>
    <p:sldLayoutId id="2147484207" r:id="rId11"/>
  </p:sldLayoutIdLst>
  <p:hf hdr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273050" indent="-273050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r" rtl="1" eaLnBrk="0" fontAlgn="base" hangingPunct="0">
        <a:spcBef>
          <a:spcPct val="20000"/>
        </a:spcBef>
        <a:spcAft>
          <a:spcPct val="0"/>
        </a:spcAft>
        <a:buClr>
          <a:srgbClr val="D36F07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r" rtl="1" eaLnBrk="0" fontAlgn="base" hangingPunct="0">
        <a:spcBef>
          <a:spcPct val="20000"/>
        </a:spcBef>
        <a:spcAft>
          <a:spcPct val="0"/>
        </a:spcAft>
        <a:buClr>
          <a:srgbClr val="F6C0A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r" rtl="1" eaLnBrk="0" fontAlgn="base" hangingPunct="0">
        <a:spcBef>
          <a:spcPct val="20000"/>
        </a:spcBef>
        <a:spcAft>
          <a:spcPct val="0"/>
        </a:spcAft>
        <a:buClr>
          <a:srgbClr val="CDACA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3286116" y="4076709"/>
            <a:ext cx="36290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b="1" kern="10" dirty="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الاتصال </a:t>
            </a:r>
            <a:r>
              <a:rPr lang="ar-SA" sz="3600" b="1" kern="10" dirty="0" smtClean="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التعليمي</a:t>
            </a:r>
            <a:endParaRPr lang="ar-SA" sz="3600" b="1" kern="10" dirty="0">
              <a:ln w="28575">
                <a:solidFill>
                  <a:schemeClr val="accent1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39552" y="3645024"/>
            <a:ext cx="1548680" cy="9079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ts val="600"/>
              </a:spcBef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المحاضرة</a:t>
            </a:r>
          </a:p>
          <a:p>
            <a:pPr algn="ctr">
              <a:spcBef>
                <a:spcPts val="600"/>
              </a:spcBef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الثانية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071670" y="4929198"/>
            <a:ext cx="6172200" cy="844550"/>
          </a:xfrm>
        </p:spPr>
        <p:txBody>
          <a:bodyPr/>
          <a:lstStyle/>
          <a:p>
            <a:pPr algn="ctr" eaLnBrk="1" hangingPunct="1"/>
            <a:r>
              <a:rPr lang="ar-SA" sz="2800" dirty="0" smtClean="0"/>
              <a:t>خصائصه, لغاته، أشكاله، معوقاته</a:t>
            </a:r>
          </a:p>
        </p:txBody>
      </p:sp>
      <p:pic>
        <p:nvPicPr>
          <p:cNvPr id="8" name="صورة 7" descr="Studying the five channels of communication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514" y="785794"/>
            <a:ext cx="5094444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5004048" y="2276872"/>
            <a:ext cx="28803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مهارات الاتصال في التربية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4873752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ar-SA" sz="3600" b="1" dirty="0" smtClean="0"/>
              <a:t>أشكال الاتصال المساعد:</a:t>
            </a:r>
          </a:p>
          <a:p>
            <a:pPr marL="0" indent="0">
              <a:buNone/>
            </a:pPr>
            <a:r>
              <a:rPr lang="ar-SA" dirty="0" smtClean="0">
                <a:solidFill>
                  <a:schemeClr val="bg1"/>
                </a:solidFill>
              </a:rPr>
              <a:t>1-الاتصال الإيمائي:</a:t>
            </a: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ويتضمن الإيماءات أو حركات عضلية محددة في(اليدين والذراعين على وجه الخصوص), ولا تتضمن هذه الاساليب استخدام أدوات</a:t>
            </a:r>
          </a:p>
          <a:p>
            <a:pPr marL="0" indent="0">
              <a:buNone/>
            </a:pPr>
            <a:r>
              <a:rPr lang="ar-SA" dirty="0" smtClean="0"/>
              <a:t> ومن أمثلتها:</a:t>
            </a:r>
          </a:p>
          <a:p>
            <a:pPr marL="0" indent="0">
              <a:buNone/>
            </a:pPr>
            <a:r>
              <a:rPr lang="ar-SA" dirty="0" smtClean="0"/>
              <a:t>لغة الاشارة ,هز الرأس, تعبيرات الوجه, أبجدية الاصابع, التأشير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10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7901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3995936" y="2276872"/>
            <a:ext cx="38164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مهارات الاتصال في التربية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196952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ar-SA" sz="3600" b="1" dirty="0" smtClean="0"/>
              <a:t>أشكال الاتصال المساعد:</a:t>
            </a:r>
          </a:p>
          <a:p>
            <a:pPr marL="0" indent="0">
              <a:buNone/>
            </a:pPr>
            <a:r>
              <a:rPr lang="ar-SA" dirty="0" smtClean="0">
                <a:solidFill>
                  <a:schemeClr val="bg1"/>
                </a:solidFill>
              </a:rPr>
              <a:t>2- الاتصال البصري /البياني:</a:t>
            </a:r>
          </a:p>
          <a:p>
            <a:pPr marL="0" indent="0">
              <a:buNone/>
            </a:pPr>
            <a:r>
              <a:rPr lang="ar-SA" dirty="0" smtClean="0"/>
              <a:t>يشمل استخدام لوحة تشتمل على صور أو رسومات أو رموز معينة يتم عرضها يدويا بمساعدة الكمبيوتر أو أدوات الكترونية خاصة 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036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60648"/>
            <a:ext cx="3962397" cy="61690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106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مهارات الاتصال في التربية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2800" dirty="0" smtClean="0"/>
              <a:t>ولتطوير النظام اللغوي اللفظي لدى من تمنعه الاعاقة من </a:t>
            </a:r>
            <a:r>
              <a:rPr lang="ar-SA" sz="2800" dirty="0" err="1" smtClean="0"/>
              <a:t>إكتساب</a:t>
            </a:r>
            <a:r>
              <a:rPr lang="ar-SA" sz="2800" dirty="0" smtClean="0"/>
              <a:t> مهارات الاتصال الأساسية نتبع الخطوات التالية:</a:t>
            </a:r>
          </a:p>
          <a:p>
            <a:pPr marL="0" indent="0">
              <a:buNone/>
            </a:pPr>
            <a:r>
              <a:rPr lang="ar-SA" sz="2800" b="1" dirty="0" smtClean="0"/>
              <a:t>1- تطوير الانتباه ويشمل:</a:t>
            </a:r>
          </a:p>
          <a:p>
            <a:pPr marL="0" indent="0">
              <a:buNone/>
            </a:pPr>
            <a:r>
              <a:rPr lang="ar-SA" sz="2800" dirty="0" smtClean="0"/>
              <a:t>    - تطوير الانتباه البصري.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  - تطوير الانتباه السمعي.</a:t>
            </a:r>
            <a:endParaRPr lang="ar-SA" sz="2800" dirty="0"/>
          </a:p>
          <a:p>
            <a:pPr marL="0" indent="0">
              <a:buNone/>
            </a:pPr>
            <a:r>
              <a:rPr lang="ar-SA" sz="2800" b="1" dirty="0" smtClean="0"/>
              <a:t>2- تطوير الانشطة المتبادلة وتشمل: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  - تطوير استجابات ومبادرات الطالب للتفاعل الاجتماعي مع      الاخرين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  - تطوير الانتباه المتبادل من قبل الطالب والشخص الذي يتواصل معه.</a:t>
            </a:r>
          </a:p>
          <a:p>
            <a:pPr marL="0" indent="0">
              <a:buNone/>
            </a:pPr>
            <a:endParaRPr lang="ar-SA" sz="2800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7750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مهارات الاتصال في التربية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7673280" cy="4873752"/>
          </a:xfrm>
        </p:spPr>
        <p:txBody>
          <a:bodyPr/>
          <a:lstStyle/>
          <a:p>
            <a:pPr marL="0" indent="0">
              <a:buNone/>
            </a:pPr>
            <a:r>
              <a:rPr lang="ar-SA" sz="2800" dirty="0" smtClean="0"/>
              <a:t>3- </a:t>
            </a:r>
            <a:r>
              <a:rPr lang="ar-SA" sz="2800" b="1" dirty="0" smtClean="0"/>
              <a:t>الاستخدام المناسب و الوظيفي للأشياء ويشمل: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  -</a:t>
            </a:r>
            <a:r>
              <a:rPr lang="ar-SA" sz="2800" dirty="0"/>
              <a:t> </a:t>
            </a:r>
            <a:r>
              <a:rPr lang="ar-SA" sz="2800" dirty="0" smtClean="0"/>
              <a:t>تطوير قدرة الطالب على تأدية أنماط مختلفة من الانشطة والتفاعل مع الاشياء </a:t>
            </a:r>
          </a:p>
          <a:p>
            <a:pPr marL="0" indent="0">
              <a:buNone/>
            </a:pPr>
            <a:endParaRPr lang="ar-SA" sz="2800" dirty="0" smtClean="0"/>
          </a:p>
          <a:p>
            <a:pPr marL="0" indent="0">
              <a:buNone/>
            </a:pPr>
            <a:r>
              <a:rPr lang="ar-SA" sz="2800" b="1" dirty="0" smtClean="0"/>
              <a:t>4- تطوير مهارات الاتصال قبل اللفظية وتشمل: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 - تطوير قدرة الطالب على استخدام الإيماءات وأنماط الاتصال قبل اللفظية واللفظية الاولية .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 - تطوير قدرة الطالب على استخدام مهارات التواصل الاجتماعي </a:t>
            </a:r>
            <a:endParaRPr lang="ar-SA" sz="28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14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3521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مهارات الاتصال في التربية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2800" b="1" dirty="0" smtClean="0"/>
              <a:t>5- تطوير القدرة على استيعاب كلمات متعددة وتشمل: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- تدريب الطالب باستخدام كلمات محددة تمثل الاشخاص والاشياء والاحداث التي يتفاعل معها بشكل متكرر.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- مساعدة الطالب على فهم الكلمة دون وجود الشيء أو الشخص أو الحدث الذي تشير اليه.</a:t>
            </a:r>
          </a:p>
          <a:p>
            <a:pPr marL="0" indent="0">
              <a:buNone/>
            </a:pPr>
            <a:endParaRPr lang="ar-SA" sz="2800" dirty="0" smtClean="0"/>
          </a:p>
          <a:p>
            <a:pPr marL="0" indent="0">
              <a:buNone/>
            </a:pPr>
            <a:r>
              <a:rPr lang="ar-SA" sz="2800" b="1" dirty="0" smtClean="0"/>
              <a:t>6- تطوير القدرة على قول كلمات متعددة:</a:t>
            </a:r>
          </a:p>
          <a:p>
            <a:pPr marL="0" indent="0">
              <a:buNone/>
            </a:pPr>
            <a:r>
              <a:rPr lang="ar-SA" sz="2800" dirty="0" smtClean="0"/>
              <a:t>-اذا كان الطالب لا يتكلم ويستطيع انتاج بعض الاصوات ينبغي مساعدته على اصدار اصوات متعددة وبشكل متكرر.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15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6873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الاتصال التعليمي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606405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333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مراحل الاتصال التعليمي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9496239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56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الاتصال التعليمي</a:t>
            </a:r>
            <a:endParaRPr lang="ar-SA" dirty="0"/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67261632"/>
              </p:ext>
            </p:extLst>
          </p:nvPr>
        </p:nvGraphicFramePr>
        <p:xfrm>
          <a:off x="827584" y="2276872"/>
          <a:ext cx="7467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18</a:t>
            </a:fld>
            <a:endParaRPr lang="ar-SA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619672" y="1700808"/>
            <a:ext cx="6192688" cy="46166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ar-SA" sz="2400" b="1" dirty="0" smtClean="0">
                <a:ln/>
                <a:solidFill>
                  <a:schemeClr val="accent3"/>
                </a:solidFill>
              </a:rPr>
              <a:t>هناك أنواع متعددة للاتصال التعليمي وفقا لما يلي :</a:t>
            </a:r>
            <a:endParaRPr lang="ar-SA" sz="2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6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معوقات الاتصال التعليمي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ar-SA" b="1" u="sng" dirty="0" smtClean="0">
                <a:ln/>
                <a:solidFill>
                  <a:srgbClr val="A50021"/>
                </a:solidFill>
              </a:rPr>
              <a:t>معوقات الاتصال هي :</a:t>
            </a:r>
          </a:p>
          <a:p>
            <a:pPr marL="0" indent="0">
              <a:buNone/>
            </a:pPr>
            <a:endParaRPr lang="ar-SA" sz="2800" b="1" dirty="0" smtClean="0">
              <a:ln/>
              <a:solidFill>
                <a:schemeClr val="accent3"/>
              </a:solidFill>
            </a:endParaRPr>
          </a:p>
          <a:p>
            <a:pPr marL="0" indent="0" algn="just">
              <a:buNone/>
            </a:pPr>
            <a:r>
              <a:rPr lang="ar-SA" sz="2800" b="1" dirty="0" smtClean="0">
                <a:ln/>
                <a:solidFill>
                  <a:schemeClr val="accent1">
                    <a:lumMod val="75000"/>
                  </a:schemeClr>
                </a:solidFill>
              </a:rPr>
              <a:t>مجموعة العوامل والمتغيرات التي قد (تعيق – تشوه معنى – تؤخر – تمنع كليا او جزئيا ) وصول الرسالة التعليمية من المرسل الى المستقبل ( المتعلم ) ويترتب على ذلك :</a:t>
            </a:r>
            <a:endParaRPr lang="ar-SA" sz="2800" b="1" dirty="0">
              <a:ln/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ar-SA" sz="2800" b="1" dirty="0" smtClean="0">
                <a:ln/>
                <a:solidFill>
                  <a:schemeClr val="accent1">
                    <a:lumMod val="75000"/>
                  </a:schemeClr>
                </a:solidFill>
              </a:rPr>
              <a:t>تعلم وفهم جزئي ( غير كامل 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ar-SA" sz="2800" b="1" dirty="0" smtClean="0">
                <a:ln/>
                <a:solidFill>
                  <a:schemeClr val="accent1">
                    <a:lumMod val="75000"/>
                  </a:schemeClr>
                </a:solidFill>
              </a:rPr>
              <a:t>تعلم وفهم خاطئ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ar-SA" sz="2800" b="1" dirty="0" smtClean="0">
                <a:ln/>
                <a:solidFill>
                  <a:schemeClr val="accent1">
                    <a:lumMod val="75000"/>
                  </a:schemeClr>
                </a:solidFill>
              </a:rPr>
              <a:t>عدم حدوث فهم او تعلم مطلقا.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19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8676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400" dirty="0" smtClean="0">
                <a:solidFill>
                  <a:srgbClr val="0070C0"/>
                </a:solidFill>
                <a:latin typeface="Century Schoolbook" pitchFamily="18" charset="0"/>
                <a:ea typeface="+mn-ea"/>
                <a:cs typeface="Times New Roman" pitchFamily="18" charset="0"/>
              </a:rPr>
              <a:t>الوحدة الأولى: الاتصال التعليمي</a:t>
            </a:r>
            <a:endParaRPr lang="ar-SA" sz="4400" dirty="0">
              <a:solidFill>
                <a:srgbClr val="0070C0"/>
              </a:solidFill>
              <a:latin typeface="Century Schoolbook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2</a:t>
            </a:fld>
            <a:endParaRPr lang="ar-SA" dirty="0"/>
          </a:p>
        </p:txBody>
      </p:sp>
      <p:graphicFrame>
        <p:nvGraphicFramePr>
          <p:cNvPr id="7" name="عنصر نائب للمحتوى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903308"/>
              </p:ext>
            </p:extLst>
          </p:nvPr>
        </p:nvGraphicFramePr>
        <p:xfrm>
          <a:off x="457200" y="1600199"/>
          <a:ext cx="7467600" cy="57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مستطيل 8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815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24"/>
          <a:stretch/>
        </p:blipFill>
        <p:spPr>
          <a:xfrm>
            <a:off x="5940152" y="404664"/>
            <a:ext cx="2407791" cy="3384376"/>
          </a:xfrm>
          <a:prstGeom prst="rect">
            <a:avLst/>
          </a:prstGeom>
        </p:spPr>
      </p:pic>
      <p:sp>
        <p:nvSpPr>
          <p:cNvPr id="10242" name="Title 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ar-SA" sz="4400" dirty="0" smtClean="0">
                <a:solidFill>
                  <a:schemeClr val="accent2"/>
                </a:solidFill>
                <a:latin typeface="Century Schoolbook" pitchFamily="18" charset="0"/>
                <a:cs typeface="Times New Roman" pitchFamily="18" charset="0"/>
              </a:rPr>
              <a:t>نشاط</a:t>
            </a:r>
            <a:endParaRPr lang="ar-SA" sz="4400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024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8" name="وسيلة شرح على شكل سحابة 17"/>
          <p:cNvSpPr/>
          <p:nvPr/>
        </p:nvSpPr>
        <p:spPr>
          <a:xfrm>
            <a:off x="1115616" y="1785926"/>
            <a:ext cx="4385078" cy="2291146"/>
          </a:xfrm>
          <a:prstGeom prst="cloudCallout">
            <a:avLst>
              <a:gd name="adj1" fmla="val 76922"/>
              <a:gd name="adj2" fmla="val -34541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3200" dirty="0" smtClean="0">
                <a:solidFill>
                  <a:schemeClr val="tx1"/>
                </a:solidFill>
              </a:rPr>
              <a:t>ماهي معوقات عملية الاتصال ؟</a:t>
            </a:r>
            <a:endParaRPr lang="ar-SA" sz="3200" dirty="0">
              <a:solidFill>
                <a:schemeClr val="tx1"/>
              </a:solidFill>
            </a:endParaRPr>
          </a:p>
        </p:txBody>
      </p:sp>
      <p:sp>
        <p:nvSpPr>
          <p:cNvPr id="9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1979712" y="4171925"/>
            <a:ext cx="5686436" cy="1928826"/>
          </a:xfrm>
        </p:spPr>
        <p:txBody>
          <a:bodyPr/>
          <a:lstStyle/>
          <a:p>
            <a:r>
              <a:rPr lang="ar-SA" sz="2800" dirty="0" smtClean="0"/>
              <a:t>كونوا مجموعات كل مجموعة 4 طالبات</a:t>
            </a:r>
          </a:p>
          <a:p>
            <a:r>
              <a:rPr lang="ar-SA" sz="2800" dirty="0" smtClean="0"/>
              <a:t>اهتموا بالكم أكثر من الكيف</a:t>
            </a:r>
          </a:p>
          <a:p>
            <a:r>
              <a:rPr lang="ar-SA" sz="2800" dirty="0" smtClean="0"/>
              <a:t>جميع الإجابات مقبولة ولا يوجد إجابة خاطئة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 smtClean="0">
                <a:solidFill>
                  <a:srgbClr val="FFFFFF"/>
                </a:solidFill>
                <a:latin typeface="+mn-lt"/>
              </a:rPr>
              <a:t>ندىالصالح</a:t>
            </a:r>
            <a:endParaRPr lang="ar-SA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6868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 smtClean="0">
                <a:solidFill>
                  <a:schemeClr val="accent2"/>
                </a:solidFill>
                <a:latin typeface="Century Schoolbook" pitchFamily="18" charset="0"/>
                <a:ea typeface="+mj-ea"/>
                <a:cs typeface="Times New Roman" pitchFamily="18" charset="0"/>
              </a:rPr>
              <a:t>معوقات الاتصال التعليمي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4140834158"/>
              </p:ext>
            </p:extLst>
          </p:nvPr>
        </p:nvGraphicFramePr>
        <p:xfrm>
          <a:off x="395536" y="1556792"/>
          <a:ext cx="787253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نشاط جماعي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في مجموعة مكونة من 3 طالبات اجبي عن الأسئلة التالية :</a:t>
            </a:r>
          </a:p>
          <a:p>
            <a:endParaRPr lang="ar-SA" dirty="0"/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22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8556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ar-SA" sz="3200" b="1" dirty="0" smtClean="0">
                <a:solidFill>
                  <a:schemeClr val="accent2"/>
                </a:solidFill>
                <a:latin typeface="Century Schoolbook" pitchFamily="18" charset="0"/>
                <a:ea typeface="+mn-ea"/>
                <a:cs typeface="Times New Roman" pitchFamily="18" charset="0"/>
              </a:rPr>
              <a:t>العوامل المؤثرة في عملية الاتصال عند ذوي الاحتياجات الخاصة</a:t>
            </a:r>
          </a:p>
        </p:txBody>
      </p:sp>
      <p:sp>
        <p:nvSpPr>
          <p:cNvPr id="1024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aphicFrame>
        <p:nvGraphicFramePr>
          <p:cNvPr id="10" name="رسم تخطيطي 9"/>
          <p:cNvGraphicFramePr/>
          <p:nvPr>
            <p:extLst>
              <p:ext uri="{D42A27DB-BD31-4B8C-83A1-F6EECF244321}">
                <p14:modId xmlns:p14="http://schemas.microsoft.com/office/powerpoint/2010/main" val="377457324"/>
              </p:ext>
            </p:extLst>
          </p:nvPr>
        </p:nvGraphicFramePr>
        <p:xfrm>
          <a:off x="611560" y="1556792"/>
          <a:ext cx="777686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مستطيل 77"/>
          <p:cNvSpPr/>
          <p:nvPr/>
        </p:nvSpPr>
        <p:spPr>
          <a:xfrm>
            <a:off x="285720" y="1785926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3200" b="1" dirty="0">
                <a:solidFill>
                  <a:schemeClr val="accent2"/>
                </a:solidFill>
                <a:latin typeface="Century Schoolbook" pitchFamily="18" charset="0"/>
                <a:cs typeface="Times New Roman" pitchFamily="18" charset="0"/>
              </a:rPr>
              <a:t>العوامل المؤثرة في عملية الاتصال عند ذوي الاحتياجات الخاصة</a:t>
            </a:r>
            <a:endParaRPr lang="ar-SA" sz="3200" cap="small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pSp>
        <p:nvGrpSpPr>
          <p:cNvPr id="14383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sp>
        <p:nvSpPr>
          <p:cNvPr id="72" name="مربع نص 71"/>
          <p:cNvSpPr txBox="1"/>
          <p:nvPr/>
        </p:nvSpPr>
        <p:spPr>
          <a:xfrm>
            <a:off x="216174" y="2226057"/>
            <a:ext cx="69294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يلجأ ذو الإعاقة الى تعويض النقص باستخدام الحواس السليمة المتبقية.</a:t>
            </a:r>
            <a:endParaRPr lang="ar-SA" sz="2400" dirty="0"/>
          </a:p>
        </p:txBody>
      </p:sp>
      <p:sp>
        <p:nvSpPr>
          <p:cNvPr id="77" name="مستطيل 76"/>
          <p:cNvSpPr/>
          <p:nvPr/>
        </p:nvSpPr>
        <p:spPr>
          <a:xfrm>
            <a:off x="6786578" y="1785926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قوة الحواس</a:t>
            </a:r>
            <a:endParaRPr lang="ar-SA" sz="2800" dirty="0">
              <a:solidFill>
                <a:schemeClr val="bg1"/>
              </a:solidFill>
            </a:endParaRPr>
          </a:p>
        </p:txBody>
      </p:sp>
      <p:grpSp>
        <p:nvGrpSpPr>
          <p:cNvPr id="21" name="مجموعة 20"/>
          <p:cNvGrpSpPr/>
          <p:nvPr/>
        </p:nvGrpSpPr>
        <p:grpSpPr>
          <a:xfrm>
            <a:off x="7104342" y="2099700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2" name="مستطيل مستدير الزوايا 21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مستطيل 22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المتبقية</a:t>
              </a:r>
              <a:endParaRPr lang="ar-SA" sz="2800" kern="1200" dirty="0"/>
            </a:p>
          </p:txBody>
        </p:sp>
      </p:grpSp>
      <p:sp>
        <p:nvSpPr>
          <p:cNvPr id="24" name="مستطيل 23"/>
          <p:cNvSpPr/>
          <p:nvPr/>
        </p:nvSpPr>
        <p:spPr>
          <a:xfrm>
            <a:off x="285720" y="3286124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24"/>
          <p:cNvSpPr/>
          <p:nvPr/>
        </p:nvSpPr>
        <p:spPr>
          <a:xfrm>
            <a:off x="6786578" y="3286124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المستوى</a:t>
            </a:r>
            <a:endParaRPr lang="ar-SA" sz="2800" dirty="0">
              <a:solidFill>
                <a:schemeClr val="bg1"/>
              </a:solidFill>
            </a:endParaRPr>
          </a:p>
        </p:txBody>
      </p:sp>
      <p:grpSp>
        <p:nvGrpSpPr>
          <p:cNvPr id="26" name="مجموعة 25"/>
          <p:cNvGrpSpPr/>
          <p:nvPr/>
        </p:nvGrpSpPr>
        <p:grpSpPr>
          <a:xfrm>
            <a:off x="7104342" y="3599898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7" name="مستطيل مستدير الزوايا 26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8" name="مستطيل 27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العمري</a:t>
              </a:r>
              <a:endParaRPr lang="ar-SA" sz="2800" kern="1200" dirty="0"/>
            </a:p>
          </p:txBody>
        </p:sp>
      </p:grpSp>
      <p:sp>
        <p:nvSpPr>
          <p:cNvPr id="37" name="مربع نص 36"/>
          <p:cNvSpPr txBox="1"/>
          <p:nvPr/>
        </p:nvSpPr>
        <p:spPr>
          <a:xfrm>
            <a:off x="285720" y="3571876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err="1" smtClean="0"/>
              <a:t>يتاثر</a:t>
            </a:r>
            <a:r>
              <a:rPr lang="ar-SA" sz="2400" dirty="0" smtClean="0"/>
              <a:t> التواصل بالنضج والمستوى المعرفي فيجب مراعاة خصائص النمو المعرفي لطلاب ذوي الاحتياجات الخاصة.</a:t>
            </a:r>
          </a:p>
        </p:txBody>
      </p:sp>
      <p:sp>
        <p:nvSpPr>
          <p:cNvPr id="38" name="مستطيل 37"/>
          <p:cNvSpPr/>
          <p:nvPr/>
        </p:nvSpPr>
        <p:spPr>
          <a:xfrm>
            <a:off x="285720" y="4786322"/>
            <a:ext cx="8358246" cy="15716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مستطيل 38"/>
          <p:cNvSpPr/>
          <p:nvPr/>
        </p:nvSpPr>
        <p:spPr>
          <a:xfrm>
            <a:off x="6786578" y="4786322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الخبرات</a:t>
            </a:r>
            <a:endParaRPr lang="ar-SA" sz="2800" dirty="0">
              <a:solidFill>
                <a:schemeClr val="bg1"/>
              </a:solidFill>
            </a:endParaRPr>
          </a:p>
        </p:txBody>
      </p:sp>
      <p:grpSp>
        <p:nvGrpSpPr>
          <p:cNvPr id="40" name="مجموعة 39"/>
          <p:cNvGrpSpPr/>
          <p:nvPr/>
        </p:nvGrpSpPr>
        <p:grpSpPr>
          <a:xfrm>
            <a:off x="7104342" y="5100096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41" name="مستطيل مستدير الزوايا 40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42" name="مستطيل 41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السابقة</a:t>
              </a:r>
              <a:endParaRPr lang="ar-SA" sz="2800" kern="1200" dirty="0"/>
            </a:p>
          </p:txBody>
        </p:sp>
      </p:grpSp>
      <p:sp>
        <p:nvSpPr>
          <p:cNvPr id="43" name="مربع نص 42"/>
          <p:cNvSpPr txBox="1"/>
          <p:nvPr/>
        </p:nvSpPr>
        <p:spPr>
          <a:xfrm>
            <a:off x="285720" y="5072074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80975" indent="-180975" algn="just">
              <a:buFont typeface="Arial" pitchFamily="34" charset="0"/>
              <a:buChar char="•"/>
            </a:pPr>
            <a:r>
              <a:rPr lang="ar-SA" sz="2400" dirty="0" smtClean="0"/>
              <a:t>الخبرات تؤثر في عملية التواصل , فهي تساعد على فهم وتفسير المعرفة والعلاقات التي يتعرض لها الفرد.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37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مستطيل 77"/>
          <p:cNvSpPr/>
          <p:nvPr/>
        </p:nvSpPr>
        <p:spPr>
          <a:xfrm>
            <a:off x="285720" y="1785925"/>
            <a:ext cx="8358246" cy="15237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3200" b="1" dirty="0">
                <a:solidFill>
                  <a:schemeClr val="accent2"/>
                </a:solidFill>
                <a:latin typeface="Century Schoolbook" pitchFamily="18" charset="0"/>
                <a:cs typeface="Times New Roman" pitchFamily="18" charset="0"/>
              </a:rPr>
              <a:t>العوامل المؤثرة في عملية الاتصال عند ذوي الاحتياجات الخاصة</a:t>
            </a:r>
            <a:endParaRPr lang="ar-SA" sz="3200" cap="small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sp>
        <p:nvSpPr>
          <p:cNvPr id="72" name="مربع نص 71"/>
          <p:cNvSpPr txBox="1"/>
          <p:nvPr/>
        </p:nvSpPr>
        <p:spPr>
          <a:xfrm>
            <a:off x="214282" y="2071678"/>
            <a:ext cx="692948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تؤثر الحالة النفسية في ذي الإعاقة عند تواصله مع الاخرين , فكلما تميز الفرد بالاتزان الانفعالي والاستقرار النفسي ساعده على التعامل مع المواقف </a:t>
            </a:r>
            <a:endParaRPr lang="ar-SA" sz="2400" dirty="0"/>
          </a:p>
        </p:txBody>
      </p:sp>
      <p:sp>
        <p:nvSpPr>
          <p:cNvPr id="77" name="مستطيل 76"/>
          <p:cNvSpPr/>
          <p:nvPr/>
        </p:nvSpPr>
        <p:spPr>
          <a:xfrm>
            <a:off x="6786578" y="1785926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الحالة النفسية</a:t>
            </a:r>
            <a:endParaRPr lang="ar-SA" sz="2800" dirty="0">
              <a:solidFill>
                <a:schemeClr val="bg1"/>
              </a:solidFill>
            </a:endParaRPr>
          </a:p>
        </p:txBody>
      </p:sp>
      <p:grpSp>
        <p:nvGrpSpPr>
          <p:cNvPr id="3" name="مجموعة 20"/>
          <p:cNvGrpSpPr/>
          <p:nvPr/>
        </p:nvGrpSpPr>
        <p:grpSpPr>
          <a:xfrm>
            <a:off x="7104342" y="2099700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2" name="مستطيل مستدير الزوايا 21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3" name="مستطيل 22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لذي الاعاقة</a:t>
              </a:r>
              <a:endParaRPr lang="ar-SA" sz="2800" kern="1200" dirty="0"/>
            </a:p>
          </p:txBody>
        </p:sp>
      </p:grpSp>
      <p:sp>
        <p:nvSpPr>
          <p:cNvPr id="24" name="مستطيل 23"/>
          <p:cNvSpPr/>
          <p:nvPr/>
        </p:nvSpPr>
        <p:spPr>
          <a:xfrm>
            <a:off x="285720" y="3438524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4" name="مجموعة 25"/>
          <p:cNvGrpSpPr/>
          <p:nvPr/>
        </p:nvGrpSpPr>
        <p:grpSpPr>
          <a:xfrm>
            <a:off x="7104342" y="3752298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7" name="مستطيل مستدير الزوايا 26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8" name="مستطيل 27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/>
                <a:t>قنوات الاتصال</a:t>
              </a:r>
              <a:endParaRPr lang="ar-SA" sz="2400" kern="1200" dirty="0"/>
            </a:p>
          </p:txBody>
        </p:sp>
      </p:grpSp>
      <p:sp>
        <p:nvSpPr>
          <p:cNvPr id="37" name="مربع نص 36"/>
          <p:cNvSpPr txBox="1"/>
          <p:nvPr/>
        </p:nvSpPr>
        <p:spPr>
          <a:xfrm>
            <a:off x="214282" y="3714752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تؤثر الخدمات المقدمة لذوي الإعاقة على تعلمهم واتصالهم مع الاخرين فالقصور في الخدمات النفسية او الاجتماعية او التأهيلية يؤثر . 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6786578" y="3438524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400" dirty="0" smtClean="0">
                <a:solidFill>
                  <a:schemeClr val="bg1"/>
                </a:solidFill>
              </a:rPr>
              <a:t>الخدمات وبدائل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85720" y="4720605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26" name="مجموعة 25"/>
          <p:cNvGrpSpPr/>
          <p:nvPr/>
        </p:nvGrpSpPr>
        <p:grpSpPr>
          <a:xfrm>
            <a:off x="7104342" y="5034379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9" name="مستطيل مستدير الزوايا 28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30" name="مستطيل 29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الثقافية</a:t>
              </a:r>
              <a:endParaRPr lang="ar-SA" sz="2800" kern="1200" dirty="0"/>
            </a:p>
          </p:txBody>
        </p:sp>
      </p:grpSp>
      <p:sp>
        <p:nvSpPr>
          <p:cNvPr id="33" name="مربع نص 32"/>
          <p:cNvSpPr txBox="1"/>
          <p:nvPr/>
        </p:nvSpPr>
        <p:spPr>
          <a:xfrm>
            <a:off x="234802" y="4996833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   يتأثر التوصل بخلفية الفرد الثقافية فيفسر الرسالة التعليمية المرسلة في ضوء خلفيته الثقافية وما يعرف في بيئته من أشياء.</a:t>
            </a:r>
          </a:p>
        </p:txBody>
      </p:sp>
      <p:sp>
        <p:nvSpPr>
          <p:cNvPr id="34" name="مستطيل 33"/>
          <p:cNvSpPr/>
          <p:nvPr/>
        </p:nvSpPr>
        <p:spPr>
          <a:xfrm>
            <a:off x="6786578" y="4720605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الخلفية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37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مستطيل 77"/>
          <p:cNvSpPr/>
          <p:nvPr/>
        </p:nvSpPr>
        <p:spPr>
          <a:xfrm>
            <a:off x="285720" y="1785926"/>
            <a:ext cx="8358246" cy="1353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3200" b="1" dirty="0">
                <a:solidFill>
                  <a:schemeClr val="accent2"/>
                </a:solidFill>
                <a:latin typeface="Century Schoolbook" pitchFamily="18" charset="0"/>
                <a:cs typeface="Times New Roman" pitchFamily="18" charset="0"/>
              </a:rPr>
              <a:t>العوامل المؤثرة في عملية الاتصال عند ذوي الاحتياجات الخاصة</a:t>
            </a:r>
            <a:endParaRPr lang="ar-SA" sz="3200" cap="small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sp>
        <p:nvSpPr>
          <p:cNvPr id="72" name="مربع نص 71"/>
          <p:cNvSpPr txBox="1"/>
          <p:nvPr/>
        </p:nvSpPr>
        <p:spPr>
          <a:xfrm>
            <a:off x="214282" y="2071678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تتباين الدراسات حول متغير الجنس في العملية التعليمية فالذكور تتاح لهم فرص اكثر للخروج مما يؤدي الى ان خبرة الذكور اكثر من الاناث</a:t>
            </a:r>
            <a:endParaRPr lang="ar-SA" sz="2400" dirty="0"/>
          </a:p>
        </p:txBody>
      </p:sp>
      <p:sp>
        <p:nvSpPr>
          <p:cNvPr id="77" name="مستطيل 76"/>
          <p:cNvSpPr/>
          <p:nvPr/>
        </p:nvSpPr>
        <p:spPr>
          <a:xfrm>
            <a:off x="6786578" y="1785926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الجنس</a:t>
            </a:r>
            <a:endParaRPr lang="ar-SA" sz="2800" dirty="0">
              <a:solidFill>
                <a:schemeClr val="bg1"/>
              </a:solidFill>
            </a:endParaRPr>
          </a:p>
        </p:txBody>
      </p:sp>
      <p:grpSp>
        <p:nvGrpSpPr>
          <p:cNvPr id="3" name="مجموعة 20"/>
          <p:cNvGrpSpPr/>
          <p:nvPr/>
        </p:nvGrpSpPr>
        <p:grpSpPr>
          <a:xfrm>
            <a:off x="7104342" y="2099700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2" name="مستطيل مستدير الزوايا 21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3" name="مستطيل 22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لذي الاعاقة</a:t>
              </a:r>
              <a:endParaRPr lang="ar-SA" sz="2800" kern="1200" dirty="0"/>
            </a:p>
          </p:txBody>
        </p:sp>
      </p:grpSp>
      <p:sp>
        <p:nvSpPr>
          <p:cNvPr id="24" name="مستطيل 23"/>
          <p:cNvSpPr/>
          <p:nvPr/>
        </p:nvSpPr>
        <p:spPr>
          <a:xfrm>
            <a:off x="285720" y="3349624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4" name="مجموعة 25"/>
          <p:cNvGrpSpPr/>
          <p:nvPr/>
        </p:nvGrpSpPr>
        <p:grpSpPr>
          <a:xfrm>
            <a:off x="7104342" y="3663398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7" name="مستطيل مستدير الزوايا 26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8" name="مستطيل 27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dirty="0" smtClean="0"/>
                <a:t>الفردية</a:t>
              </a:r>
              <a:endParaRPr lang="ar-SA" sz="2400" kern="1200" dirty="0"/>
            </a:p>
          </p:txBody>
        </p:sp>
      </p:grpSp>
      <p:sp>
        <p:nvSpPr>
          <p:cNvPr id="37" name="مربع نص 36"/>
          <p:cNvSpPr txBox="1"/>
          <p:nvPr/>
        </p:nvSpPr>
        <p:spPr>
          <a:xfrm>
            <a:off x="214282" y="3714752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توجد فروق فردية بين المعاقين انفسهم ومن ثم تواصل هؤلاء الافراد مع الاخرين قد يختلف من فرد لأخر وفقاً لقدراته وامكاناته.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6786578" y="3349624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400" dirty="0" smtClean="0">
                <a:solidFill>
                  <a:schemeClr val="bg1"/>
                </a:solidFill>
              </a:rPr>
              <a:t>الفروق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85720" y="4720605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26" name="مجموعة 25"/>
          <p:cNvGrpSpPr/>
          <p:nvPr/>
        </p:nvGrpSpPr>
        <p:grpSpPr>
          <a:xfrm>
            <a:off x="7104342" y="5034379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9" name="مستطيل مستدير الزوايا 28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30" name="مستطيل 29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/>
                <a:t>والظروف الفيزيقية</a:t>
              </a:r>
              <a:endParaRPr lang="ar-SA" sz="2400" kern="1200" dirty="0"/>
            </a:p>
          </p:txBody>
        </p:sp>
      </p:grpSp>
      <p:sp>
        <p:nvSpPr>
          <p:cNvPr id="33" name="مربع نص 32"/>
          <p:cNvSpPr txBox="1"/>
          <p:nvPr/>
        </p:nvSpPr>
        <p:spPr>
          <a:xfrm>
            <a:off x="234802" y="4996833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مكان الاتصال يؤثر على عملية الاتصال , فالإضاءة والتهوية و المقاعد المريحة والتجهيزات تؤثر على عملية الاتصال.</a:t>
            </a:r>
          </a:p>
        </p:txBody>
      </p:sp>
      <p:sp>
        <p:nvSpPr>
          <p:cNvPr id="34" name="مستطيل 33"/>
          <p:cNvSpPr/>
          <p:nvPr/>
        </p:nvSpPr>
        <p:spPr>
          <a:xfrm>
            <a:off x="6786578" y="4720605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البيئة التعليمية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9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37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مهارات الاتصال في التربية الخاصة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7467600" cy="2188840"/>
          </a:xfrm>
          <a:ln/>
          <a:effectLst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ar-SA" sz="2800" b="1" dirty="0" smtClean="0"/>
              <a:t>على</a:t>
            </a:r>
            <a:r>
              <a:rPr lang="ar-SA" sz="2800" dirty="0" smtClean="0"/>
              <a:t> </a:t>
            </a:r>
            <a:r>
              <a:rPr lang="ar-SA" sz="2800" b="1" dirty="0" smtClean="0"/>
              <a:t>الرغم من ان الكلام هو أكثر طرق الاتصال وتبادل المعلومات الا أن نسبة قليلة من ذوي الاحتياجات لا يستطيعون الكلام أو أن الكلام لا يمثل لهم طريقة التواصل الرئيسية</a:t>
            </a:r>
          </a:p>
          <a:p>
            <a:pPr marL="0" indent="0" algn="ctr">
              <a:buNone/>
            </a:pPr>
            <a:r>
              <a:rPr lang="ar-SA" sz="2800" b="1" dirty="0" smtClean="0"/>
              <a:t>لذا نلجأ لاستخدام أنماط اتصال مساندة وداعمة</a:t>
            </a:r>
          </a:p>
          <a:p>
            <a:pPr algn="ctr"/>
            <a:endParaRPr lang="ar-SA" sz="2800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2890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مهارات الاتصال في التربية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تعرف هذه الانماط بأسماء مختلفة منها :</a:t>
            </a:r>
          </a:p>
          <a:p>
            <a:pPr marL="0" indent="0">
              <a:buNone/>
            </a:pPr>
            <a:r>
              <a:rPr lang="ar-SA" dirty="0" smtClean="0"/>
              <a:t>الاتصال المساعد:</a:t>
            </a:r>
          </a:p>
          <a:p>
            <a:pPr marL="1069975"/>
            <a:r>
              <a:rPr lang="ar-SA" dirty="0" smtClean="0"/>
              <a:t>الاتصال غير اللفظي.</a:t>
            </a:r>
          </a:p>
          <a:p>
            <a:pPr marL="1069975"/>
            <a:r>
              <a:rPr lang="ar-SA" dirty="0" smtClean="0"/>
              <a:t>الاتصال غير الكلامي.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9676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مهارات الاتصال في التربية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9</a:t>
            </a:fld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285720" y="1700808"/>
            <a:ext cx="8358246" cy="33843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0" indent="0">
              <a:buNone/>
            </a:pPr>
            <a:endParaRPr lang="ar-SA" sz="3200" dirty="0" smtClean="0"/>
          </a:p>
          <a:p>
            <a:pPr marL="0" indent="0">
              <a:buNone/>
            </a:pPr>
            <a:r>
              <a:rPr lang="ar-SA" sz="3200" dirty="0" smtClean="0"/>
              <a:t>هو </a:t>
            </a:r>
            <a:r>
              <a:rPr lang="ar-SA" sz="3200" dirty="0"/>
              <a:t>استخدام طرق لإرسال الرسائل واستقبالها دون ترميزها شفهيا أو كتابتها, بهدف دعم الاشخاص الذين فقدوا القدرة على الكلام أو الذين يواجهون صعوبات كثيرة في الكلام للتواصل مع الاشخاص الاخرين.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5436096" y="1700808"/>
            <a:ext cx="3181217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 sz="2800" b="1" dirty="0" smtClean="0"/>
          </a:p>
          <a:p>
            <a:pPr algn="ctr">
              <a:defRPr/>
            </a:pPr>
            <a:r>
              <a:rPr lang="ar-SA" sz="2800" b="1" dirty="0" smtClean="0"/>
              <a:t>مفهوم </a:t>
            </a:r>
            <a:r>
              <a:rPr lang="ar-SA" sz="2800" b="1" dirty="0"/>
              <a:t>الاتصال المساعد:</a:t>
            </a:r>
          </a:p>
          <a:p>
            <a:pPr algn="ctr">
              <a:defRPr/>
            </a:pPr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1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أزرق دافئ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B5FE343DA4AB696BAFB456CE32B" ma:contentTypeVersion="0" ma:contentTypeDescription="Create a new document." ma:contentTypeScope="" ma:versionID="8cd4f3ce5302061971976fba2c782a3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14E2A7C-C205-497A-995C-4430F867C8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93F55A-5CB2-433F-8E0E-B6133E79FC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FA39F8D-44FC-44ED-8003-48B4D21D0C30}">
  <ds:schemaRefs>
    <ds:schemaRef ds:uri="http://schemas.openxmlformats.org/package/2006/metadata/core-properties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2609</TotalTime>
  <Words>1037</Words>
  <Application>Microsoft Office PowerPoint</Application>
  <PresentationFormat>عرض على الشاشة (3:4)‏</PresentationFormat>
  <Paragraphs>196</Paragraphs>
  <Slides>22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Oriel</vt:lpstr>
      <vt:lpstr>عرض تقديمي في PowerPoint</vt:lpstr>
      <vt:lpstr>الوحدة الأولى: الاتصال التعليمي</vt:lpstr>
      <vt:lpstr>العوامل المؤثرة في عملية الاتصال عند ذوي الاحتياجات الخاصة</vt:lpstr>
      <vt:lpstr>عرض تقديمي في PowerPoint</vt:lpstr>
      <vt:lpstr>عرض تقديمي في PowerPoint</vt:lpstr>
      <vt:lpstr>عرض تقديمي في PowerPoint</vt:lpstr>
      <vt:lpstr>مهارات الاتصال في التربية الخاصة</vt:lpstr>
      <vt:lpstr>مهارات الاتصال في التربية الخاصة</vt:lpstr>
      <vt:lpstr>مهارات الاتصال في التربية الخاصة</vt:lpstr>
      <vt:lpstr>مهارات الاتصال في التربية الخاصة</vt:lpstr>
      <vt:lpstr>مهارات الاتصال في التربية الخاصة</vt:lpstr>
      <vt:lpstr>عرض تقديمي في PowerPoint</vt:lpstr>
      <vt:lpstr>مهارات الاتصال في التربية الخاصة</vt:lpstr>
      <vt:lpstr>مهارات الاتصال في التربية الخاصة</vt:lpstr>
      <vt:lpstr>مهارات الاتصال في التربية الخاصة</vt:lpstr>
      <vt:lpstr>مراحل الاتصال التعليمي</vt:lpstr>
      <vt:lpstr>مراحل الاتصال التعليمي</vt:lpstr>
      <vt:lpstr>أنواع الاتصال التعليمي</vt:lpstr>
      <vt:lpstr>معوقات الاتصال التعليمي</vt:lpstr>
      <vt:lpstr>نشاط</vt:lpstr>
      <vt:lpstr>عرض تقديمي في PowerPoint</vt:lpstr>
      <vt:lpstr>نشاط جماعي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DR.Ahmed Saker 2O11</cp:lastModifiedBy>
  <cp:revision>218</cp:revision>
  <dcterms:created xsi:type="dcterms:W3CDTF">2007-09-17T20:33:37Z</dcterms:created>
  <dcterms:modified xsi:type="dcterms:W3CDTF">2017-01-01T17:41:55Z</dcterms:modified>
</cp:coreProperties>
</file>