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8" r:id="rId7"/>
    <p:sldId id="262" r:id="rId8"/>
    <p:sldId id="263" r:id="rId9"/>
    <p:sldId id="264" r:id="rId10"/>
    <p:sldId id="269" r:id="rId11"/>
    <p:sldId id="267" r:id="rId12"/>
    <p:sldId id="265" r:id="rId13"/>
    <p:sldId id="270" r:id="rId14"/>
    <p:sldId id="272" r:id="rId15"/>
    <p:sldId id="271" r:id="rId16"/>
    <p:sldId id="273" r:id="rId17"/>
    <p:sldId id="290" r:id="rId18"/>
    <p:sldId id="274" r:id="rId19"/>
    <p:sldId id="291" r:id="rId20"/>
    <p:sldId id="275" r:id="rId21"/>
    <p:sldId id="276" r:id="rId22"/>
    <p:sldId id="277" r:id="rId23"/>
    <p:sldId id="278" r:id="rId24"/>
    <p:sldId id="279" r:id="rId25"/>
    <p:sldId id="280" r:id="rId26"/>
    <p:sldId id="281" r:id="rId27"/>
    <p:sldId id="282" r:id="rId28"/>
    <p:sldId id="283" r:id="rId29"/>
    <p:sldId id="285" r:id="rId30"/>
    <p:sldId id="292" r:id="rId31"/>
    <p:sldId id="294" r:id="rId32"/>
    <p:sldId id="295" r:id="rId33"/>
    <p:sldId id="296" r:id="rId34"/>
    <p:sldId id="297" r:id="rId35"/>
    <p:sldId id="298" r:id="rId36"/>
    <p:sldId id="299" r:id="rId37"/>
    <p:sldId id="300" r:id="rId38"/>
    <p:sldId id="304" r:id="rId39"/>
    <p:sldId id="301" r:id="rId40"/>
    <p:sldId id="302" r:id="rId41"/>
    <p:sldId id="309" r:id="rId42"/>
    <p:sldId id="306" r:id="rId43"/>
    <p:sldId id="307" r:id="rId44"/>
    <p:sldId id="303" r:id="rId45"/>
    <p:sldId id="308" r:id="rId46"/>
    <p:sldId id="305"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323"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2394"/>
    </p:cViewPr>
  </p:outlin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8C551-EB49-48EC-B011-53602F126A7C}" type="doc">
      <dgm:prSet loTypeId="urn:microsoft.com/office/officeart/2005/8/layout/radial6" loCatId="relationship" qsTypeId="urn:microsoft.com/office/officeart/2005/8/quickstyle/simple1" qsCatId="simple" csTypeId="urn:microsoft.com/office/officeart/2005/8/colors/colorful2" csCatId="colorful" phldr="1"/>
      <dgm:spPr/>
      <dgm:t>
        <a:bodyPr/>
        <a:lstStyle/>
        <a:p>
          <a:pPr rtl="1"/>
          <a:endParaRPr lang="ar-SA"/>
        </a:p>
      </dgm:t>
    </dgm:pt>
    <dgm:pt modelId="{A06DD35A-FE20-4D1E-8647-29A9480F85AA}">
      <dgm:prSet phldrT="[نص]"/>
      <dgm:spPr/>
      <dgm:t>
        <a:bodyPr/>
        <a:lstStyle/>
        <a:p>
          <a:pPr rtl="1"/>
          <a:r>
            <a:rPr lang="ar-SA" dirty="0" smtClean="0"/>
            <a:t>اداء مهارة رياضية بفاعلية</a:t>
          </a:r>
          <a:endParaRPr lang="ar-SA" dirty="0"/>
        </a:p>
      </dgm:t>
    </dgm:pt>
    <dgm:pt modelId="{2C48C3B5-28A7-48ED-9405-504C2A453469}" type="parTrans" cxnId="{BB17F2E9-E088-4D24-9F29-5B90C18178B6}">
      <dgm:prSet/>
      <dgm:spPr/>
      <dgm:t>
        <a:bodyPr/>
        <a:lstStyle/>
        <a:p>
          <a:pPr rtl="1"/>
          <a:endParaRPr lang="ar-SA"/>
        </a:p>
      </dgm:t>
    </dgm:pt>
    <dgm:pt modelId="{4E60F72B-2584-4D57-B570-B3614D2FD322}" type="sibTrans" cxnId="{BB17F2E9-E088-4D24-9F29-5B90C18178B6}">
      <dgm:prSet/>
      <dgm:spPr/>
      <dgm:t>
        <a:bodyPr/>
        <a:lstStyle/>
        <a:p>
          <a:pPr rtl="1"/>
          <a:endParaRPr lang="ar-SA"/>
        </a:p>
      </dgm:t>
    </dgm:pt>
    <dgm:pt modelId="{DC612A11-FC80-4360-8F2A-2677D1161E53}">
      <dgm:prSet phldrT="[نص]" custT="1"/>
      <dgm:spPr/>
      <dgm:t>
        <a:bodyPr/>
        <a:lstStyle/>
        <a:p>
          <a:pPr rtl="1"/>
          <a:r>
            <a:rPr lang="ar-SA" sz="1800" dirty="0" smtClean="0"/>
            <a:t>الملاحظة</a:t>
          </a:r>
          <a:endParaRPr lang="ar-SA" sz="1800" dirty="0"/>
        </a:p>
      </dgm:t>
    </dgm:pt>
    <dgm:pt modelId="{319DEC9C-CBF2-445B-9D4F-AEBF8F51E67D}" type="parTrans" cxnId="{F03D9EE7-A388-4071-9617-FF27E1E2A1DD}">
      <dgm:prSet/>
      <dgm:spPr/>
      <dgm:t>
        <a:bodyPr/>
        <a:lstStyle/>
        <a:p>
          <a:pPr rtl="1"/>
          <a:endParaRPr lang="ar-SA"/>
        </a:p>
      </dgm:t>
    </dgm:pt>
    <dgm:pt modelId="{667EF61A-CAAD-49D6-8380-15D1F4C992FD}" type="sibTrans" cxnId="{F03D9EE7-A388-4071-9617-FF27E1E2A1DD}">
      <dgm:prSet/>
      <dgm:spPr/>
      <dgm:t>
        <a:bodyPr/>
        <a:lstStyle/>
        <a:p>
          <a:pPr rtl="1"/>
          <a:endParaRPr lang="ar-SA"/>
        </a:p>
      </dgm:t>
    </dgm:pt>
    <dgm:pt modelId="{B4FECD4B-F360-433F-8B16-FDAE6E65A96A}">
      <dgm:prSet phldrT="[نص]"/>
      <dgm:spPr/>
      <dgm:t>
        <a:bodyPr/>
        <a:lstStyle/>
        <a:p>
          <a:pPr rtl="1"/>
          <a:r>
            <a:rPr lang="ar-SA" dirty="0" smtClean="0"/>
            <a:t>الاداء</a:t>
          </a:r>
          <a:endParaRPr lang="ar-SA" dirty="0"/>
        </a:p>
      </dgm:t>
    </dgm:pt>
    <dgm:pt modelId="{D4F53348-AF2B-4783-83CD-7BAAD13585AA}" type="parTrans" cxnId="{B12F6C10-1D61-42E9-8AB6-4EE604E5D43D}">
      <dgm:prSet/>
      <dgm:spPr/>
      <dgm:t>
        <a:bodyPr/>
        <a:lstStyle/>
        <a:p>
          <a:pPr rtl="1"/>
          <a:endParaRPr lang="ar-SA"/>
        </a:p>
      </dgm:t>
    </dgm:pt>
    <dgm:pt modelId="{E3CCAD96-6F07-428E-92E6-5385E36C0AE0}" type="sibTrans" cxnId="{B12F6C10-1D61-42E9-8AB6-4EE604E5D43D}">
      <dgm:prSet/>
      <dgm:spPr/>
      <dgm:t>
        <a:bodyPr/>
        <a:lstStyle/>
        <a:p>
          <a:pPr rtl="1"/>
          <a:endParaRPr lang="ar-SA"/>
        </a:p>
      </dgm:t>
    </dgm:pt>
    <dgm:pt modelId="{0B4A9EC8-B134-4B66-84DD-A59A263F2544}">
      <dgm:prSet phldrT="[نص]"/>
      <dgm:spPr/>
      <dgm:t>
        <a:bodyPr/>
        <a:lstStyle/>
        <a:p>
          <a:pPr rtl="1"/>
          <a:r>
            <a:rPr lang="ar-SA" dirty="0" smtClean="0"/>
            <a:t>التقويم</a:t>
          </a:r>
          <a:endParaRPr lang="ar-SA" dirty="0"/>
        </a:p>
      </dgm:t>
    </dgm:pt>
    <dgm:pt modelId="{1BC4AD4C-1F33-4011-AA30-FA2D4E510D6F}" type="parTrans" cxnId="{BE89FBDC-BD2C-4BE5-AAB5-387A66D11946}">
      <dgm:prSet/>
      <dgm:spPr/>
      <dgm:t>
        <a:bodyPr/>
        <a:lstStyle/>
        <a:p>
          <a:pPr rtl="1"/>
          <a:endParaRPr lang="ar-SA"/>
        </a:p>
      </dgm:t>
    </dgm:pt>
    <dgm:pt modelId="{E22BC292-A4F9-4200-BB78-BED6CF240471}" type="sibTrans" cxnId="{BE89FBDC-BD2C-4BE5-AAB5-387A66D11946}">
      <dgm:prSet/>
      <dgm:spPr/>
      <dgm:t>
        <a:bodyPr/>
        <a:lstStyle/>
        <a:p>
          <a:pPr rtl="1"/>
          <a:endParaRPr lang="ar-SA"/>
        </a:p>
      </dgm:t>
    </dgm:pt>
    <dgm:pt modelId="{1E413A18-34BC-4550-9CBE-AE535E642E7E}">
      <dgm:prSet phldrT="[نص]"/>
      <dgm:spPr/>
      <dgm:t>
        <a:bodyPr/>
        <a:lstStyle/>
        <a:p>
          <a:pPr rtl="1"/>
          <a:r>
            <a:rPr lang="ar-SA" dirty="0" smtClean="0"/>
            <a:t>التغذية الراجعة</a:t>
          </a:r>
          <a:endParaRPr lang="ar-SA" dirty="0"/>
        </a:p>
      </dgm:t>
    </dgm:pt>
    <dgm:pt modelId="{6F855CAF-655E-4E79-B944-3401FB4B30DD}" type="parTrans" cxnId="{842DF756-B049-4560-8E5F-87EBFA0F112E}">
      <dgm:prSet/>
      <dgm:spPr/>
      <dgm:t>
        <a:bodyPr/>
        <a:lstStyle/>
        <a:p>
          <a:pPr rtl="1"/>
          <a:endParaRPr lang="ar-SA"/>
        </a:p>
      </dgm:t>
    </dgm:pt>
    <dgm:pt modelId="{ACFFD611-1359-41D9-9C07-778E33EDF4E2}" type="sibTrans" cxnId="{842DF756-B049-4560-8E5F-87EBFA0F112E}">
      <dgm:prSet/>
      <dgm:spPr/>
      <dgm:t>
        <a:bodyPr/>
        <a:lstStyle/>
        <a:p>
          <a:pPr rtl="1"/>
          <a:endParaRPr lang="ar-SA"/>
        </a:p>
      </dgm:t>
    </dgm:pt>
    <dgm:pt modelId="{455AEDE5-BBC3-4CC1-BB24-0A473D8AA9FA}" type="pres">
      <dgm:prSet presAssocID="{A4B8C551-EB49-48EC-B011-53602F126A7C}" presName="Name0" presStyleCnt="0">
        <dgm:presLayoutVars>
          <dgm:chMax val="1"/>
          <dgm:dir/>
          <dgm:animLvl val="ctr"/>
          <dgm:resizeHandles val="exact"/>
        </dgm:presLayoutVars>
      </dgm:prSet>
      <dgm:spPr/>
      <dgm:t>
        <a:bodyPr/>
        <a:lstStyle/>
        <a:p>
          <a:pPr rtl="1"/>
          <a:endParaRPr lang="ar-SA"/>
        </a:p>
      </dgm:t>
    </dgm:pt>
    <dgm:pt modelId="{E1F6EB13-19A2-410C-BBDF-7DA2297F7951}" type="pres">
      <dgm:prSet presAssocID="{A06DD35A-FE20-4D1E-8647-29A9480F85AA}" presName="centerShape" presStyleLbl="node0" presStyleIdx="0" presStyleCnt="1"/>
      <dgm:spPr/>
      <dgm:t>
        <a:bodyPr/>
        <a:lstStyle/>
        <a:p>
          <a:pPr rtl="1"/>
          <a:endParaRPr lang="ar-SA"/>
        </a:p>
      </dgm:t>
    </dgm:pt>
    <dgm:pt modelId="{7D764DD8-1E0B-48FA-99FD-DFF8C1BEC8F5}" type="pres">
      <dgm:prSet presAssocID="{DC612A11-FC80-4360-8F2A-2677D1161E53}" presName="node" presStyleLbl="node1" presStyleIdx="0" presStyleCnt="4">
        <dgm:presLayoutVars>
          <dgm:bulletEnabled val="1"/>
        </dgm:presLayoutVars>
      </dgm:prSet>
      <dgm:spPr/>
      <dgm:t>
        <a:bodyPr/>
        <a:lstStyle/>
        <a:p>
          <a:pPr rtl="1"/>
          <a:endParaRPr lang="ar-SA"/>
        </a:p>
      </dgm:t>
    </dgm:pt>
    <dgm:pt modelId="{79AEDDD5-F8BA-44F0-A7EF-E75CD768539F}" type="pres">
      <dgm:prSet presAssocID="{DC612A11-FC80-4360-8F2A-2677D1161E53}" presName="dummy" presStyleCnt="0"/>
      <dgm:spPr/>
      <dgm:t>
        <a:bodyPr/>
        <a:lstStyle/>
        <a:p>
          <a:pPr rtl="1"/>
          <a:endParaRPr lang="ar-SA"/>
        </a:p>
      </dgm:t>
    </dgm:pt>
    <dgm:pt modelId="{C9E106E7-B139-46AA-8B9C-CDCF6DFEDC30}" type="pres">
      <dgm:prSet presAssocID="{667EF61A-CAAD-49D6-8380-15D1F4C992FD}" presName="sibTrans" presStyleLbl="sibTrans2D1" presStyleIdx="0" presStyleCnt="4"/>
      <dgm:spPr/>
      <dgm:t>
        <a:bodyPr/>
        <a:lstStyle/>
        <a:p>
          <a:pPr rtl="1"/>
          <a:endParaRPr lang="ar-SA"/>
        </a:p>
      </dgm:t>
    </dgm:pt>
    <dgm:pt modelId="{6C965918-FCD7-418F-BABA-04F965AACB8E}" type="pres">
      <dgm:prSet presAssocID="{B4FECD4B-F360-433F-8B16-FDAE6E65A96A}" presName="node" presStyleLbl="node1" presStyleIdx="1" presStyleCnt="4">
        <dgm:presLayoutVars>
          <dgm:bulletEnabled val="1"/>
        </dgm:presLayoutVars>
      </dgm:prSet>
      <dgm:spPr/>
      <dgm:t>
        <a:bodyPr/>
        <a:lstStyle/>
        <a:p>
          <a:pPr rtl="1"/>
          <a:endParaRPr lang="ar-SA"/>
        </a:p>
      </dgm:t>
    </dgm:pt>
    <dgm:pt modelId="{8CF23952-29E5-448E-9603-8265E3C1325E}" type="pres">
      <dgm:prSet presAssocID="{B4FECD4B-F360-433F-8B16-FDAE6E65A96A}" presName="dummy" presStyleCnt="0"/>
      <dgm:spPr/>
      <dgm:t>
        <a:bodyPr/>
        <a:lstStyle/>
        <a:p>
          <a:pPr rtl="1"/>
          <a:endParaRPr lang="ar-SA"/>
        </a:p>
      </dgm:t>
    </dgm:pt>
    <dgm:pt modelId="{540AD5F2-35CB-49DD-9218-7DFCCE5DEBE9}" type="pres">
      <dgm:prSet presAssocID="{E3CCAD96-6F07-428E-92E6-5385E36C0AE0}" presName="sibTrans" presStyleLbl="sibTrans2D1" presStyleIdx="1" presStyleCnt="4"/>
      <dgm:spPr/>
      <dgm:t>
        <a:bodyPr/>
        <a:lstStyle/>
        <a:p>
          <a:pPr rtl="1"/>
          <a:endParaRPr lang="ar-SA"/>
        </a:p>
      </dgm:t>
    </dgm:pt>
    <dgm:pt modelId="{4574A5CA-ECDE-4FEF-9B25-B963F45768F0}" type="pres">
      <dgm:prSet presAssocID="{0B4A9EC8-B134-4B66-84DD-A59A263F2544}" presName="node" presStyleLbl="node1" presStyleIdx="2" presStyleCnt="4">
        <dgm:presLayoutVars>
          <dgm:bulletEnabled val="1"/>
        </dgm:presLayoutVars>
      </dgm:prSet>
      <dgm:spPr/>
      <dgm:t>
        <a:bodyPr/>
        <a:lstStyle/>
        <a:p>
          <a:pPr rtl="1"/>
          <a:endParaRPr lang="ar-SA"/>
        </a:p>
      </dgm:t>
    </dgm:pt>
    <dgm:pt modelId="{DB872ED1-071F-4BC5-B8A6-C3C6B4244900}" type="pres">
      <dgm:prSet presAssocID="{0B4A9EC8-B134-4B66-84DD-A59A263F2544}" presName="dummy" presStyleCnt="0"/>
      <dgm:spPr/>
      <dgm:t>
        <a:bodyPr/>
        <a:lstStyle/>
        <a:p>
          <a:pPr rtl="1"/>
          <a:endParaRPr lang="ar-SA"/>
        </a:p>
      </dgm:t>
    </dgm:pt>
    <dgm:pt modelId="{5C547267-24EC-43FF-ABB6-52B4443C4BCB}" type="pres">
      <dgm:prSet presAssocID="{E22BC292-A4F9-4200-BB78-BED6CF240471}" presName="sibTrans" presStyleLbl="sibTrans2D1" presStyleIdx="2" presStyleCnt="4"/>
      <dgm:spPr/>
      <dgm:t>
        <a:bodyPr/>
        <a:lstStyle/>
        <a:p>
          <a:pPr rtl="1"/>
          <a:endParaRPr lang="ar-SA"/>
        </a:p>
      </dgm:t>
    </dgm:pt>
    <dgm:pt modelId="{896C2F1C-F488-43BF-98EC-1AE84514DCAA}" type="pres">
      <dgm:prSet presAssocID="{1E413A18-34BC-4550-9CBE-AE535E642E7E}" presName="node" presStyleLbl="node1" presStyleIdx="3" presStyleCnt="4">
        <dgm:presLayoutVars>
          <dgm:bulletEnabled val="1"/>
        </dgm:presLayoutVars>
      </dgm:prSet>
      <dgm:spPr/>
      <dgm:t>
        <a:bodyPr/>
        <a:lstStyle/>
        <a:p>
          <a:pPr rtl="1"/>
          <a:endParaRPr lang="ar-SA"/>
        </a:p>
      </dgm:t>
    </dgm:pt>
    <dgm:pt modelId="{2D24F12C-5897-40B2-8423-532E2B65695E}" type="pres">
      <dgm:prSet presAssocID="{1E413A18-34BC-4550-9CBE-AE535E642E7E}" presName="dummy" presStyleCnt="0"/>
      <dgm:spPr/>
      <dgm:t>
        <a:bodyPr/>
        <a:lstStyle/>
        <a:p>
          <a:pPr rtl="1"/>
          <a:endParaRPr lang="ar-SA"/>
        </a:p>
      </dgm:t>
    </dgm:pt>
    <dgm:pt modelId="{FD153866-8130-4A76-8524-9E55F46F55E0}" type="pres">
      <dgm:prSet presAssocID="{ACFFD611-1359-41D9-9C07-778E33EDF4E2}" presName="sibTrans" presStyleLbl="sibTrans2D1" presStyleIdx="3" presStyleCnt="4"/>
      <dgm:spPr/>
      <dgm:t>
        <a:bodyPr/>
        <a:lstStyle/>
        <a:p>
          <a:pPr rtl="1"/>
          <a:endParaRPr lang="ar-SA"/>
        </a:p>
      </dgm:t>
    </dgm:pt>
  </dgm:ptLst>
  <dgm:cxnLst>
    <dgm:cxn modelId="{6E9D177F-132F-4A92-94F7-78357D6DAC82}" type="presOf" srcId="{E22BC292-A4F9-4200-BB78-BED6CF240471}" destId="{5C547267-24EC-43FF-ABB6-52B4443C4BCB}" srcOrd="0" destOrd="0" presId="urn:microsoft.com/office/officeart/2005/8/layout/radial6"/>
    <dgm:cxn modelId="{F03D9EE7-A388-4071-9617-FF27E1E2A1DD}" srcId="{A06DD35A-FE20-4D1E-8647-29A9480F85AA}" destId="{DC612A11-FC80-4360-8F2A-2677D1161E53}" srcOrd="0" destOrd="0" parTransId="{319DEC9C-CBF2-445B-9D4F-AEBF8F51E67D}" sibTransId="{667EF61A-CAAD-49D6-8380-15D1F4C992FD}"/>
    <dgm:cxn modelId="{FC2D6D79-76CC-4252-85F7-82F4DD566760}" type="presOf" srcId="{667EF61A-CAAD-49D6-8380-15D1F4C992FD}" destId="{C9E106E7-B139-46AA-8B9C-CDCF6DFEDC30}" srcOrd="0" destOrd="0" presId="urn:microsoft.com/office/officeart/2005/8/layout/radial6"/>
    <dgm:cxn modelId="{51C66B49-DC4C-4FF2-AFFE-E34D7228FEC9}" type="presOf" srcId="{A4B8C551-EB49-48EC-B011-53602F126A7C}" destId="{455AEDE5-BBC3-4CC1-BB24-0A473D8AA9FA}" srcOrd="0" destOrd="0" presId="urn:microsoft.com/office/officeart/2005/8/layout/radial6"/>
    <dgm:cxn modelId="{09EC7F20-584F-41FB-B6D5-754E733FC476}" type="presOf" srcId="{ACFFD611-1359-41D9-9C07-778E33EDF4E2}" destId="{FD153866-8130-4A76-8524-9E55F46F55E0}" srcOrd="0" destOrd="0" presId="urn:microsoft.com/office/officeart/2005/8/layout/radial6"/>
    <dgm:cxn modelId="{842DF756-B049-4560-8E5F-87EBFA0F112E}" srcId="{A06DD35A-FE20-4D1E-8647-29A9480F85AA}" destId="{1E413A18-34BC-4550-9CBE-AE535E642E7E}" srcOrd="3" destOrd="0" parTransId="{6F855CAF-655E-4E79-B944-3401FB4B30DD}" sibTransId="{ACFFD611-1359-41D9-9C07-778E33EDF4E2}"/>
    <dgm:cxn modelId="{DA81D3C2-1D94-440F-8C58-D20765524CE7}" type="presOf" srcId="{1E413A18-34BC-4550-9CBE-AE535E642E7E}" destId="{896C2F1C-F488-43BF-98EC-1AE84514DCAA}" srcOrd="0" destOrd="0" presId="urn:microsoft.com/office/officeart/2005/8/layout/radial6"/>
    <dgm:cxn modelId="{77D435AE-1323-465D-9901-176A3DC9BBA1}" type="presOf" srcId="{A06DD35A-FE20-4D1E-8647-29A9480F85AA}" destId="{E1F6EB13-19A2-410C-BBDF-7DA2297F7951}" srcOrd="0" destOrd="0" presId="urn:microsoft.com/office/officeart/2005/8/layout/radial6"/>
    <dgm:cxn modelId="{D03DD8EC-6851-41B3-BD36-E6E6B8B91313}" type="presOf" srcId="{DC612A11-FC80-4360-8F2A-2677D1161E53}" destId="{7D764DD8-1E0B-48FA-99FD-DFF8C1BEC8F5}" srcOrd="0" destOrd="0" presId="urn:microsoft.com/office/officeart/2005/8/layout/radial6"/>
    <dgm:cxn modelId="{BB17F2E9-E088-4D24-9F29-5B90C18178B6}" srcId="{A4B8C551-EB49-48EC-B011-53602F126A7C}" destId="{A06DD35A-FE20-4D1E-8647-29A9480F85AA}" srcOrd="0" destOrd="0" parTransId="{2C48C3B5-28A7-48ED-9405-504C2A453469}" sibTransId="{4E60F72B-2584-4D57-B570-B3614D2FD322}"/>
    <dgm:cxn modelId="{99143119-C568-462D-8B8F-D70DB491A597}" type="presOf" srcId="{E3CCAD96-6F07-428E-92E6-5385E36C0AE0}" destId="{540AD5F2-35CB-49DD-9218-7DFCCE5DEBE9}" srcOrd="0" destOrd="0" presId="urn:microsoft.com/office/officeart/2005/8/layout/radial6"/>
    <dgm:cxn modelId="{AB41DDFA-23B9-4973-8B47-57C2FF5184FF}" type="presOf" srcId="{0B4A9EC8-B134-4B66-84DD-A59A263F2544}" destId="{4574A5CA-ECDE-4FEF-9B25-B963F45768F0}" srcOrd="0" destOrd="0" presId="urn:microsoft.com/office/officeart/2005/8/layout/radial6"/>
    <dgm:cxn modelId="{B12F6C10-1D61-42E9-8AB6-4EE604E5D43D}" srcId="{A06DD35A-FE20-4D1E-8647-29A9480F85AA}" destId="{B4FECD4B-F360-433F-8B16-FDAE6E65A96A}" srcOrd="1" destOrd="0" parTransId="{D4F53348-AF2B-4783-83CD-7BAAD13585AA}" sibTransId="{E3CCAD96-6F07-428E-92E6-5385E36C0AE0}"/>
    <dgm:cxn modelId="{BE89FBDC-BD2C-4BE5-AAB5-387A66D11946}" srcId="{A06DD35A-FE20-4D1E-8647-29A9480F85AA}" destId="{0B4A9EC8-B134-4B66-84DD-A59A263F2544}" srcOrd="2" destOrd="0" parTransId="{1BC4AD4C-1F33-4011-AA30-FA2D4E510D6F}" sibTransId="{E22BC292-A4F9-4200-BB78-BED6CF240471}"/>
    <dgm:cxn modelId="{9EF02779-3F6B-4127-825B-6FFA0ABE0461}" type="presOf" srcId="{B4FECD4B-F360-433F-8B16-FDAE6E65A96A}" destId="{6C965918-FCD7-418F-BABA-04F965AACB8E}" srcOrd="0" destOrd="0" presId="urn:microsoft.com/office/officeart/2005/8/layout/radial6"/>
    <dgm:cxn modelId="{BCCB7470-B53F-450E-A16B-CFAB0F3F8A13}" type="presParOf" srcId="{455AEDE5-BBC3-4CC1-BB24-0A473D8AA9FA}" destId="{E1F6EB13-19A2-410C-BBDF-7DA2297F7951}" srcOrd="0" destOrd="0" presId="urn:microsoft.com/office/officeart/2005/8/layout/radial6"/>
    <dgm:cxn modelId="{AE7498FC-29F8-4DB0-9AB4-C88BA1779163}" type="presParOf" srcId="{455AEDE5-BBC3-4CC1-BB24-0A473D8AA9FA}" destId="{7D764DD8-1E0B-48FA-99FD-DFF8C1BEC8F5}" srcOrd="1" destOrd="0" presId="urn:microsoft.com/office/officeart/2005/8/layout/radial6"/>
    <dgm:cxn modelId="{25364F54-8A67-49B1-9A73-0B1B87AFEA69}" type="presParOf" srcId="{455AEDE5-BBC3-4CC1-BB24-0A473D8AA9FA}" destId="{79AEDDD5-F8BA-44F0-A7EF-E75CD768539F}" srcOrd="2" destOrd="0" presId="urn:microsoft.com/office/officeart/2005/8/layout/radial6"/>
    <dgm:cxn modelId="{71E4CB71-B2DB-43B6-AEB2-6C25DF8FAB08}" type="presParOf" srcId="{455AEDE5-BBC3-4CC1-BB24-0A473D8AA9FA}" destId="{C9E106E7-B139-46AA-8B9C-CDCF6DFEDC30}" srcOrd="3" destOrd="0" presId="urn:microsoft.com/office/officeart/2005/8/layout/radial6"/>
    <dgm:cxn modelId="{83ACB281-40BC-4C9C-A201-F101D64942C4}" type="presParOf" srcId="{455AEDE5-BBC3-4CC1-BB24-0A473D8AA9FA}" destId="{6C965918-FCD7-418F-BABA-04F965AACB8E}" srcOrd="4" destOrd="0" presId="urn:microsoft.com/office/officeart/2005/8/layout/radial6"/>
    <dgm:cxn modelId="{0A90773A-0813-4DB8-B843-B7CC4CCD8CC5}" type="presParOf" srcId="{455AEDE5-BBC3-4CC1-BB24-0A473D8AA9FA}" destId="{8CF23952-29E5-448E-9603-8265E3C1325E}" srcOrd="5" destOrd="0" presId="urn:microsoft.com/office/officeart/2005/8/layout/radial6"/>
    <dgm:cxn modelId="{ACBB63CE-30EB-48FB-BA2B-E826BEDCA4F1}" type="presParOf" srcId="{455AEDE5-BBC3-4CC1-BB24-0A473D8AA9FA}" destId="{540AD5F2-35CB-49DD-9218-7DFCCE5DEBE9}" srcOrd="6" destOrd="0" presId="urn:microsoft.com/office/officeart/2005/8/layout/radial6"/>
    <dgm:cxn modelId="{A9A33EBF-D75A-4D7E-B038-EFDAC914DC21}" type="presParOf" srcId="{455AEDE5-BBC3-4CC1-BB24-0A473D8AA9FA}" destId="{4574A5CA-ECDE-4FEF-9B25-B963F45768F0}" srcOrd="7" destOrd="0" presId="urn:microsoft.com/office/officeart/2005/8/layout/radial6"/>
    <dgm:cxn modelId="{40FFB503-E35A-4BF3-B34A-7D5580101586}" type="presParOf" srcId="{455AEDE5-BBC3-4CC1-BB24-0A473D8AA9FA}" destId="{DB872ED1-071F-4BC5-B8A6-C3C6B4244900}" srcOrd="8" destOrd="0" presId="urn:microsoft.com/office/officeart/2005/8/layout/radial6"/>
    <dgm:cxn modelId="{567F3E08-5902-4C2B-AFF4-7F1E6AD4EC04}" type="presParOf" srcId="{455AEDE5-BBC3-4CC1-BB24-0A473D8AA9FA}" destId="{5C547267-24EC-43FF-ABB6-52B4443C4BCB}" srcOrd="9" destOrd="0" presId="urn:microsoft.com/office/officeart/2005/8/layout/radial6"/>
    <dgm:cxn modelId="{92C20C63-D87E-4C25-9370-5F461CD981A7}" type="presParOf" srcId="{455AEDE5-BBC3-4CC1-BB24-0A473D8AA9FA}" destId="{896C2F1C-F488-43BF-98EC-1AE84514DCAA}" srcOrd="10" destOrd="0" presId="urn:microsoft.com/office/officeart/2005/8/layout/radial6"/>
    <dgm:cxn modelId="{519C2413-31C3-4931-90D8-129A35B31F5B}" type="presParOf" srcId="{455AEDE5-BBC3-4CC1-BB24-0A473D8AA9FA}" destId="{2D24F12C-5897-40B2-8423-532E2B65695E}" srcOrd="11" destOrd="0" presId="urn:microsoft.com/office/officeart/2005/8/layout/radial6"/>
    <dgm:cxn modelId="{EF87F421-B27A-4651-A537-A56E9C98B5CA}" type="presParOf" srcId="{455AEDE5-BBC3-4CC1-BB24-0A473D8AA9FA}" destId="{FD153866-8130-4A76-8524-9E55F46F55E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DE56C4-0C88-4E22-A538-76274BFB9417}" type="doc">
      <dgm:prSet loTypeId="urn:microsoft.com/office/officeart/2005/8/layout/hList9" loCatId="list" qsTypeId="urn:microsoft.com/office/officeart/2005/8/quickstyle/simple3" qsCatId="simple" csTypeId="urn:microsoft.com/office/officeart/2005/8/colors/colorful5" csCatId="colorful" phldr="1"/>
      <dgm:spPr/>
      <dgm:t>
        <a:bodyPr/>
        <a:lstStyle/>
        <a:p>
          <a:pPr rtl="1"/>
          <a:endParaRPr lang="ar-SA"/>
        </a:p>
      </dgm:t>
    </dgm:pt>
    <dgm:pt modelId="{8B77ACAA-567F-4C1E-ADA8-8DC7640A3878}">
      <dgm:prSet phldrT="[نص]"/>
      <dgm:spPr/>
      <dgm:t>
        <a:bodyPr/>
        <a:lstStyle/>
        <a:p>
          <a:pPr rtl="1"/>
          <a:r>
            <a:rPr lang="ar-SA" dirty="0" smtClean="0"/>
            <a:t>الوقت</a:t>
          </a:r>
          <a:endParaRPr lang="ar-SA" dirty="0"/>
        </a:p>
      </dgm:t>
    </dgm:pt>
    <dgm:pt modelId="{EE9076CE-C23B-41B1-B383-6437D97E95F4}" type="parTrans" cxnId="{56844E87-00E4-4551-AD48-CD068D98207D}">
      <dgm:prSet/>
      <dgm:spPr/>
      <dgm:t>
        <a:bodyPr/>
        <a:lstStyle/>
        <a:p>
          <a:pPr rtl="1"/>
          <a:endParaRPr lang="ar-SA"/>
        </a:p>
      </dgm:t>
    </dgm:pt>
    <dgm:pt modelId="{D5D036B0-89D3-4F5C-AA07-B883CEF87FB7}" type="sibTrans" cxnId="{56844E87-00E4-4551-AD48-CD068D98207D}">
      <dgm:prSet/>
      <dgm:spPr/>
      <dgm:t>
        <a:bodyPr/>
        <a:lstStyle/>
        <a:p>
          <a:pPr rtl="1"/>
          <a:endParaRPr lang="ar-SA"/>
        </a:p>
      </dgm:t>
    </dgm:pt>
    <dgm:pt modelId="{58553BB3-A8AF-4BC2-863A-F3D8C439F134}">
      <dgm:prSet phldrT="[نص]"/>
      <dgm:spPr/>
      <dgm:t>
        <a:bodyPr/>
        <a:lstStyle/>
        <a:p>
          <a:pPr rtl="1"/>
          <a:r>
            <a:rPr lang="ar-SA" dirty="0" smtClean="0"/>
            <a:t>عدد التلاميذ</a:t>
          </a:r>
          <a:endParaRPr lang="ar-SA" dirty="0"/>
        </a:p>
      </dgm:t>
    </dgm:pt>
    <dgm:pt modelId="{4901160B-941C-4389-8B1A-8D8A8306FD6E}" type="parTrans" cxnId="{D8F0881C-F29E-4ED3-99A8-2412DF95430F}">
      <dgm:prSet/>
      <dgm:spPr/>
      <dgm:t>
        <a:bodyPr/>
        <a:lstStyle/>
        <a:p>
          <a:pPr rtl="1"/>
          <a:endParaRPr lang="ar-SA"/>
        </a:p>
      </dgm:t>
    </dgm:pt>
    <dgm:pt modelId="{4F3C33C8-7A22-4EFC-BB61-6F76045FE03C}" type="sibTrans" cxnId="{D8F0881C-F29E-4ED3-99A8-2412DF95430F}">
      <dgm:prSet/>
      <dgm:spPr/>
      <dgm:t>
        <a:bodyPr/>
        <a:lstStyle/>
        <a:p>
          <a:pPr rtl="1"/>
          <a:endParaRPr lang="ar-SA"/>
        </a:p>
      </dgm:t>
    </dgm:pt>
    <dgm:pt modelId="{EC9EA38D-9202-47C0-AD8C-2B6C3EEAF262}">
      <dgm:prSet phldrT="[نص]"/>
      <dgm:spPr/>
      <dgm:t>
        <a:bodyPr/>
        <a:lstStyle/>
        <a:p>
          <a:pPr rtl="1"/>
          <a:r>
            <a:rPr lang="ar-SA" dirty="0" smtClean="0"/>
            <a:t>الحمل التدريبي </a:t>
          </a:r>
          <a:endParaRPr lang="ar-SA" dirty="0"/>
        </a:p>
      </dgm:t>
    </dgm:pt>
    <dgm:pt modelId="{3FBF9109-7301-46E5-998D-94BD31C5BCA5}" type="parTrans" cxnId="{727810EA-363C-4AC0-AD9F-B376887FB164}">
      <dgm:prSet/>
      <dgm:spPr/>
      <dgm:t>
        <a:bodyPr/>
        <a:lstStyle/>
        <a:p>
          <a:pPr rtl="1"/>
          <a:endParaRPr lang="ar-SA"/>
        </a:p>
      </dgm:t>
    </dgm:pt>
    <dgm:pt modelId="{21CDE3F6-B0BE-4E5E-9AB3-2DB9819AA3EF}" type="sibTrans" cxnId="{727810EA-363C-4AC0-AD9F-B376887FB164}">
      <dgm:prSet/>
      <dgm:spPr/>
      <dgm:t>
        <a:bodyPr/>
        <a:lstStyle/>
        <a:p>
          <a:pPr rtl="1"/>
          <a:endParaRPr lang="ar-SA"/>
        </a:p>
      </dgm:t>
    </dgm:pt>
    <dgm:pt modelId="{3A019589-8F0F-4539-8734-C9EAA99E95B2}">
      <dgm:prSet phldrT="[نص]"/>
      <dgm:spPr/>
      <dgm:t>
        <a:bodyPr/>
        <a:lstStyle/>
        <a:p>
          <a:pPr rtl="1"/>
          <a:r>
            <a:rPr lang="ar-SA" dirty="0" smtClean="0"/>
            <a:t>الإمكانات</a:t>
          </a:r>
          <a:endParaRPr lang="ar-SA" dirty="0"/>
        </a:p>
      </dgm:t>
    </dgm:pt>
    <dgm:pt modelId="{489BCE8B-53FC-46B3-9763-369210D0FDBC}" type="parTrans" cxnId="{D39FA6C5-E3CF-4FC5-97A2-6FBF2F6D7C36}">
      <dgm:prSet/>
      <dgm:spPr/>
      <dgm:t>
        <a:bodyPr/>
        <a:lstStyle/>
        <a:p>
          <a:pPr rtl="1"/>
          <a:endParaRPr lang="ar-SA"/>
        </a:p>
      </dgm:t>
    </dgm:pt>
    <dgm:pt modelId="{E5DF2F63-3909-40AC-BDAE-4FAAF53BC240}" type="sibTrans" cxnId="{D39FA6C5-E3CF-4FC5-97A2-6FBF2F6D7C36}">
      <dgm:prSet/>
      <dgm:spPr/>
      <dgm:t>
        <a:bodyPr/>
        <a:lstStyle/>
        <a:p>
          <a:pPr rtl="1"/>
          <a:endParaRPr lang="ar-SA"/>
        </a:p>
      </dgm:t>
    </dgm:pt>
    <dgm:pt modelId="{BBCECF93-C9E6-4876-93C7-72F9C713F25F}">
      <dgm:prSet phldrT="[نص]"/>
      <dgm:spPr/>
      <dgm:t>
        <a:bodyPr/>
        <a:lstStyle/>
        <a:p>
          <a:pPr rtl="1"/>
          <a:r>
            <a:rPr lang="ar-SA" dirty="0" smtClean="0"/>
            <a:t>اداءة لكل تلميذ</a:t>
          </a:r>
          <a:endParaRPr lang="ar-SA" dirty="0"/>
        </a:p>
      </dgm:t>
    </dgm:pt>
    <dgm:pt modelId="{C2571D25-29FA-4B36-B5E3-AC76FB59D0A7}" type="parTrans" cxnId="{630AB4D9-DC88-4476-9E56-DBE596D14166}">
      <dgm:prSet/>
      <dgm:spPr/>
      <dgm:t>
        <a:bodyPr/>
        <a:lstStyle/>
        <a:p>
          <a:pPr rtl="1"/>
          <a:endParaRPr lang="ar-SA"/>
        </a:p>
      </dgm:t>
    </dgm:pt>
    <dgm:pt modelId="{28B647A0-0846-4FBA-90D9-AF432A8651B0}" type="sibTrans" cxnId="{630AB4D9-DC88-4476-9E56-DBE596D14166}">
      <dgm:prSet/>
      <dgm:spPr/>
      <dgm:t>
        <a:bodyPr/>
        <a:lstStyle/>
        <a:p>
          <a:pPr rtl="1"/>
          <a:endParaRPr lang="ar-SA"/>
        </a:p>
      </dgm:t>
    </dgm:pt>
    <dgm:pt modelId="{68742F76-FAD4-476C-8C9F-02316D395A4F}">
      <dgm:prSet phldrT="[نص]"/>
      <dgm:spPr/>
      <dgm:t>
        <a:bodyPr/>
        <a:lstStyle/>
        <a:p>
          <a:pPr rtl="1"/>
          <a:r>
            <a:rPr lang="ar-SA" dirty="0" smtClean="0"/>
            <a:t>اداء لأكثر من تلميذ</a:t>
          </a:r>
          <a:endParaRPr lang="ar-SA" dirty="0"/>
        </a:p>
      </dgm:t>
    </dgm:pt>
    <dgm:pt modelId="{0E57570F-8F66-42FE-9FE6-13592F7E0CB4}" type="parTrans" cxnId="{D1E205E3-04AC-4DEB-A940-25D3297DE853}">
      <dgm:prSet/>
      <dgm:spPr/>
      <dgm:t>
        <a:bodyPr/>
        <a:lstStyle/>
        <a:p>
          <a:pPr rtl="1"/>
          <a:endParaRPr lang="ar-SA"/>
        </a:p>
      </dgm:t>
    </dgm:pt>
    <dgm:pt modelId="{5E303CC0-F13A-4826-A2F4-7CA8B2F39C55}" type="sibTrans" cxnId="{D1E205E3-04AC-4DEB-A940-25D3297DE853}">
      <dgm:prSet/>
      <dgm:spPr/>
      <dgm:t>
        <a:bodyPr/>
        <a:lstStyle/>
        <a:p>
          <a:pPr rtl="1"/>
          <a:endParaRPr lang="ar-SA"/>
        </a:p>
      </dgm:t>
    </dgm:pt>
    <dgm:pt modelId="{357C3725-723B-4109-BC66-6B9F70464603}" type="pres">
      <dgm:prSet presAssocID="{84DE56C4-0C88-4E22-A538-76274BFB9417}" presName="list" presStyleCnt="0">
        <dgm:presLayoutVars>
          <dgm:dir/>
          <dgm:animLvl val="lvl"/>
        </dgm:presLayoutVars>
      </dgm:prSet>
      <dgm:spPr/>
      <dgm:t>
        <a:bodyPr/>
        <a:lstStyle/>
        <a:p>
          <a:pPr rtl="1"/>
          <a:endParaRPr lang="ar-SA"/>
        </a:p>
      </dgm:t>
    </dgm:pt>
    <dgm:pt modelId="{7A429BC2-96D4-45E3-AA5C-4B6167D70EC4}" type="pres">
      <dgm:prSet presAssocID="{8B77ACAA-567F-4C1E-ADA8-8DC7640A3878}" presName="posSpace" presStyleCnt="0"/>
      <dgm:spPr/>
    </dgm:pt>
    <dgm:pt modelId="{76A11CB1-D81B-4F6A-AF23-566E0C8ED7DC}" type="pres">
      <dgm:prSet presAssocID="{8B77ACAA-567F-4C1E-ADA8-8DC7640A3878}" presName="vertFlow" presStyleCnt="0"/>
      <dgm:spPr/>
    </dgm:pt>
    <dgm:pt modelId="{0BB4BB93-8349-46B7-8C5A-D766B11A6CCD}" type="pres">
      <dgm:prSet presAssocID="{8B77ACAA-567F-4C1E-ADA8-8DC7640A3878}" presName="topSpace" presStyleCnt="0"/>
      <dgm:spPr/>
    </dgm:pt>
    <dgm:pt modelId="{9FADD918-00D4-417D-944D-B4FBA2704524}" type="pres">
      <dgm:prSet presAssocID="{8B77ACAA-567F-4C1E-ADA8-8DC7640A3878}" presName="firstComp" presStyleCnt="0"/>
      <dgm:spPr/>
    </dgm:pt>
    <dgm:pt modelId="{1548A4FD-E279-45CE-9A7C-3F28EC14220D}" type="pres">
      <dgm:prSet presAssocID="{8B77ACAA-567F-4C1E-ADA8-8DC7640A3878}" presName="firstChild" presStyleLbl="bgAccFollowNode1" presStyleIdx="0" presStyleCnt="4"/>
      <dgm:spPr/>
      <dgm:t>
        <a:bodyPr/>
        <a:lstStyle/>
        <a:p>
          <a:pPr rtl="1"/>
          <a:endParaRPr lang="ar-SA"/>
        </a:p>
      </dgm:t>
    </dgm:pt>
    <dgm:pt modelId="{5E22769C-A94F-4CFF-94D9-2FBC7CABB155}" type="pres">
      <dgm:prSet presAssocID="{8B77ACAA-567F-4C1E-ADA8-8DC7640A3878}" presName="firstChildTx" presStyleLbl="bgAccFollowNode1" presStyleIdx="0" presStyleCnt="4">
        <dgm:presLayoutVars>
          <dgm:bulletEnabled val="1"/>
        </dgm:presLayoutVars>
      </dgm:prSet>
      <dgm:spPr/>
      <dgm:t>
        <a:bodyPr/>
        <a:lstStyle/>
        <a:p>
          <a:pPr rtl="1"/>
          <a:endParaRPr lang="ar-SA"/>
        </a:p>
      </dgm:t>
    </dgm:pt>
    <dgm:pt modelId="{A54C9114-07A4-43AC-A11A-8265B3F41E00}" type="pres">
      <dgm:prSet presAssocID="{EC9EA38D-9202-47C0-AD8C-2B6C3EEAF262}" presName="comp" presStyleCnt="0"/>
      <dgm:spPr/>
    </dgm:pt>
    <dgm:pt modelId="{8D2BB4B3-B0F0-441B-8A03-CF48B6768309}" type="pres">
      <dgm:prSet presAssocID="{EC9EA38D-9202-47C0-AD8C-2B6C3EEAF262}" presName="child" presStyleLbl="bgAccFollowNode1" presStyleIdx="1" presStyleCnt="4"/>
      <dgm:spPr/>
      <dgm:t>
        <a:bodyPr/>
        <a:lstStyle/>
        <a:p>
          <a:pPr rtl="1"/>
          <a:endParaRPr lang="ar-SA"/>
        </a:p>
      </dgm:t>
    </dgm:pt>
    <dgm:pt modelId="{BE16CFDB-09A5-4BCA-A812-96154953F658}" type="pres">
      <dgm:prSet presAssocID="{EC9EA38D-9202-47C0-AD8C-2B6C3EEAF262}" presName="childTx" presStyleLbl="bgAccFollowNode1" presStyleIdx="1" presStyleCnt="4">
        <dgm:presLayoutVars>
          <dgm:bulletEnabled val="1"/>
        </dgm:presLayoutVars>
      </dgm:prSet>
      <dgm:spPr/>
      <dgm:t>
        <a:bodyPr/>
        <a:lstStyle/>
        <a:p>
          <a:pPr rtl="1"/>
          <a:endParaRPr lang="ar-SA"/>
        </a:p>
      </dgm:t>
    </dgm:pt>
    <dgm:pt modelId="{C6A168CC-05EA-4FB0-A196-95F9AA185DD4}" type="pres">
      <dgm:prSet presAssocID="{8B77ACAA-567F-4C1E-ADA8-8DC7640A3878}" presName="negSpace" presStyleCnt="0"/>
      <dgm:spPr/>
    </dgm:pt>
    <dgm:pt modelId="{FD324AB0-3E8A-441A-9C5B-955CC182C598}" type="pres">
      <dgm:prSet presAssocID="{8B77ACAA-567F-4C1E-ADA8-8DC7640A3878}" presName="circle" presStyleLbl="node1" presStyleIdx="0" presStyleCnt="2"/>
      <dgm:spPr/>
      <dgm:t>
        <a:bodyPr/>
        <a:lstStyle/>
        <a:p>
          <a:pPr rtl="1"/>
          <a:endParaRPr lang="ar-SA"/>
        </a:p>
      </dgm:t>
    </dgm:pt>
    <dgm:pt modelId="{F1992FC1-F334-4540-86DC-D533DB00530B}" type="pres">
      <dgm:prSet presAssocID="{D5D036B0-89D3-4F5C-AA07-B883CEF87FB7}" presName="transSpace" presStyleCnt="0"/>
      <dgm:spPr/>
    </dgm:pt>
    <dgm:pt modelId="{81D8F612-2E7B-4205-A380-89C97E74674B}" type="pres">
      <dgm:prSet presAssocID="{3A019589-8F0F-4539-8734-C9EAA99E95B2}" presName="posSpace" presStyleCnt="0"/>
      <dgm:spPr/>
    </dgm:pt>
    <dgm:pt modelId="{01A41745-A4C1-46F0-83F3-5F7E9434C837}" type="pres">
      <dgm:prSet presAssocID="{3A019589-8F0F-4539-8734-C9EAA99E95B2}" presName="vertFlow" presStyleCnt="0"/>
      <dgm:spPr/>
    </dgm:pt>
    <dgm:pt modelId="{DFBB02D5-0F40-4DCD-B31F-D9932D1ECC02}" type="pres">
      <dgm:prSet presAssocID="{3A019589-8F0F-4539-8734-C9EAA99E95B2}" presName="topSpace" presStyleCnt="0"/>
      <dgm:spPr/>
    </dgm:pt>
    <dgm:pt modelId="{1945797D-8D3F-4E22-9CC1-0EF9FD5FFB69}" type="pres">
      <dgm:prSet presAssocID="{3A019589-8F0F-4539-8734-C9EAA99E95B2}" presName="firstComp" presStyleCnt="0"/>
      <dgm:spPr/>
    </dgm:pt>
    <dgm:pt modelId="{2EA862E3-78E9-472D-9079-DAF2227F4307}" type="pres">
      <dgm:prSet presAssocID="{3A019589-8F0F-4539-8734-C9EAA99E95B2}" presName="firstChild" presStyleLbl="bgAccFollowNode1" presStyleIdx="2" presStyleCnt="4"/>
      <dgm:spPr/>
      <dgm:t>
        <a:bodyPr/>
        <a:lstStyle/>
        <a:p>
          <a:pPr rtl="1"/>
          <a:endParaRPr lang="ar-SA"/>
        </a:p>
      </dgm:t>
    </dgm:pt>
    <dgm:pt modelId="{8BFC9319-24C5-4AE1-9207-338779251F5A}" type="pres">
      <dgm:prSet presAssocID="{3A019589-8F0F-4539-8734-C9EAA99E95B2}" presName="firstChildTx" presStyleLbl="bgAccFollowNode1" presStyleIdx="2" presStyleCnt="4">
        <dgm:presLayoutVars>
          <dgm:bulletEnabled val="1"/>
        </dgm:presLayoutVars>
      </dgm:prSet>
      <dgm:spPr/>
      <dgm:t>
        <a:bodyPr/>
        <a:lstStyle/>
        <a:p>
          <a:pPr rtl="1"/>
          <a:endParaRPr lang="ar-SA"/>
        </a:p>
      </dgm:t>
    </dgm:pt>
    <dgm:pt modelId="{E66EF5A6-DAA3-4B1E-9F35-ED4B1D6EA2BB}" type="pres">
      <dgm:prSet presAssocID="{68742F76-FAD4-476C-8C9F-02316D395A4F}" presName="comp" presStyleCnt="0"/>
      <dgm:spPr/>
    </dgm:pt>
    <dgm:pt modelId="{505FBC9A-FB52-4644-AE06-E8A2B6AC6111}" type="pres">
      <dgm:prSet presAssocID="{68742F76-FAD4-476C-8C9F-02316D395A4F}" presName="child" presStyleLbl="bgAccFollowNode1" presStyleIdx="3" presStyleCnt="4"/>
      <dgm:spPr/>
      <dgm:t>
        <a:bodyPr/>
        <a:lstStyle/>
        <a:p>
          <a:pPr rtl="1"/>
          <a:endParaRPr lang="ar-SA"/>
        </a:p>
      </dgm:t>
    </dgm:pt>
    <dgm:pt modelId="{09649C51-E862-4EE7-91B0-A72B552B8CA9}" type="pres">
      <dgm:prSet presAssocID="{68742F76-FAD4-476C-8C9F-02316D395A4F}" presName="childTx" presStyleLbl="bgAccFollowNode1" presStyleIdx="3" presStyleCnt="4">
        <dgm:presLayoutVars>
          <dgm:bulletEnabled val="1"/>
        </dgm:presLayoutVars>
      </dgm:prSet>
      <dgm:spPr/>
      <dgm:t>
        <a:bodyPr/>
        <a:lstStyle/>
        <a:p>
          <a:pPr rtl="1"/>
          <a:endParaRPr lang="ar-SA"/>
        </a:p>
      </dgm:t>
    </dgm:pt>
    <dgm:pt modelId="{8EE6D183-D663-4173-A7D3-D04151805901}" type="pres">
      <dgm:prSet presAssocID="{3A019589-8F0F-4539-8734-C9EAA99E95B2}" presName="negSpace" presStyleCnt="0"/>
      <dgm:spPr/>
    </dgm:pt>
    <dgm:pt modelId="{91B9A782-4432-4B6B-9B4E-A95D01E3CB24}" type="pres">
      <dgm:prSet presAssocID="{3A019589-8F0F-4539-8734-C9EAA99E95B2}" presName="circle" presStyleLbl="node1" presStyleIdx="1" presStyleCnt="2"/>
      <dgm:spPr/>
      <dgm:t>
        <a:bodyPr/>
        <a:lstStyle/>
        <a:p>
          <a:pPr rtl="1"/>
          <a:endParaRPr lang="ar-SA"/>
        </a:p>
      </dgm:t>
    </dgm:pt>
  </dgm:ptLst>
  <dgm:cxnLst>
    <dgm:cxn modelId="{1CC23299-AA18-41FE-B2E7-31076EACD61E}" type="presOf" srcId="{58553BB3-A8AF-4BC2-863A-F3D8C439F134}" destId="{5E22769C-A94F-4CFF-94D9-2FBC7CABB155}" srcOrd="1" destOrd="0" presId="urn:microsoft.com/office/officeart/2005/8/layout/hList9"/>
    <dgm:cxn modelId="{18918940-7DEC-4D45-A759-63440D989E23}" type="presOf" srcId="{BBCECF93-C9E6-4876-93C7-72F9C713F25F}" destId="{8BFC9319-24C5-4AE1-9207-338779251F5A}" srcOrd="1" destOrd="0" presId="urn:microsoft.com/office/officeart/2005/8/layout/hList9"/>
    <dgm:cxn modelId="{630AB4D9-DC88-4476-9E56-DBE596D14166}" srcId="{3A019589-8F0F-4539-8734-C9EAA99E95B2}" destId="{BBCECF93-C9E6-4876-93C7-72F9C713F25F}" srcOrd="0" destOrd="0" parTransId="{C2571D25-29FA-4B36-B5E3-AC76FB59D0A7}" sibTransId="{28B647A0-0846-4FBA-90D9-AF432A8651B0}"/>
    <dgm:cxn modelId="{D1E205E3-04AC-4DEB-A940-25D3297DE853}" srcId="{3A019589-8F0F-4539-8734-C9EAA99E95B2}" destId="{68742F76-FAD4-476C-8C9F-02316D395A4F}" srcOrd="1" destOrd="0" parTransId="{0E57570F-8F66-42FE-9FE6-13592F7E0CB4}" sibTransId="{5E303CC0-F13A-4826-A2F4-7CA8B2F39C55}"/>
    <dgm:cxn modelId="{A7DDA5E8-3C7B-46E8-87CD-EA62FB2D4D20}" type="presOf" srcId="{8B77ACAA-567F-4C1E-ADA8-8DC7640A3878}" destId="{FD324AB0-3E8A-441A-9C5B-955CC182C598}" srcOrd="0" destOrd="0" presId="urn:microsoft.com/office/officeart/2005/8/layout/hList9"/>
    <dgm:cxn modelId="{0720D139-BA24-4576-B3D7-337D143976F9}" type="presOf" srcId="{68742F76-FAD4-476C-8C9F-02316D395A4F}" destId="{09649C51-E862-4EE7-91B0-A72B552B8CA9}" srcOrd="1" destOrd="0" presId="urn:microsoft.com/office/officeart/2005/8/layout/hList9"/>
    <dgm:cxn modelId="{6AE839DA-015F-4784-9502-5ED5EE4FF660}" type="presOf" srcId="{68742F76-FAD4-476C-8C9F-02316D395A4F}" destId="{505FBC9A-FB52-4644-AE06-E8A2B6AC6111}" srcOrd="0" destOrd="0" presId="urn:microsoft.com/office/officeart/2005/8/layout/hList9"/>
    <dgm:cxn modelId="{4EB09DFA-A0FE-4044-A981-4486CDCC7F53}" type="presOf" srcId="{BBCECF93-C9E6-4876-93C7-72F9C713F25F}" destId="{2EA862E3-78E9-472D-9079-DAF2227F4307}" srcOrd="0" destOrd="0" presId="urn:microsoft.com/office/officeart/2005/8/layout/hList9"/>
    <dgm:cxn modelId="{D39FA6C5-E3CF-4FC5-97A2-6FBF2F6D7C36}" srcId="{84DE56C4-0C88-4E22-A538-76274BFB9417}" destId="{3A019589-8F0F-4539-8734-C9EAA99E95B2}" srcOrd="1" destOrd="0" parTransId="{489BCE8B-53FC-46B3-9763-369210D0FDBC}" sibTransId="{E5DF2F63-3909-40AC-BDAE-4FAAF53BC240}"/>
    <dgm:cxn modelId="{A789AF7D-9FA7-4627-A6E8-76C4C72CCBE9}" type="presOf" srcId="{EC9EA38D-9202-47C0-AD8C-2B6C3EEAF262}" destId="{8D2BB4B3-B0F0-441B-8A03-CF48B6768309}" srcOrd="0" destOrd="0" presId="urn:microsoft.com/office/officeart/2005/8/layout/hList9"/>
    <dgm:cxn modelId="{D8F0881C-F29E-4ED3-99A8-2412DF95430F}" srcId="{8B77ACAA-567F-4C1E-ADA8-8DC7640A3878}" destId="{58553BB3-A8AF-4BC2-863A-F3D8C439F134}" srcOrd="0" destOrd="0" parTransId="{4901160B-941C-4389-8B1A-8D8A8306FD6E}" sibTransId="{4F3C33C8-7A22-4EFC-BB61-6F76045FE03C}"/>
    <dgm:cxn modelId="{108CB5AC-1951-4EBD-9443-B6281F6E475A}" type="presOf" srcId="{58553BB3-A8AF-4BC2-863A-F3D8C439F134}" destId="{1548A4FD-E279-45CE-9A7C-3F28EC14220D}" srcOrd="0" destOrd="0" presId="urn:microsoft.com/office/officeart/2005/8/layout/hList9"/>
    <dgm:cxn modelId="{727810EA-363C-4AC0-AD9F-B376887FB164}" srcId="{8B77ACAA-567F-4C1E-ADA8-8DC7640A3878}" destId="{EC9EA38D-9202-47C0-AD8C-2B6C3EEAF262}" srcOrd="1" destOrd="0" parTransId="{3FBF9109-7301-46E5-998D-94BD31C5BCA5}" sibTransId="{21CDE3F6-B0BE-4E5E-9AB3-2DB9819AA3EF}"/>
    <dgm:cxn modelId="{66605FB3-7CD4-4FBE-8846-FE2A0F16FEA3}" type="presOf" srcId="{EC9EA38D-9202-47C0-AD8C-2B6C3EEAF262}" destId="{BE16CFDB-09A5-4BCA-A812-96154953F658}" srcOrd="1" destOrd="0" presId="urn:microsoft.com/office/officeart/2005/8/layout/hList9"/>
    <dgm:cxn modelId="{F4470D5D-FE1F-4100-A751-F4D73C9C82F8}" type="presOf" srcId="{3A019589-8F0F-4539-8734-C9EAA99E95B2}" destId="{91B9A782-4432-4B6B-9B4E-A95D01E3CB24}" srcOrd="0" destOrd="0" presId="urn:microsoft.com/office/officeart/2005/8/layout/hList9"/>
    <dgm:cxn modelId="{56844E87-00E4-4551-AD48-CD068D98207D}" srcId="{84DE56C4-0C88-4E22-A538-76274BFB9417}" destId="{8B77ACAA-567F-4C1E-ADA8-8DC7640A3878}" srcOrd="0" destOrd="0" parTransId="{EE9076CE-C23B-41B1-B383-6437D97E95F4}" sibTransId="{D5D036B0-89D3-4F5C-AA07-B883CEF87FB7}"/>
    <dgm:cxn modelId="{F6439059-8825-40E4-9BBC-C07AC5E4F828}" type="presOf" srcId="{84DE56C4-0C88-4E22-A538-76274BFB9417}" destId="{357C3725-723B-4109-BC66-6B9F70464603}" srcOrd="0" destOrd="0" presId="urn:microsoft.com/office/officeart/2005/8/layout/hList9"/>
    <dgm:cxn modelId="{746ACC32-6E36-437E-ADAB-8590CC186D63}" type="presParOf" srcId="{357C3725-723B-4109-BC66-6B9F70464603}" destId="{7A429BC2-96D4-45E3-AA5C-4B6167D70EC4}" srcOrd="0" destOrd="0" presId="urn:microsoft.com/office/officeart/2005/8/layout/hList9"/>
    <dgm:cxn modelId="{EEB188E8-E7E0-465A-A6CB-AEDD7922EA09}" type="presParOf" srcId="{357C3725-723B-4109-BC66-6B9F70464603}" destId="{76A11CB1-D81B-4F6A-AF23-566E0C8ED7DC}" srcOrd="1" destOrd="0" presId="urn:microsoft.com/office/officeart/2005/8/layout/hList9"/>
    <dgm:cxn modelId="{976A41AF-F27F-4C4B-A11E-76E8E10ECA46}" type="presParOf" srcId="{76A11CB1-D81B-4F6A-AF23-566E0C8ED7DC}" destId="{0BB4BB93-8349-46B7-8C5A-D766B11A6CCD}" srcOrd="0" destOrd="0" presId="urn:microsoft.com/office/officeart/2005/8/layout/hList9"/>
    <dgm:cxn modelId="{999C7B90-9C9E-49B8-9763-532A48B39B65}" type="presParOf" srcId="{76A11CB1-D81B-4F6A-AF23-566E0C8ED7DC}" destId="{9FADD918-00D4-417D-944D-B4FBA2704524}" srcOrd="1" destOrd="0" presId="urn:microsoft.com/office/officeart/2005/8/layout/hList9"/>
    <dgm:cxn modelId="{2FD4E109-CD77-441A-86C8-0273BD8D454F}" type="presParOf" srcId="{9FADD918-00D4-417D-944D-B4FBA2704524}" destId="{1548A4FD-E279-45CE-9A7C-3F28EC14220D}" srcOrd="0" destOrd="0" presId="urn:microsoft.com/office/officeart/2005/8/layout/hList9"/>
    <dgm:cxn modelId="{1F3663FC-E938-498E-A2AA-71497C2F8483}" type="presParOf" srcId="{9FADD918-00D4-417D-944D-B4FBA2704524}" destId="{5E22769C-A94F-4CFF-94D9-2FBC7CABB155}" srcOrd="1" destOrd="0" presId="urn:microsoft.com/office/officeart/2005/8/layout/hList9"/>
    <dgm:cxn modelId="{DE03EA4C-FB11-4DE1-A599-D3CB933CC9DB}" type="presParOf" srcId="{76A11CB1-D81B-4F6A-AF23-566E0C8ED7DC}" destId="{A54C9114-07A4-43AC-A11A-8265B3F41E00}" srcOrd="2" destOrd="0" presId="urn:microsoft.com/office/officeart/2005/8/layout/hList9"/>
    <dgm:cxn modelId="{D24DE6A6-C54A-4E44-ADE2-F136FCCE3D90}" type="presParOf" srcId="{A54C9114-07A4-43AC-A11A-8265B3F41E00}" destId="{8D2BB4B3-B0F0-441B-8A03-CF48B6768309}" srcOrd="0" destOrd="0" presId="urn:microsoft.com/office/officeart/2005/8/layout/hList9"/>
    <dgm:cxn modelId="{7793D317-F1C3-4F06-89B3-B4B0793A76B2}" type="presParOf" srcId="{A54C9114-07A4-43AC-A11A-8265B3F41E00}" destId="{BE16CFDB-09A5-4BCA-A812-96154953F658}" srcOrd="1" destOrd="0" presId="urn:microsoft.com/office/officeart/2005/8/layout/hList9"/>
    <dgm:cxn modelId="{5D4A1128-295A-433E-A160-EA415F455884}" type="presParOf" srcId="{357C3725-723B-4109-BC66-6B9F70464603}" destId="{C6A168CC-05EA-4FB0-A196-95F9AA185DD4}" srcOrd="2" destOrd="0" presId="urn:microsoft.com/office/officeart/2005/8/layout/hList9"/>
    <dgm:cxn modelId="{43335079-5826-43BB-93BA-FAF9AE24600B}" type="presParOf" srcId="{357C3725-723B-4109-BC66-6B9F70464603}" destId="{FD324AB0-3E8A-441A-9C5B-955CC182C598}" srcOrd="3" destOrd="0" presId="urn:microsoft.com/office/officeart/2005/8/layout/hList9"/>
    <dgm:cxn modelId="{E42CC7AC-CDAB-4FCE-B6A2-1FB74CD078A6}" type="presParOf" srcId="{357C3725-723B-4109-BC66-6B9F70464603}" destId="{F1992FC1-F334-4540-86DC-D533DB00530B}" srcOrd="4" destOrd="0" presId="urn:microsoft.com/office/officeart/2005/8/layout/hList9"/>
    <dgm:cxn modelId="{B853E044-5D95-4ED0-A057-67EE458FF23D}" type="presParOf" srcId="{357C3725-723B-4109-BC66-6B9F70464603}" destId="{81D8F612-2E7B-4205-A380-89C97E74674B}" srcOrd="5" destOrd="0" presId="urn:microsoft.com/office/officeart/2005/8/layout/hList9"/>
    <dgm:cxn modelId="{82D84816-3427-4D10-B3C1-7E3897049FC6}" type="presParOf" srcId="{357C3725-723B-4109-BC66-6B9F70464603}" destId="{01A41745-A4C1-46F0-83F3-5F7E9434C837}" srcOrd="6" destOrd="0" presId="urn:microsoft.com/office/officeart/2005/8/layout/hList9"/>
    <dgm:cxn modelId="{948EC8AB-7DC0-4097-8D65-1C69B7F5F5F5}" type="presParOf" srcId="{01A41745-A4C1-46F0-83F3-5F7E9434C837}" destId="{DFBB02D5-0F40-4DCD-B31F-D9932D1ECC02}" srcOrd="0" destOrd="0" presId="urn:microsoft.com/office/officeart/2005/8/layout/hList9"/>
    <dgm:cxn modelId="{CCA152E9-7D4B-42ED-AF42-20D8B016CE20}" type="presParOf" srcId="{01A41745-A4C1-46F0-83F3-5F7E9434C837}" destId="{1945797D-8D3F-4E22-9CC1-0EF9FD5FFB69}" srcOrd="1" destOrd="0" presId="urn:microsoft.com/office/officeart/2005/8/layout/hList9"/>
    <dgm:cxn modelId="{27920D6D-DB48-414E-9D7B-4EF2B6EE996B}" type="presParOf" srcId="{1945797D-8D3F-4E22-9CC1-0EF9FD5FFB69}" destId="{2EA862E3-78E9-472D-9079-DAF2227F4307}" srcOrd="0" destOrd="0" presId="urn:microsoft.com/office/officeart/2005/8/layout/hList9"/>
    <dgm:cxn modelId="{96E5D061-F0B3-4AB5-AA64-833A818D1DAB}" type="presParOf" srcId="{1945797D-8D3F-4E22-9CC1-0EF9FD5FFB69}" destId="{8BFC9319-24C5-4AE1-9207-338779251F5A}" srcOrd="1" destOrd="0" presId="urn:microsoft.com/office/officeart/2005/8/layout/hList9"/>
    <dgm:cxn modelId="{AB2CB844-4AAA-4B26-9F65-D9A89A27D3DA}" type="presParOf" srcId="{01A41745-A4C1-46F0-83F3-5F7E9434C837}" destId="{E66EF5A6-DAA3-4B1E-9F35-ED4B1D6EA2BB}" srcOrd="2" destOrd="0" presId="urn:microsoft.com/office/officeart/2005/8/layout/hList9"/>
    <dgm:cxn modelId="{9FDFE941-A6DE-4A80-82E9-FA45AB65D435}" type="presParOf" srcId="{E66EF5A6-DAA3-4B1E-9F35-ED4B1D6EA2BB}" destId="{505FBC9A-FB52-4644-AE06-E8A2B6AC6111}" srcOrd="0" destOrd="0" presId="urn:microsoft.com/office/officeart/2005/8/layout/hList9"/>
    <dgm:cxn modelId="{5204AEBF-1C7B-44E9-9F6C-150C6D8B5912}" type="presParOf" srcId="{E66EF5A6-DAA3-4B1E-9F35-ED4B1D6EA2BB}" destId="{09649C51-E862-4EE7-91B0-A72B552B8CA9}" srcOrd="1" destOrd="0" presId="urn:microsoft.com/office/officeart/2005/8/layout/hList9"/>
    <dgm:cxn modelId="{2EBB23BB-2B25-4FFF-B6D9-8F9EEF12DCB4}" type="presParOf" srcId="{357C3725-723B-4109-BC66-6B9F70464603}" destId="{8EE6D183-D663-4173-A7D3-D04151805901}" srcOrd="7" destOrd="0" presId="urn:microsoft.com/office/officeart/2005/8/layout/hList9"/>
    <dgm:cxn modelId="{6A026713-35A0-4161-84D5-84F4AD6FACF9}" type="presParOf" srcId="{357C3725-723B-4109-BC66-6B9F70464603}" destId="{91B9A782-4432-4B6B-9B4E-A95D01E3CB24}"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87E05-F669-4520-B153-EB5B275D5C83}"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pPr rtl="1"/>
          <a:endParaRPr lang="ar-SA"/>
        </a:p>
      </dgm:t>
    </dgm:pt>
    <dgm:pt modelId="{E912F808-9005-480C-AB2B-010C62BF7477}">
      <dgm:prSet phldrT="[نص]"/>
      <dgm:spPr/>
      <dgm:t>
        <a:bodyPr/>
        <a:lstStyle/>
        <a:p>
          <a:pPr rtl="1"/>
          <a:r>
            <a:rPr lang="ar-SA" dirty="0" smtClean="0"/>
            <a:t>الجروح</a:t>
          </a:r>
          <a:endParaRPr lang="ar-SA" dirty="0"/>
        </a:p>
      </dgm:t>
    </dgm:pt>
    <dgm:pt modelId="{7C2593BE-A751-4A60-BE79-E723999B2677}" type="parTrans" cxnId="{7702B85B-2675-46F8-B3B1-EA8B5727E4B9}">
      <dgm:prSet/>
      <dgm:spPr/>
      <dgm:t>
        <a:bodyPr/>
        <a:lstStyle/>
        <a:p>
          <a:pPr rtl="1"/>
          <a:endParaRPr lang="ar-SA"/>
        </a:p>
      </dgm:t>
    </dgm:pt>
    <dgm:pt modelId="{13F407DD-15BD-49BB-A18B-A1D1D730A6BF}" type="sibTrans" cxnId="{7702B85B-2675-46F8-B3B1-EA8B5727E4B9}">
      <dgm:prSet/>
      <dgm:spPr/>
      <dgm:t>
        <a:bodyPr/>
        <a:lstStyle/>
        <a:p>
          <a:pPr rtl="1"/>
          <a:endParaRPr lang="ar-SA"/>
        </a:p>
      </dgm:t>
    </dgm:pt>
    <dgm:pt modelId="{B4F8DCAF-AD80-461C-A3E8-561E22247058}">
      <dgm:prSet phldrT="[نص]"/>
      <dgm:spPr/>
      <dgm:t>
        <a:bodyPr/>
        <a:lstStyle/>
        <a:p>
          <a:pPr rtl="1"/>
          <a:r>
            <a:rPr lang="ar-SA" dirty="0" smtClean="0"/>
            <a:t>الاصطدام</a:t>
          </a:r>
          <a:endParaRPr lang="ar-SA" dirty="0"/>
        </a:p>
      </dgm:t>
    </dgm:pt>
    <dgm:pt modelId="{B6120795-9449-4B4A-8207-560AC2B9E811}" type="parTrans" cxnId="{5924A358-5241-45C2-9341-BF8EBD9EB933}">
      <dgm:prSet/>
      <dgm:spPr/>
      <dgm:t>
        <a:bodyPr/>
        <a:lstStyle/>
        <a:p>
          <a:pPr rtl="1"/>
          <a:endParaRPr lang="ar-SA"/>
        </a:p>
      </dgm:t>
    </dgm:pt>
    <dgm:pt modelId="{3446830E-DEE3-47EF-A98C-F55BCB3BAF7F}" type="sibTrans" cxnId="{5924A358-5241-45C2-9341-BF8EBD9EB933}">
      <dgm:prSet/>
      <dgm:spPr/>
      <dgm:t>
        <a:bodyPr/>
        <a:lstStyle/>
        <a:p>
          <a:pPr rtl="1"/>
          <a:endParaRPr lang="ar-SA"/>
        </a:p>
      </dgm:t>
    </dgm:pt>
    <dgm:pt modelId="{02643D07-613D-40F3-9E34-1145274EEFB5}">
      <dgm:prSet phldrT="[نص]"/>
      <dgm:spPr/>
      <dgm:t>
        <a:bodyPr/>
        <a:lstStyle/>
        <a:p>
          <a:pPr rtl="1"/>
          <a:r>
            <a:rPr lang="ar-SA" dirty="0" smtClean="0"/>
            <a:t>الاجهاد الحراري والبدني</a:t>
          </a:r>
          <a:endParaRPr lang="ar-SA" dirty="0"/>
        </a:p>
      </dgm:t>
    </dgm:pt>
    <dgm:pt modelId="{D708F5DE-6AD9-4EE5-B848-118A88D47E26}" type="parTrans" cxnId="{6F56319A-90B9-49DA-AF9E-B4551CBE2B18}">
      <dgm:prSet/>
      <dgm:spPr/>
      <dgm:t>
        <a:bodyPr/>
        <a:lstStyle/>
        <a:p>
          <a:pPr rtl="1"/>
          <a:endParaRPr lang="ar-SA"/>
        </a:p>
      </dgm:t>
    </dgm:pt>
    <dgm:pt modelId="{CC594C34-224C-470F-A41C-D22444880A6B}" type="sibTrans" cxnId="{6F56319A-90B9-49DA-AF9E-B4551CBE2B18}">
      <dgm:prSet/>
      <dgm:spPr/>
      <dgm:t>
        <a:bodyPr/>
        <a:lstStyle/>
        <a:p>
          <a:pPr rtl="1"/>
          <a:endParaRPr lang="ar-SA"/>
        </a:p>
      </dgm:t>
    </dgm:pt>
    <dgm:pt modelId="{170FA7A4-BC53-4244-9F64-BC248E55CC7D}">
      <dgm:prSet phldrT="[نص]"/>
      <dgm:spPr/>
      <dgm:t>
        <a:bodyPr/>
        <a:lstStyle/>
        <a:p>
          <a:pPr rtl="1"/>
          <a:r>
            <a:rPr lang="ar-SA" dirty="0" smtClean="0"/>
            <a:t>السقوط</a:t>
          </a:r>
          <a:endParaRPr lang="ar-SA" dirty="0"/>
        </a:p>
      </dgm:t>
    </dgm:pt>
    <dgm:pt modelId="{A982800B-8856-4218-A1D6-DA44F0DF82C9}" type="parTrans" cxnId="{5334A1B5-9EBA-4CCB-B69B-249F4EB1C503}">
      <dgm:prSet/>
      <dgm:spPr/>
      <dgm:t>
        <a:bodyPr/>
        <a:lstStyle/>
        <a:p>
          <a:pPr rtl="1"/>
          <a:endParaRPr lang="ar-SA"/>
        </a:p>
      </dgm:t>
    </dgm:pt>
    <dgm:pt modelId="{0A20BB3D-2C5F-4244-AE2A-29A649271C7E}" type="sibTrans" cxnId="{5334A1B5-9EBA-4CCB-B69B-249F4EB1C503}">
      <dgm:prSet/>
      <dgm:spPr/>
      <dgm:t>
        <a:bodyPr/>
        <a:lstStyle/>
        <a:p>
          <a:pPr rtl="1"/>
          <a:endParaRPr lang="ar-SA"/>
        </a:p>
      </dgm:t>
    </dgm:pt>
    <dgm:pt modelId="{7114CF8E-3363-4868-911C-E572158A880A}" type="pres">
      <dgm:prSet presAssocID="{AD487E05-F669-4520-B153-EB5B275D5C83}" presName="matrix" presStyleCnt="0">
        <dgm:presLayoutVars>
          <dgm:chMax val="1"/>
          <dgm:dir/>
          <dgm:resizeHandles val="exact"/>
        </dgm:presLayoutVars>
      </dgm:prSet>
      <dgm:spPr/>
      <dgm:t>
        <a:bodyPr/>
        <a:lstStyle/>
        <a:p>
          <a:pPr rtl="1"/>
          <a:endParaRPr lang="ar-SA"/>
        </a:p>
      </dgm:t>
    </dgm:pt>
    <dgm:pt modelId="{D3DD127D-1837-4203-A470-2CC1B30A001E}" type="pres">
      <dgm:prSet presAssocID="{AD487E05-F669-4520-B153-EB5B275D5C83}" presName="axisShape" presStyleLbl="bgShp" presStyleIdx="0" presStyleCnt="1"/>
      <dgm:spPr/>
    </dgm:pt>
    <dgm:pt modelId="{1712CE8E-9B8D-430B-8C46-AC2832384962}" type="pres">
      <dgm:prSet presAssocID="{AD487E05-F669-4520-B153-EB5B275D5C83}" presName="rect1" presStyleLbl="node1" presStyleIdx="0" presStyleCnt="4">
        <dgm:presLayoutVars>
          <dgm:chMax val="0"/>
          <dgm:chPref val="0"/>
          <dgm:bulletEnabled val="1"/>
        </dgm:presLayoutVars>
      </dgm:prSet>
      <dgm:spPr/>
      <dgm:t>
        <a:bodyPr/>
        <a:lstStyle/>
        <a:p>
          <a:pPr rtl="1"/>
          <a:endParaRPr lang="ar-SA"/>
        </a:p>
      </dgm:t>
    </dgm:pt>
    <dgm:pt modelId="{E8AA25A8-76D5-4AA2-BC71-5F6806139E4C}" type="pres">
      <dgm:prSet presAssocID="{AD487E05-F669-4520-B153-EB5B275D5C83}" presName="rect2" presStyleLbl="node1" presStyleIdx="1" presStyleCnt="4">
        <dgm:presLayoutVars>
          <dgm:chMax val="0"/>
          <dgm:chPref val="0"/>
          <dgm:bulletEnabled val="1"/>
        </dgm:presLayoutVars>
      </dgm:prSet>
      <dgm:spPr/>
      <dgm:t>
        <a:bodyPr/>
        <a:lstStyle/>
        <a:p>
          <a:pPr rtl="1"/>
          <a:endParaRPr lang="ar-SA"/>
        </a:p>
      </dgm:t>
    </dgm:pt>
    <dgm:pt modelId="{364B3A8C-97CD-45DD-AA14-5FCC3BC335F6}" type="pres">
      <dgm:prSet presAssocID="{AD487E05-F669-4520-B153-EB5B275D5C83}" presName="rect3" presStyleLbl="node1" presStyleIdx="2" presStyleCnt="4">
        <dgm:presLayoutVars>
          <dgm:chMax val="0"/>
          <dgm:chPref val="0"/>
          <dgm:bulletEnabled val="1"/>
        </dgm:presLayoutVars>
      </dgm:prSet>
      <dgm:spPr/>
      <dgm:t>
        <a:bodyPr/>
        <a:lstStyle/>
        <a:p>
          <a:pPr rtl="1"/>
          <a:endParaRPr lang="ar-SA"/>
        </a:p>
      </dgm:t>
    </dgm:pt>
    <dgm:pt modelId="{48CF1C35-AC24-469B-842D-6305DA9397EA}" type="pres">
      <dgm:prSet presAssocID="{AD487E05-F669-4520-B153-EB5B275D5C83}" presName="rect4" presStyleLbl="node1" presStyleIdx="3" presStyleCnt="4">
        <dgm:presLayoutVars>
          <dgm:chMax val="0"/>
          <dgm:chPref val="0"/>
          <dgm:bulletEnabled val="1"/>
        </dgm:presLayoutVars>
      </dgm:prSet>
      <dgm:spPr/>
      <dgm:t>
        <a:bodyPr/>
        <a:lstStyle/>
        <a:p>
          <a:pPr rtl="1"/>
          <a:endParaRPr lang="ar-SA"/>
        </a:p>
      </dgm:t>
    </dgm:pt>
  </dgm:ptLst>
  <dgm:cxnLst>
    <dgm:cxn modelId="{7702B85B-2675-46F8-B3B1-EA8B5727E4B9}" srcId="{AD487E05-F669-4520-B153-EB5B275D5C83}" destId="{E912F808-9005-480C-AB2B-010C62BF7477}" srcOrd="0" destOrd="0" parTransId="{7C2593BE-A751-4A60-BE79-E723999B2677}" sibTransId="{13F407DD-15BD-49BB-A18B-A1D1D730A6BF}"/>
    <dgm:cxn modelId="{5924A358-5241-45C2-9341-BF8EBD9EB933}" srcId="{AD487E05-F669-4520-B153-EB5B275D5C83}" destId="{B4F8DCAF-AD80-461C-A3E8-561E22247058}" srcOrd="1" destOrd="0" parTransId="{B6120795-9449-4B4A-8207-560AC2B9E811}" sibTransId="{3446830E-DEE3-47EF-A98C-F55BCB3BAF7F}"/>
    <dgm:cxn modelId="{05B9706D-17A9-43FF-B983-2375DEC4C2ED}" type="presOf" srcId="{02643D07-613D-40F3-9E34-1145274EEFB5}" destId="{364B3A8C-97CD-45DD-AA14-5FCC3BC335F6}" srcOrd="0" destOrd="0" presId="urn:microsoft.com/office/officeart/2005/8/layout/matrix2"/>
    <dgm:cxn modelId="{4B2DB1A0-9B59-4230-9905-0917C9AAA957}" type="presOf" srcId="{170FA7A4-BC53-4244-9F64-BC248E55CC7D}" destId="{48CF1C35-AC24-469B-842D-6305DA9397EA}" srcOrd="0" destOrd="0" presId="urn:microsoft.com/office/officeart/2005/8/layout/matrix2"/>
    <dgm:cxn modelId="{6F56319A-90B9-49DA-AF9E-B4551CBE2B18}" srcId="{AD487E05-F669-4520-B153-EB5B275D5C83}" destId="{02643D07-613D-40F3-9E34-1145274EEFB5}" srcOrd="2" destOrd="0" parTransId="{D708F5DE-6AD9-4EE5-B848-118A88D47E26}" sibTransId="{CC594C34-224C-470F-A41C-D22444880A6B}"/>
    <dgm:cxn modelId="{5334A1B5-9EBA-4CCB-B69B-249F4EB1C503}" srcId="{AD487E05-F669-4520-B153-EB5B275D5C83}" destId="{170FA7A4-BC53-4244-9F64-BC248E55CC7D}" srcOrd="3" destOrd="0" parTransId="{A982800B-8856-4218-A1D6-DA44F0DF82C9}" sibTransId="{0A20BB3D-2C5F-4244-AE2A-29A649271C7E}"/>
    <dgm:cxn modelId="{368142DB-CC8A-4DE4-B202-2D5F7C24218F}" type="presOf" srcId="{AD487E05-F669-4520-B153-EB5B275D5C83}" destId="{7114CF8E-3363-4868-911C-E572158A880A}" srcOrd="0" destOrd="0" presId="urn:microsoft.com/office/officeart/2005/8/layout/matrix2"/>
    <dgm:cxn modelId="{EF0E5D6F-532D-4473-B50B-80EE50C14006}" type="presOf" srcId="{B4F8DCAF-AD80-461C-A3E8-561E22247058}" destId="{E8AA25A8-76D5-4AA2-BC71-5F6806139E4C}" srcOrd="0" destOrd="0" presId="urn:microsoft.com/office/officeart/2005/8/layout/matrix2"/>
    <dgm:cxn modelId="{BE953B2A-0E12-4146-8B04-60B45F46FEA8}" type="presOf" srcId="{E912F808-9005-480C-AB2B-010C62BF7477}" destId="{1712CE8E-9B8D-430B-8C46-AC2832384962}" srcOrd="0" destOrd="0" presId="urn:microsoft.com/office/officeart/2005/8/layout/matrix2"/>
    <dgm:cxn modelId="{ED4B631B-3CEC-43ED-8CC5-1855381909D5}" type="presParOf" srcId="{7114CF8E-3363-4868-911C-E572158A880A}" destId="{D3DD127D-1837-4203-A470-2CC1B30A001E}" srcOrd="0" destOrd="0" presId="urn:microsoft.com/office/officeart/2005/8/layout/matrix2"/>
    <dgm:cxn modelId="{F0CD79A5-84FC-441B-A1BB-A0A411717A28}" type="presParOf" srcId="{7114CF8E-3363-4868-911C-E572158A880A}" destId="{1712CE8E-9B8D-430B-8C46-AC2832384962}" srcOrd="1" destOrd="0" presId="urn:microsoft.com/office/officeart/2005/8/layout/matrix2"/>
    <dgm:cxn modelId="{E4D7DF08-430D-427D-B1F1-E36DCD7E1583}" type="presParOf" srcId="{7114CF8E-3363-4868-911C-E572158A880A}" destId="{E8AA25A8-76D5-4AA2-BC71-5F6806139E4C}" srcOrd="2" destOrd="0" presId="urn:microsoft.com/office/officeart/2005/8/layout/matrix2"/>
    <dgm:cxn modelId="{FF151133-F53A-4E29-912E-33921272B088}" type="presParOf" srcId="{7114CF8E-3363-4868-911C-E572158A880A}" destId="{364B3A8C-97CD-45DD-AA14-5FCC3BC335F6}" srcOrd="3" destOrd="0" presId="urn:microsoft.com/office/officeart/2005/8/layout/matrix2"/>
    <dgm:cxn modelId="{9AF9019C-5A54-4A5E-A50B-80FD8DE6BF5B}" type="presParOf" srcId="{7114CF8E-3363-4868-911C-E572158A880A}" destId="{48CF1C35-AC24-469B-842D-6305DA9397E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3B320-EEEA-439F-8C8D-B6048A6D6C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pPr rtl="1"/>
          <a:endParaRPr lang="ar-SA"/>
        </a:p>
      </dgm:t>
    </dgm:pt>
    <dgm:pt modelId="{B5869A5C-EE87-4A72-A8D8-14CA6BDCAB80}">
      <dgm:prSet phldrT="[نص]" custT="1"/>
      <dgm:spPr/>
      <dgm:t>
        <a:bodyPr/>
        <a:lstStyle/>
        <a:p>
          <a:pPr rtl="1"/>
          <a:r>
            <a:rPr lang="ar-SA" sz="2000" b="1" dirty="0" smtClean="0"/>
            <a:t>مختلفة المستوى حسب كل لعبة</a:t>
          </a:r>
          <a:endParaRPr lang="ar-SA" sz="2000" b="1" dirty="0"/>
        </a:p>
      </dgm:t>
    </dgm:pt>
    <dgm:pt modelId="{226222AC-6DB7-4B69-887E-1ABE87EB738A}" type="parTrans" cxnId="{2B1D9D22-0138-4D4B-981A-54F5601F2C73}">
      <dgm:prSet/>
      <dgm:spPr/>
      <dgm:t>
        <a:bodyPr/>
        <a:lstStyle/>
        <a:p>
          <a:pPr rtl="1"/>
          <a:endParaRPr lang="ar-SA"/>
        </a:p>
      </dgm:t>
    </dgm:pt>
    <dgm:pt modelId="{4C6686E3-B70C-4F08-B5AE-BE85258AF87A}" type="sibTrans" cxnId="{2B1D9D22-0138-4D4B-981A-54F5601F2C73}">
      <dgm:prSet/>
      <dgm:spPr/>
      <dgm:t>
        <a:bodyPr/>
        <a:lstStyle/>
        <a:p>
          <a:pPr rtl="1"/>
          <a:endParaRPr lang="ar-SA"/>
        </a:p>
      </dgm:t>
    </dgm:pt>
    <dgm:pt modelId="{8E9C84D5-FEB1-4D90-A59A-23E80AC8F681}">
      <dgm:prSet phldrT="[نص]" custT="1"/>
      <dgm:spPr/>
      <dgm:t>
        <a:bodyPr/>
        <a:lstStyle/>
        <a:p>
          <a:pPr rtl="1"/>
          <a:r>
            <a:rPr lang="ar-SA" sz="2000" b="1" dirty="0" smtClean="0"/>
            <a:t>التمرينات تختار حسب المستوى </a:t>
          </a:r>
          <a:r>
            <a:rPr lang="ar-SA" sz="2000" b="1" dirty="0" err="1" smtClean="0"/>
            <a:t>المهاري</a:t>
          </a:r>
          <a:endParaRPr lang="ar-SA" sz="2000" b="1" dirty="0"/>
        </a:p>
      </dgm:t>
    </dgm:pt>
    <dgm:pt modelId="{E1E5859D-7981-4645-BC39-4E4403E5CF94}" type="parTrans" cxnId="{F65F9A06-3A20-42E0-AFA1-93D92E701FD8}">
      <dgm:prSet/>
      <dgm:spPr/>
      <dgm:t>
        <a:bodyPr/>
        <a:lstStyle/>
        <a:p>
          <a:pPr rtl="1"/>
          <a:endParaRPr lang="ar-SA"/>
        </a:p>
      </dgm:t>
    </dgm:pt>
    <dgm:pt modelId="{CFDF1EEA-5FF2-441E-9749-C563427D092D}" type="sibTrans" cxnId="{F65F9A06-3A20-42E0-AFA1-93D92E701FD8}">
      <dgm:prSet/>
      <dgm:spPr/>
      <dgm:t>
        <a:bodyPr/>
        <a:lstStyle/>
        <a:p>
          <a:pPr rtl="1"/>
          <a:endParaRPr lang="ar-SA"/>
        </a:p>
      </dgm:t>
    </dgm:pt>
    <dgm:pt modelId="{A378A9E2-9CBD-46C3-BA8B-8D960B760106}">
      <dgm:prSet phldrT="[نص]" custT="1"/>
      <dgm:spPr/>
      <dgm:t>
        <a:bodyPr/>
        <a:lstStyle/>
        <a:p>
          <a:pPr rtl="1"/>
          <a:r>
            <a:rPr lang="ar-SA" sz="2000" b="1" dirty="0" smtClean="0"/>
            <a:t>المستوى </a:t>
          </a:r>
          <a:r>
            <a:rPr lang="ar-SA" sz="2000" b="1" dirty="0" err="1" smtClean="0"/>
            <a:t>المهارية</a:t>
          </a:r>
          <a:r>
            <a:rPr lang="ar-SA" sz="2000" b="1" dirty="0" smtClean="0"/>
            <a:t> في اللعبة</a:t>
          </a:r>
          <a:endParaRPr lang="ar-SA" sz="2000" b="1" dirty="0"/>
        </a:p>
      </dgm:t>
    </dgm:pt>
    <dgm:pt modelId="{74614C7B-16EF-4653-A8AF-0C71DF9D70B7}" type="parTrans" cxnId="{D44AC940-F17A-4201-ACFF-D798052173A5}">
      <dgm:prSet/>
      <dgm:spPr/>
      <dgm:t>
        <a:bodyPr/>
        <a:lstStyle/>
        <a:p>
          <a:pPr rtl="1"/>
          <a:endParaRPr lang="ar-SA"/>
        </a:p>
      </dgm:t>
    </dgm:pt>
    <dgm:pt modelId="{47EF3CB2-1230-4B0C-96A6-D585FC448B43}" type="sibTrans" cxnId="{D44AC940-F17A-4201-ACFF-D798052173A5}">
      <dgm:prSet/>
      <dgm:spPr/>
      <dgm:t>
        <a:bodyPr/>
        <a:lstStyle/>
        <a:p>
          <a:pPr rtl="1"/>
          <a:endParaRPr lang="ar-SA"/>
        </a:p>
      </dgm:t>
    </dgm:pt>
    <dgm:pt modelId="{81EF139E-0C26-423E-8B71-10C41F01EEF2}">
      <dgm:prSet phldrT="[نص]" custT="1"/>
      <dgm:spPr/>
      <dgm:t>
        <a:bodyPr/>
        <a:lstStyle/>
        <a:p>
          <a:pPr rtl="1"/>
          <a:r>
            <a:rPr lang="ar-SA" sz="2000" b="1" dirty="0" smtClean="0"/>
            <a:t>موحدة للمستوى</a:t>
          </a:r>
          <a:endParaRPr lang="ar-SA" sz="2000" b="1" dirty="0"/>
        </a:p>
      </dgm:t>
    </dgm:pt>
    <dgm:pt modelId="{D6CF81FD-0852-4008-8DBD-9D305CC74838}" type="parTrans" cxnId="{882CD46C-B2EC-4B88-BEAB-6D18DC1BF602}">
      <dgm:prSet/>
      <dgm:spPr/>
      <dgm:t>
        <a:bodyPr/>
        <a:lstStyle/>
        <a:p>
          <a:pPr rtl="1"/>
          <a:endParaRPr lang="ar-SA"/>
        </a:p>
      </dgm:t>
    </dgm:pt>
    <dgm:pt modelId="{51B3CDA5-D132-49D8-8D3F-D35BBBC73D5B}" type="sibTrans" cxnId="{882CD46C-B2EC-4B88-BEAB-6D18DC1BF602}">
      <dgm:prSet/>
      <dgm:spPr/>
      <dgm:t>
        <a:bodyPr/>
        <a:lstStyle/>
        <a:p>
          <a:pPr rtl="1"/>
          <a:endParaRPr lang="ar-SA"/>
        </a:p>
      </dgm:t>
    </dgm:pt>
    <dgm:pt modelId="{71DCED56-263F-4385-B5F3-FCBEE4F1C578}">
      <dgm:prSet phldrT="[نص]" custT="1"/>
      <dgm:spPr/>
      <dgm:t>
        <a:bodyPr/>
        <a:lstStyle/>
        <a:p>
          <a:pPr rtl="1"/>
          <a:r>
            <a:rPr lang="ar-SA" sz="2000" b="1" dirty="0" smtClean="0"/>
            <a:t>التمرينات تختار حسب مستوى </a:t>
          </a:r>
          <a:r>
            <a:rPr lang="ar-SA" sz="2000" b="1" dirty="0" err="1" smtClean="0"/>
            <a:t>الكافئة</a:t>
          </a:r>
          <a:endParaRPr lang="ar-SA" sz="2000" b="1" dirty="0"/>
        </a:p>
      </dgm:t>
    </dgm:pt>
    <dgm:pt modelId="{9D1D31CF-B7A4-4664-8749-1C8C56B63D9C}" type="parTrans" cxnId="{FB1CD239-39CA-49CE-ABF3-4A6C3328BDBC}">
      <dgm:prSet/>
      <dgm:spPr/>
      <dgm:t>
        <a:bodyPr/>
        <a:lstStyle/>
        <a:p>
          <a:pPr rtl="1"/>
          <a:endParaRPr lang="ar-SA"/>
        </a:p>
      </dgm:t>
    </dgm:pt>
    <dgm:pt modelId="{B7AC0CEE-C196-4218-94CF-7E0F691EB427}" type="sibTrans" cxnId="{FB1CD239-39CA-49CE-ABF3-4A6C3328BDBC}">
      <dgm:prSet/>
      <dgm:spPr/>
      <dgm:t>
        <a:bodyPr/>
        <a:lstStyle/>
        <a:p>
          <a:pPr rtl="1"/>
          <a:endParaRPr lang="ar-SA"/>
        </a:p>
      </dgm:t>
    </dgm:pt>
    <dgm:pt modelId="{DD657DD6-6D07-47FA-8E27-E92E3378CC2E}">
      <dgm:prSet phldrT="[نص]" custT="1"/>
      <dgm:spPr/>
      <dgm:t>
        <a:bodyPr/>
        <a:lstStyle/>
        <a:p>
          <a:pPr rtl="1"/>
          <a:r>
            <a:rPr lang="ar-SA" sz="2000" b="1" dirty="0" smtClean="0"/>
            <a:t>مستوى المتعلمين في المادة </a:t>
          </a:r>
          <a:endParaRPr lang="ar-SA" sz="2000" b="1" dirty="0"/>
        </a:p>
      </dgm:t>
    </dgm:pt>
    <dgm:pt modelId="{80FC818D-2A03-4F0C-BC1F-65EE9BF3B49A}" type="sibTrans" cxnId="{9CA32DDA-64E2-4829-A65A-36092870C79B}">
      <dgm:prSet/>
      <dgm:spPr/>
      <dgm:t>
        <a:bodyPr/>
        <a:lstStyle/>
        <a:p>
          <a:pPr rtl="1"/>
          <a:endParaRPr lang="ar-SA"/>
        </a:p>
      </dgm:t>
    </dgm:pt>
    <dgm:pt modelId="{AEE518EB-928B-4268-BF67-3A730ABF5CA8}" type="parTrans" cxnId="{9CA32DDA-64E2-4829-A65A-36092870C79B}">
      <dgm:prSet/>
      <dgm:spPr/>
      <dgm:t>
        <a:bodyPr/>
        <a:lstStyle/>
        <a:p>
          <a:pPr rtl="1"/>
          <a:endParaRPr lang="ar-SA"/>
        </a:p>
      </dgm:t>
    </dgm:pt>
    <dgm:pt modelId="{2BFF2787-DB23-4DBF-9D29-CFAE497666EF}">
      <dgm:prSet custT="1"/>
      <dgm:spPr/>
      <dgm:t>
        <a:bodyPr/>
        <a:lstStyle/>
        <a:p>
          <a:pPr rtl="1"/>
          <a:r>
            <a:rPr lang="ar-SA" sz="2000" b="1" dirty="0" smtClean="0"/>
            <a:t>العمل حسب المستوى المتقارب للتلاميذ</a:t>
          </a:r>
          <a:endParaRPr lang="ar-SA" sz="2000" b="1" dirty="0"/>
        </a:p>
      </dgm:t>
    </dgm:pt>
    <dgm:pt modelId="{062D541A-A02A-46FA-902D-B182E5CCAC3B}" type="parTrans" cxnId="{9BEBF7AA-44A8-4A99-B649-716C4E9BBF60}">
      <dgm:prSet/>
      <dgm:spPr/>
      <dgm:t>
        <a:bodyPr/>
        <a:lstStyle/>
        <a:p>
          <a:pPr rtl="1"/>
          <a:endParaRPr lang="ar-SA"/>
        </a:p>
      </dgm:t>
    </dgm:pt>
    <dgm:pt modelId="{F44C88D3-6E70-4974-B57E-F6E9618A199E}" type="sibTrans" cxnId="{9BEBF7AA-44A8-4A99-B649-716C4E9BBF60}">
      <dgm:prSet/>
      <dgm:spPr/>
      <dgm:t>
        <a:bodyPr/>
        <a:lstStyle/>
        <a:p>
          <a:pPr rtl="1"/>
          <a:endParaRPr lang="ar-SA"/>
        </a:p>
      </dgm:t>
    </dgm:pt>
    <dgm:pt modelId="{BAC76E65-7AD6-42FD-B202-4A3D03636BEC}">
      <dgm:prSet custT="1"/>
      <dgm:spPr/>
      <dgm:t>
        <a:bodyPr/>
        <a:lstStyle/>
        <a:p>
          <a:pPr rtl="1"/>
          <a:r>
            <a:rPr lang="ar-SA" sz="2000" b="1" dirty="0" smtClean="0"/>
            <a:t>مجموعات متجانسة</a:t>
          </a:r>
          <a:endParaRPr lang="ar-SA" sz="2000" b="1" dirty="0"/>
        </a:p>
      </dgm:t>
    </dgm:pt>
    <dgm:pt modelId="{BDFAA6C7-E3FB-4542-8365-29913C87360C}" type="parTrans" cxnId="{C0E9E538-EB5D-4122-8101-E9154C89209C}">
      <dgm:prSet/>
      <dgm:spPr/>
      <dgm:t>
        <a:bodyPr/>
        <a:lstStyle/>
        <a:p>
          <a:pPr rtl="1"/>
          <a:endParaRPr lang="ar-SA"/>
        </a:p>
      </dgm:t>
    </dgm:pt>
    <dgm:pt modelId="{E80D40A1-0AC6-4985-B27E-BAD5ED6CA0D1}" type="sibTrans" cxnId="{C0E9E538-EB5D-4122-8101-E9154C89209C}">
      <dgm:prSet/>
      <dgm:spPr/>
      <dgm:t>
        <a:bodyPr/>
        <a:lstStyle/>
        <a:p>
          <a:pPr rtl="1"/>
          <a:endParaRPr lang="ar-SA"/>
        </a:p>
      </dgm:t>
    </dgm:pt>
    <dgm:pt modelId="{09F0DDAC-4AC0-4786-9EEA-9B91DC856E11}">
      <dgm:prSet custT="1"/>
      <dgm:spPr/>
      <dgm:t>
        <a:bodyPr/>
        <a:lstStyle/>
        <a:p>
          <a:pPr rtl="1"/>
          <a:r>
            <a:rPr lang="ar-SA" sz="2000" b="1" dirty="0" smtClean="0"/>
            <a:t>مجموعات غير متجانسة </a:t>
          </a:r>
          <a:endParaRPr lang="ar-SA" sz="2000" b="1" dirty="0"/>
        </a:p>
      </dgm:t>
    </dgm:pt>
    <dgm:pt modelId="{8290DC73-0A86-4798-9332-AB03A7B3A088}" type="parTrans" cxnId="{80A318EE-26EC-49E8-B7BF-0309D58C8DF5}">
      <dgm:prSet/>
      <dgm:spPr/>
      <dgm:t>
        <a:bodyPr/>
        <a:lstStyle/>
        <a:p>
          <a:pPr rtl="1"/>
          <a:endParaRPr lang="ar-SA"/>
        </a:p>
      </dgm:t>
    </dgm:pt>
    <dgm:pt modelId="{3720119D-2858-46BB-A8D3-D3296DBCD9EF}" type="sibTrans" cxnId="{80A318EE-26EC-49E8-B7BF-0309D58C8DF5}">
      <dgm:prSet/>
      <dgm:spPr/>
      <dgm:t>
        <a:bodyPr/>
        <a:lstStyle/>
        <a:p>
          <a:pPr rtl="1"/>
          <a:endParaRPr lang="ar-SA"/>
        </a:p>
      </dgm:t>
    </dgm:pt>
    <dgm:pt modelId="{6B7A4999-7FBB-4079-94A7-F074C31144A2}" type="pres">
      <dgm:prSet presAssocID="{FC53B320-EEEA-439F-8C8D-B6048A6D6C14}" presName="hierChild1" presStyleCnt="0">
        <dgm:presLayoutVars>
          <dgm:chPref val="1"/>
          <dgm:dir/>
          <dgm:animOne val="branch"/>
          <dgm:animLvl val="lvl"/>
          <dgm:resizeHandles/>
        </dgm:presLayoutVars>
      </dgm:prSet>
      <dgm:spPr/>
      <dgm:t>
        <a:bodyPr/>
        <a:lstStyle/>
        <a:p>
          <a:pPr rtl="1"/>
          <a:endParaRPr lang="ar-SA"/>
        </a:p>
      </dgm:t>
    </dgm:pt>
    <dgm:pt modelId="{D7ADF6BE-BB12-419F-8745-84C34899928D}" type="pres">
      <dgm:prSet presAssocID="{DD657DD6-6D07-47FA-8E27-E92E3378CC2E}" presName="hierRoot1" presStyleCnt="0"/>
      <dgm:spPr/>
      <dgm:t>
        <a:bodyPr/>
        <a:lstStyle/>
        <a:p>
          <a:pPr rtl="1"/>
          <a:endParaRPr lang="ar-SA"/>
        </a:p>
      </dgm:t>
    </dgm:pt>
    <dgm:pt modelId="{BAFA342F-741E-493A-8828-85CB938AFD87}" type="pres">
      <dgm:prSet presAssocID="{DD657DD6-6D07-47FA-8E27-E92E3378CC2E}" presName="composite" presStyleCnt="0"/>
      <dgm:spPr/>
      <dgm:t>
        <a:bodyPr/>
        <a:lstStyle/>
        <a:p>
          <a:pPr rtl="1"/>
          <a:endParaRPr lang="ar-SA"/>
        </a:p>
      </dgm:t>
    </dgm:pt>
    <dgm:pt modelId="{A8038F88-C87F-4827-A232-837AEA34100D}" type="pres">
      <dgm:prSet presAssocID="{DD657DD6-6D07-47FA-8E27-E92E3378CC2E}" presName="background" presStyleLbl="node0" presStyleIdx="0" presStyleCnt="1"/>
      <dgm:spPr/>
      <dgm:t>
        <a:bodyPr/>
        <a:lstStyle/>
        <a:p>
          <a:pPr rtl="1"/>
          <a:endParaRPr lang="ar-SA"/>
        </a:p>
      </dgm:t>
    </dgm:pt>
    <dgm:pt modelId="{C2BD8AD8-132F-422D-9B9E-DA3F79297BF2}" type="pres">
      <dgm:prSet presAssocID="{DD657DD6-6D07-47FA-8E27-E92E3378CC2E}" presName="text" presStyleLbl="fgAcc0" presStyleIdx="0" presStyleCnt="1" custScaleX="182365">
        <dgm:presLayoutVars>
          <dgm:chPref val="3"/>
        </dgm:presLayoutVars>
      </dgm:prSet>
      <dgm:spPr/>
      <dgm:t>
        <a:bodyPr/>
        <a:lstStyle/>
        <a:p>
          <a:pPr rtl="1"/>
          <a:endParaRPr lang="ar-SA"/>
        </a:p>
      </dgm:t>
    </dgm:pt>
    <dgm:pt modelId="{7BEC7076-09EF-4A0D-9C0C-BAFCFA5B131A}" type="pres">
      <dgm:prSet presAssocID="{DD657DD6-6D07-47FA-8E27-E92E3378CC2E}" presName="hierChild2" presStyleCnt="0"/>
      <dgm:spPr/>
      <dgm:t>
        <a:bodyPr/>
        <a:lstStyle/>
        <a:p>
          <a:pPr rtl="1"/>
          <a:endParaRPr lang="ar-SA"/>
        </a:p>
      </dgm:t>
    </dgm:pt>
    <dgm:pt modelId="{C585D0C1-2B10-4CF2-93CF-46025EA8284B}" type="pres">
      <dgm:prSet presAssocID="{226222AC-6DB7-4B69-887E-1ABE87EB738A}" presName="Name10" presStyleLbl="parChTrans1D2" presStyleIdx="0" presStyleCnt="2"/>
      <dgm:spPr/>
      <dgm:t>
        <a:bodyPr/>
        <a:lstStyle/>
        <a:p>
          <a:pPr rtl="1"/>
          <a:endParaRPr lang="ar-SA"/>
        </a:p>
      </dgm:t>
    </dgm:pt>
    <dgm:pt modelId="{B9CAEE64-9C14-4CFF-83CD-24B2F69F0F1E}" type="pres">
      <dgm:prSet presAssocID="{B5869A5C-EE87-4A72-A8D8-14CA6BDCAB80}" presName="hierRoot2" presStyleCnt="0"/>
      <dgm:spPr/>
      <dgm:t>
        <a:bodyPr/>
        <a:lstStyle/>
        <a:p>
          <a:pPr rtl="1"/>
          <a:endParaRPr lang="ar-SA"/>
        </a:p>
      </dgm:t>
    </dgm:pt>
    <dgm:pt modelId="{E00D4FE1-5866-49AA-9584-512286978403}" type="pres">
      <dgm:prSet presAssocID="{B5869A5C-EE87-4A72-A8D8-14CA6BDCAB80}" presName="composite2" presStyleCnt="0"/>
      <dgm:spPr/>
      <dgm:t>
        <a:bodyPr/>
        <a:lstStyle/>
        <a:p>
          <a:pPr rtl="1"/>
          <a:endParaRPr lang="ar-SA"/>
        </a:p>
      </dgm:t>
    </dgm:pt>
    <dgm:pt modelId="{C98FD5D3-35FC-45DC-80BC-FD5D6B7643F5}" type="pres">
      <dgm:prSet presAssocID="{B5869A5C-EE87-4A72-A8D8-14CA6BDCAB80}" presName="background2" presStyleLbl="node2" presStyleIdx="0" presStyleCnt="2"/>
      <dgm:spPr/>
      <dgm:t>
        <a:bodyPr/>
        <a:lstStyle/>
        <a:p>
          <a:pPr rtl="1"/>
          <a:endParaRPr lang="ar-SA"/>
        </a:p>
      </dgm:t>
    </dgm:pt>
    <dgm:pt modelId="{08658919-EC09-4106-9FBC-65A7B3E93EED}" type="pres">
      <dgm:prSet presAssocID="{B5869A5C-EE87-4A72-A8D8-14CA6BDCAB80}" presName="text2" presStyleLbl="fgAcc2" presStyleIdx="0" presStyleCnt="2" custScaleX="147377">
        <dgm:presLayoutVars>
          <dgm:chPref val="3"/>
        </dgm:presLayoutVars>
      </dgm:prSet>
      <dgm:spPr/>
      <dgm:t>
        <a:bodyPr/>
        <a:lstStyle/>
        <a:p>
          <a:pPr rtl="1"/>
          <a:endParaRPr lang="ar-SA"/>
        </a:p>
      </dgm:t>
    </dgm:pt>
    <dgm:pt modelId="{A84A9DBE-59F6-45DE-9D12-791D6C5FFC6C}" type="pres">
      <dgm:prSet presAssocID="{B5869A5C-EE87-4A72-A8D8-14CA6BDCAB80}" presName="hierChild3" presStyleCnt="0"/>
      <dgm:spPr/>
      <dgm:t>
        <a:bodyPr/>
        <a:lstStyle/>
        <a:p>
          <a:pPr rtl="1"/>
          <a:endParaRPr lang="ar-SA"/>
        </a:p>
      </dgm:t>
    </dgm:pt>
    <dgm:pt modelId="{12862E1E-3241-4C4C-AE26-AF634059B6E3}" type="pres">
      <dgm:prSet presAssocID="{E1E5859D-7981-4645-BC39-4E4403E5CF94}" presName="Name17" presStyleLbl="parChTrans1D3" presStyleIdx="0" presStyleCnt="4"/>
      <dgm:spPr/>
      <dgm:t>
        <a:bodyPr/>
        <a:lstStyle/>
        <a:p>
          <a:pPr rtl="1"/>
          <a:endParaRPr lang="ar-SA"/>
        </a:p>
      </dgm:t>
    </dgm:pt>
    <dgm:pt modelId="{ACB5EE4E-7D68-45E5-AF6A-509B2F6765E4}" type="pres">
      <dgm:prSet presAssocID="{8E9C84D5-FEB1-4D90-A59A-23E80AC8F681}" presName="hierRoot3" presStyleCnt="0"/>
      <dgm:spPr/>
      <dgm:t>
        <a:bodyPr/>
        <a:lstStyle/>
        <a:p>
          <a:pPr rtl="1"/>
          <a:endParaRPr lang="ar-SA"/>
        </a:p>
      </dgm:t>
    </dgm:pt>
    <dgm:pt modelId="{6156FF3F-6F35-4E59-976E-30764AD3B56F}" type="pres">
      <dgm:prSet presAssocID="{8E9C84D5-FEB1-4D90-A59A-23E80AC8F681}" presName="composite3" presStyleCnt="0"/>
      <dgm:spPr/>
      <dgm:t>
        <a:bodyPr/>
        <a:lstStyle/>
        <a:p>
          <a:pPr rtl="1"/>
          <a:endParaRPr lang="ar-SA"/>
        </a:p>
      </dgm:t>
    </dgm:pt>
    <dgm:pt modelId="{966865C0-A0DE-4F52-B5C6-C5AFB91D471A}" type="pres">
      <dgm:prSet presAssocID="{8E9C84D5-FEB1-4D90-A59A-23E80AC8F681}" presName="background3" presStyleLbl="node3" presStyleIdx="0" presStyleCnt="4"/>
      <dgm:spPr/>
      <dgm:t>
        <a:bodyPr/>
        <a:lstStyle/>
        <a:p>
          <a:pPr rtl="1"/>
          <a:endParaRPr lang="ar-SA"/>
        </a:p>
      </dgm:t>
    </dgm:pt>
    <dgm:pt modelId="{CEDA4668-D038-4F3A-999B-E6F067F1AA84}" type="pres">
      <dgm:prSet presAssocID="{8E9C84D5-FEB1-4D90-A59A-23E80AC8F681}" presName="text3" presStyleLbl="fgAcc3" presStyleIdx="0" presStyleCnt="4" custScaleX="140410">
        <dgm:presLayoutVars>
          <dgm:chPref val="3"/>
        </dgm:presLayoutVars>
      </dgm:prSet>
      <dgm:spPr/>
      <dgm:t>
        <a:bodyPr/>
        <a:lstStyle/>
        <a:p>
          <a:pPr rtl="1"/>
          <a:endParaRPr lang="ar-SA"/>
        </a:p>
      </dgm:t>
    </dgm:pt>
    <dgm:pt modelId="{FE8F012D-99E5-4895-88C0-C6CCB36E5C6E}" type="pres">
      <dgm:prSet presAssocID="{8E9C84D5-FEB1-4D90-A59A-23E80AC8F681}" presName="hierChild4" presStyleCnt="0"/>
      <dgm:spPr/>
      <dgm:t>
        <a:bodyPr/>
        <a:lstStyle/>
        <a:p>
          <a:pPr rtl="1"/>
          <a:endParaRPr lang="ar-SA"/>
        </a:p>
      </dgm:t>
    </dgm:pt>
    <dgm:pt modelId="{A2F562AD-CC1E-47FF-8B91-AE3E96C53F1C}" type="pres">
      <dgm:prSet presAssocID="{74614C7B-16EF-4653-A8AF-0C71DF9D70B7}" presName="Name17" presStyleLbl="parChTrans1D3" presStyleIdx="1" presStyleCnt="4"/>
      <dgm:spPr/>
      <dgm:t>
        <a:bodyPr/>
        <a:lstStyle/>
        <a:p>
          <a:pPr rtl="1"/>
          <a:endParaRPr lang="ar-SA"/>
        </a:p>
      </dgm:t>
    </dgm:pt>
    <dgm:pt modelId="{21C23BB3-A618-496C-87FC-EF12B4423DCB}" type="pres">
      <dgm:prSet presAssocID="{A378A9E2-9CBD-46C3-BA8B-8D960B760106}" presName="hierRoot3" presStyleCnt="0"/>
      <dgm:spPr/>
      <dgm:t>
        <a:bodyPr/>
        <a:lstStyle/>
        <a:p>
          <a:pPr rtl="1"/>
          <a:endParaRPr lang="ar-SA"/>
        </a:p>
      </dgm:t>
    </dgm:pt>
    <dgm:pt modelId="{B1192F46-B420-4D09-9A0B-285B0BDF47F7}" type="pres">
      <dgm:prSet presAssocID="{A378A9E2-9CBD-46C3-BA8B-8D960B760106}" presName="composite3" presStyleCnt="0"/>
      <dgm:spPr/>
      <dgm:t>
        <a:bodyPr/>
        <a:lstStyle/>
        <a:p>
          <a:pPr rtl="1"/>
          <a:endParaRPr lang="ar-SA"/>
        </a:p>
      </dgm:t>
    </dgm:pt>
    <dgm:pt modelId="{3DC57A2A-E7CB-4754-90DB-E08BFC9AFDDC}" type="pres">
      <dgm:prSet presAssocID="{A378A9E2-9CBD-46C3-BA8B-8D960B760106}" presName="background3" presStyleLbl="node3" presStyleIdx="1" presStyleCnt="4"/>
      <dgm:spPr/>
      <dgm:t>
        <a:bodyPr/>
        <a:lstStyle/>
        <a:p>
          <a:pPr rtl="1"/>
          <a:endParaRPr lang="ar-SA"/>
        </a:p>
      </dgm:t>
    </dgm:pt>
    <dgm:pt modelId="{B7D3BAF3-7107-4E62-9C8B-937116387BB4}" type="pres">
      <dgm:prSet presAssocID="{A378A9E2-9CBD-46C3-BA8B-8D960B760106}" presName="text3" presStyleLbl="fgAcc3" presStyleIdx="1" presStyleCnt="4" custScaleX="154467">
        <dgm:presLayoutVars>
          <dgm:chPref val="3"/>
        </dgm:presLayoutVars>
      </dgm:prSet>
      <dgm:spPr/>
      <dgm:t>
        <a:bodyPr/>
        <a:lstStyle/>
        <a:p>
          <a:pPr rtl="1"/>
          <a:endParaRPr lang="ar-SA"/>
        </a:p>
      </dgm:t>
    </dgm:pt>
    <dgm:pt modelId="{1E9249DB-7A59-4D1E-9502-2324E980C2DA}" type="pres">
      <dgm:prSet presAssocID="{A378A9E2-9CBD-46C3-BA8B-8D960B760106}" presName="hierChild4" presStyleCnt="0"/>
      <dgm:spPr/>
      <dgm:t>
        <a:bodyPr/>
        <a:lstStyle/>
        <a:p>
          <a:pPr rtl="1"/>
          <a:endParaRPr lang="ar-SA"/>
        </a:p>
      </dgm:t>
    </dgm:pt>
    <dgm:pt modelId="{089F56D9-6734-49C6-BD13-B91DFAB32156}" type="pres">
      <dgm:prSet presAssocID="{8290DC73-0A86-4798-9332-AB03A7B3A088}" presName="Name23" presStyleLbl="parChTrans1D4" presStyleIdx="0" presStyleCnt="2"/>
      <dgm:spPr/>
      <dgm:t>
        <a:bodyPr/>
        <a:lstStyle/>
        <a:p>
          <a:pPr rtl="1"/>
          <a:endParaRPr lang="ar-SA"/>
        </a:p>
      </dgm:t>
    </dgm:pt>
    <dgm:pt modelId="{09FEBC81-CBC4-4ED3-B9F4-8F1EC4D0C5AE}" type="pres">
      <dgm:prSet presAssocID="{09F0DDAC-4AC0-4786-9EEA-9B91DC856E11}" presName="hierRoot4" presStyleCnt="0"/>
      <dgm:spPr/>
      <dgm:t>
        <a:bodyPr/>
        <a:lstStyle/>
        <a:p>
          <a:pPr rtl="1"/>
          <a:endParaRPr lang="ar-SA"/>
        </a:p>
      </dgm:t>
    </dgm:pt>
    <dgm:pt modelId="{EE5564DB-6F40-4DB8-BA08-B0D686720E43}" type="pres">
      <dgm:prSet presAssocID="{09F0DDAC-4AC0-4786-9EEA-9B91DC856E11}" presName="composite4" presStyleCnt="0"/>
      <dgm:spPr/>
      <dgm:t>
        <a:bodyPr/>
        <a:lstStyle/>
        <a:p>
          <a:pPr rtl="1"/>
          <a:endParaRPr lang="ar-SA"/>
        </a:p>
      </dgm:t>
    </dgm:pt>
    <dgm:pt modelId="{19230A8E-A68C-4B88-AA94-7D39C33D3267}" type="pres">
      <dgm:prSet presAssocID="{09F0DDAC-4AC0-4786-9EEA-9B91DC856E11}" presName="background4" presStyleLbl="node4" presStyleIdx="0" presStyleCnt="2"/>
      <dgm:spPr/>
      <dgm:t>
        <a:bodyPr/>
        <a:lstStyle/>
        <a:p>
          <a:pPr rtl="1"/>
          <a:endParaRPr lang="ar-SA"/>
        </a:p>
      </dgm:t>
    </dgm:pt>
    <dgm:pt modelId="{2EFF1409-138C-4971-AE88-16245FE01231}" type="pres">
      <dgm:prSet presAssocID="{09F0DDAC-4AC0-4786-9EEA-9B91DC856E11}" presName="text4" presStyleLbl="fgAcc4" presStyleIdx="0" presStyleCnt="2" custScaleX="140410">
        <dgm:presLayoutVars>
          <dgm:chPref val="3"/>
        </dgm:presLayoutVars>
      </dgm:prSet>
      <dgm:spPr/>
      <dgm:t>
        <a:bodyPr/>
        <a:lstStyle/>
        <a:p>
          <a:pPr rtl="1"/>
          <a:endParaRPr lang="ar-SA"/>
        </a:p>
      </dgm:t>
    </dgm:pt>
    <dgm:pt modelId="{E2249E9A-EA94-4B76-A310-D507A6BB07E8}" type="pres">
      <dgm:prSet presAssocID="{09F0DDAC-4AC0-4786-9EEA-9B91DC856E11}" presName="hierChild5" presStyleCnt="0"/>
      <dgm:spPr/>
      <dgm:t>
        <a:bodyPr/>
        <a:lstStyle/>
        <a:p>
          <a:pPr rtl="1"/>
          <a:endParaRPr lang="ar-SA"/>
        </a:p>
      </dgm:t>
    </dgm:pt>
    <dgm:pt modelId="{60C592CC-1430-45C7-92C0-2A6EA976C1A2}" type="pres">
      <dgm:prSet presAssocID="{D6CF81FD-0852-4008-8DBD-9D305CC74838}" presName="Name10" presStyleLbl="parChTrans1D2" presStyleIdx="1" presStyleCnt="2"/>
      <dgm:spPr/>
      <dgm:t>
        <a:bodyPr/>
        <a:lstStyle/>
        <a:p>
          <a:pPr rtl="1"/>
          <a:endParaRPr lang="ar-SA"/>
        </a:p>
      </dgm:t>
    </dgm:pt>
    <dgm:pt modelId="{961F5A1A-FBAA-46E0-9D3D-CCD612C9F164}" type="pres">
      <dgm:prSet presAssocID="{81EF139E-0C26-423E-8B71-10C41F01EEF2}" presName="hierRoot2" presStyleCnt="0"/>
      <dgm:spPr/>
      <dgm:t>
        <a:bodyPr/>
        <a:lstStyle/>
        <a:p>
          <a:pPr rtl="1"/>
          <a:endParaRPr lang="ar-SA"/>
        </a:p>
      </dgm:t>
    </dgm:pt>
    <dgm:pt modelId="{99488AC5-4B26-4022-9512-299A45B03FF9}" type="pres">
      <dgm:prSet presAssocID="{81EF139E-0C26-423E-8B71-10C41F01EEF2}" presName="composite2" presStyleCnt="0"/>
      <dgm:spPr/>
      <dgm:t>
        <a:bodyPr/>
        <a:lstStyle/>
        <a:p>
          <a:pPr rtl="1"/>
          <a:endParaRPr lang="ar-SA"/>
        </a:p>
      </dgm:t>
    </dgm:pt>
    <dgm:pt modelId="{9F2C587D-26F2-4515-8444-A041D17B5587}" type="pres">
      <dgm:prSet presAssocID="{81EF139E-0C26-423E-8B71-10C41F01EEF2}" presName="background2" presStyleLbl="node2" presStyleIdx="1" presStyleCnt="2"/>
      <dgm:spPr/>
      <dgm:t>
        <a:bodyPr/>
        <a:lstStyle/>
        <a:p>
          <a:pPr rtl="1"/>
          <a:endParaRPr lang="ar-SA"/>
        </a:p>
      </dgm:t>
    </dgm:pt>
    <dgm:pt modelId="{B2DDCB47-B7EB-4761-AF4F-7CCBC29BAF91}" type="pres">
      <dgm:prSet presAssocID="{81EF139E-0C26-423E-8B71-10C41F01EEF2}" presName="text2" presStyleLbl="fgAcc2" presStyleIdx="1" presStyleCnt="2" custScaleX="136974">
        <dgm:presLayoutVars>
          <dgm:chPref val="3"/>
        </dgm:presLayoutVars>
      </dgm:prSet>
      <dgm:spPr/>
      <dgm:t>
        <a:bodyPr/>
        <a:lstStyle/>
        <a:p>
          <a:pPr rtl="1"/>
          <a:endParaRPr lang="ar-SA"/>
        </a:p>
      </dgm:t>
    </dgm:pt>
    <dgm:pt modelId="{E60E2E05-D2E7-4DBF-99EA-AB9953FDD031}" type="pres">
      <dgm:prSet presAssocID="{81EF139E-0C26-423E-8B71-10C41F01EEF2}" presName="hierChild3" presStyleCnt="0"/>
      <dgm:spPr/>
      <dgm:t>
        <a:bodyPr/>
        <a:lstStyle/>
        <a:p>
          <a:pPr rtl="1"/>
          <a:endParaRPr lang="ar-SA"/>
        </a:p>
      </dgm:t>
    </dgm:pt>
    <dgm:pt modelId="{9ED69185-F10F-45E9-B019-A22DDA7C44F2}" type="pres">
      <dgm:prSet presAssocID="{062D541A-A02A-46FA-902D-B182E5CCAC3B}" presName="Name17" presStyleLbl="parChTrans1D3" presStyleIdx="2" presStyleCnt="4"/>
      <dgm:spPr/>
      <dgm:t>
        <a:bodyPr/>
        <a:lstStyle/>
        <a:p>
          <a:pPr rtl="1"/>
          <a:endParaRPr lang="ar-SA"/>
        </a:p>
      </dgm:t>
    </dgm:pt>
    <dgm:pt modelId="{6B34A36D-C404-484E-82A2-58DE40EB2A43}" type="pres">
      <dgm:prSet presAssocID="{2BFF2787-DB23-4DBF-9D29-CFAE497666EF}" presName="hierRoot3" presStyleCnt="0"/>
      <dgm:spPr/>
      <dgm:t>
        <a:bodyPr/>
        <a:lstStyle/>
        <a:p>
          <a:pPr rtl="1"/>
          <a:endParaRPr lang="ar-SA"/>
        </a:p>
      </dgm:t>
    </dgm:pt>
    <dgm:pt modelId="{2FF6E0EC-6930-4C09-88AC-DA2DE384B498}" type="pres">
      <dgm:prSet presAssocID="{2BFF2787-DB23-4DBF-9D29-CFAE497666EF}" presName="composite3" presStyleCnt="0"/>
      <dgm:spPr/>
      <dgm:t>
        <a:bodyPr/>
        <a:lstStyle/>
        <a:p>
          <a:pPr rtl="1"/>
          <a:endParaRPr lang="ar-SA"/>
        </a:p>
      </dgm:t>
    </dgm:pt>
    <dgm:pt modelId="{D80B6774-55EB-4BD2-B9B3-2E807A01A3F9}" type="pres">
      <dgm:prSet presAssocID="{2BFF2787-DB23-4DBF-9D29-CFAE497666EF}" presName="background3" presStyleLbl="node3" presStyleIdx="2" presStyleCnt="4"/>
      <dgm:spPr/>
      <dgm:t>
        <a:bodyPr/>
        <a:lstStyle/>
        <a:p>
          <a:pPr rtl="1"/>
          <a:endParaRPr lang="ar-SA"/>
        </a:p>
      </dgm:t>
    </dgm:pt>
    <dgm:pt modelId="{D077E0A4-8D75-4FDE-AC32-7FB8AC4D62B7}" type="pres">
      <dgm:prSet presAssocID="{2BFF2787-DB23-4DBF-9D29-CFAE497666EF}" presName="text3" presStyleLbl="fgAcc3" presStyleIdx="2" presStyleCnt="4" custScaleX="156766">
        <dgm:presLayoutVars>
          <dgm:chPref val="3"/>
        </dgm:presLayoutVars>
      </dgm:prSet>
      <dgm:spPr/>
      <dgm:t>
        <a:bodyPr/>
        <a:lstStyle/>
        <a:p>
          <a:pPr rtl="1"/>
          <a:endParaRPr lang="ar-SA"/>
        </a:p>
      </dgm:t>
    </dgm:pt>
    <dgm:pt modelId="{6847008D-08E6-494E-8A4B-1B339331F53F}" type="pres">
      <dgm:prSet presAssocID="{2BFF2787-DB23-4DBF-9D29-CFAE497666EF}" presName="hierChild4" presStyleCnt="0"/>
      <dgm:spPr/>
      <dgm:t>
        <a:bodyPr/>
        <a:lstStyle/>
        <a:p>
          <a:pPr rtl="1"/>
          <a:endParaRPr lang="ar-SA"/>
        </a:p>
      </dgm:t>
    </dgm:pt>
    <dgm:pt modelId="{DC811747-E053-4651-BDCE-F1C41CE360B7}" type="pres">
      <dgm:prSet presAssocID="{BDFAA6C7-E3FB-4542-8365-29913C87360C}" presName="Name23" presStyleLbl="parChTrans1D4" presStyleIdx="1" presStyleCnt="2"/>
      <dgm:spPr/>
      <dgm:t>
        <a:bodyPr/>
        <a:lstStyle/>
        <a:p>
          <a:pPr rtl="1"/>
          <a:endParaRPr lang="ar-SA"/>
        </a:p>
      </dgm:t>
    </dgm:pt>
    <dgm:pt modelId="{59F3D1E0-2898-44AA-BEC9-D88482201E6E}" type="pres">
      <dgm:prSet presAssocID="{BAC76E65-7AD6-42FD-B202-4A3D03636BEC}" presName="hierRoot4" presStyleCnt="0"/>
      <dgm:spPr/>
      <dgm:t>
        <a:bodyPr/>
        <a:lstStyle/>
        <a:p>
          <a:pPr rtl="1"/>
          <a:endParaRPr lang="ar-SA"/>
        </a:p>
      </dgm:t>
    </dgm:pt>
    <dgm:pt modelId="{32543CD6-08C0-44AD-88E1-16194D9B91D3}" type="pres">
      <dgm:prSet presAssocID="{BAC76E65-7AD6-42FD-B202-4A3D03636BEC}" presName="composite4" presStyleCnt="0"/>
      <dgm:spPr/>
      <dgm:t>
        <a:bodyPr/>
        <a:lstStyle/>
        <a:p>
          <a:pPr rtl="1"/>
          <a:endParaRPr lang="ar-SA"/>
        </a:p>
      </dgm:t>
    </dgm:pt>
    <dgm:pt modelId="{1C282C34-B58D-48B8-85FF-B1E96EF6578B}" type="pres">
      <dgm:prSet presAssocID="{BAC76E65-7AD6-42FD-B202-4A3D03636BEC}" presName="background4" presStyleLbl="node4" presStyleIdx="1" presStyleCnt="2"/>
      <dgm:spPr/>
      <dgm:t>
        <a:bodyPr/>
        <a:lstStyle/>
        <a:p>
          <a:pPr rtl="1"/>
          <a:endParaRPr lang="ar-SA"/>
        </a:p>
      </dgm:t>
    </dgm:pt>
    <dgm:pt modelId="{10D5C983-4E3E-4694-A1AA-008F5EBBD6B5}" type="pres">
      <dgm:prSet presAssocID="{BAC76E65-7AD6-42FD-B202-4A3D03636BEC}" presName="text4" presStyleLbl="fgAcc4" presStyleIdx="1" presStyleCnt="2" custScaleX="140410">
        <dgm:presLayoutVars>
          <dgm:chPref val="3"/>
        </dgm:presLayoutVars>
      </dgm:prSet>
      <dgm:spPr/>
      <dgm:t>
        <a:bodyPr/>
        <a:lstStyle/>
        <a:p>
          <a:pPr rtl="1"/>
          <a:endParaRPr lang="ar-SA"/>
        </a:p>
      </dgm:t>
    </dgm:pt>
    <dgm:pt modelId="{3F630758-CF96-489D-82C2-65911AB16CAD}" type="pres">
      <dgm:prSet presAssocID="{BAC76E65-7AD6-42FD-B202-4A3D03636BEC}" presName="hierChild5" presStyleCnt="0"/>
      <dgm:spPr/>
      <dgm:t>
        <a:bodyPr/>
        <a:lstStyle/>
        <a:p>
          <a:pPr rtl="1"/>
          <a:endParaRPr lang="ar-SA"/>
        </a:p>
      </dgm:t>
    </dgm:pt>
    <dgm:pt modelId="{8FFD4512-C5C7-440A-A05B-6B084599C9C8}" type="pres">
      <dgm:prSet presAssocID="{9D1D31CF-B7A4-4664-8749-1C8C56B63D9C}" presName="Name17" presStyleLbl="parChTrans1D3" presStyleIdx="3" presStyleCnt="4"/>
      <dgm:spPr/>
      <dgm:t>
        <a:bodyPr/>
        <a:lstStyle/>
        <a:p>
          <a:pPr rtl="1"/>
          <a:endParaRPr lang="ar-SA"/>
        </a:p>
      </dgm:t>
    </dgm:pt>
    <dgm:pt modelId="{C681D056-1AFD-4A5E-B748-16465FD99338}" type="pres">
      <dgm:prSet presAssocID="{71DCED56-263F-4385-B5F3-FCBEE4F1C578}" presName="hierRoot3" presStyleCnt="0"/>
      <dgm:spPr/>
      <dgm:t>
        <a:bodyPr/>
        <a:lstStyle/>
        <a:p>
          <a:pPr rtl="1"/>
          <a:endParaRPr lang="ar-SA"/>
        </a:p>
      </dgm:t>
    </dgm:pt>
    <dgm:pt modelId="{BFEC6F17-F408-46D6-ADE0-B28E6E63A880}" type="pres">
      <dgm:prSet presAssocID="{71DCED56-263F-4385-B5F3-FCBEE4F1C578}" presName="composite3" presStyleCnt="0"/>
      <dgm:spPr/>
      <dgm:t>
        <a:bodyPr/>
        <a:lstStyle/>
        <a:p>
          <a:pPr rtl="1"/>
          <a:endParaRPr lang="ar-SA"/>
        </a:p>
      </dgm:t>
    </dgm:pt>
    <dgm:pt modelId="{D49E5F21-7857-47CF-9472-39A10CDB9D38}" type="pres">
      <dgm:prSet presAssocID="{71DCED56-263F-4385-B5F3-FCBEE4F1C578}" presName="background3" presStyleLbl="node3" presStyleIdx="3" presStyleCnt="4"/>
      <dgm:spPr/>
      <dgm:t>
        <a:bodyPr/>
        <a:lstStyle/>
        <a:p>
          <a:pPr rtl="1"/>
          <a:endParaRPr lang="ar-SA"/>
        </a:p>
      </dgm:t>
    </dgm:pt>
    <dgm:pt modelId="{0D3F90F5-CFB3-4E18-98BF-2F476AE530A6}" type="pres">
      <dgm:prSet presAssocID="{71DCED56-263F-4385-B5F3-FCBEE4F1C578}" presName="text3" presStyleLbl="fgAcc3" presStyleIdx="3" presStyleCnt="4" custScaleX="140238">
        <dgm:presLayoutVars>
          <dgm:chPref val="3"/>
        </dgm:presLayoutVars>
      </dgm:prSet>
      <dgm:spPr/>
      <dgm:t>
        <a:bodyPr/>
        <a:lstStyle/>
        <a:p>
          <a:pPr rtl="1"/>
          <a:endParaRPr lang="ar-SA"/>
        </a:p>
      </dgm:t>
    </dgm:pt>
    <dgm:pt modelId="{A8494CDA-18B5-44D1-822D-D5757A7EE756}" type="pres">
      <dgm:prSet presAssocID="{71DCED56-263F-4385-B5F3-FCBEE4F1C578}" presName="hierChild4" presStyleCnt="0"/>
      <dgm:spPr/>
      <dgm:t>
        <a:bodyPr/>
        <a:lstStyle/>
        <a:p>
          <a:pPr rtl="1"/>
          <a:endParaRPr lang="ar-SA"/>
        </a:p>
      </dgm:t>
    </dgm:pt>
  </dgm:ptLst>
  <dgm:cxnLst>
    <dgm:cxn modelId="{A4D97B90-19D7-4422-897D-109D43738D15}" type="presOf" srcId="{D6CF81FD-0852-4008-8DBD-9D305CC74838}" destId="{60C592CC-1430-45C7-92C0-2A6EA976C1A2}" srcOrd="0" destOrd="0" presId="urn:microsoft.com/office/officeart/2005/8/layout/hierarchy1"/>
    <dgm:cxn modelId="{6FA9C4D9-9E78-4501-ACAC-94AFE8EAE5C1}" type="presOf" srcId="{09F0DDAC-4AC0-4786-9EEA-9B91DC856E11}" destId="{2EFF1409-138C-4971-AE88-16245FE01231}" srcOrd="0" destOrd="0" presId="urn:microsoft.com/office/officeart/2005/8/layout/hierarchy1"/>
    <dgm:cxn modelId="{F7609042-3C89-4293-B2AF-A2130B94DE92}" type="presOf" srcId="{BDFAA6C7-E3FB-4542-8365-29913C87360C}" destId="{DC811747-E053-4651-BDCE-F1C41CE360B7}" srcOrd="0" destOrd="0" presId="urn:microsoft.com/office/officeart/2005/8/layout/hierarchy1"/>
    <dgm:cxn modelId="{378DD41B-146E-4DAE-8D44-8F8ED25B9CF7}" type="presOf" srcId="{9D1D31CF-B7A4-4664-8749-1C8C56B63D9C}" destId="{8FFD4512-C5C7-440A-A05B-6B084599C9C8}" srcOrd="0" destOrd="0" presId="urn:microsoft.com/office/officeart/2005/8/layout/hierarchy1"/>
    <dgm:cxn modelId="{C0E9E538-EB5D-4122-8101-E9154C89209C}" srcId="{2BFF2787-DB23-4DBF-9D29-CFAE497666EF}" destId="{BAC76E65-7AD6-42FD-B202-4A3D03636BEC}" srcOrd="0" destOrd="0" parTransId="{BDFAA6C7-E3FB-4542-8365-29913C87360C}" sibTransId="{E80D40A1-0AC6-4985-B27E-BAD5ED6CA0D1}"/>
    <dgm:cxn modelId="{9BEBF7AA-44A8-4A99-B649-716C4E9BBF60}" srcId="{81EF139E-0C26-423E-8B71-10C41F01EEF2}" destId="{2BFF2787-DB23-4DBF-9D29-CFAE497666EF}" srcOrd="0" destOrd="0" parTransId="{062D541A-A02A-46FA-902D-B182E5CCAC3B}" sibTransId="{F44C88D3-6E70-4974-B57E-F6E9618A199E}"/>
    <dgm:cxn modelId="{D44AC940-F17A-4201-ACFF-D798052173A5}" srcId="{B5869A5C-EE87-4A72-A8D8-14CA6BDCAB80}" destId="{A378A9E2-9CBD-46C3-BA8B-8D960B760106}" srcOrd="1" destOrd="0" parTransId="{74614C7B-16EF-4653-A8AF-0C71DF9D70B7}" sibTransId="{47EF3CB2-1230-4B0C-96A6-D585FC448B43}"/>
    <dgm:cxn modelId="{882CD46C-B2EC-4B88-BEAB-6D18DC1BF602}" srcId="{DD657DD6-6D07-47FA-8E27-E92E3378CC2E}" destId="{81EF139E-0C26-423E-8B71-10C41F01EEF2}" srcOrd="1" destOrd="0" parTransId="{D6CF81FD-0852-4008-8DBD-9D305CC74838}" sibTransId="{51B3CDA5-D132-49D8-8D3F-D35BBBC73D5B}"/>
    <dgm:cxn modelId="{2B1D9D22-0138-4D4B-981A-54F5601F2C73}" srcId="{DD657DD6-6D07-47FA-8E27-E92E3378CC2E}" destId="{B5869A5C-EE87-4A72-A8D8-14CA6BDCAB80}" srcOrd="0" destOrd="0" parTransId="{226222AC-6DB7-4B69-887E-1ABE87EB738A}" sibTransId="{4C6686E3-B70C-4F08-B5AE-BE85258AF87A}"/>
    <dgm:cxn modelId="{1EDCAF37-4265-482A-B442-69699B66924A}" type="presOf" srcId="{E1E5859D-7981-4645-BC39-4E4403E5CF94}" destId="{12862E1E-3241-4C4C-AE26-AF634059B6E3}" srcOrd="0" destOrd="0" presId="urn:microsoft.com/office/officeart/2005/8/layout/hierarchy1"/>
    <dgm:cxn modelId="{F65F9A06-3A20-42E0-AFA1-93D92E701FD8}" srcId="{B5869A5C-EE87-4A72-A8D8-14CA6BDCAB80}" destId="{8E9C84D5-FEB1-4D90-A59A-23E80AC8F681}" srcOrd="0" destOrd="0" parTransId="{E1E5859D-7981-4645-BC39-4E4403E5CF94}" sibTransId="{CFDF1EEA-5FF2-441E-9749-C563427D092D}"/>
    <dgm:cxn modelId="{4E6403D9-6990-4EFA-BA0A-0D9184E41C9A}" type="presOf" srcId="{226222AC-6DB7-4B69-887E-1ABE87EB738A}" destId="{C585D0C1-2B10-4CF2-93CF-46025EA8284B}" srcOrd="0" destOrd="0" presId="urn:microsoft.com/office/officeart/2005/8/layout/hierarchy1"/>
    <dgm:cxn modelId="{E910CC8E-D42E-4C28-94B4-21AE8CD19B9E}" type="presOf" srcId="{8E9C84D5-FEB1-4D90-A59A-23E80AC8F681}" destId="{CEDA4668-D038-4F3A-999B-E6F067F1AA84}" srcOrd="0" destOrd="0" presId="urn:microsoft.com/office/officeart/2005/8/layout/hierarchy1"/>
    <dgm:cxn modelId="{8336E54A-CD7F-4455-B73F-36751C323165}" type="presOf" srcId="{B5869A5C-EE87-4A72-A8D8-14CA6BDCAB80}" destId="{08658919-EC09-4106-9FBC-65A7B3E93EED}" srcOrd="0" destOrd="0" presId="urn:microsoft.com/office/officeart/2005/8/layout/hierarchy1"/>
    <dgm:cxn modelId="{9CA32DDA-64E2-4829-A65A-36092870C79B}" srcId="{FC53B320-EEEA-439F-8C8D-B6048A6D6C14}" destId="{DD657DD6-6D07-47FA-8E27-E92E3378CC2E}" srcOrd="0" destOrd="0" parTransId="{AEE518EB-928B-4268-BF67-3A730ABF5CA8}" sibTransId="{80FC818D-2A03-4F0C-BC1F-65EE9BF3B49A}"/>
    <dgm:cxn modelId="{E91608AE-5C15-4C24-8C0D-B2CFA728334C}" type="presOf" srcId="{81EF139E-0C26-423E-8B71-10C41F01EEF2}" destId="{B2DDCB47-B7EB-4761-AF4F-7CCBC29BAF91}" srcOrd="0" destOrd="0" presId="urn:microsoft.com/office/officeart/2005/8/layout/hierarchy1"/>
    <dgm:cxn modelId="{79DF4623-1AA4-4145-9AAF-0979526C3092}" type="presOf" srcId="{74614C7B-16EF-4653-A8AF-0C71DF9D70B7}" destId="{A2F562AD-CC1E-47FF-8B91-AE3E96C53F1C}" srcOrd="0" destOrd="0" presId="urn:microsoft.com/office/officeart/2005/8/layout/hierarchy1"/>
    <dgm:cxn modelId="{A67B7C19-11E6-4B7E-AD7A-EE9CCB80826B}" type="presOf" srcId="{DD657DD6-6D07-47FA-8E27-E92E3378CC2E}" destId="{C2BD8AD8-132F-422D-9B9E-DA3F79297BF2}" srcOrd="0" destOrd="0" presId="urn:microsoft.com/office/officeart/2005/8/layout/hierarchy1"/>
    <dgm:cxn modelId="{E5B4B108-DE06-421C-A235-25E8516324E7}" type="presOf" srcId="{8290DC73-0A86-4798-9332-AB03A7B3A088}" destId="{089F56D9-6734-49C6-BD13-B91DFAB32156}" srcOrd="0" destOrd="0" presId="urn:microsoft.com/office/officeart/2005/8/layout/hierarchy1"/>
    <dgm:cxn modelId="{200C3C7E-B4E7-444D-B37F-6AB58D5564B5}" type="presOf" srcId="{2BFF2787-DB23-4DBF-9D29-CFAE497666EF}" destId="{D077E0A4-8D75-4FDE-AC32-7FB8AC4D62B7}" srcOrd="0" destOrd="0" presId="urn:microsoft.com/office/officeart/2005/8/layout/hierarchy1"/>
    <dgm:cxn modelId="{C59D8D00-B4F3-4769-BD12-6923E7DE11C9}" type="presOf" srcId="{71DCED56-263F-4385-B5F3-FCBEE4F1C578}" destId="{0D3F90F5-CFB3-4E18-98BF-2F476AE530A6}" srcOrd="0" destOrd="0" presId="urn:microsoft.com/office/officeart/2005/8/layout/hierarchy1"/>
    <dgm:cxn modelId="{F29E131D-9D8D-4C7A-A7B1-511673DA38A3}" type="presOf" srcId="{FC53B320-EEEA-439F-8C8D-B6048A6D6C14}" destId="{6B7A4999-7FBB-4079-94A7-F074C31144A2}" srcOrd="0" destOrd="0" presId="urn:microsoft.com/office/officeart/2005/8/layout/hierarchy1"/>
    <dgm:cxn modelId="{FB1CD239-39CA-49CE-ABF3-4A6C3328BDBC}" srcId="{81EF139E-0C26-423E-8B71-10C41F01EEF2}" destId="{71DCED56-263F-4385-B5F3-FCBEE4F1C578}" srcOrd="1" destOrd="0" parTransId="{9D1D31CF-B7A4-4664-8749-1C8C56B63D9C}" sibTransId="{B7AC0CEE-C196-4218-94CF-7E0F691EB427}"/>
    <dgm:cxn modelId="{80A318EE-26EC-49E8-B7BF-0309D58C8DF5}" srcId="{A378A9E2-9CBD-46C3-BA8B-8D960B760106}" destId="{09F0DDAC-4AC0-4786-9EEA-9B91DC856E11}" srcOrd="0" destOrd="0" parTransId="{8290DC73-0A86-4798-9332-AB03A7B3A088}" sibTransId="{3720119D-2858-46BB-A8D3-D3296DBCD9EF}"/>
    <dgm:cxn modelId="{AC134A35-C456-4B2E-B62E-8A681CE2C7CC}" type="presOf" srcId="{A378A9E2-9CBD-46C3-BA8B-8D960B760106}" destId="{B7D3BAF3-7107-4E62-9C8B-937116387BB4}" srcOrd="0" destOrd="0" presId="urn:microsoft.com/office/officeart/2005/8/layout/hierarchy1"/>
    <dgm:cxn modelId="{7CFAE1C3-FA32-4ED7-83C2-F720CB1ACE50}" type="presOf" srcId="{BAC76E65-7AD6-42FD-B202-4A3D03636BEC}" destId="{10D5C983-4E3E-4694-A1AA-008F5EBBD6B5}" srcOrd="0" destOrd="0" presId="urn:microsoft.com/office/officeart/2005/8/layout/hierarchy1"/>
    <dgm:cxn modelId="{9D10F3C8-02B2-4EEC-95F5-BBF9A732672B}" type="presOf" srcId="{062D541A-A02A-46FA-902D-B182E5CCAC3B}" destId="{9ED69185-F10F-45E9-B019-A22DDA7C44F2}" srcOrd="0" destOrd="0" presId="urn:microsoft.com/office/officeart/2005/8/layout/hierarchy1"/>
    <dgm:cxn modelId="{B436D737-B1FF-40FC-A43F-D69B02FC4860}" type="presParOf" srcId="{6B7A4999-7FBB-4079-94A7-F074C31144A2}" destId="{D7ADF6BE-BB12-419F-8745-84C34899928D}" srcOrd="0" destOrd="0" presId="urn:microsoft.com/office/officeart/2005/8/layout/hierarchy1"/>
    <dgm:cxn modelId="{86BD017A-0E18-497A-8EEB-42E8B6E73070}" type="presParOf" srcId="{D7ADF6BE-BB12-419F-8745-84C34899928D}" destId="{BAFA342F-741E-493A-8828-85CB938AFD87}" srcOrd="0" destOrd="0" presId="urn:microsoft.com/office/officeart/2005/8/layout/hierarchy1"/>
    <dgm:cxn modelId="{04F82D11-BAD4-472C-8CAE-E25CD44C523A}" type="presParOf" srcId="{BAFA342F-741E-493A-8828-85CB938AFD87}" destId="{A8038F88-C87F-4827-A232-837AEA34100D}" srcOrd="0" destOrd="0" presId="urn:microsoft.com/office/officeart/2005/8/layout/hierarchy1"/>
    <dgm:cxn modelId="{7FB40F79-3A60-4C59-B397-C49789BAB525}" type="presParOf" srcId="{BAFA342F-741E-493A-8828-85CB938AFD87}" destId="{C2BD8AD8-132F-422D-9B9E-DA3F79297BF2}" srcOrd="1" destOrd="0" presId="urn:microsoft.com/office/officeart/2005/8/layout/hierarchy1"/>
    <dgm:cxn modelId="{4DAE910D-11C0-4736-9302-C69E41A86FF8}" type="presParOf" srcId="{D7ADF6BE-BB12-419F-8745-84C34899928D}" destId="{7BEC7076-09EF-4A0D-9C0C-BAFCFA5B131A}" srcOrd="1" destOrd="0" presId="urn:microsoft.com/office/officeart/2005/8/layout/hierarchy1"/>
    <dgm:cxn modelId="{F9E06B50-74F0-46EB-9529-CF26968B0CC6}" type="presParOf" srcId="{7BEC7076-09EF-4A0D-9C0C-BAFCFA5B131A}" destId="{C585D0C1-2B10-4CF2-93CF-46025EA8284B}" srcOrd="0" destOrd="0" presId="urn:microsoft.com/office/officeart/2005/8/layout/hierarchy1"/>
    <dgm:cxn modelId="{ADACD45C-BD75-41F9-A6B1-6837265648FF}" type="presParOf" srcId="{7BEC7076-09EF-4A0D-9C0C-BAFCFA5B131A}" destId="{B9CAEE64-9C14-4CFF-83CD-24B2F69F0F1E}" srcOrd="1" destOrd="0" presId="urn:microsoft.com/office/officeart/2005/8/layout/hierarchy1"/>
    <dgm:cxn modelId="{AB74110A-7D34-4B82-B9C7-9E7B94075138}" type="presParOf" srcId="{B9CAEE64-9C14-4CFF-83CD-24B2F69F0F1E}" destId="{E00D4FE1-5866-49AA-9584-512286978403}" srcOrd="0" destOrd="0" presId="urn:microsoft.com/office/officeart/2005/8/layout/hierarchy1"/>
    <dgm:cxn modelId="{00C97368-9994-4980-A79C-92B3E22F431E}" type="presParOf" srcId="{E00D4FE1-5866-49AA-9584-512286978403}" destId="{C98FD5D3-35FC-45DC-80BC-FD5D6B7643F5}" srcOrd="0" destOrd="0" presId="urn:microsoft.com/office/officeart/2005/8/layout/hierarchy1"/>
    <dgm:cxn modelId="{7B4DBAF6-96BD-495E-B62A-8DA0766D6057}" type="presParOf" srcId="{E00D4FE1-5866-49AA-9584-512286978403}" destId="{08658919-EC09-4106-9FBC-65A7B3E93EED}" srcOrd="1" destOrd="0" presId="urn:microsoft.com/office/officeart/2005/8/layout/hierarchy1"/>
    <dgm:cxn modelId="{1E9A4EFD-6DDF-47F7-AB28-2A5392858F87}" type="presParOf" srcId="{B9CAEE64-9C14-4CFF-83CD-24B2F69F0F1E}" destId="{A84A9DBE-59F6-45DE-9D12-791D6C5FFC6C}" srcOrd="1" destOrd="0" presId="urn:microsoft.com/office/officeart/2005/8/layout/hierarchy1"/>
    <dgm:cxn modelId="{B61E2B21-2832-4083-A672-52B491EBB4AB}" type="presParOf" srcId="{A84A9DBE-59F6-45DE-9D12-791D6C5FFC6C}" destId="{12862E1E-3241-4C4C-AE26-AF634059B6E3}" srcOrd="0" destOrd="0" presId="urn:microsoft.com/office/officeart/2005/8/layout/hierarchy1"/>
    <dgm:cxn modelId="{EAE07FF5-A2C4-48F5-9894-AFF4F824616C}" type="presParOf" srcId="{A84A9DBE-59F6-45DE-9D12-791D6C5FFC6C}" destId="{ACB5EE4E-7D68-45E5-AF6A-509B2F6765E4}" srcOrd="1" destOrd="0" presId="urn:microsoft.com/office/officeart/2005/8/layout/hierarchy1"/>
    <dgm:cxn modelId="{1AE7A30F-8AAF-4ED6-B183-29290D44B701}" type="presParOf" srcId="{ACB5EE4E-7D68-45E5-AF6A-509B2F6765E4}" destId="{6156FF3F-6F35-4E59-976E-30764AD3B56F}" srcOrd="0" destOrd="0" presId="urn:microsoft.com/office/officeart/2005/8/layout/hierarchy1"/>
    <dgm:cxn modelId="{4EA8C133-0597-47C0-9A6B-ACB4FE30234A}" type="presParOf" srcId="{6156FF3F-6F35-4E59-976E-30764AD3B56F}" destId="{966865C0-A0DE-4F52-B5C6-C5AFB91D471A}" srcOrd="0" destOrd="0" presId="urn:microsoft.com/office/officeart/2005/8/layout/hierarchy1"/>
    <dgm:cxn modelId="{9B3D36CF-235D-46AD-A1C5-D52C624660B3}" type="presParOf" srcId="{6156FF3F-6F35-4E59-976E-30764AD3B56F}" destId="{CEDA4668-D038-4F3A-999B-E6F067F1AA84}" srcOrd="1" destOrd="0" presId="urn:microsoft.com/office/officeart/2005/8/layout/hierarchy1"/>
    <dgm:cxn modelId="{ED879AE2-7EE7-4680-9FAE-432590CCDC7B}" type="presParOf" srcId="{ACB5EE4E-7D68-45E5-AF6A-509B2F6765E4}" destId="{FE8F012D-99E5-4895-88C0-C6CCB36E5C6E}" srcOrd="1" destOrd="0" presId="urn:microsoft.com/office/officeart/2005/8/layout/hierarchy1"/>
    <dgm:cxn modelId="{08F4456E-563E-4D54-AB4C-C609F2E15A8E}" type="presParOf" srcId="{A84A9DBE-59F6-45DE-9D12-791D6C5FFC6C}" destId="{A2F562AD-CC1E-47FF-8B91-AE3E96C53F1C}" srcOrd="2" destOrd="0" presId="urn:microsoft.com/office/officeart/2005/8/layout/hierarchy1"/>
    <dgm:cxn modelId="{759B5B75-0263-411E-8C7F-DC929F0794B9}" type="presParOf" srcId="{A84A9DBE-59F6-45DE-9D12-791D6C5FFC6C}" destId="{21C23BB3-A618-496C-87FC-EF12B4423DCB}" srcOrd="3" destOrd="0" presId="urn:microsoft.com/office/officeart/2005/8/layout/hierarchy1"/>
    <dgm:cxn modelId="{12641A8A-C0BB-4C57-9F0C-67394080054F}" type="presParOf" srcId="{21C23BB3-A618-496C-87FC-EF12B4423DCB}" destId="{B1192F46-B420-4D09-9A0B-285B0BDF47F7}" srcOrd="0" destOrd="0" presId="urn:microsoft.com/office/officeart/2005/8/layout/hierarchy1"/>
    <dgm:cxn modelId="{19F2754B-E2C3-445D-BDAB-BDE8FE199133}" type="presParOf" srcId="{B1192F46-B420-4D09-9A0B-285B0BDF47F7}" destId="{3DC57A2A-E7CB-4754-90DB-E08BFC9AFDDC}" srcOrd="0" destOrd="0" presId="urn:microsoft.com/office/officeart/2005/8/layout/hierarchy1"/>
    <dgm:cxn modelId="{4C71DB54-269F-4910-AA69-8BB492C7257C}" type="presParOf" srcId="{B1192F46-B420-4D09-9A0B-285B0BDF47F7}" destId="{B7D3BAF3-7107-4E62-9C8B-937116387BB4}" srcOrd="1" destOrd="0" presId="urn:microsoft.com/office/officeart/2005/8/layout/hierarchy1"/>
    <dgm:cxn modelId="{7FC66A14-3AC5-46F7-B802-65855ECE8F64}" type="presParOf" srcId="{21C23BB3-A618-496C-87FC-EF12B4423DCB}" destId="{1E9249DB-7A59-4D1E-9502-2324E980C2DA}" srcOrd="1" destOrd="0" presId="urn:microsoft.com/office/officeart/2005/8/layout/hierarchy1"/>
    <dgm:cxn modelId="{82C3181F-9971-4C37-95DB-A161A47B558B}" type="presParOf" srcId="{1E9249DB-7A59-4D1E-9502-2324E980C2DA}" destId="{089F56D9-6734-49C6-BD13-B91DFAB32156}" srcOrd="0" destOrd="0" presId="urn:microsoft.com/office/officeart/2005/8/layout/hierarchy1"/>
    <dgm:cxn modelId="{A0B9CA2A-E99F-4913-8CE8-417A78300840}" type="presParOf" srcId="{1E9249DB-7A59-4D1E-9502-2324E980C2DA}" destId="{09FEBC81-CBC4-4ED3-B9F4-8F1EC4D0C5AE}" srcOrd="1" destOrd="0" presId="urn:microsoft.com/office/officeart/2005/8/layout/hierarchy1"/>
    <dgm:cxn modelId="{F4879380-C173-457F-B9EC-D6FFC1E9831D}" type="presParOf" srcId="{09FEBC81-CBC4-4ED3-B9F4-8F1EC4D0C5AE}" destId="{EE5564DB-6F40-4DB8-BA08-B0D686720E43}" srcOrd="0" destOrd="0" presId="urn:microsoft.com/office/officeart/2005/8/layout/hierarchy1"/>
    <dgm:cxn modelId="{16ACBB3D-D124-4E08-8527-07E7F86B806D}" type="presParOf" srcId="{EE5564DB-6F40-4DB8-BA08-B0D686720E43}" destId="{19230A8E-A68C-4B88-AA94-7D39C33D3267}" srcOrd="0" destOrd="0" presId="urn:microsoft.com/office/officeart/2005/8/layout/hierarchy1"/>
    <dgm:cxn modelId="{24B27B49-D9A3-4688-ACA4-E9959B621CA1}" type="presParOf" srcId="{EE5564DB-6F40-4DB8-BA08-B0D686720E43}" destId="{2EFF1409-138C-4971-AE88-16245FE01231}" srcOrd="1" destOrd="0" presId="urn:microsoft.com/office/officeart/2005/8/layout/hierarchy1"/>
    <dgm:cxn modelId="{C5A5592B-0B4D-41EE-94C7-94279AC85891}" type="presParOf" srcId="{09FEBC81-CBC4-4ED3-B9F4-8F1EC4D0C5AE}" destId="{E2249E9A-EA94-4B76-A310-D507A6BB07E8}" srcOrd="1" destOrd="0" presId="urn:microsoft.com/office/officeart/2005/8/layout/hierarchy1"/>
    <dgm:cxn modelId="{76D40082-E9C7-4DA5-9079-9A17C981AA73}" type="presParOf" srcId="{7BEC7076-09EF-4A0D-9C0C-BAFCFA5B131A}" destId="{60C592CC-1430-45C7-92C0-2A6EA976C1A2}" srcOrd="2" destOrd="0" presId="urn:microsoft.com/office/officeart/2005/8/layout/hierarchy1"/>
    <dgm:cxn modelId="{ADCB5289-33EE-4E54-8E8B-A67ACC1FFB9A}" type="presParOf" srcId="{7BEC7076-09EF-4A0D-9C0C-BAFCFA5B131A}" destId="{961F5A1A-FBAA-46E0-9D3D-CCD612C9F164}" srcOrd="3" destOrd="0" presId="urn:microsoft.com/office/officeart/2005/8/layout/hierarchy1"/>
    <dgm:cxn modelId="{53BFD4F9-F2D0-46F1-881D-1AB65DAC6389}" type="presParOf" srcId="{961F5A1A-FBAA-46E0-9D3D-CCD612C9F164}" destId="{99488AC5-4B26-4022-9512-299A45B03FF9}" srcOrd="0" destOrd="0" presId="urn:microsoft.com/office/officeart/2005/8/layout/hierarchy1"/>
    <dgm:cxn modelId="{375316B7-1CE3-4EB2-910F-76C4D12B4DFF}" type="presParOf" srcId="{99488AC5-4B26-4022-9512-299A45B03FF9}" destId="{9F2C587D-26F2-4515-8444-A041D17B5587}" srcOrd="0" destOrd="0" presId="urn:microsoft.com/office/officeart/2005/8/layout/hierarchy1"/>
    <dgm:cxn modelId="{169A265B-DB18-4DBB-B67E-8E8CDDD3C333}" type="presParOf" srcId="{99488AC5-4B26-4022-9512-299A45B03FF9}" destId="{B2DDCB47-B7EB-4761-AF4F-7CCBC29BAF91}" srcOrd="1" destOrd="0" presId="urn:microsoft.com/office/officeart/2005/8/layout/hierarchy1"/>
    <dgm:cxn modelId="{AF731ED1-9A9F-4986-9B72-BBF00663F35F}" type="presParOf" srcId="{961F5A1A-FBAA-46E0-9D3D-CCD612C9F164}" destId="{E60E2E05-D2E7-4DBF-99EA-AB9953FDD031}" srcOrd="1" destOrd="0" presId="urn:microsoft.com/office/officeart/2005/8/layout/hierarchy1"/>
    <dgm:cxn modelId="{2452D4C4-8808-4860-BD26-E5AB5E28A4CB}" type="presParOf" srcId="{E60E2E05-D2E7-4DBF-99EA-AB9953FDD031}" destId="{9ED69185-F10F-45E9-B019-A22DDA7C44F2}" srcOrd="0" destOrd="0" presId="urn:microsoft.com/office/officeart/2005/8/layout/hierarchy1"/>
    <dgm:cxn modelId="{0A5BBDEB-5EC0-4FB9-A11D-304A908C27E6}" type="presParOf" srcId="{E60E2E05-D2E7-4DBF-99EA-AB9953FDD031}" destId="{6B34A36D-C404-484E-82A2-58DE40EB2A43}" srcOrd="1" destOrd="0" presId="urn:microsoft.com/office/officeart/2005/8/layout/hierarchy1"/>
    <dgm:cxn modelId="{85C9B6FC-6098-44CF-8491-3BF83A361EE5}" type="presParOf" srcId="{6B34A36D-C404-484E-82A2-58DE40EB2A43}" destId="{2FF6E0EC-6930-4C09-88AC-DA2DE384B498}" srcOrd="0" destOrd="0" presId="urn:microsoft.com/office/officeart/2005/8/layout/hierarchy1"/>
    <dgm:cxn modelId="{63BAAA30-AFDF-4150-B543-6A583F228D18}" type="presParOf" srcId="{2FF6E0EC-6930-4C09-88AC-DA2DE384B498}" destId="{D80B6774-55EB-4BD2-B9B3-2E807A01A3F9}" srcOrd="0" destOrd="0" presId="urn:microsoft.com/office/officeart/2005/8/layout/hierarchy1"/>
    <dgm:cxn modelId="{92443077-FFC5-4ECB-BEA4-9EE6483F82D2}" type="presParOf" srcId="{2FF6E0EC-6930-4C09-88AC-DA2DE384B498}" destId="{D077E0A4-8D75-4FDE-AC32-7FB8AC4D62B7}" srcOrd="1" destOrd="0" presId="urn:microsoft.com/office/officeart/2005/8/layout/hierarchy1"/>
    <dgm:cxn modelId="{74DEC2D3-1CAF-419D-A9B9-C48D30460059}" type="presParOf" srcId="{6B34A36D-C404-484E-82A2-58DE40EB2A43}" destId="{6847008D-08E6-494E-8A4B-1B339331F53F}" srcOrd="1" destOrd="0" presId="urn:microsoft.com/office/officeart/2005/8/layout/hierarchy1"/>
    <dgm:cxn modelId="{C8B24EA3-2841-452A-99C0-FD559EC50A96}" type="presParOf" srcId="{6847008D-08E6-494E-8A4B-1B339331F53F}" destId="{DC811747-E053-4651-BDCE-F1C41CE360B7}" srcOrd="0" destOrd="0" presId="urn:microsoft.com/office/officeart/2005/8/layout/hierarchy1"/>
    <dgm:cxn modelId="{2B763F56-B9D7-4C5E-BE53-4C2F72A01CDC}" type="presParOf" srcId="{6847008D-08E6-494E-8A4B-1B339331F53F}" destId="{59F3D1E0-2898-44AA-BEC9-D88482201E6E}" srcOrd="1" destOrd="0" presId="urn:microsoft.com/office/officeart/2005/8/layout/hierarchy1"/>
    <dgm:cxn modelId="{586351BC-95B7-4C0A-BD8F-F779B832642B}" type="presParOf" srcId="{59F3D1E0-2898-44AA-BEC9-D88482201E6E}" destId="{32543CD6-08C0-44AD-88E1-16194D9B91D3}" srcOrd="0" destOrd="0" presId="urn:microsoft.com/office/officeart/2005/8/layout/hierarchy1"/>
    <dgm:cxn modelId="{672FB5E1-A56C-405F-82CA-4B3363280435}" type="presParOf" srcId="{32543CD6-08C0-44AD-88E1-16194D9B91D3}" destId="{1C282C34-B58D-48B8-85FF-B1E96EF6578B}" srcOrd="0" destOrd="0" presId="urn:microsoft.com/office/officeart/2005/8/layout/hierarchy1"/>
    <dgm:cxn modelId="{A426DB6A-4657-46C6-B31F-4757094A3D69}" type="presParOf" srcId="{32543CD6-08C0-44AD-88E1-16194D9B91D3}" destId="{10D5C983-4E3E-4694-A1AA-008F5EBBD6B5}" srcOrd="1" destOrd="0" presId="urn:microsoft.com/office/officeart/2005/8/layout/hierarchy1"/>
    <dgm:cxn modelId="{D46806A1-C6DB-46A4-B0BE-11105C9A6126}" type="presParOf" srcId="{59F3D1E0-2898-44AA-BEC9-D88482201E6E}" destId="{3F630758-CF96-489D-82C2-65911AB16CAD}" srcOrd="1" destOrd="0" presId="urn:microsoft.com/office/officeart/2005/8/layout/hierarchy1"/>
    <dgm:cxn modelId="{CAFA33EC-7605-4291-97C8-BD87B0683DD4}" type="presParOf" srcId="{E60E2E05-D2E7-4DBF-99EA-AB9953FDD031}" destId="{8FFD4512-C5C7-440A-A05B-6B084599C9C8}" srcOrd="2" destOrd="0" presId="urn:microsoft.com/office/officeart/2005/8/layout/hierarchy1"/>
    <dgm:cxn modelId="{636CE6D4-045B-49CB-A301-81F2C55776A1}" type="presParOf" srcId="{E60E2E05-D2E7-4DBF-99EA-AB9953FDD031}" destId="{C681D056-1AFD-4A5E-B748-16465FD99338}" srcOrd="3" destOrd="0" presId="urn:microsoft.com/office/officeart/2005/8/layout/hierarchy1"/>
    <dgm:cxn modelId="{32FA2D9E-D19A-4E5A-A6EC-DE070231A72F}" type="presParOf" srcId="{C681D056-1AFD-4A5E-B748-16465FD99338}" destId="{BFEC6F17-F408-46D6-ADE0-B28E6E63A880}" srcOrd="0" destOrd="0" presId="urn:microsoft.com/office/officeart/2005/8/layout/hierarchy1"/>
    <dgm:cxn modelId="{5E14B607-8BA3-4CA9-BF7E-939BDC2B29BF}" type="presParOf" srcId="{BFEC6F17-F408-46D6-ADE0-B28E6E63A880}" destId="{D49E5F21-7857-47CF-9472-39A10CDB9D38}" srcOrd="0" destOrd="0" presId="urn:microsoft.com/office/officeart/2005/8/layout/hierarchy1"/>
    <dgm:cxn modelId="{EE8CB55E-C5DA-4322-B9E4-90C070F30519}" type="presParOf" srcId="{BFEC6F17-F408-46D6-ADE0-B28E6E63A880}" destId="{0D3F90F5-CFB3-4E18-98BF-2F476AE530A6}" srcOrd="1" destOrd="0" presId="urn:microsoft.com/office/officeart/2005/8/layout/hierarchy1"/>
    <dgm:cxn modelId="{7006E0DC-902D-4C34-8A9E-E90438C98007}" type="presParOf" srcId="{C681D056-1AFD-4A5E-B748-16465FD99338}" destId="{A8494CDA-18B5-44D1-822D-D5757A7EE7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C354FB-560E-4F53-9F02-44CCED990590}" type="doc">
      <dgm:prSet loTypeId="urn:microsoft.com/office/officeart/2005/8/layout/cycle8" loCatId="cycle" qsTypeId="urn:microsoft.com/office/officeart/2005/8/quickstyle/simple1" qsCatId="simple" csTypeId="urn:microsoft.com/office/officeart/2005/8/colors/colorful2" csCatId="colorful" phldr="1"/>
      <dgm:spPr/>
    </dgm:pt>
    <dgm:pt modelId="{FBD7E51F-4FA0-43DE-BC3C-B04B4C34C223}">
      <dgm:prSet phldrT="[نص]"/>
      <dgm:spPr/>
      <dgm:t>
        <a:bodyPr/>
        <a:lstStyle/>
        <a:p>
          <a:pPr rtl="1"/>
          <a:r>
            <a:rPr lang="ar-SA" dirty="0" smtClean="0"/>
            <a:t>محدد الزمن</a:t>
          </a:r>
          <a:endParaRPr lang="ar-SA" dirty="0"/>
        </a:p>
      </dgm:t>
    </dgm:pt>
    <dgm:pt modelId="{3234226B-C8E5-406A-9085-3480160EB1F5}" type="parTrans" cxnId="{DB49D390-1B4E-4302-848F-783A7DDFD780}">
      <dgm:prSet/>
      <dgm:spPr/>
      <dgm:t>
        <a:bodyPr/>
        <a:lstStyle/>
        <a:p>
          <a:pPr rtl="1"/>
          <a:endParaRPr lang="ar-SA"/>
        </a:p>
      </dgm:t>
    </dgm:pt>
    <dgm:pt modelId="{EA89710B-118B-4EB4-84F4-11D920D76800}" type="sibTrans" cxnId="{DB49D390-1B4E-4302-848F-783A7DDFD780}">
      <dgm:prSet/>
      <dgm:spPr/>
      <dgm:t>
        <a:bodyPr/>
        <a:lstStyle/>
        <a:p>
          <a:pPr rtl="1"/>
          <a:endParaRPr lang="ar-SA"/>
        </a:p>
      </dgm:t>
    </dgm:pt>
    <dgm:pt modelId="{B5E35667-FBF7-46C5-8ABC-6861326FBB9E}">
      <dgm:prSet phldrT="[نص]"/>
      <dgm:spPr/>
      <dgm:t>
        <a:bodyPr/>
        <a:lstStyle/>
        <a:p>
          <a:pPr rtl="1"/>
          <a:r>
            <a:rPr lang="ar-SA" dirty="0" smtClean="0"/>
            <a:t>محدد الزمن والتكرار</a:t>
          </a:r>
          <a:endParaRPr lang="ar-SA" dirty="0"/>
        </a:p>
      </dgm:t>
    </dgm:pt>
    <dgm:pt modelId="{3ACA476C-A93A-412D-BE53-C3692583986F}" type="parTrans" cxnId="{3B363038-F989-47BA-8B51-821E2F322D16}">
      <dgm:prSet/>
      <dgm:spPr/>
      <dgm:t>
        <a:bodyPr/>
        <a:lstStyle/>
        <a:p>
          <a:pPr rtl="1"/>
          <a:endParaRPr lang="ar-SA"/>
        </a:p>
      </dgm:t>
    </dgm:pt>
    <dgm:pt modelId="{0E5E9544-455D-4267-9941-B8FD7E6A0827}" type="sibTrans" cxnId="{3B363038-F989-47BA-8B51-821E2F322D16}">
      <dgm:prSet/>
      <dgm:spPr/>
      <dgm:t>
        <a:bodyPr/>
        <a:lstStyle/>
        <a:p>
          <a:pPr rtl="1"/>
          <a:endParaRPr lang="ar-SA"/>
        </a:p>
      </dgm:t>
    </dgm:pt>
    <dgm:pt modelId="{AC1BD14C-16AA-4127-ADB8-8C4F8D0F5CB9}">
      <dgm:prSet phldrT="[نص]"/>
      <dgm:spPr/>
      <dgm:t>
        <a:bodyPr/>
        <a:lstStyle/>
        <a:p>
          <a:pPr rtl="1"/>
          <a:r>
            <a:rPr lang="ar-SA" dirty="0" smtClean="0"/>
            <a:t>محدد التكرار</a:t>
          </a:r>
          <a:endParaRPr lang="ar-SA" dirty="0"/>
        </a:p>
      </dgm:t>
    </dgm:pt>
    <dgm:pt modelId="{09B79B40-F100-4374-8101-8689FA082359}" type="parTrans" cxnId="{FE14263B-0424-42D1-BE71-39B77F0F3B99}">
      <dgm:prSet/>
      <dgm:spPr/>
      <dgm:t>
        <a:bodyPr/>
        <a:lstStyle/>
        <a:p>
          <a:pPr rtl="1"/>
          <a:endParaRPr lang="ar-SA"/>
        </a:p>
      </dgm:t>
    </dgm:pt>
    <dgm:pt modelId="{70DD897D-C567-451F-BBDB-5B9C41570F58}" type="sibTrans" cxnId="{FE14263B-0424-42D1-BE71-39B77F0F3B99}">
      <dgm:prSet/>
      <dgm:spPr/>
      <dgm:t>
        <a:bodyPr/>
        <a:lstStyle/>
        <a:p>
          <a:pPr rtl="1"/>
          <a:endParaRPr lang="ar-SA"/>
        </a:p>
      </dgm:t>
    </dgm:pt>
    <dgm:pt modelId="{16215C4E-57BF-435C-93B3-30EDA4330EAB}" type="pres">
      <dgm:prSet presAssocID="{41C354FB-560E-4F53-9F02-44CCED990590}" presName="compositeShape" presStyleCnt="0">
        <dgm:presLayoutVars>
          <dgm:chMax val="7"/>
          <dgm:dir/>
          <dgm:resizeHandles val="exact"/>
        </dgm:presLayoutVars>
      </dgm:prSet>
      <dgm:spPr/>
    </dgm:pt>
    <dgm:pt modelId="{93591B2F-35A1-4AB9-BE26-FB6495C8F1E0}" type="pres">
      <dgm:prSet presAssocID="{41C354FB-560E-4F53-9F02-44CCED990590}" presName="wedge1" presStyleLbl="node1" presStyleIdx="0" presStyleCnt="3"/>
      <dgm:spPr/>
      <dgm:t>
        <a:bodyPr/>
        <a:lstStyle/>
        <a:p>
          <a:pPr rtl="1"/>
          <a:endParaRPr lang="ar-SA"/>
        </a:p>
      </dgm:t>
    </dgm:pt>
    <dgm:pt modelId="{816C7FB6-88F4-4754-B714-7C9932DDE277}" type="pres">
      <dgm:prSet presAssocID="{41C354FB-560E-4F53-9F02-44CCED990590}" presName="dummy1a" presStyleCnt="0"/>
      <dgm:spPr/>
    </dgm:pt>
    <dgm:pt modelId="{F8AB4BBC-BAED-400B-AA38-2B25343AD7FA}" type="pres">
      <dgm:prSet presAssocID="{41C354FB-560E-4F53-9F02-44CCED990590}" presName="dummy1b" presStyleCnt="0"/>
      <dgm:spPr/>
    </dgm:pt>
    <dgm:pt modelId="{397BAC46-5A23-43DB-A42C-F37C1E42D8BE}" type="pres">
      <dgm:prSet presAssocID="{41C354FB-560E-4F53-9F02-44CCED990590}" presName="wedge1Tx" presStyleLbl="node1" presStyleIdx="0" presStyleCnt="3">
        <dgm:presLayoutVars>
          <dgm:chMax val="0"/>
          <dgm:chPref val="0"/>
          <dgm:bulletEnabled val="1"/>
        </dgm:presLayoutVars>
      </dgm:prSet>
      <dgm:spPr/>
      <dgm:t>
        <a:bodyPr/>
        <a:lstStyle/>
        <a:p>
          <a:pPr rtl="1"/>
          <a:endParaRPr lang="ar-SA"/>
        </a:p>
      </dgm:t>
    </dgm:pt>
    <dgm:pt modelId="{FF1E05D4-8077-478F-9861-063F7F848BFB}" type="pres">
      <dgm:prSet presAssocID="{41C354FB-560E-4F53-9F02-44CCED990590}" presName="wedge2" presStyleLbl="node1" presStyleIdx="1" presStyleCnt="3"/>
      <dgm:spPr/>
      <dgm:t>
        <a:bodyPr/>
        <a:lstStyle/>
        <a:p>
          <a:pPr rtl="1"/>
          <a:endParaRPr lang="ar-SA"/>
        </a:p>
      </dgm:t>
    </dgm:pt>
    <dgm:pt modelId="{2D36DB21-221E-4F5C-B9FC-31CCCCB5372D}" type="pres">
      <dgm:prSet presAssocID="{41C354FB-560E-4F53-9F02-44CCED990590}" presName="dummy2a" presStyleCnt="0"/>
      <dgm:spPr/>
    </dgm:pt>
    <dgm:pt modelId="{CC1ECC95-439B-497D-B6CB-0EB98B2BFBF0}" type="pres">
      <dgm:prSet presAssocID="{41C354FB-560E-4F53-9F02-44CCED990590}" presName="dummy2b" presStyleCnt="0"/>
      <dgm:spPr/>
    </dgm:pt>
    <dgm:pt modelId="{4A771BDD-FFE4-404F-B0B5-19CAC2756AF1}" type="pres">
      <dgm:prSet presAssocID="{41C354FB-560E-4F53-9F02-44CCED990590}" presName="wedge2Tx" presStyleLbl="node1" presStyleIdx="1" presStyleCnt="3">
        <dgm:presLayoutVars>
          <dgm:chMax val="0"/>
          <dgm:chPref val="0"/>
          <dgm:bulletEnabled val="1"/>
        </dgm:presLayoutVars>
      </dgm:prSet>
      <dgm:spPr/>
      <dgm:t>
        <a:bodyPr/>
        <a:lstStyle/>
        <a:p>
          <a:pPr rtl="1"/>
          <a:endParaRPr lang="ar-SA"/>
        </a:p>
      </dgm:t>
    </dgm:pt>
    <dgm:pt modelId="{697B6787-8EC6-4A51-A5A9-5330B8F2F46C}" type="pres">
      <dgm:prSet presAssocID="{41C354FB-560E-4F53-9F02-44CCED990590}" presName="wedge3" presStyleLbl="node1" presStyleIdx="2" presStyleCnt="3"/>
      <dgm:spPr/>
      <dgm:t>
        <a:bodyPr/>
        <a:lstStyle/>
        <a:p>
          <a:pPr rtl="1"/>
          <a:endParaRPr lang="ar-SA"/>
        </a:p>
      </dgm:t>
    </dgm:pt>
    <dgm:pt modelId="{601E1DF4-E2CD-4487-B567-E2DDF57A9169}" type="pres">
      <dgm:prSet presAssocID="{41C354FB-560E-4F53-9F02-44CCED990590}" presName="dummy3a" presStyleCnt="0"/>
      <dgm:spPr/>
    </dgm:pt>
    <dgm:pt modelId="{DFF1765E-5A90-43E4-8F56-37F10D71541D}" type="pres">
      <dgm:prSet presAssocID="{41C354FB-560E-4F53-9F02-44CCED990590}" presName="dummy3b" presStyleCnt="0"/>
      <dgm:spPr/>
    </dgm:pt>
    <dgm:pt modelId="{AE6FF302-A3A6-4E03-BF8C-29BD0251FE15}" type="pres">
      <dgm:prSet presAssocID="{41C354FB-560E-4F53-9F02-44CCED990590}" presName="wedge3Tx" presStyleLbl="node1" presStyleIdx="2" presStyleCnt="3">
        <dgm:presLayoutVars>
          <dgm:chMax val="0"/>
          <dgm:chPref val="0"/>
          <dgm:bulletEnabled val="1"/>
        </dgm:presLayoutVars>
      </dgm:prSet>
      <dgm:spPr/>
      <dgm:t>
        <a:bodyPr/>
        <a:lstStyle/>
        <a:p>
          <a:pPr rtl="1"/>
          <a:endParaRPr lang="ar-SA"/>
        </a:p>
      </dgm:t>
    </dgm:pt>
    <dgm:pt modelId="{87AE558C-FAAB-4A5B-A6EA-E3810381858E}" type="pres">
      <dgm:prSet presAssocID="{EA89710B-118B-4EB4-84F4-11D920D76800}" presName="arrowWedge1" presStyleLbl="fgSibTrans2D1" presStyleIdx="0" presStyleCnt="3"/>
      <dgm:spPr/>
    </dgm:pt>
    <dgm:pt modelId="{06290120-38D5-46B1-A2E6-D59CC3563BB7}" type="pres">
      <dgm:prSet presAssocID="{0E5E9544-455D-4267-9941-B8FD7E6A0827}" presName="arrowWedge2" presStyleLbl="fgSibTrans2D1" presStyleIdx="1" presStyleCnt="3"/>
      <dgm:spPr/>
    </dgm:pt>
    <dgm:pt modelId="{8593BE87-E7B4-4D45-880E-3B684AAB454A}" type="pres">
      <dgm:prSet presAssocID="{70DD897D-C567-451F-BBDB-5B9C41570F58}" presName="arrowWedge3" presStyleLbl="fgSibTrans2D1" presStyleIdx="2" presStyleCnt="3"/>
      <dgm:spPr/>
    </dgm:pt>
  </dgm:ptLst>
  <dgm:cxnLst>
    <dgm:cxn modelId="{E2BE6300-6D5F-47C7-B403-EF2BA22D5A65}" type="presOf" srcId="{FBD7E51F-4FA0-43DE-BC3C-B04B4C34C223}" destId="{397BAC46-5A23-43DB-A42C-F37C1E42D8BE}" srcOrd="1" destOrd="0" presId="urn:microsoft.com/office/officeart/2005/8/layout/cycle8"/>
    <dgm:cxn modelId="{5B82685E-011A-4B40-BEB5-A3696B5A3761}" type="presOf" srcId="{FBD7E51F-4FA0-43DE-BC3C-B04B4C34C223}" destId="{93591B2F-35A1-4AB9-BE26-FB6495C8F1E0}" srcOrd="0" destOrd="0" presId="urn:microsoft.com/office/officeart/2005/8/layout/cycle8"/>
    <dgm:cxn modelId="{DB49D390-1B4E-4302-848F-783A7DDFD780}" srcId="{41C354FB-560E-4F53-9F02-44CCED990590}" destId="{FBD7E51F-4FA0-43DE-BC3C-B04B4C34C223}" srcOrd="0" destOrd="0" parTransId="{3234226B-C8E5-406A-9085-3480160EB1F5}" sibTransId="{EA89710B-118B-4EB4-84F4-11D920D76800}"/>
    <dgm:cxn modelId="{104548A8-A0C2-4C2A-BD43-4F5D9A5DBDE6}" type="presOf" srcId="{AC1BD14C-16AA-4127-ADB8-8C4F8D0F5CB9}" destId="{AE6FF302-A3A6-4E03-BF8C-29BD0251FE15}" srcOrd="1" destOrd="0" presId="urn:microsoft.com/office/officeart/2005/8/layout/cycle8"/>
    <dgm:cxn modelId="{FE14263B-0424-42D1-BE71-39B77F0F3B99}" srcId="{41C354FB-560E-4F53-9F02-44CCED990590}" destId="{AC1BD14C-16AA-4127-ADB8-8C4F8D0F5CB9}" srcOrd="2" destOrd="0" parTransId="{09B79B40-F100-4374-8101-8689FA082359}" sibTransId="{70DD897D-C567-451F-BBDB-5B9C41570F58}"/>
    <dgm:cxn modelId="{3F8335D5-29FC-45D1-AFC6-F49C3676E70F}" type="presOf" srcId="{41C354FB-560E-4F53-9F02-44CCED990590}" destId="{16215C4E-57BF-435C-93B3-30EDA4330EAB}" srcOrd="0" destOrd="0" presId="urn:microsoft.com/office/officeart/2005/8/layout/cycle8"/>
    <dgm:cxn modelId="{238521BE-AED7-4C6D-8A9E-62E557BF325E}" type="presOf" srcId="{B5E35667-FBF7-46C5-8ABC-6861326FBB9E}" destId="{4A771BDD-FFE4-404F-B0B5-19CAC2756AF1}" srcOrd="1" destOrd="0" presId="urn:microsoft.com/office/officeart/2005/8/layout/cycle8"/>
    <dgm:cxn modelId="{F7841995-0105-4D8A-A75C-1837A0C7ECD1}" type="presOf" srcId="{AC1BD14C-16AA-4127-ADB8-8C4F8D0F5CB9}" destId="{697B6787-8EC6-4A51-A5A9-5330B8F2F46C}" srcOrd="0" destOrd="0" presId="urn:microsoft.com/office/officeart/2005/8/layout/cycle8"/>
    <dgm:cxn modelId="{3B363038-F989-47BA-8B51-821E2F322D16}" srcId="{41C354FB-560E-4F53-9F02-44CCED990590}" destId="{B5E35667-FBF7-46C5-8ABC-6861326FBB9E}" srcOrd="1" destOrd="0" parTransId="{3ACA476C-A93A-412D-BE53-C3692583986F}" sibTransId="{0E5E9544-455D-4267-9941-B8FD7E6A0827}"/>
    <dgm:cxn modelId="{08831FD8-5D30-4541-BA6D-B03CF87462D6}" type="presOf" srcId="{B5E35667-FBF7-46C5-8ABC-6861326FBB9E}" destId="{FF1E05D4-8077-478F-9861-063F7F848BFB}" srcOrd="0" destOrd="0" presId="urn:microsoft.com/office/officeart/2005/8/layout/cycle8"/>
    <dgm:cxn modelId="{E8CADC82-26DD-4CC8-9A84-A45DE8DC2E0D}" type="presParOf" srcId="{16215C4E-57BF-435C-93B3-30EDA4330EAB}" destId="{93591B2F-35A1-4AB9-BE26-FB6495C8F1E0}" srcOrd="0" destOrd="0" presId="urn:microsoft.com/office/officeart/2005/8/layout/cycle8"/>
    <dgm:cxn modelId="{7A2B4A1B-C638-437C-9B3B-8FEAAEE687B4}" type="presParOf" srcId="{16215C4E-57BF-435C-93B3-30EDA4330EAB}" destId="{816C7FB6-88F4-4754-B714-7C9932DDE277}" srcOrd="1" destOrd="0" presId="urn:microsoft.com/office/officeart/2005/8/layout/cycle8"/>
    <dgm:cxn modelId="{7538C14E-CF8D-40BF-843F-99C3D07B00F3}" type="presParOf" srcId="{16215C4E-57BF-435C-93B3-30EDA4330EAB}" destId="{F8AB4BBC-BAED-400B-AA38-2B25343AD7FA}" srcOrd="2" destOrd="0" presId="urn:microsoft.com/office/officeart/2005/8/layout/cycle8"/>
    <dgm:cxn modelId="{8A48FB1D-D121-4C71-9388-D29F328A8FC1}" type="presParOf" srcId="{16215C4E-57BF-435C-93B3-30EDA4330EAB}" destId="{397BAC46-5A23-43DB-A42C-F37C1E42D8BE}" srcOrd="3" destOrd="0" presId="urn:microsoft.com/office/officeart/2005/8/layout/cycle8"/>
    <dgm:cxn modelId="{27F40D2A-12BC-49E5-A8B1-0D9DB8C8F42B}" type="presParOf" srcId="{16215C4E-57BF-435C-93B3-30EDA4330EAB}" destId="{FF1E05D4-8077-478F-9861-063F7F848BFB}" srcOrd="4" destOrd="0" presId="urn:microsoft.com/office/officeart/2005/8/layout/cycle8"/>
    <dgm:cxn modelId="{7080D491-D32C-4931-8315-731290DBDA17}" type="presParOf" srcId="{16215C4E-57BF-435C-93B3-30EDA4330EAB}" destId="{2D36DB21-221E-4F5C-B9FC-31CCCCB5372D}" srcOrd="5" destOrd="0" presId="urn:microsoft.com/office/officeart/2005/8/layout/cycle8"/>
    <dgm:cxn modelId="{36AA74E9-0FBF-4CA6-972E-5F6F6DE91E6E}" type="presParOf" srcId="{16215C4E-57BF-435C-93B3-30EDA4330EAB}" destId="{CC1ECC95-439B-497D-B6CB-0EB98B2BFBF0}" srcOrd="6" destOrd="0" presId="urn:microsoft.com/office/officeart/2005/8/layout/cycle8"/>
    <dgm:cxn modelId="{1B928EE0-C625-4518-9DBE-87861C69F302}" type="presParOf" srcId="{16215C4E-57BF-435C-93B3-30EDA4330EAB}" destId="{4A771BDD-FFE4-404F-B0B5-19CAC2756AF1}" srcOrd="7" destOrd="0" presId="urn:microsoft.com/office/officeart/2005/8/layout/cycle8"/>
    <dgm:cxn modelId="{F1175706-FDCB-42F2-B4EA-C2E94EB2BB22}" type="presParOf" srcId="{16215C4E-57BF-435C-93B3-30EDA4330EAB}" destId="{697B6787-8EC6-4A51-A5A9-5330B8F2F46C}" srcOrd="8" destOrd="0" presId="urn:microsoft.com/office/officeart/2005/8/layout/cycle8"/>
    <dgm:cxn modelId="{4EF27109-CE12-4D10-8604-9043FF476113}" type="presParOf" srcId="{16215C4E-57BF-435C-93B3-30EDA4330EAB}" destId="{601E1DF4-E2CD-4487-B567-E2DDF57A9169}" srcOrd="9" destOrd="0" presId="urn:microsoft.com/office/officeart/2005/8/layout/cycle8"/>
    <dgm:cxn modelId="{8A31FC76-EC8B-41F6-9612-2E91D9F3CA48}" type="presParOf" srcId="{16215C4E-57BF-435C-93B3-30EDA4330EAB}" destId="{DFF1765E-5A90-43E4-8F56-37F10D71541D}" srcOrd="10" destOrd="0" presId="urn:microsoft.com/office/officeart/2005/8/layout/cycle8"/>
    <dgm:cxn modelId="{EA7E8B95-5A51-46FC-B9C1-089FEB21567B}" type="presParOf" srcId="{16215C4E-57BF-435C-93B3-30EDA4330EAB}" destId="{AE6FF302-A3A6-4E03-BF8C-29BD0251FE15}" srcOrd="11" destOrd="0" presId="urn:microsoft.com/office/officeart/2005/8/layout/cycle8"/>
    <dgm:cxn modelId="{5F43D3D3-E009-49F4-B1D1-A82CFBACFE50}" type="presParOf" srcId="{16215C4E-57BF-435C-93B3-30EDA4330EAB}" destId="{87AE558C-FAAB-4A5B-A6EA-E3810381858E}" srcOrd="12" destOrd="0" presId="urn:microsoft.com/office/officeart/2005/8/layout/cycle8"/>
    <dgm:cxn modelId="{2E1EC25D-F40B-460B-952D-B9CA367EC976}" type="presParOf" srcId="{16215C4E-57BF-435C-93B3-30EDA4330EAB}" destId="{06290120-38D5-46B1-A2E6-D59CC3563BB7}" srcOrd="13" destOrd="0" presId="urn:microsoft.com/office/officeart/2005/8/layout/cycle8"/>
    <dgm:cxn modelId="{2286574E-E89A-4F6E-861F-2C28D476736F}" type="presParOf" srcId="{16215C4E-57BF-435C-93B3-30EDA4330EAB}" destId="{8593BE87-E7B4-4D45-880E-3B684AAB454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53866-8130-4A76-8524-9E55F46F55E0}">
      <dsp:nvSpPr>
        <dsp:cNvPr id="0" name=""/>
        <dsp:cNvSpPr/>
      </dsp:nvSpPr>
      <dsp:spPr>
        <a:xfrm>
          <a:off x="977212" y="473156"/>
          <a:ext cx="3158142" cy="3158142"/>
        </a:xfrm>
        <a:prstGeom prst="blockArc">
          <a:avLst>
            <a:gd name="adj1" fmla="val 10800000"/>
            <a:gd name="adj2" fmla="val 16200000"/>
            <a:gd name="adj3" fmla="val 4637"/>
          </a:avLst>
        </a:prstGeom>
        <a:solidFill>
          <a:schemeClr val="accent2">
            <a:hueOff val="-7341125"/>
            <a:satOff val="32393"/>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47267-24EC-43FF-ABB6-52B4443C4BCB}">
      <dsp:nvSpPr>
        <dsp:cNvPr id="0" name=""/>
        <dsp:cNvSpPr/>
      </dsp:nvSpPr>
      <dsp:spPr>
        <a:xfrm>
          <a:off x="977212" y="473156"/>
          <a:ext cx="3158142" cy="3158142"/>
        </a:xfrm>
        <a:prstGeom prst="blockArc">
          <a:avLst>
            <a:gd name="adj1" fmla="val 5400000"/>
            <a:gd name="adj2" fmla="val 10800000"/>
            <a:gd name="adj3" fmla="val 4637"/>
          </a:avLst>
        </a:prstGeom>
        <a:solidFill>
          <a:schemeClr val="accent2">
            <a:hueOff val="-4894083"/>
            <a:satOff val="21595"/>
            <a:lumOff val="-36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0AD5F2-35CB-49DD-9218-7DFCCE5DEBE9}">
      <dsp:nvSpPr>
        <dsp:cNvPr id="0" name=""/>
        <dsp:cNvSpPr/>
      </dsp:nvSpPr>
      <dsp:spPr>
        <a:xfrm>
          <a:off x="977212" y="473156"/>
          <a:ext cx="3158142" cy="3158142"/>
        </a:xfrm>
        <a:prstGeom prst="blockArc">
          <a:avLst>
            <a:gd name="adj1" fmla="val 0"/>
            <a:gd name="adj2" fmla="val 5400000"/>
            <a:gd name="adj3" fmla="val 4637"/>
          </a:avLst>
        </a:prstGeom>
        <a:solidFill>
          <a:schemeClr val="accent2">
            <a:hueOff val="-2447042"/>
            <a:satOff val="10798"/>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106E7-B139-46AA-8B9C-CDCF6DFEDC30}">
      <dsp:nvSpPr>
        <dsp:cNvPr id="0" name=""/>
        <dsp:cNvSpPr/>
      </dsp:nvSpPr>
      <dsp:spPr>
        <a:xfrm>
          <a:off x="977212" y="473156"/>
          <a:ext cx="3158142" cy="3158142"/>
        </a:xfrm>
        <a:prstGeom prst="blockArc">
          <a:avLst>
            <a:gd name="adj1" fmla="val 16200000"/>
            <a:gd name="adj2" fmla="val 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6EB13-19A2-410C-BBDF-7DA2297F7951}">
      <dsp:nvSpPr>
        <dsp:cNvPr id="0" name=""/>
        <dsp:cNvSpPr/>
      </dsp:nvSpPr>
      <dsp:spPr>
        <a:xfrm>
          <a:off x="1829840" y="1325784"/>
          <a:ext cx="1452887" cy="14528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kern="1200" dirty="0" smtClean="0"/>
            <a:t>اداء مهارة رياضية بفاعلية</a:t>
          </a:r>
          <a:endParaRPr lang="ar-SA" sz="2300" kern="1200" dirty="0"/>
        </a:p>
      </dsp:txBody>
      <dsp:txXfrm>
        <a:off x="2042610" y="1538554"/>
        <a:ext cx="1027347" cy="1027347"/>
      </dsp:txXfrm>
    </dsp:sp>
    <dsp:sp modelId="{7D764DD8-1E0B-48FA-99FD-DFF8C1BEC8F5}">
      <dsp:nvSpPr>
        <dsp:cNvPr id="0" name=""/>
        <dsp:cNvSpPr/>
      </dsp:nvSpPr>
      <dsp:spPr>
        <a:xfrm>
          <a:off x="2047773" y="1258"/>
          <a:ext cx="1017021" cy="10170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t>الملاحظة</a:t>
          </a:r>
          <a:endParaRPr lang="ar-SA" sz="1800" kern="1200" dirty="0"/>
        </a:p>
      </dsp:txBody>
      <dsp:txXfrm>
        <a:off x="2196712" y="150197"/>
        <a:ext cx="719143" cy="719143"/>
      </dsp:txXfrm>
    </dsp:sp>
    <dsp:sp modelId="{6C965918-FCD7-418F-BABA-04F965AACB8E}">
      <dsp:nvSpPr>
        <dsp:cNvPr id="0" name=""/>
        <dsp:cNvSpPr/>
      </dsp:nvSpPr>
      <dsp:spPr>
        <a:xfrm>
          <a:off x="3590231" y="1543717"/>
          <a:ext cx="1017021" cy="1017021"/>
        </a:xfrm>
        <a:prstGeom prst="ellipse">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الاداء</a:t>
          </a:r>
          <a:endParaRPr lang="ar-SA" sz="2100" kern="1200" dirty="0"/>
        </a:p>
      </dsp:txBody>
      <dsp:txXfrm>
        <a:off x="3739170" y="1692656"/>
        <a:ext cx="719143" cy="719143"/>
      </dsp:txXfrm>
    </dsp:sp>
    <dsp:sp modelId="{4574A5CA-ECDE-4FEF-9B25-B963F45768F0}">
      <dsp:nvSpPr>
        <dsp:cNvPr id="0" name=""/>
        <dsp:cNvSpPr/>
      </dsp:nvSpPr>
      <dsp:spPr>
        <a:xfrm>
          <a:off x="2047773" y="3086175"/>
          <a:ext cx="1017021" cy="1017021"/>
        </a:xfrm>
        <a:prstGeom prst="ellipse">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التقويم</a:t>
          </a:r>
          <a:endParaRPr lang="ar-SA" sz="2100" kern="1200" dirty="0"/>
        </a:p>
      </dsp:txBody>
      <dsp:txXfrm>
        <a:off x="2196712" y="3235114"/>
        <a:ext cx="719143" cy="719143"/>
      </dsp:txXfrm>
    </dsp:sp>
    <dsp:sp modelId="{896C2F1C-F488-43BF-98EC-1AE84514DCAA}">
      <dsp:nvSpPr>
        <dsp:cNvPr id="0" name=""/>
        <dsp:cNvSpPr/>
      </dsp:nvSpPr>
      <dsp:spPr>
        <a:xfrm>
          <a:off x="505314" y="1543717"/>
          <a:ext cx="1017021" cy="1017021"/>
        </a:xfrm>
        <a:prstGeom prst="ellipse">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ar-SA" sz="2100" kern="1200" dirty="0" smtClean="0"/>
            <a:t>التغذية الراجعة</a:t>
          </a:r>
          <a:endParaRPr lang="ar-SA" sz="2100" kern="1200" dirty="0"/>
        </a:p>
      </dsp:txBody>
      <dsp:txXfrm>
        <a:off x="654253" y="1692656"/>
        <a:ext cx="719143" cy="719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FAAE8B-8FC7-4701-B6E4-A095C6BC2012}" type="datetimeFigureOut">
              <a:rPr lang="ar-SA" smtClean="0"/>
              <a:t>24/01/41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24/01/41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24/01/41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9FAAE8B-8FC7-4701-B6E4-A095C6BC2012}" type="datetimeFigureOut">
              <a:rPr lang="ar-SA" smtClean="0"/>
              <a:t>24/01/41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FAAE8B-8FC7-4701-B6E4-A095C6BC2012}" type="datetimeFigureOut">
              <a:rPr lang="ar-SA" smtClean="0"/>
              <a:t>24/01/41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FAAE8B-8FC7-4701-B6E4-A095C6BC2012}" type="datetimeFigureOut">
              <a:rPr lang="ar-SA" smtClean="0"/>
              <a:t>24/01/41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E9FAAE8B-8FC7-4701-B6E4-A095C6BC2012}" type="datetimeFigureOut">
              <a:rPr lang="ar-SA" smtClean="0"/>
              <a:t>24/01/41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9FAAE8B-8FC7-4701-B6E4-A095C6BC2012}" type="datetimeFigureOut">
              <a:rPr lang="ar-SA" smtClean="0"/>
              <a:t>24/01/41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AAE8B-8FC7-4701-B6E4-A095C6BC2012}" type="datetimeFigureOut">
              <a:rPr lang="ar-SA" smtClean="0"/>
              <a:t>24/01/41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096E91B-50A0-4CC2-9E64-372CFB96607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FAAE8B-8FC7-4701-B6E4-A095C6BC2012}" type="datetimeFigureOut">
              <a:rPr lang="ar-SA" smtClean="0"/>
              <a:t>24/01/41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096E91B-50A0-4CC2-9E64-372CFB966071}"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E9FAAE8B-8FC7-4701-B6E4-A095C6BC2012}" type="datetimeFigureOut">
              <a:rPr lang="ar-SA" smtClean="0"/>
              <a:t>24/01/41</a:t>
            </a:fld>
            <a:endParaRPr lang="ar-SA"/>
          </a:p>
        </p:txBody>
      </p:sp>
      <p:sp>
        <p:nvSpPr>
          <p:cNvPr id="9" name="Slide Number Placeholder 8"/>
          <p:cNvSpPr>
            <a:spLocks noGrp="1"/>
          </p:cNvSpPr>
          <p:nvPr>
            <p:ph type="sldNum" sz="quarter" idx="11"/>
          </p:nvPr>
        </p:nvSpPr>
        <p:spPr/>
        <p:txBody>
          <a:bodyPr/>
          <a:lstStyle/>
          <a:p>
            <a:fld id="{D096E91B-50A0-4CC2-9E64-372CFB966071}"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096E91B-50A0-4CC2-9E64-372CFB966071}"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FAAE8B-8FC7-4701-B6E4-A095C6BC2012}" type="datetimeFigureOut">
              <a:rPr lang="ar-SA" smtClean="0"/>
              <a:t>24/01/41</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الخامسة: أشكال تنظيم الدرس </a:t>
            </a:r>
            <a:endParaRPr lang="ar-SA" dirty="0"/>
          </a:p>
        </p:txBody>
      </p:sp>
      <p:sp>
        <p:nvSpPr>
          <p:cNvPr id="3" name="عنوان فرعي 2"/>
          <p:cNvSpPr>
            <a:spLocks noGrp="1"/>
          </p:cNvSpPr>
          <p:nvPr>
            <p:ph type="subTitle" idx="1"/>
          </p:nvPr>
        </p:nvSpPr>
        <p:spPr>
          <a:xfrm>
            <a:off x="685800" y="5229200"/>
            <a:ext cx="6461760" cy="1066800"/>
          </a:xfrm>
        </p:spPr>
        <p:txBody>
          <a:bodyPr/>
          <a:lstStyle/>
          <a:p>
            <a:r>
              <a:rPr lang="ar-SA" err="1" smtClean="0"/>
              <a:t>د</a:t>
            </a:r>
            <a:r>
              <a:rPr lang="ar-SA" smtClean="0"/>
              <a:t>. راشد </a:t>
            </a:r>
            <a:r>
              <a:rPr lang="ar-SA" dirty="0" smtClean="0"/>
              <a:t>الجساس</a:t>
            </a:r>
            <a:endParaRPr lang="ar-SA" dirty="0"/>
          </a:p>
        </p:txBody>
      </p:sp>
    </p:spTree>
    <p:extLst>
      <p:ext uri="{BB962C8B-B14F-4D97-AF65-F5344CB8AC3E}">
        <p14:creationId xmlns:p14="http://schemas.microsoft.com/office/powerpoint/2010/main" val="386650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رابعاً: الفروقات الفردية </a:t>
            </a:r>
          </a:p>
          <a:p>
            <a:pPr marL="0" indent="0">
              <a:buNone/>
            </a:pPr>
            <a:r>
              <a:rPr lang="ar-SA" sz="2800" dirty="0" smtClean="0"/>
              <a:t>البدنية : يتمايز المتعلمين في القدرات البدنية ( اللياقة البدنية المرتبطة بالصحة والاداء). </a:t>
            </a:r>
          </a:p>
          <a:p>
            <a:pPr marL="0" indent="0">
              <a:buNone/>
            </a:pPr>
            <a:r>
              <a:rPr lang="ar-SA" sz="2800" dirty="0" smtClean="0"/>
              <a:t>الفسيولوجية: يختلف المتعلمين في الخصائص الفسيولوجية (الطول – كتلة الجسم).</a:t>
            </a:r>
          </a:p>
          <a:p>
            <a:pPr marL="0" indent="0">
              <a:buNone/>
            </a:pPr>
            <a:r>
              <a:rPr lang="ar-SA" sz="2800" dirty="0" smtClean="0"/>
              <a:t>الاجتماعية: المتعلمين في الصفوف المختلطة (الإناث- الذكور)</a:t>
            </a:r>
            <a:endParaRPr lang="ar-SA" sz="2800" dirty="0"/>
          </a:p>
        </p:txBody>
      </p:sp>
    </p:spTree>
    <p:extLst>
      <p:ext uri="{BB962C8B-B14F-4D97-AF65-F5344CB8AC3E}">
        <p14:creationId xmlns:p14="http://schemas.microsoft.com/office/powerpoint/2010/main" val="305800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dirty="0" smtClean="0"/>
              <a:t>خامسا: مراعاة عوامل الامن والسلامة اثناء اداء التلاميذ لأنشطة الدرس لتفادي المخاطر المتنوعة البدنية.</a:t>
            </a:r>
            <a:endParaRPr lang="ar-SA" sz="3200" dirty="0"/>
          </a:p>
        </p:txBody>
      </p:sp>
      <p:graphicFrame>
        <p:nvGraphicFramePr>
          <p:cNvPr id="4" name="رسم تخطيطي 3"/>
          <p:cNvGraphicFramePr/>
          <p:nvPr>
            <p:extLst>
              <p:ext uri="{D42A27DB-BD31-4B8C-83A1-F6EECF244321}">
                <p14:modId xmlns:p14="http://schemas.microsoft.com/office/powerpoint/2010/main" val="2257746701"/>
              </p:ext>
            </p:extLst>
          </p:nvPr>
        </p:nvGraphicFramePr>
        <p:xfrm>
          <a:off x="539552" y="2852936"/>
          <a:ext cx="5688632"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641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انواع التنظيم: </a:t>
            </a:r>
            <a:r>
              <a:rPr lang="ar-SA" sz="4800" dirty="0"/>
              <a:t>وفق </a:t>
            </a:r>
            <a:r>
              <a:rPr lang="ar-SA" sz="4800" dirty="0" smtClean="0"/>
              <a:t>المستوى</a:t>
            </a:r>
            <a:endParaRPr lang="ar-SA" dirty="0"/>
          </a:p>
        </p:txBody>
      </p:sp>
      <p:graphicFrame>
        <p:nvGraphicFramePr>
          <p:cNvPr id="4" name="رسم تخطيطي 3"/>
          <p:cNvGraphicFramePr/>
          <p:nvPr>
            <p:extLst>
              <p:ext uri="{D42A27DB-BD31-4B8C-83A1-F6EECF244321}">
                <p14:modId xmlns:p14="http://schemas.microsoft.com/office/powerpoint/2010/main" val="3013110463"/>
              </p:ext>
            </p:extLst>
          </p:nvPr>
        </p:nvGraphicFramePr>
        <p:xfrm>
          <a:off x="755576" y="2636912"/>
          <a:ext cx="7128792"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محتوى 4"/>
          <p:cNvSpPr>
            <a:spLocks noGrp="1"/>
          </p:cNvSpPr>
          <p:nvPr>
            <p:ph idx="1"/>
          </p:nvPr>
        </p:nvSpPr>
        <p:spPr/>
        <p:txBody>
          <a:bodyPr>
            <a:normAutofit/>
          </a:bodyPr>
          <a:lstStyle/>
          <a:p>
            <a:pPr marL="114300" indent="0">
              <a:buNone/>
            </a:pPr>
            <a:endParaRPr lang="ar-SA" sz="2800" dirty="0"/>
          </a:p>
        </p:txBody>
      </p:sp>
    </p:spTree>
    <p:extLst>
      <p:ext uri="{BB962C8B-B14F-4D97-AF65-F5344CB8AC3E}">
        <p14:creationId xmlns:p14="http://schemas.microsoft.com/office/powerpoint/2010/main" val="234833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انواع التنظيم : الفريق </a:t>
            </a:r>
            <a:endParaRPr lang="ar-SA"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sz="3200" dirty="0" smtClean="0"/>
              <a:t>يستخدم كثيراً في جزء المنافسة من الدرس . </a:t>
            </a:r>
          </a:p>
          <a:p>
            <a:pPr marL="514350" indent="-514350">
              <a:buFont typeface="+mj-lt"/>
              <a:buAutoNum type="arabicPeriod"/>
            </a:pPr>
            <a:r>
              <a:rPr lang="ar-SA" sz="3200" dirty="0" smtClean="0"/>
              <a:t>يشترط ان يكون مستوى كل فريق متساويين </a:t>
            </a:r>
            <a:r>
              <a:rPr lang="ar-SA" sz="3200" dirty="0" err="1" smtClean="0"/>
              <a:t>مهارياً</a:t>
            </a:r>
            <a:r>
              <a:rPr lang="ar-SA" sz="3200" dirty="0" smtClean="0"/>
              <a:t> . </a:t>
            </a:r>
          </a:p>
          <a:p>
            <a:pPr marL="514350" indent="-514350">
              <a:buFont typeface="+mj-lt"/>
              <a:buAutoNum type="arabicPeriod"/>
            </a:pPr>
            <a:r>
              <a:rPr lang="ar-SA" sz="3200" dirty="0" smtClean="0"/>
              <a:t>يقسم الفصل إلى 2 – 4 فرق . </a:t>
            </a:r>
          </a:p>
          <a:p>
            <a:pPr marL="514350" indent="-514350">
              <a:buFont typeface="+mj-lt"/>
              <a:buAutoNum type="arabicPeriod"/>
            </a:pPr>
            <a:r>
              <a:rPr lang="ar-SA" sz="3200" dirty="0" smtClean="0"/>
              <a:t>يفضل ان يقسم الفصل إلى فرق من أول العام إلى آخره. </a:t>
            </a:r>
          </a:p>
          <a:p>
            <a:pPr marL="514350" indent="-514350">
              <a:buFont typeface="+mj-lt"/>
              <a:buAutoNum type="arabicPeriod"/>
            </a:pPr>
            <a:r>
              <a:rPr lang="ar-SA" sz="3200" dirty="0" smtClean="0"/>
              <a:t>يتم تبديل رئيس الفريق بين المتعلمين من وقت </a:t>
            </a:r>
            <a:r>
              <a:rPr lang="ar-SA" sz="3200" dirty="0" err="1" smtClean="0"/>
              <a:t>لاخر</a:t>
            </a:r>
            <a:r>
              <a:rPr lang="ar-SA" sz="3200" dirty="0" smtClean="0"/>
              <a:t>. </a:t>
            </a:r>
            <a:endParaRPr lang="ar-SA" sz="3200" dirty="0"/>
          </a:p>
        </p:txBody>
      </p:sp>
    </p:spTree>
    <p:extLst>
      <p:ext uri="{BB962C8B-B14F-4D97-AF65-F5344CB8AC3E}">
        <p14:creationId xmlns:p14="http://schemas.microsoft.com/office/powerpoint/2010/main" val="401589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انواع التنظيم :الجماعي</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خصائص التنظيم الجماعي :</a:t>
            </a:r>
          </a:p>
          <a:p>
            <a:r>
              <a:rPr lang="ar-SA" sz="3200" dirty="0" smtClean="0"/>
              <a:t>تنمية الجانب الاجتماعي لدى التلاميذ .</a:t>
            </a:r>
          </a:p>
          <a:p>
            <a:r>
              <a:rPr lang="ar-SA" sz="3200" dirty="0" smtClean="0"/>
              <a:t>يمكن تقسم الصف إلى </a:t>
            </a:r>
            <a:r>
              <a:rPr lang="ar-SA" sz="3200" dirty="0"/>
              <a:t>(</a:t>
            </a:r>
            <a:r>
              <a:rPr lang="ar-SA" sz="3200" dirty="0" smtClean="0"/>
              <a:t>5-10) مجموعات صغيرة غير الثابتة ، يستمروا في التدريب طوال حصة واحدة ثم تنفض هذه المجموعة. </a:t>
            </a:r>
          </a:p>
          <a:p>
            <a:r>
              <a:rPr lang="ar-SA" sz="3200" dirty="0" smtClean="0"/>
              <a:t>يستخدم بكثرة في الجزء الرئيسي من الدرس ( التعليمي والتطبيقي).</a:t>
            </a:r>
          </a:p>
          <a:p>
            <a:endParaRPr lang="ar-SA" sz="3200" dirty="0"/>
          </a:p>
        </p:txBody>
      </p:sp>
    </p:spTree>
    <p:extLst>
      <p:ext uri="{BB962C8B-B14F-4D97-AF65-F5344CB8AC3E}">
        <p14:creationId xmlns:p14="http://schemas.microsoft.com/office/powerpoint/2010/main" val="292808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اختيار قادة المجموعات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مميزات قادة المجموعات في درس التربية البدنية :</a:t>
            </a:r>
          </a:p>
          <a:p>
            <a:pPr marL="514350" indent="-514350">
              <a:buFont typeface="+mj-lt"/>
              <a:buAutoNum type="arabicPeriod"/>
            </a:pPr>
            <a:r>
              <a:rPr lang="ar-SA" sz="3200" dirty="0" smtClean="0"/>
              <a:t>الشخصية قوية مؤثرة في سلوك التلاميذ.</a:t>
            </a:r>
          </a:p>
          <a:p>
            <a:pPr marL="514350" indent="-514350">
              <a:buFont typeface="+mj-lt"/>
              <a:buAutoNum type="arabicPeriod"/>
            </a:pPr>
            <a:r>
              <a:rPr lang="ar-SA" sz="3200" dirty="0" smtClean="0"/>
              <a:t>يؤدي المهارات الحركية بمستوى جيد. </a:t>
            </a:r>
          </a:p>
          <a:p>
            <a:pPr marL="514350" indent="-514350">
              <a:buFont typeface="+mj-lt"/>
              <a:buAutoNum type="arabicPeriod"/>
            </a:pPr>
            <a:r>
              <a:rPr lang="ar-SA" sz="3200" dirty="0" smtClean="0"/>
              <a:t>حسن الخلق والعلاقة مع اقرانه. </a:t>
            </a:r>
          </a:p>
          <a:p>
            <a:pPr marL="514350" indent="-514350">
              <a:buFont typeface="+mj-lt"/>
              <a:buAutoNum type="arabicPeriod"/>
            </a:pPr>
            <a:r>
              <a:rPr lang="ar-SA" sz="3200" dirty="0" smtClean="0"/>
              <a:t>لدية مهارة تقديم التغذية الراجعة والتعبير عن الرأي بأدب واحترام. </a:t>
            </a:r>
          </a:p>
          <a:p>
            <a:pPr marL="514350" indent="-514350">
              <a:buFont typeface="+mj-lt"/>
              <a:buAutoNum type="arabicPeriod"/>
            </a:pPr>
            <a:r>
              <a:rPr lang="ar-SA" sz="3200" dirty="0" smtClean="0"/>
              <a:t>يعرف اساليب السند الصحيحة (الجمباز). </a:t>
            </a:r>
          </a:p>
          <a:p>
            <a:endParaRPr lang="ar-SA" sz="3200" dirty="0"/>
          </a:p>
        </p:txBody>
      </p:sp>
    </p:spTree>
    <p:extLst>
      <p:ext uri="{BB962C8B-B14F-4D97-AF65-F5344CB8AC3E}">
        <p14:creationId xmlns:p14="http://schemas.microsoft.com/office/powerpoint/2010/main" val="1196131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smtClean="0"/>
              <a:t>فروع التنظيم الجماعي: </a:t>
            </a:r>
            <a:r>
              <a:rPr lang="ar-SA" sz="4800" dirty="0"/>
              <a:t>( الموازي) </a:t>
            </a:r>
            <a:endParaRPr lang="ar-SA" dirty="0"/>
          </a:p>
        </p:txBody>
      </p:sp>
      <p:sp>
        <p:nvSpPr>
          <p:cNvPr id="3" name="عنصر نائب للمحتوى 2"/>
          <p:cNvSpPr>
            <a:spLocks noGrp="1"/>
          </p:cNvSpPr>
          <p:nvPr>
            <p:ph idx="1"/>
          </p:nvPr>
        </p:nvSpPr>
        <p:spPr>
          <a:xfrm>
            <a:off x="457200" y="1639341"/>
            <a:ext cx="7715200" cy="4525963"/>
          </a:xfrm>
        </p:spPr>
        <p:txBody>
          <a:bodyPr>
            <a:normAutofit/>
          </a:bodyPr>
          <a:lstStyle/>
          <a:p>
            <a:pPr marL="0" indent="0">
              <a:buNone/>
            </a:pPr>
            <a:r>
              <a:rPr lang="ar-SA" sz="2800" b="1" dirty="0" smtClean="0"/>
              <a:t>اولاً : الموازي </a:t>
            </a:r>
          </a:p>
          <a:p>
            <a:pPr marL="457200" indent="-457200"/>
            <a:r>
              <a:rPr lang="ar-SA" sz="2800" dirty="0" smtClean="0"/>
              <a:t>عبارة عن مجموعات من التلاميذ يقوموا </a:t>
            </a:r>
            <a:r>
              <a:rPr lang="ar-SA" sz="2800" dirty="0" err="1" smtClean="0"/>
              <a:t>باداء</a:t>
            </a:r>
            <a:r>
              <a:rPr lang="ar-SA" sz="2800" dirty="0" smtClean="0"/>
              <a:t> النشاط التعليمي في نفس التوقيت بأجهزة او بدونها.</a:t>
            </a:r>
          </a:p>
          <a:p>
            <a:pPr marL="457200" indent="-457200"/>
            <a:r>
              <a:rPr lang="ar-SA" sz="2800" dirty="0" smtClean="0"/>
              <a:t>دور المعلم قيادة المجموعات المتوازية فيؤدي النموذج للجميع ثم يصحح الاخطاء ويعطي النقاط التعليمية الخاصة </a:t>
            </a:r>
            <a:r>
              <a:rPr lang="ar-SA" sz="2800" dirty="0" err="1" smtClean="0"/>
              <a:t>بالاداء</a:t>
            </a:r>
            <a:r>
              <a:rPr lang="ar-SA" sz="2800" dirty="0" smtClean="0"/>
              <a:t>. </a:t>
            </a:r>
            <a:endParaRPr lang="ar-SA" sz="2800"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6513" t="11818" b="13637"/>
          <a:stretch/>
        </p:blipFill>
        <p:spPr>
          <a:xfrm>
            <a:off x="1115616" y="4149080"/>
            <a:ext cx="6264696" cy="2483356"/>
          </a:xfrm>
          <a:prstGeom prst="rect">
            <a:avLst/>
          </a:prstGeom>
        </p:spPr>
      </p:pic>
    </p:spTree>
    <p:extLst>
      <p:ext uri="{BB962C8B-B14F-4D97-AF65-F5344CB8AC3E}">
        <p14:creationId xmlns:p14="http://schemas.microsoft.com/office/powerpoint/2010/main" val="169334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 الموازي) </a:t>
            </a:r>
            <a:endParaRPr lang="ar-SA" dirty="0"/>
          </a:p>
        </p:txBody>
      </p:sp>
      <p:sp>
        <p:nvSpPr>
          <p:cNvPr id="3" name="عنصر نائب للمحتوى 2"/>
          <p:cNvSpPr>
            <a:spLocks noGrp="1"/>
          </p:cNvSpPr>
          <p:nvPr>
            <p:ph idx="1"/>
          </p:nvPr>
        </p:nvSpPr>
        <p:spPr>
          <a:xfrm>
            <a:off x="457200" y="1412776"/>
            <a:ext cx="7859216" cy="4525963"/>
          </a:xfrm>
        </p:spPr>
        <p:txBody>
          <a:bodyPr>
            <a:normAutofit/>
          </a:bodyPr>
          <a:lstStyle/>
          <a:p>
            <a:pPr marL="0" indent="0">
              <a:buNone/>
            </a:pPr>
            <a:r>
              <a:rPr lang="ar-SA" sz="2800" dirty="0" smtClean="0"/>
              <a:t>هو عبارة عن تمرين جنباً إلى جنب من خلال محطتين او أكثر لمختلف </a:t>
            </a:r>
            <a:r>
              <a:rPr lang="ar-SA" sz="2800" dirty="0"/>
              <a:t>مجموعات التلاميذ </a:t>
            </a:r>
            <a:r>
              <a:rPr lang="ar-SA" sz="2800" dirty="0" smtClean="0"/>
              <a:t>الذين يؤدون نفس التمرين. </a:t>
            </a:r>
          </a:p>
          <a:p>
            <a:pPr marL="0" indent="0">
              <a:buNone/>
            </a:pPr>
            <a:r>
              <a:rPr lang="ar-SA" sz="2800" dirty="0" smtClean="0"/>
              <a:t>مثال: يمكن عمل تنظيم موازي في الجمباز عن طريق تقسيم التلاميذ إلى قاطرتين أمام ثلاث مراتب ليؤدوا الدحرجة الامامية </a:t>
            </a: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861048"/>
            <a:ext cx="6336704"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727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فروع التنظيم الجماعي</a:t>
            </a:r>
            <a:r>
              <a:rPr lang="ar-SA" dirty="0" smtClean="0"/>
              <a:t>:( المجموعات المتبادلة) </a:t>
            </a:r>
            <a:endParaRPr lang="ar-SA" dirty="0"/>
          </a:p>
        </p:txBody>
      </p:sp>
      <p:sp>
        <p:nvSpPr>
          <p:cNvPr id="3" name="عنصر نائب للمحتوى 2"/>
          <p:cNvSpPr>
            <a:spLocks noGrp="1"/>
          </p:cNvSpPr>
          <p:nvPr>
            <p:ph idx="1"/>
          </p:nvPr>
        </p:nvSpPr>
        <p:spPr>
          <a:xfrm>
            <a:off x="457200" y="1927373"/>
            <a:ext cx="7787208" cy="4525963"/>
          </a:xfrm>
        </p:spPr>
        <p:txBody>
          <a:bodyPr>
            <a:normAutofit/>
          </a:bodyPr>
          <a:lstStyle/>
          <a:p>
            <a:pPr marL="0" indent="0">
              <a:buNone/>
            </a:pPr>
            <a:r>
              <a:rPr lang="ar-SA" sz="2800" dirty="0" smtClean="0"/>
              <a:t>عبارة عن مجموعات من التلاميذ </a:t>
            </a:r>
            <a:r>
              <a:rPr lang="ar-SA" sz="2800" dirty="0" err="1" smtClean="0">
                <a:solidFill>
                  <a:srgbClr val="FF0000"/>
                </a:solidFill>
              </a:rPr>
              <a:t>بتبادلوا</a:t>
            </a:r>
            <a:r>
              <a:rPr lang="ar-SA" sz="2800" dirty="0" smtClean="0">
                <a:solidFill>
                  <a:srgbClr val="FF0000"/>
                </a:solidFill>
              </a:rPr>
              <a:t> </a:t>
            </a:r>
            <a:r>
              <a:rPr lang="ar-SA" sz="2800" dirty="0" smtClean="0"/>
              <a:t>العمل على الاجهزة الرياضية . ويستخدم هذه التنظيم في الجزء التطبيقي بالدرس. يركز المعلم اهتمامه على اجزاء المهارة الصعبة أكثر من السهلة . التبديل بين التلاميذ بعد اداء التلميذ على الجهاز بشكل كافي.</a:t>
            </a:r>
            <a:endParaRPr lang="ar-SA" sz="28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33232"/>
            <a:ext cx="2782813" cy="2295525"/>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77072"/>
            <a:ext cx="2764859" cy="2051685"/>
          </a:xfrm>
          <a:prstGeom prst="rect">
            <a:avLst/>
          </a:prstGeom>
        </p:spPr>
      </p:pic>
    </p:spTree>
    <p:extLst>
      <p:ext uri="{BB962C8B-B14F-4D97-AF65-F5344CB8AC3E}">
        <p14:creationId xmlns:p14="http://schemas.microsoft.com/office/powerpoint/2010/main" val="270291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a:t>
            </a:r>
            <a:r>
              <a:rPr lang="ar-SA" dirty="0" smtClean="0"/>
              <a:t>المتغير) </a:t>
            </a:r>
            <a:endParaRPr lang="ar-SA" dirty="0"/>
          </a:p>
        </p:txBody>
      </p:sp>
      <p:sp>
        <p:nvSpPr>
          <p:cNvPr id="3" name="عنصر نائب للمحتوى 2"/>
          <p:cNvSpPr>
            <a:spLocks noGrp="1"/>
          </p:cNvSpPr>
          <p:nvPr>
            <p:ph idx="1"/>
          </p:nvPr>
        </p:nvSpPr>
        <p:spPr/>
        <p:txBody>
          <a:bodyPr>
            <a:noAutofit/>
          </a:bodyPr>
          <a:lstStyle/>
          <a:p>
            <a:pPr marL="0" indent="0">
              <a:buNone/>
            </a:pPr>
            <a:r>
              <a:rPr lang="ar-SA" sz="2800" b="1" dirty="0" smtClean="0"/>
              <a:t>التعريف: </a:t>
            </a:r>
          </a:p>
          <a:p>
            <a:pPr marL="0" indent="0">
              <a:buNone/>
            </a:pPr>
            <a:r>
              <a:rPr lang="ar-SA" sz="2800" dirty="0" smtClean="0"/>
              <a:t>هو التمرين في نفس الوقت لبعض التلاميذ الفصل على عدة تمارين مختلفة عن الاخرى ، فأحياناً يتمرن تلاميذ القسم الواحد واحداً بعد الاخر، وأحياناً يتمرن الجميع في نفس الوقت، وبعد فترة محددة يأمر المعلم بالتبديل من قسم لآخر. </a:t>
            </a:r>
          </a:p>
          <a:p>
            <a:pPr marL="0" indent="0">
              <a:buNone/>
            </a:pPr>
            <a:endParaRPr lang="ar-SA" sz="2800" dirty="0"/>
          </a:p>
          <a:p>
            <a:pPr marL="0" indent="0">
              <a:buNone/>
            </a:pPr>
            <a:r>
              <a:rPr lang="ar-SA" sz="2800" b="1" dirty="0" smtClean="0"/>
              <a:t>ملاحظات عامه على التنظيم المتغير:</a:t>
            </a:r>
          </a:p>
          <a:p>
            <a:r>
              <a:rPr lang="ar-SA" sz="2800" dirty="0" smtClean="0"/>
              <a:t>وجود فترات </a:t>
            </a:r>
            <a:r>
              <a:rPr lang="ar-SA" sz="2800" dirty="0" err="1" smtClean="0"/>
              <a:t>إنتظار</a:t>
            </a:r>
            <a:r>
              <a:rPr lang="ar-SA" sz="2800" dirty="0" smtClean="0"/>
              <a:t> </a:t>
            </a:r>
          </a:p>
          <a:p>
            <a:r>
              <a:rPr lang="ar-SA" sz="2800" dirty="0" smtClean="0"/>
              <a:t>التبديل يكون بأمر المعلم</a:t>
            </a:r>
          </a:p>
          <a:p>
            <a:r>
              <a:rPr lang="ar-SA" sz="2800" dirty="0" smtClean="0"/>
              <a:t>التمرين بالتتابع مع مراعاة دور كل تلميذ. </a:t>
            </a:r>
          </a:p>
          <a:p>
            <a:pPr marL="0" indent="0">
              <a:buNone/>
            </a:pPr>
            <a:endParaRPr lang="ar-SA" sz="2800" dirty="0" smtClean="0"/>
          </a:p>
          <a:p>
            <a:pPr marL="0" indent="0">
              <a:buNone/>
            </a:pPr>
            <a:endParaRPr lang="ar-SA" sz="2800" dirty="0"/>
          </a:p>
        </p:txBody>
      </p:sp>
    </p:spTree>
    <p:extLst>
      <p:ext uri="{BB962C8B-B14F-4D97-AF65-F5344CB8AC3E}">
        <p14:creationId xmlns:p14="http://schemas.microsoft.com/office/powerpoint/2010/main" val="46184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اهداف المحاضرة</a:t>
            </a:r>
            <a:endParaRPr lang="ar-SA" dirty="0"/>
          </a:p>
        </p:txBody>
      </p:sp>
      <p:sp>
        <p:nvSpPr>
          <p:cNvPr id="3" name="عنصر نائب للمحتوى 2"/>
          <p:cNvSpPr>
            <a:spLocks noGrp="1"/>
          </p:cNvSpPr>
          <p:nvPr>
            <p:ph idx="1"/>
          </p:nvPr>
        </p:nvSpPr>
        <p:spPr/>
        <p:txBody>
          <a:bodyPr>
            <a:normAutofit/>
          </a:bodyPr>
          <a:lstStyle/>
          <a:p>
            <a:pPr marL="114300" indent="0">
              <a:buNone/>
            </a:pPr>
            <a:r>
              <a:rPr lang="ar-SA" sz="2800" b="1" dirty="0" smtClean="0"/>
              <a:t>سوف يكون الطالب قادرا على : </a:t>
            </a:r>
          </a:p>
          <a:p>
            <a:r>
              <a:rPr lang="ar-SA" sz="2800" dirty="0" smtClean="0"/>
              <a:t>التمييز بين اشكال متنوعة في تنظيم انشطة درس التربية البدنية، ونقاط القوة والضعف في كل شكل تنظيمي . </a:t>
            </a:r>
          </a:p>
          <a:p>
            <a:r>
              <a:rPr lang="ar-SA" sz="2800" dirty="0" smtClean="0"/>
              <a:t>تنظيم اجزاء درس التربية البدنية وفق إحدى الاشكال والتنظيمات المعتمدة، ويعزز اختياره بالرسومات التوضيحية. </a:t>
            </a:r>
            <a:endParaRPr lang="ar-SA" sz="2800" dirty="0"/>
          </a:p>
        </p:txBody>
      </p:sp>
    </p:spTree>
    <p:extLst>
      <p:ext uri="{BB962C8B-B14F-4D97-AF65-F5344CB8AC3E}">
        <p14:creationId xmlns:p14="http://schemas.microsoft.com/office/powerpoint/2010/main" val="167034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العددي: الفردي – الزوجي- الجماعي </a:t>
            </a:r>
            <a:endParaRPr lang="ar-SA" dirty="0"/>
          </a:p>
        </p:txBody>
      </p:sp>
      <p:sp>
        <p:nvSpPr>
          <p:cNvPr id="3" name="عنصر نائب للمحتوى 2"/>
          <p:cNvSpPr>
            <a:spLocks noGrp="1"/>
          </p:cNvSpPr>
          <p:nvPr>
            <p:ph idx="1"/>
          </p:nvPr>
        </p:nvSpPr>
        <p:spPr>
          <a:xfrm>
            <a:off x="457200" y="1940768"/>
            <a:ext cx="7620000" cy="4800600"/>
          </a:xfrm>
        </p:spPr>
        <p:txBody>
          <a:bodyPr>
            <a:normAutofit/>
          </a:bodyPr>
          <a:lstStyle/>
          <a:p>
            <a:pPr marL="0" indent="0">
              <a:buNone/>
            </a:pPr>
            <a:r>
              <a:rPr lang="ar-SA" sz="3200" b="1" dirty="0" smtClean="0"/>
              <a:t>اولاً: التنظيم الفردي : </a:t>
            </a:r>
          </a:p>
          <a:p>
            <a:r>
              <a:rPr lang="ar-SA" sz="3200" b="1" dirty="0" smtClean="0"/>
              <a:t>عبارة عن تمرين خاص لكل تلميذ . </a:t>
            </a:r>
          </a:p>
          <a:p>
            <a:r>
              <a:rPr lang="ar-SA" sz="3200" dirty="0" smtClean="0"/>
              <a:t>يتميز بتطبيق التلميذ التمرين وفق قدراته البدنية </a:t>
            </a:r>
            <a:r>
              <a:rPr lang="ar-SA" sz="3200" dirty="0" err="1" smtClean="0"/>
              <a:t>والمهارية</a:t>
            </a:r>
            <a:r>
              <a:rPr lang="ar-SA" sz="3200" dirty="0" smtClean="0"/>
              <a:t> ، كما يعزز الاستقلالية في الاداء، والمسؤولية عن التعلم لدى التلاميذ. </a:t>
            </a:r>
          </a:p>
          <a:p>
            <a:r>
              <a:rPr lang="ar-SA" sz="3200" dirty="0" smtClean="0"/>
              <a:t>يحتاج ادوات رياضية كثيرة </a:t>
            </a:r>
            <a:r>
              <a:rPr lang="ar-SA" sz="3200" dirty="0" err="1" smtClean="0"/>
              <a:t>لإستخدام</a:t>
            </a:r>
            <a:r>
              <a:rPr lang="ar-SA" sz="3200" dirty="0" smtClean="0"/>
              <a:t> التلاميذ. </a:t>
            </a:r>
          </a:p>
        </p:txBody>
      </p:sp>
    </p:spTree>
    <p:extLst>
      <p:ext uri="{BB962C8B-B14F-4D97-AF65-F5344CB8AC3E}">
        <p14:creationId xmlns:p14="http://schemas.microsoft.com/office/powerpoint/2010/main" val="136357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العددي: الفردي – الزوجي- الجماعي </a:t>
            </a:r>
          </a:p>
        </p:txBody>
      </p:sp>
      <p:sp>
        <p:nvSpPr>
          <p:cNvPr id="3" name="عنصر نائب للمحتوى 2"/>
          <p:cNvSpPr>
            <a:spLocks noGrp="1"/>
          </p:cNvSpPr>
          <p:nvPr>
            <p:ph idx="1"/>
          </p:nvPr>
        </p:nvSpPr>
        <p:spPr/>
        <p:txBody>
          <a:bodyPr>
            <a:normAutofit/>
          </a:bodyPr>
          <a:lstStyle/>
          <a:p>
            <a:pPr marL="0" indent="0">
              <a:buNone/>
            </a:pPr>
            <a:r>
              <a:rPr lang="ar-SA" sz="3200" b="1" dirty="0" smtClean="0"/>
              <a:t>ثانياً: التنظيم الزوجي </a:t>
            </a:r>
          </a:p>
          <a:p>
            <a:pPr marL="514350" indent="-514350">
              <a:buFont typeface="+mj-lt"/>
              <a:buAutoNum type="arabicPeriod"/>
            </a:pPr>
            <a:r>
              <a:rPr lang="ar-SA" sz="3200" dirty="0" smtClean="0"/>
              <a:t>عبارة عن تمرين يؤدى من قبل تلميذين يعملان معاً وفق مهام محددة مسبقاً من قبل المعلم . </a:t>
            </a:r>
          </a:p>
          <a:p>
            <a:pPr marL="514350" indent="-514350">
              <a:buFont typeface="+mj-lt"/>
              <a:buAutoNum type="arabicPeriod"/>
            </a:pPr>
            <a:r>
              <a:rPr lang="ar-SA" sz="3200" dirty="0" smtClean="0"/>
              <a:t>يستخدم في المهارات الرياضية في لعبة الجمباز التي تحتاج إلى سند الزميل اثناء الاداء. كذلك في تمرينات القوة او المرونة والتي يشارك الزميل بصورة مقاومة. </a:t>
            </a:r>
          </a:p>
          <a:p>
            <a:pPr marL="514350" indent="-514350">
              <a:buFont typeface="+mj-lt"/>
              <a:buAutoNum type="arabicPeriod"/>
            </a:pPr>
            <a:r>
              <a:rPr lang="ar-SA" sz="3200" dirty="0" smtClean="0"/>
              <a:t>يراعى في اختيار المجموعة التجانس في الطول والوزن. </a:t>
            </a:r>
          </a:p>
        </p:txBody>
      </p:sp>
    </p:spTree>
    <p:extLst>
      <p:ext uri="{BB962C8B-B14F-4D97-AF65-F5344CB8AC3E}">
        <p14:creationId xmlns:p14="http://schemas.microsoft.com/office/powerpoint/2010/main" val="78384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العددي: الفردي – الزوجي- الجماعي </a:t>
            </a:r>
          </a:p>
        </p:txBody>
      </p:sp>
      <p:sp>
        <p:nvSpPr>
          <p:cNvPr id="3" name="عنصر نائب للمحتوى 2"/>
          <p:cNvSpPr>
            <a:spLocks noGrp="1"/>
          </p:cNvSpPr>
          <p:nvPr>
            <p:ph idx="1"/>
          </p:nvPr>
        </p:nvSpPr>
        <p:spPr>
          <a:xfrm>
            <a:off x="457200" y="1796752"/>
            <a:ext cx="7620000" cy="4800600"/>
          </a:xfrm>
        </p:spPr>
        <p:txBody>
          <a:bodyPr>
            <a:normAutofit/>
          </a:bodyPr>
          <a:lstStyle/>
          <a:p>
            <a:pPr marL="0" indent="0">
              <a:buNone/>
            </a:pPr>
            <a:r>
              <a:rPr lang="ar-SA" sz="2800" b="1" dirty="0" smtClean="0"/>
              <a:t>ثالثاً: التنظيم الجماعي</a:t>
            </a:r>
          </a:p>
          <a:p>
            <a:pPr marL="514350" indent="-514350">
              <a:buFont typeface="+mj-lt"/>
              <a:buAutoNum type="arabicPeriod"/>
            </a:pPr>
            <a:r>
              <a:rPr lang="ar-SA" sz="2800" dirty="0" smtClean="0"/>
              <a:t>يعمل الفصل كلة كوحدة واحدة في توقيت واحد نفس التمرين ويتبع نفس التوقيت تحت إشراف المعلم. </a:t>
            </a:r>
          </a:p>
          <a:p>
            <a:pPr marL="514350" indent="-514350">
              <a:buFont typeface="+mj-lt"/>
              <a:buAutoNum type="arabicPeriod"/>
            </a:pPr>
            <a:r>
              <a:rPr lang="ar-SA" sz="2800" dirty="0" smtClean="0"/>
              <a:t>يقف المعلم مواجهاً للتلاميذ أثناء علمية التدريس سواء الشرح او العرض و إصلاح الاخطاء. </a:t>
            </a:r>
          </a:p>
          <a:p>
            <a:pPr marL="514350" indent="-514350">
              <a:buFont typeface="+mj-lt"/>
              <a:buAutoNum type="arabicPeriod"/>
            </a:pPr>
            <a:r>
              <a:rPr lang="ar-SA" sz="2800" dirty="0" smtClean="0"/>
              <a:t>يستخدم في اجزاء الدرس التمهيدي و الإعداد البدني و التعليمي. </a:t>
            </a:r>
          </a:p>
          <a:p>
            <a:pPr marL="514350" indent="-514350">
              <a:buFont typeface="+mj-lt"/>
              <a:buAutoNum type="arabicPeriod"/>
            </a:pPr>
            <a:r>
              <a:rPr lang="ar-SA" sz="2800" dirty="0" smtClean="0"/>
              <a:t>يعين المعلم قائداً لكل مجموعة يقف في المقدمة. </a:t>
            </a:r>
          </a:p>
          <a:p>
            <a:pPr marL="514350" indent="-514350">
              <a:buFont typeface="+mj-lt"/>
              <a:buAutoNum type="arabicPeriod"/>
            </a:pPr>
            <a:r>
              <a:rPr lang="ar-SA" sz="2800" dirty="0" smtClean="0"/>
              <a:t>يراعى طول قامة التلاميذ في الاصطفاف، فالقصير اولاً. </a:t>
            </a:r>
          </a:p>
        </p:txBody>
      </p:sp>
    </p:spTree>
    <p:extLst>
      <p:ext uri="{BB962C8B-B14F-4D97-AF65-F5344CB8AC3E}">
        <p14:creationId xmlns:p14="http://schemas.microsoft.com/office/powerpoint/2010/main" val="413956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التنظيم الجماعي</a:t>
            </a:r>
            <a:endParaRPr lang="ar-SA" dirty="0"/>
          </a:p>
        </p:txBody>
      </p:sp>
      <p:sp>
        <p:nvSpPr>
          <p:cNvPr id="3" name="عنصر نائب للمحتوى 2"/>
          <p:cNvSpPr>
            <a:spLocks noGrp="1"/>
          </p:cNvSpPr>
          <p:nvPr>
            <p:ph idx="1"/>
          </p:nvPr>
        </p:nvSpPr>
        <p:spPr>
          <a:xfrm>
            <a:off x="457200" y="1340768"/>
            <a:ext cx="7620000" cy="4800600"/>
          </a:xfrm>
        </p:spPr>
        <p:txBody>
          <a:bodyPr>
            <a:noAutofit/>
          </a:bodyPr>
          <a:lstStyle/>
          <a:p>
            <a:pPr marL="0" indent="0">
              <a:buNone/>
            </a:pPr>
            <a:r>
              <a:rPr lang="ar-SA" sz="2800" b="1" dirty="0" smtClean="0"/>
              <a:t>من مميزات التنظيم الجماعي  انه : </a:t>
            </a:r>
          </a:p>
          <a:p>
            <a:pPr marL="514350" indent="-514350">
              <a:buFont typeface="+mj-lt"/>
              <a:buAutoNum type="arabicPeriod"/>
            </a:pPr>
            <a:r>
              <a:rPr lang="ar-SA" sz="2800" dirty="0" smtClean="0"/>
              <a:t>يعطي فرصة لكل تلميذ ان يمارس النشاط نفس المدة وبنفس القوة.</a:t>
            </a:r>
          </a:p>
          <a:p>
            <a:pPr marL="514350" indent="-514350">
              <a:buFont typeface="+mj-lt"/>
              <a:buAutoNum type="arabicPeriod"/>
            </a:pPr>
            <a:r>
              <a:rPr lang="ar-SA" sz="2800" dirty="0" smtClean="0"/>
              <a:t>يساعد المدرس على رؤية التلاميذ بسهولة، واستخدام التوقيت بدقة للتمرين.</a:t>
            </a:r>
          </a:p>
          <a:p>
            <a:pPr marL="514350" indent="-514350">
              <a:buFont typeface="+mj-lt"/>
              <a:buAutoNum type="arabicPeriod"/>
            </a:pPr>
            <a:r>
              <a:rPr lang="ar-SA" sz="2800" dirty="0" smtClean="0"/>
              <a:t> يساعد المعلم على حفظ النظام بالدرس حيث تقل حركة التلاميذ و انتقالهم في انحاء مكان التدريس. </a:t>
            </a:r>
          </a:p>
          <a:p>
            <a:pPr marL="514350" indent="-514350">
              <a:buFont typeface="+mj-lt"/>
              <a:buAutoNum type="arabicPeriod"/>
            </a:pPr>
            <a:r>
              <a:rPr lang="ar-SA" sz="2800" dirty="0" smtClean="0"/>
              <a:t>يعطي فرصة لكل التلاميذ في رؤية النموذج التوضيحي للمهارة، وسماع توجيهات المعلم في نفس الوقت. </a:t>
            </a:r>
          </a:p>
          <a:p>
            <a:pPr marL="514350" indent="-514350">
              <a:buFont typeface="+mj-lt"/>
              <a:buAutoNum type="arabicPeriod"/>
            </a:pPr>
            <a:r>
              <a:rPr lang="ar-SA" sz="2800" dirty="0" smtClean="0"/>
              <a:t>يختصر الجهد والوقت للمعلم في إكساب المعارف بصورة جيدة. </a:t>
            </a:r>
          </a:p>
        </p:txBody>
      </p:sp>
    </p:spTree>
    <p:extLst>
      <p:ext uri="{BB962C8B-B14F-4D97-AF65-F5344CB8AC3E}">
        <p14:creationId xmlns:p14="http://schemas.microsoft.com/office/powerpoint/2010/main" val="22808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الجماعي</a:t>
            </a:r>
          </a:p>
        </p:txBody>
      </p:sp>
      <p:sp>
        <p:nvSpPr>
          <p:cNvPr id="3" name="عنصر نائب للمحتوى 2"/>
          <p:cNvSpPr>
            <a:spLocks noGrp="1"/>
          </p:cNvSpPr>
          <p:nvPr>
            <p:ph idx="1"/>
          </p:nvPr>
        </p:nvSpPr>
        <p:spPr/>
        <p:txBody>
          <a:bodyPr>
            <a:normAutofit/>
          </a:bodyPr>
          <a:lstStyle/>
          <a:p>
            <a:r>
              <a:rPr lang="ar-SA" sz="3200" dirty="0" smtClean="0"/>
              <a:t>من عيوب التنظيم الجماعي أنه :</a:t>
            </a:r>
          </a:p>
          <a:p>
            <a:r>
              <a:rPr lang="ar-SA" sz="3200" dirty="0" smtClean="0"/>
              <a:t>لا يعطي فرصة للتلاميذ للإبداع و الابتكار والتعبير عن النفس. </a:t>
            </a:r>
          </a:p>
          <a:p>
            <a:r>
              <a:rPr lang="ar-SA" sz="3200" dirty="0" smtClean="0"/>
              <a:t>صعوبة تحديد جرعة الحمل لكل تلميذ وفق قدراته البدنية.</a:t>
            </a:r>
          </a:p>
          <a:p>
            <a:r>
              <a:rPr lang="ar-SA" sz="3200" dirty="0" smtClean="0"/>
              <a:t>صعوبة تقديم تغذية راجعة لكل تلميذ بصورة فردية. </a:t>
            </a:r>
          </a:p>
          <a:p>
            <a:r>
              <a:rPr lang="ar-SA" sz="3200" dirty="0" smtClean="0"/>
              <a:t>لا يراعي الفروق الفردية بين التلاميذ.  </a:t>
            </a:r>
            <a:endParaRPr lang="ar-SA" sz="3200" dirty="0"/>
          </a:p>
        </p:txBody>
      </p:sp>
    </p:spTree>
    <p:extLst>
      <p:ext uri="{BB962C8B-B14F-4D97-AF65-F5344CB8AC3E}">
        <p14:creationId xmlns:p14="http://schemas.microsoft.com/office/powerpoint/2010/main" val="140054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اشكال التنظيم الجماعي ( المواجه) </a:t>
            </a:r>
            <a:endParaRPr lang="ar-SA" dirty="0"/>
          </a:p>
        </p:txBody>
      </p:sp>
      <p:sp>
        <p:nvSpPr>
          <p:cNvPr id="3" name="عنصر نائب للمحتوى 2"/>
          <p:cNvSpPr>
            <a:spLocks noGrp="1"/>
          </p:cNvSpPr>
          <p:nvPr>
            <p:ph idx="1"/>
          </p:nvPr>
        </p:nvSpPr>
        <p:spPr/>
        <p:txBody>
          <a:bodyPr/>
          <a:lstStyle/>
          <a:p>
            <a:r>
              <a:rPr lang="ar-SA" dirty="0" smtClean="0"/>
              <a:t>القاطرات </a:t>
            </a:r>
            <a:endParaRPr lang="ar-SA" dirty="0"/>
          </a:p>
        </p:txBody>
      </p:sp>
      <p:pic>
        <p:nvPicPr>
          <p:cNvPr id="4" name="صورة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2914"/>
          <a:stretch/>
        </p:blipFill>
        <p:spPr>
          <a:xfrm>
            <a:off x="1259632" y="2852936"/>
            <a:ext cx="6912768" cy="3257550"/>
          </a:xfrm>
          <a:prstGeom prst="rect">
            <a:avLst/>
          </a:prstGeom>
        </p:spPr>
      </p:pic>
    </p:spTree>
    <p:extLst>
      <p:ext uri="{BB962C8B-B14F-4D97-AF65-F5344CB8AC3E}">
        <p14:creationId xmlns:p14="http://schemas.microsoft.com/office/powerpoint/2010/main" val="263177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3" name="عنصر نائب للمحتوى 2"/>
          <p:cNvSpPr>
            <a:spLocks noGrp="1"/>
          </p:cNvSpPr>
          <p:nvPr>
            <p:ph idx="1"/>
          </p:nvPr>
        </p:nvSpPr>
        <p:spPr/>
        <p:txBody>
          <a:bodyPr/>
          <a:lstStyle/>
          <a:p>
            <a:r>
              <a:rPr lang="ar-SA" dirty="0" smtClean="0"/>
              <a:t>الدوائر: </a:t>
            </a:r>
            <a:endParaRPr lang="ar-SA"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11560" y="2636912"/>
            <a:ext cx="7776864" cy="3506340"/>
          </a:xfrm>
          <a:prstGeom prst="rect">
            <a:avLst/>
          </a:prstGeom>
        </p:spPr>
      </p:pic>
    </p:spTree>
    <p:extLst>
      <p:ext uri="{BB962C8B-B14F-4D97-AF65-F5344CB8AC3E}">
        <p14:creationId xmlns:p14="http://schemas.microsoft.com/office/powerpoint/2010/main" val="173471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5" name="عنصر نائب للمحتوى 4"/>
          <p:cNvSpPr>
            <a:spLocks noGrp="1"/>
          </p:cNvSpPr>
          <p:nvPr>
            <p:ph idx="1"/>
          </p:nvPr>
        </p:nvSpPr>
        <p:spPr/>
        <p:txBody>
          <a:bodyPr/>
          <a:lstStyle/>
          <a:p>
            <a:r>
              <a:rPr lang="ar-SA" dirty="0" smtClean="0"/>
              <a:t>الصفوف </a:t>
            </a:r>
          </a:p>
          <a:p>
            <a:endParaRPr lang="ar-SA" dirty="0"/>
          </a:p>
        </p:txBody>
      </p:sp>
      <p:pic>
        <p:nvPicPr>
          <p:cNvPr id="6" name="عنصر نائب للمحتوى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200" y="2496058"/>
            <a:ext cx="8229600" cy="3597238"/>
          </a:xfrm>
          <a:prstGeom prst="rect">
            <a:avLst/>
          </a:prstGeom>
        </p:spPr>
      </p:pic>
    </p:spTree>
    <p:extLst>
      <p:ext uri="{BB962C8B-B14F-4D97-AF65-F5344CB8AC3E}">
        <p14:creationId xmlns:p14="http://schemas.microsoft.com/office/powerpoint/2010/main" val="874786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اشكال التنظيم الجماعي ( المواجه) </a:t>
            </a:r>
          </a:p>
        </p:txBody>
      </p:sp>
      <p:sp>
        <p:nvSpPr>
          <p:cNvPr id="3" name="عنصر نائب للمحتوى 2"/>
          <p:cNvSpPr>
            <a:spLocks noGrp="1"/>
          </p:cNvSpPr>
          <p:nvPr>
            <p:ph idx="1"/>
          </p:nvPr>
        </p:nvSpPr>
        <p:spPr/>
        <p:txBody>
          <a:bodyPr/>
          <a:lstStyle/>
          <a:p>
            <a:r>
              <a:rPr lang="ar-SA" dirty="0" smtClean="0"/>
              <a:t>الاشكال الهندسية الناقص : نصف دائرة ، مربع ناقص ضلع</a:t>
            </a:r>
          </a:p>
          <a:p>
            <a:endParaRPr lang="ar-SA" dirty="0"/>
          </a:p>
        </p:txBody>
      </p:sp>
      <p:pic>
        <p:nvPicPr>
          <p:cNvPr id="4" name="صورة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31640" y="2684712"/>
            <a:ext cx="6588224" cy="3642964"/>
          </a:xfrm>
          <a:prstGeom prst="rect">
            <a:avLst/>
          </a:prstGeom>
        </p:spPr>
      </p:pic>
    </p:spTree>
    <p:extLst>
      <p:ext uri="{BB962C8B-B14F-4D97-AF65-F5344CB8AC3E}">
        <p14:creationId xmlns:p14="http://schemas.microsoft.com/office/powerpoint/2010/main" val="22709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في محطات</a:t>
            </a:r>
            <a:endParaRPr lang="ar-SA" dirty="0"/>
          </a:p>
        </p:txBody>
      </p:sp>
      <p:sp>
        <p:nvSpPr>
          <p:cNvPr id="3" name="عنصر نائب للمحتوى 2"/>
          <p:cNvSpPr>
            <a:spLocks noGrp="1"/>
          </p:cNvSpPr>
          <p:nvPr>
            <p:ph idx="1"/>
          </p:nvPr>
        </p:nvSpPr>
        <p:spPr/>
        <p:txBody>
          <a:bodyPr>
            <a:normAutofit lnSpcReduction="10000"/>
          </a:bodyPr>
          <a:lstStyle/>
          <a:p>
            <a:pPr marL="0" indent="0">
              <a:buNone/>
            </a:pPr>
            <a:r>
              <a:rPr lang="ar-SA" sz="2800" b="1" dirty="0" smtClean="0"/>
              <a:t>التعريف:</a:t>
            </a:r>
          </a:p>
          <a:p>
            <a:pPr marL="0" indent="0">
              <a:buNone/>
            </a:pPr>
            <a:r>
              <a:rPr lang="ar-SA" sz="2800" dirty="0" smtClean="0"/>
              <a:t>عبارة عن العمل في تمرين محدد مسبقاً من قبل المعلم وكل تلميذ ينتهي من التمرين المخصص ينتقل إلى تمرين آخر دو انتظار لباقي التلاميذ. </a:t>
            </a:r>
          </a:p>
          <a:p>
            <a:pPr marL="0" indent="0">
              <a:buNone/>
            </a:pPr>
            <a:r>
              <a:rPr lang="ar-SA" sz="2800" b="1" dirty="0" smtClean="0"/>
              <a:t>الخصائص:</a:t>
            </a:r>
          </a:p>
          <a:p>
            <a:pPr marL="0" indent="0">
              <a:buNone/>
            </a:pPr>
            <a:r>
              <a:rPr lang="ar-SA" sz="2800" dirty="0" smtClean="0"/>
              <a:t>نمو وتطوير المهارات الحركية التي سبق تعلمها في دروس سابقة. </a:t>
            </a:r>
          </a:p>
          <a:p>
            <a:pPr marL="0" indent="0">
              <a:buNone/>
            </a:pPr>
            <a:r>
              <a:rPr lang="ar-SA" sz="2800" dirty="0" smtClean="0"/>
              <a:t>يفضل ان تكون التمرينات متعلقة بنشاط تعليمي واحد ، كرة السلة – القدم – الجمباز. </a:t>
            </a:r>
          </a:p>
          <a:p>
            <a:pPr marL="0" indent="0">
              <a:buNone/>
            </a:pPr>
            <a:r>
              <a:rPr lang="ar-SA" sz="2800" b="1" dirty="0" smtClean="0"/>
              <a:t>الاداء</a:t>
            </a:r>
            <a:r>
              <a:rPr lang="ar-SA" sz="2800" dirty="0" smtClean="0"/>
              <a:t>:</a:t>
            </a:r>
          </a:p>
          <a:p>
            <a:pPr marL="0" indent="0">
              <a:buNone/>
            </a:pPr>
            <a:r>
              <a:rPr lang="ar-SA" sz="2800" dirty="0" smtClean="0"/>
              <a:t> مستمر ودون فترات راحة بين التمرينات. </a:t>
            </a:r>
          </a:p>
        </p:txBody>
      </p:sp>
    </p:spTree>
    <p:extLst>
      <p:ext uri="{BB962C8B-B14F-4D97-AF65-F5344CB8AC3E}">
        <p14:creationId xmlns:p14="http://schemas.microsoft.com/office/powerpoint/2010/main" val="237092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ما المقصود بأشكال التنظيم؟</a:t>
            </a:r>
            <a:endParaRPr lang="ar-SA" dirty="0"/>
          </a:p>
        </p:txBody>
      </p:sp>
      <p:sp>
        <p:nvSpPr>
          <p:cNvPr id="3" name="عنصر نائب للمحتوى 2"/>
          <p:cNvSpPr>
            <a:spLocks noGrp="1"/>
          </p:cNvSpPr>
          <p:nvPr>
            <p:ph idx="1"/>
          </p:nvPr>
        </p:nvSpPr>
        <p:spPr/>
        <p:txBody>
          <a:bodyPr>
            <a:normAutofit/>
          </a:bodyPr>
          <a:lstStyle/>
          <a:p>
            <a:r>
              <a:rPr lang="ar-SA" sz="3200" dirty="0" smtClean="0"/>
              <a:t>عبارة «اشكال هندسية» و « ادارة افراد» مأخوذة من علم الهندسة والتصميم والادارة، فالرسام والمهندس والمدير يقوم بتحديد معطيات حسابية ورياضية ومواد ومن ثم تشكيل صورة رسم هندسي او مجموعة من الافراد، بحيث يحقق له تنفيذ مهمة ما بدقة </a:t>
            </a:r>
            <a:r>
              <a:rPr lang="ar-SA" sz="3200" dirty="0" err="1" smtClean="0"/>
              <a:t>وإنتظام</a:t>
            </a:r>
            <a:r>
              <a:rPr lang="ar-SA" sz="3200" dirty="0" smtClean="0"/>
              <a:t> وتناسق بدون فوضى او تشويش. </a:t>
            </a:r>
            <a:endParaRPr lang="ar-SA" sz="3200" dirty="0"/>
          </a:p>
        </p:txBody>
      </p:sp>
      <p:sp>
        <p:nvSpPr>
          <p:cNvPr id="4" name="مثلث متساوي الساقين 3"/>
          <p:cNvSpPr/>
          <p:nvPr/>
        </p:nvSpPr>
        <p:spPr>
          <a:xfrm>
            <a:off x="1043608" y="4437112"/>
            <a:ext cx="1584176" cy="1584176"/>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563888" y="4653136"/>
            <a:ext cx="1368152" cy="122413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خطط انسيابي: رابط 5"/>
          <p:cNvSpPr/>
          <p:nvPr/>
        </p:nvSpPr>
        <p:spPr>
          <a:xfrm>
            <a:off x="6156176" y="4581128"/>
            <a:ext cx="1512168" cy="151216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5187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التنظيم في محطات</a:t>
            </a:r>
          </a:p>
        </p:txBody>
      </p:sp>
      <p:sp>
        <p:nvSpPr>
          <p:cNvPr id="3" name="عنصر نائب للمحتوى 2"/>
          <p:cNvSpPr>
            <a:spLocks noGrp="1"/>
          </p:cNvSpPr>
          <p:nvPr>
            <p:ph idx="1"/>
          </p:nvPr>
        </p:nvSpPr>
        <p:spPr/>
        <p:txBody>
          <a:bodyPr>
            <a:normAutofit/>
          </a:bodyPr>
          <a:lstStyle/>
          <a:p>
            <a:pPr marL="0" indent="0">
              <a:buNone/>
            </a:pPr>
            <a:r>
              <a:rPr lang="ar-SA" sz="3200" b="1" dirty="0"/>
              <a:t>مميزات:</a:t>
            </a:r>
          </a:p>
          <a:p>
            <a:r>
              <a:rPr lang="ar-SA" sz="3200" dirty="0"/>
              <a:t>يقلل من فرات الانتظار بين التمرينات عند التطبيق .</a:t>
            </a:r>
          </a:p>
          <a:p>
            <a:r>
              <a:rPr lang="ar-SA" sz="3200" dirty="0"/>
              <a:t>ينمى صفات المسؤولية الشخصية، والاعتماد على النفس، والتعلم الذاتي لدى التلاميذ </a:t>
            </a:r>
          </a:p>
          <a:p>
            <a:endParaRPr lang="ar-SA" sz="3200" dirty="0"/>
          </a:p>
        </p:txBody>
      </p:sp>
    </p:spTree>
    <p:extLst>
      <p:ext uri="{BB962C8B-B14F-4D97-AF65-F5344CB8AC3E}">
        <p14:creationId xmlns:p14="http://schemas.microsoft.com/office/powerpoint/2010/main" val="114269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الدائري </a:t>
            </a:r>
            <a:endParaRPr lang="ar-SA" dirty="0"/>
          </a:p>
        </p:txBody>
      </p:sp>
      <p:sp>
        <p:nvSpPr>
          <p:cNvPr id="3" name="عنصر نائب للمحتوى 2"/>
          <p:cNvSpPr>
            <a:spLocks noGrp="1"/>
          </p:cNvSpPr>
          <p:nvPr>
            <p:ph idx="1"/>
          </p:nvPr>
        </p:nvSpPr>
        <p:spPr/>
        <p:txBody>
          <a:bodyPr>
            <a:normAutofit/>
          </a:bodyPr>
          <a:lstStyle/>
          <a:p>
            <a:r>
              <a:rPr lang="ar-SA" sz="3200" b="1" dirty="0" smtClean="0"/>
              <a:t>تعريف التنظيم الدائري :</a:t>
            </a:r>
          </a:p>
          <a:p>
            <a:pPr marL="457200" indent="-457200"/>
            <a:r>
              <a:rPr lang="ar-SA" sz="3200" dirty="0" smtClean="0"/>
              <a:t>هو طريقة تنظيمية لأداء التمرينات بأداة او بدون ادوات تراعى فيها شروط معينة بالنسبة </a:t>
            </a:r>
            <a:r>
              <a:rPr lang="ar-SA" sz="3200" dirty="0" err="1" smtClean="0"/>
              <a:t>لأختيار</a:t>
            </a:r>
            <a:r>
              <a:rPr lang="ar-SA" sz="3200" dirty="0" smtClean="0"/>
              <a:t> التمرينات وعدد مرات تكرارها وشدتها و فترات الراحة.</a:t>
            </a:r>
          </a:p>
          <a:p>
            <a:pPr marL="457200" indent="-457200"/>
            <a:r>
              <a:rPr lang="ar-SA" sz="3200" dirty="0" smtClean="0"/>
              <a:t>ويمكن تشكيل التمرين وفق مبادئ التدريب المختلفة بهدف تنمية </a:t>
            </a:r>
            <a:r>
              <a:rPr lang="ar-SA" sz="3200" b="1" dirty="0" smtClean="0"/>
              <a:t>الصفات البدنية</a:t>
            </a:r>
            <a:r>
              <a:rPr lang="ar-SA" sz="3200" dirty="0" smtClean="0"/>
              <a:t>. </a:t>
            </a:r>
          </a:p>
          <a:p>
            <a:pPr marL="457200" indent="-457200"/>
            <a:r>
              <a:rPr lang="ar-SA" sz="3200" dirty="0" smtClean="0"/>
              <a:t>ينفذ التنظيم الدائري في جزء الاعداد البدني من الدرس</a:t>
            </a:r>
          </a:p>
        </p:txBody>
      </p:sp>
    </p:spTree>
    <p:extLst>
      <p:ext uri="{BB962C8B-B14F-4D97-AF65-F5344CB8AC3E}">
        <p14:creationId xmlns:p14="http://schemas.microsoft.com/office/powerpoint/2010/main" val="74541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التنظيم الدائري</a:t>
            </a:r>
            <a:endParaRPr lang="ar-SA" dirty="0"/>
          </a:p>
        </p:txBody>
      </p:sp>
      <p:sp>
        <p:nvSpPr>
          <p:cNvPr id="3" name="عنصر نائب للمحتوى 2"/>
          <p:cNvSpPr>
            <a:spLocks noGrp="1"/>
          </p:cNvSpPr>
          <p:nvPr>
            <p:ph idx="1"/>
          </p:nvPr>
        </p:nvSpPr>
        <p:spPr>
          <a:xfrm>
            <a:off x="457200" y="1340768"/>
            <a:ext cx="7620000" cy="4800600"/>
          </a:xfrm>
        </p:spPr>
        <p:txBody>
          <a:bodyPr>
            <a:normAutofit/>
          </a:bodyPr>
          <a:lstStyle/>
          <a:p>
            <a:pPr marL="0" indent="0">
              <a:buNone/>
            </a:pPr>
            <a:r>
              <a:rPr lang="ar-SA" sz="2800" b="1" dirty="0" smtClean="0"/>
              <a:t>خصائص التدريب الدائري:</a:t>
            </a:r>
          </a:p>
          <a:p>
            <a:pPr marL="514350" indent="-514350">
              <a:buFont typeface="+mj-lt"/>
              <a:buAutoNum type="arabicPeriod"/>
            </a:pPr>
            <a:r>
              <a:rPr lang="ar-SA" sz="2400" dirty="0" smtClean="0"/>
              <a:t>يتوزع </a:t>
            </a:r>
            <a:r>
              <a:rPr lang="ar-SA" sz="2400" dirty="0"/>
              <a:t>التلاميذ على 6:10 محطات </a:t>
            </a:r>
            <a:r>
              <a:rPr lang="ar-SA" sz="2400" dirty="0" smtClean="0"/>
              <a:t>تدريبية.</a:t>
            </a:r>
          </a:p>
          <a:p>
            <a:pPr marL="514350" indent="-514350">
              <a:buFont typeface="+mj-lt"/>
              <a:buAutoNum type="arabicPeriod"/>
            </a:pPr>
            <a:r>
              <a:rPr lang="ar-SA" sz="2400" dirty="0" smtClean="0"/>
              <a:t>يتم التغيير من محطة تدريبية إلى أخرى بأمر المعلم او تلقائياً حسب المجموعة . </a:t>
            </a:r>
          </a:p>
          <a:p>
            <a:pPr marL="514350" indent="-514350">
              <a:buFont typeface="+mj-lt"/>
              <a:buAutoNum type="arabicPeriod"/>
            </a:pPr>
            <a:r>
              <a:rPr lang="ar-SA" sz="2400" dirty="0" smtClean="0"/>
              <a:t>لا توجد فترة راحة بين المحطات التدريبية إلا في إطار تنظيم الحمل التدريبي. </a:t>
            </a:r>
          </a:p>
          <a:p>
            <a:pPr marL="514350" indent="-514350">
              <a:buFont typeface="+mj-lt"/>
              <a:buAutoNum type="arabicPeriod"/>
            </a:pPr>
            <a:r>
              <a:rPr lang="ar-SA" sz="2400" dirty="0" smtClean="0"/>
              <a:t>رتم العمل داخل المحطات التدريبية سريع ويكتفى بعمل دورتين كاملتين في الدرس الواحد .</a:t>
            </a:r>
          </a:p>
          <a:p>
            <a:pPr marL="514350" indent="-514350">
              <a:buFont typeface="+mj-lt"/>
              <a:buAutoNum type="arabicPeriod"/>
            </a:pPr>
            <a:r>
              <a:rPr lang="ar-SA" sz="2400" dirty="0" smtClean="0"/>
              <a:t>يكرر التلاميذ نفس الدورة التدريبية لمدة خمسة إلى ستة دروس متتالية، بعد ذلك يجرى تعديل في التمرينات بزيادة الشدة او حجم الحمل او يتم تغير التمرين كاملاً.  </a:t>
            </a:r>
            <a:endParaRPr lang="ar-SA" sz="2400" dirty="0"/>
          </a:p>
          <a:p>
            <a:endParaRPr lang="ar-SA" sz="2400" dirty="0"/>
          </a:p>
        </p:txBody>
      </p:sp>
    </p:spTree>
    <p:extLst>
      <p:ext uri="{BB962C8B-B14F-4D97-AF65-F5344CB8AC3E}">
        <p14:creationId xmlns:p14="http://schemas.microsoft.com/office/powerpoint/2010/main" val="332653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دور المعلم في التدريب الدائري </a:t>
            </a:r>
          </a:p>
          <a:p>
            <a:pPr marL="514350" indent="-514350">
              <a:buFont typeface="+mj-lt"/>
              <a:buAutoNum type="arabicPeriod"/>
            </a:pPr>
            <a:r>
              <a:rPr lang="ar-SA" sz="2800" dirty="0" smtClean="0"/>
              <a:t>يبدأ تنفيذ التنظيم الدائري بمجموعات كبيرة وعدد قليل من المحطات وبعد ذلك يزداد عدد المحطات ويقل عدد التلاميذ في المجموعة الواحدة. </a:t>
            </a:r>
          </a:p>
          <a:p>
            <a:pPr marL="514350" indent="-514350">
              <a:buFont typeface="+mj-lt"/>
              <a:buAutoNum type="arabicPeriod"/>
            </a:pPr>
            <a:r>
              <a:rPr lang="ar-SA" sz="2800" dirty="0" smtClean="0"/>
              <a:t>يتأكد من ان جميع التلاميذ قد اتقنوا طريقة الأداء في مجموعاتهم.</a:t>
            </a:r>
          </a:p>
          <a:p>
            <a:pPr marL="514350" indent="-514350">
              <a:buFont typeface="+mj-lt"/>
              <a:buAutoNum type="arabicPeriod"/>
            </a:pPr>
            <a:r>
              <a:rPr lang="ar-SA" sz="2800" dirty="0" smtClean="0"/>
              <a:t>سهولة وبساطة تمرينات الدائرة التدريبية من حيث الاداء، ولا تحتاج إلى شرح تفصيلي من قبل المعلم، وتجذب التلاميذ بالتشويق والتحدي من حيث التصميم. </a:t>
            </a:r>
            <a:endParaRPr lang="ar-SA" sz="2800" dirty="0"/>
          </a:p>
        </p:txBody>
      </p:sp>
    </p:spTree>
    <p:extLst>
      <p:ext uri="{BB962C8B-B14F-4D97-AF65-F5344CB8AC3E}">
        <p14:creationId xmlns:p14="http://schemas.microsoft.com/office/powerpoint/2010/main" val="29731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a:xfrm>
            <a:off x="457200" y="1196752"/>
            <a:ext cx="7620000" cy="4800600"/>
          </a:xfrm>
        </p:spPr>
        <p:txBody>
          <a:bodyPr>
            <a:noAutofit/>
          </a:bodyPr>
          <a:lstStyle/>
          <a:p>
            <a:pPr marL="0" indent="0">
              <a:buNone/>
            </a:pPr>
            <a:r>
              <a:rPr lang="ar-SA" sz="2800" b="1" dirty="0" smtClean="0"/>
              <a:t>دور المعلم : </a:t>
            </a:r>
          </a:p>
          <a:p>
            <a:pPr marL="514350" indent="-514350">
              <a:buFont typeface="+mj-lt"/>
              <a:buAutoNum type="arabicPeriod"/>
            </a:pPr>
            <a:r>
              <a:rPr lang="ar-SA" sz="2800" dirty="0" smtClean="0"/>
              <a:t>تجهيز الادوات واللازمة وترتيبها قبل بداية الدرس. </a:t>
            </a:r>
          </a:p>
          <a:p>
            <a:pPr marL="514350" indent="-514350">
              <a:buFont typeface="+mj-lt"/>
              <a:buAutoNum type="arabicPeriod"/>
            </a:pPr>
            <a:r>
              <a:rPr lang="ar-SA" sz="2800" dirty="0" smtClean="0"/>
              <a:t>يكون الهدف من استخدام التنظيم الدائري واضحاً </a:t>
            </a:r>
            <a:r>
              <a:rPr lang="ar-SA" sz="2800" dirty="0" err="1" smtClean="0"/>
              <a:t>ومفهموماً</a:t>
            </a:r>
            <a:r>
              <a:rPr lang="ar-SA" sz="2800" dirty="0" smtClean="0"/>
              <a:t> لدى التلاميذ. </a:t>
            </a:r>
          </a:p>
          <a:p>
            <a:pPr marL="514350" indent="-514350">
              <a:buFont typeface="+mj-lt"/>
              <a:buAutoNum type="arabicPeriod"/>
            </a:pPr>
            <a:r>
              <a:rPr lang="ar-SA" sz="2800" dirty="0" smtClean="0"/>
              <a:t>يتم تقسيم التلاميذ في مجموعات صغيرة و متساوية المستوى و توزيعها على المحطات. </a:t>
            </a:r>
          </a:p>
          <a:p>
            <a:pPr marL="514350" indent="-514350">
              <a:buFont typeface="+mj-lt"/>
              <a:buAutoNum type="arabicPeriod"/>
            </a:pPr>
            <a:r>
              <a:rPr lang="ar-SA" sz="2800" dirty="0" smtClean="0"/>
              <a:t>ان يقوم المعلم بشرح الاداء المطلوب في كل محطة على حدة مع عمل نموذج يوضح كيفية الاداء وتوضيح النقاط التعليمية (اللياقة – فسيولوجيا الجهد البدني – التشريح )  .</a:t>
            </a:r>
          </a:p>
        </p:txBody>
      </p:sp>
    </p:spTree>
    <p:extLst>
      <p:ext uri="{BB962C8B-B14F-4D97-AF65-F5344CB8AC3E}">
        <p14:creationId xmlns:p14="http://schemas.microsoft.com/office/powerpoint/2010/main" val="175092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التدريب الدائري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3200" b="1" dirty="0" smtClean="0"/>
              <a:t>دور المعلم: </a:t>
            </a:r>
          </a:p>
          <a:p>
            <a:pPr marL="514350" indent="-514350">
              <a:buFont typeface="+mj-lt"/>
              <a:buAutoNum type="arabicPeriod"/>
            </a:pPr>
            <a:r>
              <a:rPr lang="ar-SA" sz="3200" dirty="0" smtClean="0"/>
              <a:t>استخدام الصافرة للإعلان عن متى يبدأ وينتهي التمرين، والانتقال من تمرين إلى آخر. </a:t>
            </a:r>
          </a:p>
          <a:p>
            <a:pPr marL="514350" indent="-514350">
              <a:buFont typeface="+mj-lt"/>
              <a:buAutoNum type="arabicPeriod"/>
            </a:pPr>
            <a:r>
              <a:rPr lang="ar-SA" sz="3200" dirty="0" smtClean="0"/>
              <a:t>أثناء اداء الدورة يجب ان يتخللها الوقوف من أجل توضيح النقاط التعليمية و تصحيح الاخطاء. </a:t>
            </a:r>
          </a:p>
          <a:p>
            <a:pPr marL="514350" indent="-514350">
              <a:buFont typeface="+mj-lt"/>
              <a:buAutoNum type="arabicPeriod"/>
            </a:pPr>
            <a:r>
              <a:rPr lang="ar-SA" sz="3200" dirty="0"/>
              <a:t>ان يضع على كل محطة علامة تميزها سواء كانت أرقاما او وضع اسم التمرين على لافتات مع رسم اسهم على الارض توضح كيفية الانتقال من محطة إلى اخرى. </a:t>
            </a:r>
          </a:p>
          <a:p>
            <a:pPr marL="514350" indent="-514350">
              <a:buFont typeface="+mj-lt"/>
              <a:buAutoNum type="arabicPeriod"/>
            </a:pPr>
            <a:endParaRPr lang="ar-SA" sz="3200" dirty="0"/>
          </a:p>
        </p:txBody>
      </p:sp>
    </p:spTree>
    <p:extLst>
      <p:ext uri="{BB962C8B-B14F-4D97-AF65-F5344CB8AC3E}">
        <p14:creationId xmlns:p14="http://schemas.microsoft.com/office/powerpoint/2010/main" val="1895461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مميزات التنظيم الدائري </a:t>
            </a:r>
            <a:endParaRPr lang="ar-SA" dirty="0"/>
          </a:p>
        </p:txBody>
      </p:sp>
      <p:sp>
        <p:nvSpPr>
          <p:cNvPr id="3" name="عنصر نائب للمحتوى 2"/>
          <p:cNvSpPr>
            <a:spLocks noGrp="1"/>
          </p:cNvSpPr>
          <p:nvPr>
            <p:ph idx="1"/>
          </p:nvPr>
        </p:nvSpPr>
        <p:spPr/>
        <p:txBody>
          <a:bodyPr>
            <a:normAutofit/>
          </a:bodyPr>
          <a:lstStyle/>
          <a:p>
            <a:pPr marL="114300" indent="0">
              <a:buNone/>
            </a:pPr>
            <a:r>
              <a:rPr lang="ar-SA" sz="2800" b="1" dirty="0" smtClean="0"/>
              <a:t>تتميز طريقة التنظيم الدائري بالتالي :</a:t>
            </a:r>
          </a:p>
          <a:p>
            <a:pPr marL="514350" indent="-514350">
              <a:buFont typeface="+mj-lt"/>
              <a:buAutoNum type="arabicPeriod"/>
            </a:pPr>
            <a:r>
              <a:rPr lang="ar-SA" sz="2800" dirty="0" smtClean="0"/>
              <a:t>تحسين الصفات البدنية لدى التلاميذ وتشمل اللياقة البدنية المرتبطة بالصحة كاللياقة القلبية التنفسية والجهاز العصبي والعضلي. </a:t>
            </a:r>
          </a:p>
          <a:p>
            <a:pPr marL="514350" indent="-514350">
              <a:buFont typeface="+mj-lt"/>
              <a:buAutoNum type="arabicPeriod"/>
            </a:pPr>
            <a:r>
              <a:rPr lang="ar-SA" sz="2800" dirty="0" smtClean="0"/>
              <a:t>اكتساب التلاميذ سمة الاستقلالية والفاعلية و محاولة تحقيق أعلى مستوى ممكن من الاداء.</a:t>
            </a:r>
          </a:p>
          <a:p>
            <a:pPr marL="514350" indent="-514350">
              <a:buFont typeface="+mj-lt"/>
              <a:buAutoNum type="arabicPeriod"/>
            </a:pPr>
            <a:r>
              <a:rPr lang="ar-SA" sz="2800" dirty="0" smtClean="0"/>
              <a:t>وسيلة للتقويم الذاتي للتلميذ لمعرفة مدى تقدمه في الجانب البدني.</a:t>
            </a:r>
          </a:p>
          <a:p>
            <a:pPr marL="514350" indent="-514350">
              <a:buFont typeface="+mj-lt"/>
              <a:buAutoNum type="arabicPeriod"/>
            </a:pPr>
            <a:r>
              <a:rPr lang="ar-SA" sz="2800" dirty="0" smtClean="0"/>
              <a:t>الاهتمام بالفروق الفردية إذ تحدد الجرعة بما يتناسب مع مستوى التلاميذ. </a:t>
            </a:r>
          </a:p>
        </p:txBody>
      </p:sp>
    </p:spTree>
    <p:extLst>
      <p:ext uri="{BB962C8B-B14F-4D97-AF65-F5344CB8AC3E}">
        <p14:creationId xmlns:p14="http://schemas.microsoft.com/office/powerpoint/2010/main" val="280887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مميزات التنظيم الدائري </a:t>
            </a:r>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SA" sz="2800" dirty="0"/>
              <a:t>تمريناته سهلة ومعروفة وبالتالي ضمان الامن والسلامة لدى التلاميذ.</a:t>
            </a:r>
          </a:p>
          <a:p>
            <a:pPr marL="514350" indent="-514350">
              <a:buFont typeface="+mj-lt"/>
              <a:buAutoNum type="arabicPeriod"/>
            </a:pPr>
            <a:r>
              <a:rPr lang="ar-SA" sz="2800" dirty="0"/>
              <a:t>إشراك بعض التلاميذ في إعطاء اشارات بدء ونهاية التمرينات و تصحيح الاخطاء. </a:t>
            </a:r>
          </a:p>
          <a:p>
            <a:pPr marL="514350" indent="-514350">
              <a:buFont typeface="+mj-lt"/>
              <a:buAutoNum type="arabicPeriod"/>
            </a:pPr>
            <a:r>
              <a:rPr lang="ar-SA" sz="2800" dirty="0"/>
              <a:t>وجود الادوات في جميع ارجاء الملعب يعطي عامل تجديد و تشويق ويبعث في التلاميذ البهجة. </a:t>
            </a:r>
          </a:p>
          <a:p>
            <a:pPr marL="514350" indent="-514350">
              <a:buFont typeface="+mj-lt"/>
              <a:buAutoNum type="arabicPeriod"/>
            </a:pPr>
            <a:r>
              <a:rPr lang="ar-SA" sz="2800" dirty="0"/>
              <a:t>يساعد على توفير الوقت والاقتصاد في الجهد . </a:t>
            </a:r>
          </a:p>
          <a:p>
            <a:pPr marL="514350" indent="-514350">
              <a:buFont typeface="+mj-lt"/>
              <a:buAutoNum type="arabicPeriod"/>
            </a:pPr>
            <a:r>
              <a:rPr lang="ar-SA" sz="2800" dirty="0"/>
              <a:t>زيادة الممارسة الفعلية للتلاميذ حيث يعمل على إثارة الحماس بينهم. </a:t>
            </a:r>
          </a:p>
          <a:p>
            <a:endParaRPr lang="ar-SA" sz="2800" dirty="0"/>
          </a:p>
        </p:txBody>
      </p:sp>
    </p:spTree>
    <p:extLst>
      <p:ext uri="{BB962C8B-B14F-4D97-AF65-F5344CB8AC3E}">
        <p14:creationId xmlns:p14="http://schemas.microsoft.com/office/powerpoint/2010/main" val="245332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41504609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766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الاشكال الأساسية للتنظيم الدائري </a:t>
            </a:r>
            <a:endParaRPr lang="ar-SA" dirty="0"/>
          </a:p>
        </p:txBody>
      </p:sp>
      <p:sp>
        <p:nvSpPr>
          <p:cNvPr id="3" name="عنصر نائب للمحتوى 2"/>
          <p:cNvSpPr>
            <a:spLocks noGrp="1"/>
          </p:cNvSpPr>
          <p:nvPr>
            <p:ph idx="1"/>
          </p:nvPr>
        </p:nvSpPr>
        <p:spPr>
          <a:xfrm>
            <a:off x="395536" y="1268760"/>
            <a:ext cx="7869560" cy="4525963"/>
          </a:xfrm>
        </p:spPr>
        <p:txBody>
          <a:bodyPr>
            <a:normAutofit/>
          </a:bodyPr>
          <a:lstStyle/>
          <a:p>
            <a:pPr marL="0" indent="0">
              <a:buNone/>
            </a:pPr>
            <a:r>
              <a:rPr lang="ar-SA" sz="2800" b="1" dirty="0" smtClean="0"/>
              <a:t>الاداء طبقاً لزمن محدد. </a:t>
            </a:r>
          </a:p>
          <a:p>
            <a:pPr marL="514350" indent="-514350">
              <a:buFont typeface="+mj-lt"/>
              <a:buAutoNum type="arabicPeriod"/>
            </a:pPr>
            <a:r>
              <a:rPr lang="ar-SA" sz="2800" dirty="0" smtClean="0"/>
              <a:t>تقسم التلاميذ بالتساوي على محطات الدائرة وعند سماع إشارة البدء من المعلم،</a:t>
            </a:r>
          </a:p>
          <a:p>
            <a:pPr marL="514350" indent="-514350">
              <a:buFont typeface="+mj-lt"/>
              <a:buAutoNum type="arabicPeriod"/>
            </a:pPr>
            <a:r>
              <a:rPr lang="ar-SA" sz="2800" dirty="0" smtClean="0"/>
              <a:t> يقوم جميع التلاميذ بأداء التمرين لأكبر قد ممكن من المرات، </a:t>
            </a:r>
          </a:p>
          <a:p>
            <a:pPr marL="514350" indent="-514350">
              <a:buFont typeface="+mj-lt"/>
              <a:buAutoNum type="arabicPeriod"/>
            </a:pPr>
            <a:r>
              <a:rPr lang="ar-SA" sz="2800" dirty="0" smtClean="0"/>
              <a:t>وعند سماع إشارة النهاية يتوقف جميع التلاميذ عن الاداء ثم الانتقال إلى المحطة الاخرى. </a:t>
            </a:r>
          </a:p>
          <a:p>
            <a:pPr marL="514350" indent="-514350">
              <a:buFont typeface="+mj-lt"/>
              <a:buAutoNum type="arabicPeriod"/>
            </a:pPr>
            <a:r>
              <a:rPr lang="ar-SA" sz="2800" dirty="0" smtClean="0"/>
              <a:t>زمن الاداء والراحة متساوي لجميع التلاميذ.</a:t>
            </a:r>
          </a:p>
          <a:p>
            <a:pPr marL="514350" indent="-514350">
              <a:buFont typeface="+mj-lt"/>
              <a:buAutoNum type="arabicPeriod"/>
            </a:pPr>
            <a:r>
              <a:rPr lang="ar-SA" sz="2800" dirty="0" smtClean="0">
                <a:solidFill>
                  <a:srgbClr val="FF0000"/>
                </a:solidFill>
              </a:rPr>
              <a:t>هذه النوع الاكثر ملائمة لدرس التربية </a:t>
            </a:r>
          </a:p>
          <a:p>
            <a:pPr marL="0" indent="0">
              <a:buNone/>
            </a:pPr>
            <a:r>
              <a:rPr lang="ar-SA" sz="2800" dirty="0" smtClean="0">
                <a:solidFill>
                  <a:srgbClr val="FF0000"/>
                </a:solidFill>
              </a:rPr>
              <a:t>الرياضية.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149080"/>
            <a:ext cx="2286000" cy="2000250"/>
          </a:xfrm>
          <a:prstGeom prst="rect">
            <a:avLst/>
          </a:prstGeom>
        </p:spPr>
      </p:pic>
    </p:spTree>
    <p:extLst>
      <p:ext uri="{BB962C8B-B14F-4D97-AF65-F5344CB8AC3E}">
        <p14:creationId xmlns:p14="http://schemas.microsoft.com/office/powerpoint/2010/main" val="368005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1</a:t>
            </a:r>
            <a:endParaRPr lang="ar-SA" dirty="0"/>
          </a:p>
        </p:txBody>
      </p:sp>
      <p:sp>
        <p:nvSpPr>
          <p:cNvPr id="3" name="عنصر نائب للمحتوى 2"/>
          <p:cNvSpPr>
            <a:spLocks noGrp="1"/>
          </p:cNvSpPr>
          <p:nvPr>
            <p:ph idx="1"/>
          </p:nvPr>
        </p:nvSpPr>
        <p:spPr/>
        <p:txBody>
          <a:bodyPr>
            <a:normAutofit/>
          </a:bodyPr>
          <a:lstStyle/>
          <a:p>
            <a:r>
              <a:rPr lang="ar-SA" sz="2800" dirty="0" smtClean="0"/>
              <a:t>تنظيم </a:t>
            </a:r>
            <a:r>
              <a:rPr lang="ar-SA" sz="2800" dirty="0" smtClean="0">
                <a:solidFill>
                  <a:srgbClr val="FF0000"/>
                </a:solidFill>
              </a:rPr>
              <a:t>العلاقة</a:t>
            </a:r>
            <a:r>
              <a:rPr lang="ar-SA" sz="2800" dirty="0" smtClean="0"/>
              <a:t> بين المعلم والتلاميذ ، وبين التلاميذ انفسهم في الدرس، فيساعد التنظيم على قيام التلاميذ بأدوارهم اثناء النشاط . </a:t>
            </a:r>
            <a:endParaRPr lang="ar-SA" sz="2800" dirty="0"/>
          </a:p>
        </p:txBody>
      </p:sp>
      <p:graphicFrame>
        <p:nvGraphicFramePr>
          <p:cNvPr id="8" name="رسم تخطيطي 7"/>
          <p:cNvGraphicFramePr/>
          <p:nvPr>
            <p:extLst>
              <p:ext uri="{D42A27DB-BD31-4B8C-83A1-F6EECF244321}">
                <p14:modId xmlns:p14="http://schemas.microsoft.com/office/powerpoint/2010/main" val="2260107288"/>
              </p:ext>
            </p:extLst>
          </p:nvPr>
        </p:nvGraphicFramePr>
        <p:xfrm>
          <a:off x="395536" y="2636912"/>
          <a:ext cx="51125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4638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sp>
        <p:nvSpPr>
          <p:cNvPr id="3" name="عنصر نائب للمحتوى 2"/>
          <p:cNvSpPr>
            <a:spLocks noGrp="1"/>
          </p:cNvSpPr>
          <p:nvPr>
            <p:ph idx="1"/>
          </p:nvPr>
        </p:nvSpPr>
        <p:spPr/>
        <p:txBody>
          <a:bodyPr>
            <a:normAutofit/>
          </a:bodyPr>
          <a:lstStyle/>
          <a:p>
            <a:pPr marL="0" indent="0">
              <a:buNone/>
            </a:pPr>
            <a:r>
              <a:rPr lang="ar-SA" sz="2400" b="1" dirty="0" smtClean="0"/>
              <a:t>ثانياً: الاداء طبقاً لعدد محدد. </a:t>
            </a:r>
          </a:p>
          <a:p>
            <a:pPr marL="514350" indent="-514350">
              <a:buFont typeface="+mj-lt"/>
              <a:buAutoNum type="arabicPeriod"/>
            </a:pPr>
            <a:r>
              <a:rPr lang="ar-SA" sz="2400" dirty="0" smtClean="0"/>
              <a:t>تقسيم التلاميذ على جميع المحطات بالتساوي ويقوم المدرس تحديد عدد مرات الاداء ( التكرار) لكل محطة في أقل زمن ممكن ، </a:t>
            </a:r>
          </a:p>
          <a:p>
            <a:pPr marL="514350" indent="-514350">
              <a:buFont typeface="+mj-lt"/>
              <a:buAutoNum type="arabicPeriod"/>
            </a:pPr>
            <a:r>
              <a:rPr lang="ar-SA" sz="2400" dirty="0"/>
              <a:t> </a:t>
            </a:r>
            <a:r>
              <a:rPr lang="ar-SA" sz="2400" dirty="0" smtClean="0"/>
              <a:t>يعتبر </a:t>
            </a:r>
            <a:r>
              <a:rPr lang="ar-SA" sz="2400" dirty="0"/>
              <a:t>المدرس هو المسؤول عن إعطاء الامر بالبدء فقط.</a:t>
            </a:r>
          </a:p>
          <a:p>
            <a:pPr marL="514350" indent="-514350">
              <a:buFont typeface="+mj-lt"/>
              <a:buAutoNum type="arabicPeriod"/>
            </a:pPr>
            <a:r>
              <a:rPr lang="ar-SA" sz="2400" dirty="0" smtClean="0"/>
              <a:t>يقوم التلاميذ بعد ذلك بالتنفيذ ، </a:t>
            </a:r>
          </a:p>
          <a:p>
            <a:pPr marL="514350" indent="-514350">
              <a:buFont typeface="+mj-lt"/>
              <a:buAutoNum type="arabicPeriod"/>
            </a:pPr>
            <a:r>
              <a:rPr lang="ar-SA" sz="2400" dirty="0" smtClean="0"/>
              <a:t>في هذه الطريقة يختلف حمل الاداء من تلميذ لآخر وفقاً للفروق الفردية،</a:t>
            </a:r>
          </a:p>
          <a:p>
            <a:pPr marL="514350" indent="-514350">
              <a:buFont typeface="+mj-lt"/>
              <a:buAutoNum type="arabicPeriod"/>
            </a:pPr>
            <a:r>
              <a:rPr lang="ar-SA" sz="2400" dirty="0" smtClean="0"/>
              <a:t> تعتبر فترة الراحة هي الفترة القصيرة التي يستغرقها التلميذ بسرعة أثناء التغيير من محطة لأخرى ،</a:t>
            </a:r>
          </a:p>
          <a:p>
            <a:pPr marL="514350" indent="-514350">
              <a:buFont typeface="+mj-lt"/>
              <a:buAutoNum type="arabicPeriod"/>
            </a:pPr>
            <a:r>
              <a:rPr lang="ar-SA" sz="2400" dirty="0" smtClean="0"/>
              <a:t>تراعى الجوانب التنظيمية لأن عدد التلاميذ يختلف من محطة لأخرى نظر لأن بعض التلاميذ يلحقون زملائهم او يسبقونهم أثناء الاداء. </a:t>
            </a:r>
            <a:endParaRPr lang="ar-SA" sz="2400" dirty="0"/>
          </a:p>
        </p:txBody>
      </p:sp>
    </p:spTree>
    <p:extLst>
      <p:ext uri="{BB962C8B-B14F-4D97-AF65-F5344CB8AC3E}">
        <p14:creationId xmlns:p14="http://schemas.microsoft.com/office/powerpoint/2010/main" val="1108968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a:t>الاداء طبقاً لعدد </a:t>
            </a:r>
            <a:r>
              <a:rPr lang="ar-SA" b="1" dirty="0" smtClean="0"/>
              <a:t>محدد</a:t>
            </a:r>
            <a:endParaRPr lang="ar-SA" dirty="0"/>
          </a:p>
        </p:txBody>
      </p:sp>
      <p:pic>
        <p:nvPicPr>
          <p:cNvPr id="4" name="عنصر نائب للمحتوى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2854" b="-3562"/>
          <a:stretch/>
        </p:blipFill>
        <p:spPr>
          <a:xfrm>
            <a:off x="827585" y="1905000"/>
            <a:ext cx="7128792" cy="4663440"/>
          </a:xfrm>
          <a:prstGeom prst="rect">
            <a:avLst/>
          </a:prstGeom>
          <a:ln>
            <a:noFill/>
          </a:ln>
          <a:effectLst>
            <a:softEdge rad="112500"/>
          </a:effectLst>
        </p:spPr>
      </p:pic>
    </p:spTree>
    <p:extLst>
      <p:ext uri="{BB962C8B-B14F-4D97-AF65-F5344CB8AC3E}">
        <p14:creationId xmlns:p14="http://schemas.microsoft.com/office/powerpoint/2010/main" val="1543975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a:t>الاداء طبقاً </a:t>
            </a:r>
            <a:r>
              <a:rPr lang="ar-SA" b="1" dirty="0" smtClean="0"/>
              <a:t>لزمن محدد</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407" y="1844824"/>
            <a:ext cx="7200800" cy="4320480"/>
          </a:xfrm>
        </p:spPr>
      </p:pic>
    </p:spTree>
    <p:extLst>
      <p:ext uri="{BB962C8B-B14F-4D97-AF65-F5344CB8AC3E}">
        <p14:creationId xmlns:p14="http://schemas.microsoft.com/office/powerpoint/2010/main" val="284099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الاداء طبقاً لزمن محدد</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55539"/>
            <a:ext cx="7873028" cy="4481774"/>
          </a:xfrm>
        </p:spPr>
      </p:pic>
    </p:spTree>
    <p:extLst>
      <p:ext uri="{BB962C8B-B14F-4D97-AF65-F5344CB8AC3E}">
        <p14:creationId xmlns:p14="http://schemas.microsoft.com/office/powerpoint/2010/main" val="635973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t>الاشكال الأساسية للتنظيم الدائري </a:t>
            </a:r>
          </a:p>
        </p:txBody>
      </p:sp>
      <p:sp>
        <p:nvSpPr>
          <p:cNvPr id="3" name="عنصر نائب للمحتوى 2"/>
          <p:cNvSpPr>
            <a:spLocks noGrp="1"/>
          </p:cNvSpPr>
          <p:nvPr>
            <p:ph idx="1"/>
          </p:nvPr>
        </p:nvSpPr>
        <p:spPr/>
        <p:txBody>
          <a:bodyPr>
            <a:normAutofit/>
          </a:bodyPr>
          <a:lstStyle/>
          <a:p>
            <a:pPr marL="0" indent="0">
              <a:buNone/>
            </a:pPr>
            <a:r>
              <a:rPr lang="ar-SA" sz="3200" b="1" dirty="0" smtClean="0"/>
              <a:t>ثالثاً: الاداء طبقاً لزمن وعدد محددين </a:t>
            </a:r>
          </a:p>
          <a:p>
            <a:pPr marL="514350" indent="-514350">
              <a:buFont typeface="+mj-lt"/>
              <a:buAutoNum type="arabicPeriod"/>
            </a:pPr>
            <a:r>
              <a:rPr lang="ar-SA" sz="3200" dirty="0" smtClean="0"/>
              <a:t>تقسم التلاميذ إلى محطات الدائرة بحيث يقوم المدرس بإعطاء إشارة البدء،</a:t>
            </a:r>
          </a:p>
          <a:p>
            <a:pPr marL="514350" indent="-514350">
              <a:buFont typeface="+mj-lt"/>
              <a:buAutoNum type="arabicPeriod"/>
            </a:pPr>
            <a:r>
              <a:rPr lang="ar-SA" sz="3200" dirty="0" smtClean="0"/>
              <a:t>ويقوم التلاميذ بأداء عدد محدد من التكرارات لتمرين معين في كل محطة مع تحديد زمن الاداء في جميع محطات الدائرة،</a:t>
            </a:r>
          </a:p>
          <a:p>
            <a:pPr marL="514350" indent="-514350">
              <a:buFont typeface="+mj-lt"/>
              <a:buAutoNum type="arabicPeriod"/>
            </a:pPr>
            <a:r>
              <a:rPr lang="ar-SA" sz="3200" dirty="0" smtClean="0"/>
              <a:t>عدد التلاميذ لا يكون ثابتاً في كلم محطة أثناء الاداء نظرا لاختلاف عدد مرات الاداء من تلميذ لآخر. </a:t>
            </a:r>
          </a:p>
        </p:txBody>
      </p:sp>
    </p:spTree>
    <p:extLst>
      <p:ext uri="{BB962C8B-B14F-4D97-AF65-F5344CB8AC3E}">
        <p14:creationId xmlns:p14="http://schemas.microsoft.com/office/powerpoint/2010/main" val="2320502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الاداء طبقاً لزمن وعدد محددين</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39341"/>
            <a:ext cx="7560840" cy="4525963"/>
          </a:xfrm>
        </p:spPr>
      </p:pic>
    </p:spTree>
    <p:extLst>
      <p:ext uri="{BB962C8B-B14F-4D97-AF65-F5344CB8AC3E}">
        <p14:creationId xmlns:p14="http://schemas.microsoft.com/office/powerpoint/2010/main" val="35492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المراجع </a:t>
            </a:r>
            <a:endParaRPr lang="ar-SA" dirty="0"/>
          </a:p>
        </p:txBody>
      </p:sp>
      <p:sp>
        <p:nvSpPr>
          <p:cNvPr id="3" name="عنصر نائب للمحتوى 2"/>
          <p:cNvSpPr>
            <a:spLocks noGrp="1"/>
          </p:cNvSpPr>
          <p:nvPr>
            <p:ph idx="1"/>
          </p:nvPr>
        </p:nvSpPr>
        <p:spPr/>
        <p:txBody>
          <a:bodyPr>
            <a:normAutofit/>
          </a:bodyPr>
          <a:lstStyle/>
          <a:p>
            <a:r>
              <a:rPr lang="ar-SA" sz="3200" dirty="0" smtClean="0"/>
              <a:t>عمر زينب، عبد الحكيم غادة (2008) طرق تدريس التربية الرياضية: الاسس النظرية والتطبيقات العملية</a:t>
            </a:r>
          </a:p>
          <a:p>
            <a:r>
              <a:rPr lang="ar-SA" sz="3200" dirty="0" smtClean="0"/>
              <a:t>سعد ناهد ، فهيم نيللي (1998) طرق التدريس في التربية الرياضية. </a:t>
            </a:r>
            <a:endParaRPr lang="ar-SA" sz="3200" dirty="0"/>
          </a:p>
        </p:txBody>
      </p:sp>
    </p:spTree>
    <p:extLst>
      <p:ext uri="{BB962C8B-B14F-4D97-AF65-F5344CB8AC3E}">
        <p14:creationId xmlns:p14="http://schemas.microsoft.com/office/powerpoint/2010/main" val="12686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2</a:t>
            </a:r>
            <a:endParaRPr lang="ar-SA" dirty="0"/>
          </a:p>
        </p:txBody>
      </p:sp>
      <p:sp>
        <p:nvSpPr>
          <p:cNvPr id="3" name="عنصر نائب للمحتوى 2"/>
          <p:cNvSpPr>
            <a:spLocks noGrp="1"/>
          </p:cNvSpPr>
          <p:nvPr>
            <p:ph idx="1"/>
          </p:nvPr>
        </p:nvSpPr>
        <p:spPr/>
        <p:txBody>
          <a:bodyPr>
            <a:normAutofit/>
          </a:bodyPr>
          <a:lstStyle/>
          <a:p>
            <a:r>
              <a:rPr lang="ar-SA" sz="2800" dirty="0" smtClean="0"/>
              <a:t>يساعد المعلم على الاستخدام الامثل للزمن في تعليم التلاميذ، وادارة الإمكانات الرياضية في الحصة. </a:t>
            </a:r>
          </a:p>
          <a:p>
            <a:endParaRPr lang="ar-SA" sz="2800" dirty="0"/>
          </a:p>
        </p:txBody>
      </p:sp>
      <p:graphicFrame>
        <p:nvGraphicFramePr>
          <p:cNvPr id="4" name="رسم تخطيطي 3"/>
          <p:cNvGraphicFramePr/>
          <p:nvPr>
            <p:extLst>
              <p:ext uri="{D42A27DB-BD31-4B8C-83A1-F6EECF244321}">
                <p14:modId xmlns:p14="http://schemas.microsoft.com/office/powerpoint/2010/main" val="3613912143"/>
              </p:ext>
            </p:extLst>
          </p:nvPr>
        </p:nvGraphicFramePr>
        <p:xfrm>
          <a:off x="1259632" y="23893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00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اهمية التنظيم والتشكيلات في الدرس 2</a:t>
            </a:r>
            <a:endParaRPr lang="ar-SA" dirty="0"/>
          </a:p>
        </p:txBody>
      </p:sp>
      <p:sp>
        <p:nvSpPr>
          <p:cNvPr id="3" name="عنصر نائب للمحتوى 2"/>
          <p:cNvSpPr>
            <a:spLocks noGrp="1"/>
          </p:cNvSpPr>
          <p:nvPr>
            <p:ph idx="1"/>
          </p:nvPr>
        </p:nvSpPr>
        <p:spPr/>
        <p:txBody>
          <a:bodyPr>
            <a:normAutofit/>
          </a:bodyPr>
          <a:lstStyle/>
          <a:p>
            <a:r>
              <a:rPr lang="ar-SA" sz="3200" b="1" dirty="0" smtClean="0"/>
              <a:t>من الناحية التربوية. </a:t>
            </a:r>
          </a:p>
          <a:p>
            <a:pPr marL="0" indent="0">
              <a:buNone/>
            </a:pPr>
            <a:r>
              <a:rPr lang="ar-SA" sz="3200" dirty="0" smtClean="0"/>
              <a:t>تنمي لدى المتعلمين اهمية وتطبيق العمل الجماعي والتدريب على القيادة </a:t>
            </a:r>
            <a:r>
              <a:rPr lang="ar-SA" sz="3200" dirty="0" err="1" smtClean="0"/>
              <a:t>والإلتزام</a:t>
            </a:r>
            <a:r>
              <a:rPr lang="ar-SA" sz="3200" dirty="0" smtClean="0"/>
              <a:t> الواعي بالنظام داخل الحصة. </a:t>
            </a:r>
            <a:endParaRPr lang="ar-SA"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789040"/>
            <a:ext cx="4954536" cy="2551586"/>
          </a:xfrm>
          <a:prstGeom prst="rect">
            <a:avLst/>
          </a:prstGeom>
        </p:spPr>
      </p:pic>
    </p:spTree>
    <p:extLst>
      <p:ext uri="{BB962C8B-B14F-4D97-AF65-F5344CB8AC3E}">
        <p14:creationId xmlns:p14="http://schemas.microsoft.com/office/powerpoint/2010/main" val="1792707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اولاً: أهداف النشاط وطبيعته. </a:t>
            </a:r>
          </a:p>
          <a:p>
            <a:pPr marL="0" indent="0">
              <a:buNone/>
            </a:pPr>
            <a:r>
              <a:rPr lang="ar-SA" sz="2800" b="1" dirty="0" smtClean="0"/>
              <a:t> </a:t>
            </a:r>
            <a:r>
              <a:rPr lang="ar-SA" sz="2800" dirty="0" smtClean="0"/>
              <a:t>ان يتناسب التشكيل/التنظيم مع نوع النشاط التعليمي وأهدافه (تغذية راجعة ، شرح - تطبيق) .</a:t>
            </a:r>
          </a:p>
          <a:p>
            <a:endParaRPr lang="ar-SA" sz="2800" dirty="0"/>
          </a:p>
          <a:p>
            <a:endParaRPr lang="ar-SA" sz="2800" dirty="0" smtClean="0"/>
          </a:p>
          <a:p>
            <a:endParaRPr lang="ar-SA" sz="2800" dirty="0" smtClean="0"/>
          </a:p>
          <a:p>
            <a:endParaRPr lang="ar-SA" sz="2800" dirty="0"/>
          </a:p>
          <a:p>
            <a:endParaRPr lang="ar-SA" sz="28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3645024"/>
            <a:ext cx="3448707" cy="2520280"/>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005064"/>
            <a:ext cx="3625755" cy="1912615"/>
          </a:xfrm>
          <a:prstGeom prst="rect">
            <a:avLst/>
          </a:prstGeom>
        </p:spPr>
      </p:pic>
    </p:spTree>
    <p:extLst>
      <p:ext uri="{BB962C8B-B14F-4D97-AF65-F5344CB8AC3E}">
        <p14:creationId xmlns:p14="http://schemas.microsoft.com/office/powerpoint/2010/main" val="362915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ثانياً: طريقة التدريس.</a:t>
            </a:r>
          </a:p>
          <a:p>
            <a:pPr marL="0" indent="0">
              <a:buNone/>
            </a:pPr>
            <a:r>
              <a:rPr lang="ar-SA" sz="2800" dirty="0" smtClean="0"/>
              <a:t>كل طريقة تدريس تمتلك أشكال تنظيم متميزة تتماشى مع نظرة المعلم لدور التلاميذ في درس التربية البدنية. التعاونية – الاكتشاف – حل المشكلات </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488" y="3789041"/>
            <a:ext cx="2965472" cy="21526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789040"/>
            <a:ext cx="2124075" cy="2152650"/>
          </a:xfrm>
          <a:prstGeom prst="rect">
            <a:avLst/>
          </a:prstGeom>
        </p:spPr>
      </p:pic>
    </p:spTree>
    <p:extLst>
      <p:ext uri="{BB962C8B-B14F-4D97-AF65-F5344CB8AC3E}">
        <p14:creationId xmlns:p14="http://schemas.microsoft.com/office/powerpoint/2010/main" val="427145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شروط اختيار اشكال التنظيم في الدرس</a:t>
            </a:r>
            <a:endParaRPr lang="ar-SA" dirty="0"/>
          </a:p>
        </p:txBody>
      </p:sp>
      <p:sp>
        <p:nvSpPr>
          <p:cNvPr id="3" name="عنصر نائب للمحتوى 2"/>
          <p:cNvSpPr>
            <a:spLocks noGrp="1"/>
          </p:cNvSpPr>
          <p:nvPr>
            <p:ph idx="1"/>
          </p:nvPr>
        </p:nvSpPr>
        <p:spPr/>
        <p:txBody>
          <a:bodyPr>
            <a:normAutofit/>
          </a:bodyPr>
          <a:lstStyle/>
          <a:p>
            <a:pPr marL="0" indent="0">
              <a:buNone/>
            </a:pPr>
            <a:r>
              <a:rPr lang="ar-SA" sz="2800" b="1" dirty="0" smtClean="0"/>
              <a:t>ثالثاً: الاتصال واضح بين المعلم والتلاميذ</a:t>
            </a:r>
          </a:p>
          <a:p>
            <a:pPr marL="0" indent="0">
              <a:buNone/>
            </a:pPr>
            <a:r>
              <a:rPr lang="ar-SA" sz="2800" dirty="0" smtClean="0"/>
              <a:t>إتاحة الفرصة لجميع التلاميذ من رؤية المدرس وسماع صوته بوضوح، وكذلك تمكين للمعلم من رؤية جميع التلاميذ حتى يمكن السيطرة على الفصل. </a:t>
            </a:r>
            <a:endParaRPr lang="ar-SA"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645024"/>
            <a:ext cx="5923384" cy="2912241"/>
          </a:xfrm>
          <a:prstGeom prst="rect">
            <a:avLst/>
          </a:prstGeom>
        </p:spPr>
      </p:pic>
    </p:spTree>
    <p:extLst>
      <p:ext uri="{BB962C8B-B14F-4D97-AF65-F5344CB8AC3E}">
        <p14:creationId xmlns:p14="http://schemas.microsoft.com/office/powerpoint/2010/main" val="18110630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479</TotalTime>
  <Words>1962</Words>
  <Application>Microsoft Office PowerPoint</Application>
  <PresentationFormat>عرض على الشاشة (3:4)‏</PresentationFormat>
  <Paragraphs>216</Paragraphs>
  <Slides>46</Slides>
  <Notes>0</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تجاور</vt:lpstr>
      <vt:lpstr>المحاضرة الخامسة: أشكال تنظيم الدرس </vt:lpstr>
      <vt:lpstr>اهداف المحاضرة</vt:lpstr>
      <vt:lpstr>ما المقصود بأشكال التنظيم؟</vt:lpstr>
      <vt:lpstr>اهمية التنظيم والتشكيلات في الدرس 1</vt:lpstr>
      <vt:lpstr>اهمية التنظيم والتشكيلات في الدرس 2</vt:lpstr>
      <vt:lpstr>اهمية التنظيم والتشكيلات في الدرس 2</vt:lpstr>
      <vt:lpstr>شروط اختيار اشكال التنظيم في الدرس</vt:lpstr>
      <vt:lpstr>شروط اختيار اشكال التنظيم في الدرس</vt:lpstr>
      <vt:lpstr>شروط اختيار اشكال التنظيم في الدرس</vt:lpstr>
      <vt:lpstr>شروط اختيار اشكال التنظيم في الدرس</vt:lpstr>
      <vt:lpstr>شروط اختيار اشكال التنظيم في الدرس</vt:lpstr>
      <vt:lpstr>انواع التنظيم: وفق المستوى</vt:lpstr>
      <vt:lpstr>انواع التنظيم : الفريق </vt:lpstr>
      <vt:lpstr>انواع التنظيم :الجماعي</vt:lpstr>
      <vt:lpstr>اختيار قادة المجموعات </vt:lpstr>
      <vt:lpstr>فروع التنظيم الجماعي: ( الموازي) </vt:lpstr>
      <vt:lpstr>( الموازي) </vt:lpstr>
      <vt:lpstr>فروع التنظيم الجماعي:( المجموعات المتبادلة) </vt:lpstr>
      <vt:lpstr>اشكال التنظيم الجماعي ( المتغير) </vt:lpstr>
      <vt:lpstr>التنظيم العددي: الفردي – الزوجي- الجماعي </vt:lpstr>
      <vt:lpstr>التنظيم العددي: الفردي – الزوجي- الجماعي </vt:lpstr>
      <vt:lpstr>التنظيم العددي: الفردي – الزوجي- الجماعي </vt:lpstr>
      <vt:lpstr>التنظيم الجماعي</vt:lpstr>
      <vt:lpstr>التنظيم الجماعي</vt:lpstr>
      <vt:lpstr>اشكال التنظيم الجماعي ( المواجه) </vt:lpstr>
      <vt:lpstr>اشكال التنظيم الجماعي ( المواجه) </vt:lpstr>
      <vt:lpstr>اشكال التنظيم الجماعي ( المواجه) </vt:lpstr>
      <vt:lpstr>اشكال التنظيم الجماعي ( المواجه) </vt:lpstr>
      <vt:lpstr>التنظيم في محطات</vt:lpstr>
      <vt:lpstr>التنظيم في محطات</vt:lpstr>
      <vt:lpstr>التنظيم الدائري </vt:lpstr>
      <vt:lpstr>التنظيم الدائري</vt:lpstr>
      <vt:lpstr>التدريب الدائري </vt:lpstr>
      <vt:lpstr>التدريب الدائري </vt:lpstr>
      <vt:lpstr>التدريب الدائري </vt:lpstr>
      <vt:lpstr>مميزات التنظيم الدائري </vt:lpstr>
      <vt:lpstr>مميزات التنظيم الدائري </vt:lpstr>
      <vt:lpstr>الاشكال الأساسية للتنظيم الدائري </vt:lpstr>
      <vt:lpstr>الاشكال الأساسية للتنظيم الدائري </vt:lpstr>
      <vt:lpstr>الاشكال الأساسية للتنظيم الدائري </vt:lpstr>
      <vt:lpstr>الاداء طبقاً لعدد محدد</vt:lpstr>
      <vt:lpstr>الاداء طبقاً لزمن محدد</vt:lpstr>
      <vt:lpstr>الاداء طبقاً لزمن محدد</vt:lpstr>
      <vt:lpstr>الاشكال الأساسية للتنظيم الدائري </vt:lpstr>
      <vt:lpstr>الاداء طبقاً لزمن وعدد محددين</vt:lpstr>
      <vt:lpstr>المراجع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 أشكال تنظيم الدرس</dc:title>
  <dc:creator>AA</dc:creator>
  <cp:lastModifiedBy>AA</cp:lastModifiedBy>
  <cp:revision>46</cp:revision>
  <dcterms:created xsi:type="dcterms:W3CDTF">2019-02-09T07:35:39Z</dcterms:created>
  <dcterms:modified xsi:type="dcterms:W3CDTF">2019-09-23T07:26:29Z</dcterms:modified>
</cp:coreProperties>
</file>