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7"/>
  </p:notesMasterIdLst>
  <p:sldIdLst>
    <p:sldId id="257" r:id="rId2"/>
    <p:sldId id="256" r:id="rId3"/>
    <p:sldId id="271" r:id="rId4"/>
    <p:sldId id="272" r:id="rId5"/>
    <p:sldId id="273" r:id="rId6"/>
    <p:sldId id="274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D0C40-6565-459D-B7EE-CBC3514FCE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081184B-FCC1-40B8-BD0B-4DAD1720C3B4}">
      <dgm:prSet phldrT="[نص]" custT="1"/>
      <dgm:spPr/>
      <dgm:t>
        <a:bodyPr/>
        <a:lstStyle/>
        <a:p>
          <a:pPr rtl="1"/>
          <a:r>
            <a:rPr lang="ar-SA" sz="2400" dirty="0" smtClean="0"/>
            <a:t>وحدة الهدف</a:t>
          </a:r>
          <a:endParaRPr lang="ar-SA" sz="2400" dirty="0"/>
        </a:p>
      </dgm:t>
    </dgm:pt>
    <dgm:pt modelId="{D4CCFF4C-5C8F-4048-B7A8-9CBCDC340C04}" type="parTrans" cxnId="{89345E2F-8C1E-4071-B3EB-7F159E629E85}">
      <dgm:prSet/>
      <dgm:spPr/>
      <dgm:t>
        <a:bodyPr/>
        <a:lstStyle/>
        <a:p>
          <a:pPr rtl="1"/>
          <a:endParaRPr lang="ar-SA"/>
        </a:p>
      </dgm:t>
    </dgm:pt>
    <dgm:pt modelId="{B70D951D-7200-4C80-8AEE-03A46E90A0DC}" type="sibTrans" cxnId="{89345E2F-8C1E-4071-B3EB-7F159E629E85}">
      <dgm:prSet/>
      <dgm:spPr/>
      <dgm:t>
        <a:bodyPr/>
        <a:lstStyle/>
        <a:p>
          <a:pPr rtl="1"/>
          <a:endParaRPr lang="ar-SA"/>
        </a:p>
      </dgm:t>
    </dgm:pt>
    <dgm:pt modelId="{47849A65-D2FB-4124-8E0B-4859F684DEA7}">
      <dgm:prSet phldrT="[نص]" custT="1"/>
      <dgm:spPr/>
      <dgm:t>
        <a:bodyPr/>
        <a:lstStyle/>
        <a:p>
          <a:pPr rtl="1"/>
          <a:r>
            <a:rPr lang="ar-SA" sz="2400" dirty="0" smtClean="0"/>
            <a:t>الوظيفة</a:t>
          </a:r>
          <a:endParaRPr lang="ar-SA" sz="2400" dirty="0"/>
        </a:p>
      </dgm:t>
    </dgm:pt>
    <dgm:pt modelId="{64E1D3CA-D437-4875-8F4D-FD052D95C921}" type="parTrans" cxnId="{7E01899C-14FC-403D-9533-3082A7762EA3}">
      <dgm:prSet/>
      <dgm:spPr/>
      <dgm:t>
        <a:bodyPr/>
        <a:lstStyle/>
        <a:p>
          <a:pPr rtl="1"/>
          <a:endParaRPr lang="ar-SA"/>
        </a:p>
      </dgm:t>
    </dgm:pt>
    <dgm:pt modelId="{6486AFF2-DD6E-4145-B04F-4525EA6C86E6}" type="sibTrans" cxnId="{7E01899C-14FC-403D-9533-3082A7762EA3}">
      <dgm:prSet/>
      <dgm:spPr/>
      <dgm:t>
        <a:bodyPr/>
        <a:lstStyle/>
        <a:p>
          <a:pPr rtl="1"/>
          <a:endParaRPr lang="ar-SA"/>
        </a:p>
      </dgm:t>
    </dgm:pt>
    <dgm:pt modelId="{5E370C4A-0B96-48E6-8FF5-A48AB2CD8CD9}">
      <dgm:prSet phldrT="[نص]" custT="1"/>
      <dgm:spPr/>
      <dgm:t>
        <a:bodyPr/>
        <a:lstStyle/>
        <a:p>
          <a:pPr rtl="1"/>
          <a:r>
            <a:rPr lang="ar-SA" sz="2400" dirty="0" smtClean="0"/>
            <a:t>التخصيص وتقسيم العمل</a:t>
          </a:r>
          <a:endParaRPr lang="ar-SA" sz="2400" dirty="0"/>
        </a:p>
      </dgm:t>
    </dgm:pt>
    <dgm:pt modelId="{DE3FEC71-7EF3-432A-8F1F-F6269F672F75}" type="parTrans" cxnId="{2ADFD066-87A7-4B76-B914-C3F989694315}">
      <dgm:prSet/>
      <dgm:spPr/>
      <dgm:t>
        <a:bodyPr/>
        <a:lstStyle/>
        <a:p>
          <a:pPr rtl="1"/>
          <a:endParaRPr lang="ar-SA"/>
        </a:p>
      </dgm:t>
    </dgm:pt>
    <dgm:pt modelId="{853B2D6D-BA66-40D9-9F5F-0A302287D72E}" type="sibTrans" cxnId="{2ADFD066-87A7-4B76-B914-C3F989694315}">
      <dgm:prSet/>
      <dgm:spPr/>
      <dgm:t>
        <a:bodyPr/>
        <a:lstStyle/>
        <a:p>
          <a:pPr rtl="1"/>
          <a:endParaRPr lang="ar-SA"/>
        </a:p>
      </dgm:t>
    </dgm:pt>
    <dgm:pt modelId="{D40F53D1-8E16-43DF-90D0-71B3F3E1B2EB}">
      <dgm:prSet phldrT="[نص]" custT="1"/>
      <dgm:spPr/>
      <dgm:t>
        <a:bodyPr/>
        <a:lstStyle/>
        <a:p>
          <a:pPr rtl="1"/>
          <a:r>
            <a:rPr lang="ar-SA" sz="2400" dirty="0" smtClean="0"/>
            <a:t>وحدة القيادة</a:t>
          </a:r>
          <a:endParaRPr lang="ar-SA" sz="2400" dirty="0"/>
        </a:p>
      </dgm:t>
    </dgm:pt>
    <dgm:pt modelId="{280C7A2A-DE7F-4481-ACD7-97192290CB13}" type="parTrans" cxnId="{B86C9768-78E1-4AF1-BD98-02A84EA34111}">
      <dgm:prSet/>
      <dgm:spPr/>
      <dgm:t>
        <a:bodyPr/>
        <a:lstStyle/>
        <a:p>
          <a:pPr rtl="1"/>
          <a:endParaRPr lang="ar-SA"/>
        </a:p>
      </dgm:t>
    </dgm:pt>
    <dgm:pt modelId="{18855955-6083-469A-B912-36B4255424F1}" type="sibTrans" cxnId="{B86C9768-78E1-4AF1-BD98-02A84EA34111}">
      <dgm:prSet/>
      <dgm:spPr/>
      <dgm:t>
        <a:bodyPr/>
        <a:lstStyle/>
        <a:p>
          <a:pPr rtl="1"/>
          <a:endParaRPr lang="ar-SA"/>
        </a:p>
      </dgm:t>
    </dgm:pt>
    <dgm:pt modelId="{E536D520-03CC-480E-B520-8FF9A31B87CF}">
      <dgm:prSet phldrT="[نص]" custT="1"/>
      <dgm:spPr/>
      <dgm:t>
        <a:bodyPr/>
        <a:lstStyle/>
        <a:p>
          <a:pPr rtl="1"/>
          <a:r>
            <a:rPr lang="ar-SA" sz="2400" dirty="0" smtClean="0"/>
            <a:t>نطاق الاشراف</a:t>
          </a:r>
          <a:endParaRPr lang="ar-SA" sz="2400" dirty="0"/>
        </a:p>
      </dgm:t>
    </dgm:pt>
    <dgm:pt modelId="{AB93CD5C-8B91-4E59-B202-218872999EC9}" type="parTrans" cxnId="{03A8522C-1761-4C49-B365-A8B1E6010E03}">
      <dgm:prSet/>
      <dgm:spPr/>
      <dgm:t>
        <a:bodyPr/>
        <a:lstStyle/>
        <a:p>
          <a:pPr rtl="1"/>
          <a:endParaRPr lang="ar-SA"/>
        </a:p>
      </dgm:t>
    </dgm:pt>
    <dgm:pt modelId="{95C69336-3EF8-4036-ABF6-CD7D4364FDD4}" type="sibTrans" cxnId="{03A8522C-1761-4C49-B365-A8B1E6010E03}">
      <dgm:prSet/>
      <dgm:spPr/>
      <dgm:t>
        <a:bodyPr/>
        <a:lstStyle/>
        <a:p>
          <a:pPr rtl="1"/>
          <a:endParaRPr lang="ar-SA"/>
        </a:p>
      </dgm:t>
    </dgm:pt>
    <dgm:pt modelId="{69591A5B-A057-4B51-B006-66995D35FD59}">
      <dgm:prSet phldrT="[نص]" custT="1"/>
      <dgm:spPr/>
      <dgm:t>
        <a:bodyPr/>
        <a:lstStyle/>
        <a:p>
          <a:pPr rtl="1"/>
          <a:r>
            <a:rPr lang="ar-SA" sz="2400" dirty="0" smtClean="0"/>
            <a:t>تكافؤ السلطة والمسؤولية</a:t>
          </a:r>
          <a:endParaRPr lang="ar-SA" sz="2400" dirty="0"/>
        </a:p>
      </dgm:t>
    </dgm:pt>
    <dgm:pt modelId="{71CCD034-F541-492A-9696-E75BBEA5D339}" type="parTrans" cxnId="{0CCA9D18-AD72-4E78-B11A-C26E34373893}">
      <dgm:prSet/>
      <dgm:spPr/>
      <dgm:t>
        <a:bodyPr/>
        <a:lstStyle/>
        <a:p>
          <a:pPr rtl="1"/>
          <a:endParaRPr lang="ar-SA"/>
        </a:p>
      </dgm:t>
    </dgm:pt>
    <dgm:pt modelId="{7DFD77F1-80A1-46DE-BAAD-A66B2D322540}" type="sibTrans" cxnId="{0CCA9D18-AD72-4E78-B11A-C26E34373893}">
      <dgm:prSet/>
      <dgm:spPr/>
      <dgm:t>
        <a:bodyPr/>
        <a:lstStyle/>
        <a:p>
          <a:pPr rtl="1"/>
          <a:endParaRPr lang="ar-SA"/>
        </a:p>
      </dgm:t>
    </dgm:pt>
    <dgm:pt modelId="{3DD3CB62-22D3-488E-AE62-8CC133B569EE}">
      <dgm:prSet phldrT="[نص]" custT="1"/>
      <dgm:spPr/>
      <dgm:t>
        <a:bodyPr/>
        <a:lstStyle/>
        <a:p>
          <a:pPr rtl="1"/>
          <a:r>
            <a:rPr lang="ar-SA" sz="2400" dirty="0" smtClean="0"/>
            <a:t>التفويض</a:t>
          </a:r>
          <a:endParaRPr lang="ar-SA" sz="2400" dirty="0"/>
        </a:p>
      </dgm:t>
    </dgm:pt>
    <dgm:pt modelId="{0B165CC0-F8DC-4155-A81D-05135ECD56FC}" type="parTrans" cxnId="{262D3093-2B46-4B9A-AAD0-9F03CC37B889}">
      <dgm:prSet/>
      <dgm:spPr/>
      <dgm:t>
        <a:bodyPr/>
        <a:lstStyle/>
        <a:p>
          <a:pPr rtl="1"/>
          <a:endParaRPr lang="ar-SA"/>
        </a:p>
      </dgm:t>
    </dgm:pt>
    <dgm:pt modelId="{82594188-128E-4DFD-8EFB-35FD6E7B86F1}" type="sibTrans" cxnId="{262D3093-2B46-4B9A-AAD0-9F03CC37B889}">
      <dgm:prSet/>
      <dgm:spPr/>
      <dgm:t>
        <a:bodyPr/>
        <a:lstStyle/>
        <a:p>
          <a:pPr rtl="1"/>
          <a:endParaRPr lang="ar-SA"/>
        </a:p>
      </dgm:t>
    </dgm:pt>
    <dgm:pt modelId="{BC90EF50-574B-44F4-B563-0BCA2FA9EFC4}">
      <dgm:prSet phldrT="[نص]" custT="1"/>
      <dgm:spPr/>
      <dgm:t>
        <a:bodyPr/>
        <a:lstStyle/>
        <a:p>
          <a:pPr rtl="1"/>
          <a:r>
            <a:rPr lang="ar-SA" sz="2400" dirty="0" smtClean="0"/>
            <a:t>المركزية واللامركزية</a:t>
          </a:r>
          <a:endParaRPr lang="ar-SA" sz="2400" dirty="0"/>
        </a:p>
      </dgm:t>
    </dgm:pt>
    <dgm:pt modelId="{0D84963D-DB3E-425A-A77E-B325970F2D00}" type="parTrans" cxnId="{1DFDD2A9-BBEF-48A6-81B5-E19C8EAEBF1E}">
      <dgm:prSet/>
      <dgm:spPr/>
      <dgm:t>
        <a:bodyPr/>
        <a:lstStyle/>
        <a:p>
          <a:pPr rtl="1"/>
          <a:endParaRPr lang="ar-SA"/>
        </a:p>
      </dgm:t>
    </dgm:pt>
    <dgm:pt modelId="{415EB272-3CEC-4EA5-8C22-A51B3D6BBA96}" type="sibTrans" cxnId="{1DFDD2A9-BBEF-48A6-81B5-E19C8EAEBF1E}">
      <dgm:prSet/>
      <dgm:spPr/>
      <dgm:t>
        <a:bodyPr/>
        <a:lstStyle/>
        <a:p>
          <a:pPr rtl="1"/>
          <a:endParaRPr lang="ar-SA"/>
        </a:p>
      </dgm:t>
    </dgm:pt>
    <dgm:pt modelId="{59FC7BA4-6F52-4111-969B-88BC4620871B}">
      <dgm:prSet phldrT="[نص]" custT="1"/>
      <dgm:spPr/>
      <dgm:t>
        <a:bodyPr/>
        <a:lstStyle/>
        <a:p>
          <a:pPr rtl="1"/>
          <a:r>
            <a:rPr lang="ar-SA" sz="2400" dirty="0" smtClean="0"/>
            <a:t>التنسيق</a:t>
          </a:r>
          <a:endParaRPr lang="ar-SA" sz="2400" dirty="0"/>
        </a:p>
      </dgm:t>
    </dgm:pt>
    <dgm:pt modelId="{0B8E91D3-7EC5-475F-8127-528BEFC30E28}" type="parTrans" cxnId="{8A28572B-2CE2-4557-9E77-8B3C7E0960C0}">
      <dgm:prSet/>
      <dgm:spPr/>
      <dgm:t>
        <a:bodyPr/>
        <a:lstStyle/>
        <a:p>
          <a:pPr rtl="1"/>
          <a:endParaRPr lang="ar-SA"/>
        </a:p>
      </dgm:t>
    </dgm:pt>
    <dgm:pt modelId="{D03AB2B4-FBCF-4AAE-9DF0-36601675FD2F}" type="sibTrans" cxnId="{8A28572B-2CE2-4557-9E77-8B3C7E0960C0}">
      <dgm:prSet/>
      <dgm:spPr/>
      <dgm:t>
        <a:bodyPr/>
        <a:lstStyle/>
        <a:p>
          <a:pPr rtl="1"/>
          <a:endParaRPr lang="ar-SA"/>
        </a:p>
      </dgm:t>
    </dgm:pt>
    <dgm:pt modelId="{01F3CBBC-D408-4554-83A3-F1ECEB4E2E17}">
      <dgm:prSet phldrT="[نص]" custT="1"/>
      <dgm:spPr/>
      <dgm:t>
        <a:bodyPr/>
        <a:lstStyle/>
        <a:p>
          <a:pPr rtl="1"/>
          <a:r>
            <a:rPr lang="ar-SA" sz="2400" dirty="0" smtClean="0"/>
            <a:t>التوازن والمرونة</a:t>
          </a:r>
          <a:endParaRPr lang="ar-SA" sz="2400" dirty="0"/>
        </a:p>
      </dgm:t>
    </dgm:pt>
    <dgm:pt modelId="{052E9196-1F14-4E5E-9795-411C4A9C0552}" type="parTrans" cxnId="{16B9E7B5-0032-46F9-9F9D-F55A6F4D1C65}">
      <dgm:prSet/>
      <dgm:spPr/>
      <dgm:t>
        <a:bodyPr/>
        <a:lstStyle/>
        <a:p>
          <a:pPr rtl="1"/>
          <a:endParaRPr lang="ar-SA"/>
        </a:p>
      </dgm:t>
    </dgm:pt>
    <dgm:pt modelId="{002AD421-AA18-4BE0-9DA6-1BE3D2D052CA}" type="sibTrans" cxnId="{16B9E7B5-0032-46F9-9F9D-F55A6F4D1C65}">
      <dgm:prSet/>
      <dgm:spPr/>
      <dgm:t>
        <a:bodyPr/>
        <a:lstStyle/>
        <a:p>
          <a:pPr rtl="1"/>
          <a:endParaRPr lang="ar-SA"/>
        </a:p>
      </dgm:t>
    </dgm:pt>
    <dgm:pt modelId="{23213412-F5BD-455F-972A-959C17517144}" type="pres">
      <dgm:prSet presAssocID="{1FED0C40-6565-459D-B7EE-CBC3514FCE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62F5017-F55D-4D38-B0AB-FEED6A5904E8}" type="pres">
      <dgm:prSet presAssocID="{9081184B-FCC1-40B8-BD0B-4DAD1720C3B4}" presName="node" presStyleLbl="node1" presStyleIdx="0" presStyleCnt="10" custScaleX="170741" custScaleY="145637" custRadScaleRad="105269" custRadScaleInc="13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C63D7E-65AD-44D6-97B9-7291B3E2AE6E}" type="pres">
      <dgm:prSet presAssocID="{9081184B-FCC1-40B8-BD0B-4DAD1720C3B4}" presName="spNode" presStyleCnt="0"/>
      <dgm:spPr/>
    </dgm:pt>
    <dgm:pt modelId="{A71323B8-DB20-45B0-88A6-EBAC22C73E28}" type="pres">
      <dgm:prSet presAssocID="{B70D951D-7200-4C80-8AEE-03A46E90A0DC}" presName="sibTrans" presStyleLbl="sibTrans1D1" presStyleIdx="0" presStyleCnt="10"/>
      <dgm:spPr/>
      <dgm:t>
        <a:bodyPr/>
        <a:lstStyle/>
        <a:p>
          <a:pPr rtl="1"/>
          <a:endParaRPr lang="ar-SA"/>
        </a:p>
      </dgm:t>
    </dgm:pt>
    <dgm:pt modelId="{51B4D845-8CA0-4A36-8BFB-30E5808C7E77}" type="pres">
      <dgm:prSet presAssocID="{47849A65-D2FB-4124-8E0B-4859F684DEA7}" presName="node" presStyleLbl="node1" presStyleIdx="1" presStyleCnt="10" custScaleX="1577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983FA1-822B-456C-A5B6-1C7309AB9F13}" type="pres">
      <dgm:prSet presAssocID="{47849A65-D2FB-4124-8E0B-4859F684DEA7}" presName="spNode" presStyleCnt="0"/>
      <dgm:spPr/>
    </dgm:pt>
    <dgm:pt modelId="{66DAAF05-BA4C-4B43-88EB-79387CE90920}" type="pres">
      <dgm:prSet presAssocID="{6486AFF2-DD6E-4145-B04F-4525EA6C86E6}" presName="sibTrans" presStyleLbl="sibTrans1D1" presStyleIdx="1" presStyleCnt="10"/>
      <dgm:spPr/>
      <dgm:t>
        <a:bodyPr/>
        <a:lstStyle/>
        <a:p>
          <a:pPr rtl="1"/>
          <a:endParaRPr lang="ar-SA"/>
        </a:p>
      </dgm:t>
    </dgm:pt>
    <dgm:pt modelId="{A1BC64EE-8543-4FB1-87E5-BA9D80441882}" type="pres">
      <dgm:prSet presAssocID="{5E370C4A-0B96-48E6-8FF5-A48AB2CD8CD9}" presName="node" presStyleLbl="node1" presStyleIdx="2" presStyleCnt="10" custScaleX="181816" custScaleY="145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048B7F-19F9-4C1A-A8AE-8EDE0E67F19C}" type="pres">
      <dgm:prSet presAssocID="{5E370C4A-0B96-48E6-8FF5-A48AB2CD8CD9}" presName="spNode" presStyleCnt="0"/>
      <dgm:spPr/>
    </dgm:pt>
    <dgm:pt modelId="{39F34677-8079-4C79-BB0B-6D1CE9E06B21}" type="pres">
      <dgm:prSet presAssocID="{853B2D6D-BA66-40D9-9F5F-0A302287D72E}" presName="sibTrans" presStyleLbl="sibTrans1D1" presStyleIdx="2" presStyleCnt="10"/>
      <dgm:spPr/>
      <dgm:t>
        <a:bodyPr/>
        <a:lstStyle/>
        <a:p>
          <a:pPr rtl="1"/>
          <a:endParaRPr lang="ar-SA"/>
        </a:p>
      </dgm:t>
    </dgm:pt>
    <dgm:pt modelId="{166A5ADE-D006-448F-ADC5-252FFA6E2D81}" type="pres">
      <dgm:prSet presAssocID="{D40F53D1-8E16-43DF-90D0-71B3F3E1B2EB}" presName="node" presStyleLbl="node1" presStyleIdx="3" presStyleCnt="10" custScaleX="154935" custScaleY="1511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5F8702-9992-4767-AC3B-BBBF34C1700B}" type="pres">
      <dgm:prSet presAssocID="{D40F53D1-8E16-43DF-90D0-71B3F3E1B2EB}" presName="spNode" presStyleCnt="0"/>
      <dgm:spPr/>
    </dgm:pt>
    <dgm:pt modelId="{A9A191B1-F6B2-4A64-B3F4-929049F89F2A}" type="pres">
      <dgm:prSet presAssocID="{18855955-6083-469A-B912-36B4255424F1}" presName="sibTrans" presStyleLbl="sibTrans1D1" presStyleIdx="3" presStyleCnt="10"/>
      <dgm:spPr/>
      <dgm:t>
        <a:bodyPr/>
        <a:lstStyle/>
        <a:p>
          <a:pPr rtl="1"/>
          <a:endParaRPr lang="ar-SA"/>
        </a:p>
      </dgm:t>
    </dgm:pt>
    <dgm:pt modelId="{D6C5650B-1264-4A03-8F68-95574C49D495}" type="pres">
      <dgm:prSet presAssocID="{E536D520-03CC-480E-B520-8FF9A31B87CF}" presName="node" presStyleLbl="node1" presStyleIdx="4" presStyleCnt="10" custScaleX="172211" custRadScaleRad="101702" custRadScaleInc="-554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7DA085-CCAE-44BA-BF98-A6C9CE2A8EC4}" type="pres">
      <dgm:prSet presAssocID="{E536D520-03CC-480E-B520-8FF9A31B87CF}" presName="spNode" presStyleCnt="0"/>
      <dgm:spPr/>
    </dgm:pt>
    <dgm:pt modelId="{7789F812-5418-46AA-B284-74D8AE0C8840}" type="pres">
      <dgm:prSet presAssocID="{95C69336-3EF8-4036-ABF6-CD7D4364FDD4}" presName="sibTrans" presStyleLbl="sibTrans1D1" presStyleIdx="4" presStyleCnt="10"/>
      <dgm:spPr/>
      <dgm:t>
        <a:bodyPr/>
        <a:lstStyle/>
        <a:p>
          <a:pPr rtl="1"/>
          <a:endParaRPr lang="ar-SA"/>
        </a:p>
      </dgm:t>
    </dgm:pt>
    <dgm:pt modelId="{56B6DF39-3AD7-4891-8138-C17F0F53217C}" type="pres">
      <dgm:prSet presAssocID="{69591A5B-A057-4B51-B006-66995D35FD59}" presName="node" presStyleLbl="node1" presStyleIdx="5" presStyleCnt="10" custScaleX="185456" custScaleY="169168" custRadScaleRad="95845" custRadScaleInc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851FF2-CA03-4DC6-AAF4-EF996EEA3634}" type="pres">
      <dgm:prSet presAssocID="{69591A5B-A057-4B51-B006-66995D35FD59}" presName="spNode" presStyleCnt="0"/>
      <dgm:spPr/>
    </dgm:pt>
    <dgm:pt modelId="{0A432BCA-84C6-44B4-9B7F-3F7539B316C6}" type="pres">
      <dgm:prSet presAssocID="{7DFD77F1-80A1-46DE-BAAD-A66B2D322540}" presName="sibTrans" presStyleLbl="sibTrans1D1" presStyleIdx="5" presStyleCnt="10"/>
      <dgm:spPr/>
      <dgm:t>
        <a:bodyPr/>
        <a:lstStyle/>
        <a:p>
          <a:pPr rtl="1"/>
          <a:endParaRPr lang="ar-SA"/>
        </a:p>
      </dgm:t>
    </dgm:pt>
    <dgm:pt modelId="{3B660B54-8423-4A89-9C60-2D1E81DAA40C}" type="pres">
      <dgm:prSet presAssocID="{3DD3CB62-22D3-488E-AE62-8CC133B569EE}" presName="node" presStyleLbl="node1" presStyleIdx="6" presStyleCnt="10" custScaleX="143239" custRadScaleRad="101740" custRadScaleInc="5569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0E8A1-D97C-47B8-9C0D-B2697D560544}" type="pres">
      <dgm:prSet presAssocID="{3DD3CB62-22D3-488E-AE62-8CC133B569EE}" presName="spNode" presStyleCnt="0"/>
      <dgm:spPr/>
    </dgm:pt>
    <dgm:pt modelId="{B022D64A-FA64-47E2-8552-4BFB0C39B41A}" type="pres">
      <dgm:prSet presAssocID="{82594188-128E-4DFD-8EFB-35FD6E7B86F1}" presName="sibTrans" presStyleLbl="sibTrans1D1" presStyleIdx="6" presStyleCnt="10"/>
      <dgm:spPr/>
      <dgm:t>
        <a:bodyPr/>
        <a:lstStyle/>
        <a:p>
          <a:pPr rtl="1"/>
          <a:endParaRPr lang="ar-SA"/>
        </a:p>
      </dgm:t>
    </dgm:pt>
    <dgm:pt modelId="{E69D21EB-9889-45A5-9C34-7497149F4BA4}" type="pres">
      <dgm:prSet presAssocID="{BC90EF50-574B-44F4-B563-0BCA2FA9EFC4}" presName="node" presStyleLbl="node1" presStyleIdx="7" presStyleCnt="10" custScaleX="180422" custScaleY="1511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28A193-D141-4974-A643-E2E0B4B08BD8}" type="pres">
      <dgm:prSet presAssocID="{BC90EF50-574B-44F4-B563-0BCA2FA9EFC4}" presName="spNode" presStyleCnt="0"/>
      <dgm:spPr/>
    </dgm:pt>
    <dgm:pt modelId="{DF98BC9C-B7C7-443E-BBAA-0A3FBD128B90}" type="pres">
      <dgm:prSet presAssocID="{415EB272-3CEC-4EA5-8C22-A51B3D6BBA96}" presName="sibTrans" presStyleLbl="sibTrans1D1" presStyleIdx="7" presStyleCnt="10"/>
      <dgm:spPr/>
      <dgm:t>
        <a:bodyPr/>
        <a:lstStyle/>
        <a:p>
          <a:pPr rtl="1"/>
          <a:endParaRPr lang="ar-SA"/>
        </a:p>
      </dgm:t>
    </dgm:pt>
    <dgm:pt modelId="{EB6FD39F-A923-49E9-9E09-A5C016E2A4F5}" type="pres">
      <dgm:prSet presAssocID="{59FC7BA4-6F52-4111-969B-88BC4620871B}" presName="node" presStyleLbl="node1" presStyleIdx="8" presStyleCnt="10" custScaleX="148665" custScaleY="145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9E5297-F78E-417E-B890-39F7E8FD13CE}" type="pres">
      <dgm:prSet presAssocID="{59FC7BA4-6F52-4111-969B-88BC4620871B}" presName="spNode" presStyleCnt="0"/>
      <dgm:spPr/>
    </dgm:pt>
    <dgm:pt modelId="{1FA02FA6-8BF6-45ED-9B22-1CCF4796ED43}" type="pres">
      <dgm:prSet presAssocID="{D03AB2B4-FBCF-4AAE-9DF0-36601675FD2F}" presName="sibTrans" presStyleLbl="sibTrans1D1" presStyleIdx="8" presStyleCnt="10"/>
      <dgm:spPr/>
      <dgm:t>
        <a:bodyPr/>
        <a:lstStyle/>
        <a:p>
          <a:pPr rtl="1"/>
          <a:endParaRPr lang="ar-SA"/>
        </a:p>
      </dgm:t>
    </dgm:pt>
    <dgm:pt modelId="{3FA5B635-9357-4B97-AF44-51C7D7DF2829}" type="pres">
      <dgm:prSet presAssocID="{01F3CBBC-D408-4554-83A3-F1ECEB4E2E17}" presName="node" presStyleLbl="node1" presStyleIdx="9" presStyleCnt="10" custScaleX="1577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78F919-CDCF-4762-973F-29862BA88FA1}" type="pres">
      <dgm:prSet presAssocID="{01F3CBBC-D408-4554-83A3-F1ECEB4E2E17}" presName="spNode" presStyleCnt="0"/>
      <dgm:spPr/>
    </dgm:pt>
    <dgm:pt modelId="{0A5CF3B2-0C0E-4F6C-BCCF-CB2C5104849A}" type="pres">
      <dgm:prSet presAssocID="{002AD421-AA18-4BE0-9DA6-1BE3D2D052CA}" presName="sibTrans" presStyleLbl="sibTrans1D1" presStyleIdx="9" presStyleCnt="10"/>
      <dgm:spPr/>
      <dgm:t>
        <a:bodyPr/>
        <a:lstStyle/>
        <a:p>
          <a:pPr rtl="1"/>
          <a:endParaRPr lang="ar-SA"/>
        </a:p>
      </dgm:t>
    </dgm:pt>
  </dgm:ptLst>
  <dgm:cxnLst>
    <dgm:cxn modelId="{0F481853-F5D9-4543-9851-24C02DED6F1E}" type="presOf" srcId="{6486AFF2-DD6E-4145-B04F-4525EA6C86E6}" destId="{66DAAF05-BA4C-4B43-88EB-79387CE90920}" srcOrd="0" destOrd="0" presId="urn:microsoft.com/office/officeart/2005/8/layout/cycle6"/>
    <dgm:cxn modelId="{B981F85C-C1D6-4E65-B315-03E873F4C1AB}" type="presOf" srcId="{1FED0C40-6565-459D-B7EE-CBC3514FCEE0}" destId="{23213412-F5BD-455F-972A-959C17517144}" srcOrd="0" destOrd="0" presId="urn:microsoft.com/office/officeart/2005/8/layout/cycle6"/>
    <dgm:cxn modelId="{47434B3A-FEB4-4DDB-8C3C-043CFA81F7CB}" type="presOf" srcId="{9081184B-FCC1-40B8-BD0B-4DAD1720C3B4}" destId="{A62F5017-F55D-4D38-B0AB-FEED6A5904E8}" srcOrd="0" destOrd="0" presId="urn:microsoft.com/office/officeart/2005/8/layout/cycle6"/>
    <dgm:cxn modelId="{262D3093-2B46-4B9A-AAD0-9F03CC37B889}" srcId="{1FED0C40-6565-459D-B7EE-CBC3514FCEE0}" destId="{3DD3CB62-22D3-488E-AE62-8CC133B569EE}" srcOrd="6" destOrd="0" parTransId="{0B165CC0-F8DC-4155-A81D-05135ECD56FC}" sibTransId="{82594188-128E-4DFD-8EFB-35FD6E7B86F1}"/>
    <dgm:cxn modelId="{2ADFD066-87A7-4B76-B914-C3F989694315}" srcId="{1FED0C40-6565-459D-B7EE-CBC3514FCEE0}" destId="{5E370C4A-0B96-48E6-8FF5-A48AB2CD8CD9}" srcOrd="2" destOrd="0" parTransId="{DE3FEC71-7EF3-432A-8F1F-F6269F672F75}" sibTransId="{853B2D6D-BA66-40D9-9F5F-0A302287D72E}"/>
    <dgm:cxn modelId="{7E01899C-14FC-403D-9533-3082A7762EA3}" srcId="{1FED0C40-6565-459D-B7EE-CBC3514FCEE0}" destId="{47849A65-D2FB-4124-8E0B-4859F684DEA7}" srcOrd="1" destOrd="0" parTransId="{64E1D3CA-D437-4875-8F4D-FD052D95C921}" sibTransId="{6486AFF2-DD6E-4145-B04F-4525EA6C86E6}"/>
    <dgm:cxn modelId="{71A7A5CB-D54B-4999-A736-A37B826A4821}" type="presOf" srcId="{95C69336-3EF8-4036-ABF6-CD7D4364FDD4}" destId="{7789F812-5418-46AA-B284-74D8AE0C8840}" srcOrd="0" destOrd="0" presId="urn:microsoft.com/office/officeart/2005/8/layout/cycle6"/>
    <dgm:cxn modelId="{CECE1AF7-471B-4ACB-BE26-72298B2747B1}" type="presOf" srcId="{D40F53D1-8E16-43DF-90D0-71B3F3E1B2EB}" destId="{166A5ADE-D006-448F-ADC5-252FFA6E2D81}" srcOrd="0" destOrd="0" presId="urn:microsoft.com/office/officeart/2005/8/layout/cycle6"/>
    <dgm:cxn modelId="{8B7B5662-4533-43F9-91CA-9FAC579B2696}" type="presOf" srcId="{415EB272-3CEC-4EA5-8C22-A51B3D6BBA96}" destId="{DF98BC9C-B7C7-443E-BBAA-0A3FBD128B90}" srcOrd="0" destOrd="0" presId="urn:microsoft.com/office/officeart/2005/8/layout/cycle6"/>
    <dgm:cxn modelId="{C4221D07-EEF1-4B50-96D3-882062A7D1FA}" type="presOf" srcId="{82594188-128E-4DFD-8EFB-35FD6E7B86F1}" destId="{B022D64A-FA64-47E2-8552-4BFB0C39B41A}" srcOrd="0" destOrd="0" presId="urn:microsoft.com/office/officeart/2005/8/layout/cycle6"/>
    <dgm:cxn modelId="{6AB616BB-E322-4425-AF15-A54C59AD3EE1}" type="presOf" srcId="{59FC7BA4-6F52-4111-969B-88BC4620871B}" destId="{EB6FD39F-A923-49E9-9E09-A5C016E2A4F5}" srcOrd="0" destOrd="0" presId="urn:microsoft.com/office/officeart/2005/8/layout/cycle6"/>
    <dgm:cxn modelId="{16B9E7B5-0032-46F9-9F9D-F55A6F4D1C65}" srcId="{1FED0C40-6565-459D-B7EE-CBC3514FCEE0}" destId="{01F3CBBC-D408-4554-83A3-F1ECEB4E2E17}" srcOrd="9" destOrd="0" parTransId="{052E9196-1F14-4E5E-9795-411C4A9C0552}" sibTransId="{002AD421-AA18-4BE0-9DA6-1BE3D2D052CA}"/>
    <dgm:cxn modelId="{EDE631A0-10E0-4771-8318-B1D2BE9C0702}" type="presOf" srcId="{69591A5B-A057-4B51-B006-66995D35FD59}" destId="{56B6DF39-3AD7-4891-8138-C17F0F53217C}" srcOrd="0" destOrd="0" presId="urn:microsoft.com/office/officeart/2005/8/layout/cycle6"/>
    <dgm:cxn modelId="{FBD3FD4F-A83A-436F-910A-E130B2EEE4AA}" type="presOf" srcId="{B70D951D-7200-4C80-8AEE-03A46E90A0DC}" destId="{A71323B8-DB20-45B0-88A6-EBAC22C73E28}" srcOrd="0" destOrd="0" presId="urn:microsoft.com/office/officeart/2005/8/layout/cycle6"/>
    <dgm:cxn modelId="{46B0E008-D931-4B4B-9909-886D63060713}" type="presOf" srcId="{D03AB2B4-FBCF-4AAE-9DF0-36601675FD2F}" destId="{1FA02FA6-8BF6-45ED-9B22-1CCF4796ED43}" srcOrd="0" destOrd="0" presId="urn:microsoft.com/office/officeart/2005/8/layout/cycle6"/>
    <dgm:cxn modelId="{2939620D-BB8D-453C-8337-5D82E2831DED}" type="presOf" srcId="{5E370C4A-0B96-48E6-8FF5-A48AB2CD8CD9}" destId="{A1BC64EE-8543-4FB1-87E5-BA9D80441882}" srcOrd="0" destOrd="0" presId="urn:microsoft.com/office/officeart/2005/8/layout/cycle6"/>
    <dgm:cxn modelId="{F1B06899-433D-4387-9D3A-1F90DB1ADFA9}" type="presOf" srcId="{853B2D6D-BA66-40D9-9F5F-0A302287D72E}" destId="{39F34677-8079-4C79-BB0B-6D1CE9E06B21}" srcOrd="0" destOrd="0" presId="urn:microsoft.com/office/officeart/2005/8/layout/cycle6"/>
    <dgm:cxn modelId="{B22AF399-160B-4E96-9692-6AF03FB06340}" type="presOf" srcId="{3DD3CB62-22D3-488E-AE62-8CC133B569EE}" destId="{3B660B54-8423-4A89-9C60-2D1E81DAA40C}" srcOrd="0" destOrd="0" presId="urn:microsoft.com/office/officeart/2005/8/layout/cycle6"/>
    <dgm:cxn modelId="{F8AFDBCE-6D4C-4C50-BA65-73F64004243B}" type="presOf" srcId="{01F3CBBC-D408-4554-83A3-F1ECEB4E2E17}" destId="{3FA5B635-9357-4B97-AF44-51C7D7DF2829}" srcOrd="0" destOrd="0" presId="urn:microsoft.com/office/officeart/2005/8/layout/cycle6"/>
    <dgm:cxn modelId="{6DCF9ED9-5F0B-4A81-9911-5A46F1643E7A}" type="presOf" srcId="{47849A65-D2FB-4124-8E0B-4859F684DEA7}" destId="{51B4D845-8CA0-4A36-8BFB-30E5808C7E77}" srcOrd="0" destOrd="0" presId="urn:microsoft.com/office/officeart/2005/8/layout/cycle6"/>
    <dgm:cxn modelId="{89345E2F-8C1E-4071-B3EB-7F159E629E85}" srcId="{1FED0C40-6565-459D-B7EE-CBC3514FCEE0}" destId="{9081184B-FCC1-40B8-BD0B-4DAD1720C3B4}" srcOrd="0" destOrd="0" parTransId="{D4CCFF4C-5C8F-4048-B7A8-9CBCDC340C04}" sibTransId="{B70D951D-7200-4C80-8AEE-03A46E90A0DC}"/>
    <dgm:cxn modelId="{8A28572B-2CE2-4557-9E77-8B3C7E0960C0}" srcId="{1FED0C40-6565-459D-B7EE-CBC3514FCEE0}" destId="{59FC7BA4-6F52-4111-969B-88BC4620871B}" srcOrd="8" destOrd="0" parTransId="{0B8E91D3-7EC5-475F-8127-528BEFC30E28}" sibTransId="{D03AB2B4-FBCF-4AAE-9DF0-36601675FD2F}"/>
    <dgm:cxn modelId="{0CCA9D18-AD72-4E78-B11A-C26E34373893}" srcId="{1FED0C40-6565-459D-B7EE-CBC3514FCEE0}" destId="{69591A5B-A057-4B51-B006-66995D35FD59}" srcOrd="5" destOrd="0" parTransId="{71CCD034-F541-492A-9696-E75BBEA5D339}" sibTransId="{7DFD77F1-80A1-46DE-BAAD-A66B2D322540}"/>
    <dgm:cxn modelId="{62129695-B143-4EDE-B208-6BAF96BC8A5B}" type="presOf" srcId="{7DFD77F1-80A1-46DE-BAAD-A66B2D322540}" destId="{0A432BCA-84C6-44B4-9B7F-3F7539B316C6}" srcOrd="0" destOrd="0" presId="urn:microsoft.com/office/officeart/2005/8/layout/cycle6"/>
    <dgm:cxn modelId="{B86C9768-78E1-4AF1-BD98-02A84EA34111}" srcId="{1FED0C40-6565-459D-B7EE-CBC3514FCEE0}" destId="{D40F53D1-8E16-43DF-90D0-71B3F3E1B2EB}" srcOrd="3" destOrd="0" parTransId="{280C7A2A-DE7F-4481-ACD7-97192290CB13}" sibTransId="{18855955-6083-469A-B912-36B4255424F1}"/>
    <dgm:cxn modelId="{03A8522C-1761-4C49-B365-A8B1E6010E03}" srcId="{1FED0C40-6565-459D-B7EE-CBC3514FCEE0}" destId="{E536D520-03CC-480E-B520-8FF9A31B87CF}" srcOrd="4" destOrd="0" parTransId="{AB93CD5C-8B91-4E59-B202-218872999EC9}" sibTransId="{95C69336-3EF8-4036-ABF6-CD7D4364FDD4}"/>
    <dgm:cxn modelId="{63120A99-4B93-432C-B58F-2F965FE8CC9F}" type="presOf" srcId="{002AD421-AA18-4BE0-9DA6-1BE3D2D052CA}" destId="{0A5CF3B2-0C0E-4F6C-BCCF-CB2C5104849A}" srcOrd="0" destOrd="0" presId="urn:microsoft.com/office/officeart/2005/8/layout/cycle6"/>
    <dgm:cxn modelId="{A7103389-E2A4-43C5-A1DB-7B617FA704B7}" type="presOf" srcId="{E536D520-03CC-480E-B520-8FF9A31B87CF}" destId="{D6C5650B-1264-4A03-8F68-95574C49D495}" srcOrd="0" destOrd="0" presId="urn:microsoft.com/office/officeart/2005/8/layout/cycle6"/>
    <dgm:cxn modelId="{1DFDD2A9-BBEF-48A6-81B5-E19C8EAEBF1E}" srcId="{1FED0C40-6565-459D-B7EE-CBC3514FCEE0}" destId="{BC90EF50-574B-44F4-B563-0BCA2FA9EFC4}" srcOrd="7" destOrd="0" parTransId="{0D84963D-DB3E-425A-A77E-B325970F2D00}" sibTransId="{415EB272-3CEC-4EA5-8C22-A51B3D6BBA96}"/>
    <dgm:cxn modelId="{36B9988B-A707-4D24-AE7A-7EB221031CE3}" type="presOf" srcId="{BC90EF50-574B-44F4-B563-0BCA2FA9EFC4}" destId="{E69D21EB-9889-45A5-9C34-7497149F4BA4}" srcOrd="0" destOrd="0" presId="urn:microsoft.com/office/officeart/2005/8/layout/cycle6"/>
    <dgm:cxn modelId="{2020E6E2-D412-4645-881E-AF1FD498C99F}" type="presOf" srcId="{18855955-6083-469A-B912-36B4255424F1}" destId="{A9A191B1-F6B2-4A64-B3F4-929049F89F2A}" srcOrd="0" destOrd="0" presId="urn:microsoft.com/office/officeart/2005/8/layout/cycle6"/>
    <dgm:cxn modelId="{11451E62-7D7F-46CB-A442-4E7F75517268}" type="presParOf" srcId="{23213412-F5BD-455F-972A-959C17517144}" destId="{A62F5017-F55D-4D38-B0AB-FEED6A5904E8}" srcOrd="0" destOrd="0" presId="urn:microsoft.com/office/officeart/2005/8/layout/cycle6"/>
    <dgm:cxn modelId="{7228D0FA-26A2-4114-91F0-A789E7610416}" type="presParOf" srcId="{23213412-F5BD-455F-972A-959C17517144}" destId="{D0C63D7E-65AD-44D6-97B9-7291B3E2AE6E}" srcOrd="1" destOrd="0" presId="urn:microsoft.com/office/officeart/2005/8/layout/cycle6"/>
    <dgm:cxn modelId="{505BC5EF-C90D-47D9-80C5-0924C3A1C02E}" type="presParOf" srcId="{23213412-F5BD-455F-972A-959C17517144}" destId="{A71323B8-DB20-45B0-88A6-EBAC22C73E28}" srcOrd="2" destOrd="0" presId="urn:microsoft.com/office/officeart/2005/8/layout/cycle6"/>
    <dgm:cxn modelId="{7F05990D-4428-4869-8D27-53469F7565AE}" type="presParOf" srcId="{23213412-F5BD-455F-972A-959C17517144}" destId="{51B4D845-8CA0-4A36-8BFB-30E5808C7E77}" srcOrd="3" destOrd="0" presId="urn:microsoft.com/office/officeart/2005/8/layout/cycle6"/>
    <dgm:cxn modelId="{1F61004D-8233-44C2-B96F-26490A170AB7}" type="presParOf" srcId="{23213412-F5BD-455F-972A-959C17517144}" destId="{F1983FA1-822B-456C-A5B6-1C7309AB9F13}" srcOrd="4" destOrd="0" presId="urn:microsoft.com/office/officeart/2005/8/layout/cycle6"/>
    <dgm:cxn modelId="{CD1B92AC-093D-4C85-A237-30666C0582C2}" type="presParOf" srcId="{23213412-F5BD-455F-972A-959C17517144}" destId="{66DAAF05-BA4C-4B43-88EB-79387CE90920}" srcOrd="5" destOrd="0" presId="urn:microsoft.com/office/officeart/2005/8/layout/cycle6"/>
    <dgm:cxn modelId="{7FE5C59B-D7BE-4A2F-99B8-AB6F79FAFD1F}" type="presParOf" srcId="{23213412-F5BD-455F-972A-959C17517144}" destId="{A1BC64EE-8543-4FB1-87E5-BA9D80441882}" srcOrd="6" destOrd="0" presId="urn:microsoft.com/office/officeart/2005/8/layout/cycle6"/>
    <dgm:cxn modelId="{FAC85589-4F66-4984-AB5A-CD1DB798E4EC}" type="presParOf" srcId="{23213412-F5BD-455F-972A-959C17517144}" destId="{78048B7F-19F9-4C1A-A8AE-8EDE0E67F19C}" srcOrd="7" destOrd="0" presId="urn:microsoft.com/office/officeart/2005/8/layout/cycle6"/>
    <dgm:cxn modelId="{217FB64D-28E7-41D6-BA8F-3641445A79B9}" type="presParOf" srcId="{23213412-F5BD-455F-972A-959C17517144}" destId="{39F34677-8079-4C79-BB0B-6D1CE9E06B21}" srcOrd="8" destOrd="0" presId="urn:microsoft.com/office/officeart/2005/8/layout/cycle6"/>
    <dgm:cxn modelId="{EEC5B286-C7C6-4487-89E2-593905EA921B}" type="presParOf" srcId="{23213412-F5BD-455F-972A-959C17517144}" destId="{166A5ADE-D006-448F-ADC5-252FFA6E2D81}" srcOrd="9" destOrd="0" presId="urn:microsoft.com/office/officeart/2005/8/layout/cycle6"/>
    <dgm:cxn modelId="{B8652DB5-9018-446E-9F37-D69B290B8AF3}" type="presParOf" srcId="{23213412-F5BD-455F-972A-959C17517144}" destId="{8E5F8702-9992-4767-AC3B-BBBF34C1700B}" srcOrd="10" destOrd="0" presId="urn:microsoft.com/office/officeart/2005/8/layout/cycle6"/>
    <dgm:cxn modelId="{39E9CE8A-F2F9-4E38-A660-EA063B894754}" type="presParOf" srcId="{23213412-F5BD-455F-972A-959C17517144}" destId="{A9A191B1-F6B2-4A64-B3F4-929049F89F2A}" srcOrd="11" destOrd="0" presId="urn:microsoft.com/office/officeart/2005/8/layout/cycle6"/>
    <dgm:cxn modelId="{88AFCEBA-70BB-4105-80F9-78A4F73C5F2C}" type="presParOf" srcId="{23213412-F5BD-455F-972A-959C17517144}" destId="{D6C5650B-1264-4A03-8F68-95574C49D495}" srcOrd="12" destOrd="0" presId="urn:microsoft.com/office/officeart/2005/8/layout/cycle6"/>
    <dgm:cxn modelId="{B4B461C9-ABC4-4424-ABCC-BEFDC717EF44}" type="presParOf" srcId="{23213412-F5BD-455F-972A-959C17517144}" destId="{A77DA085-CCAE-44BA-BF98-A6C9CE2A8EC4}" srcOrd="13" destOrd="0" presId="urn:microsoft.com/office/officeart/2005/8/layout/cycle6"/>
    <dgm:cxn modelId="{8B0306C7-6EE4-4E92-A4E1-2D501ED3A264}" type="presParOf" srcId="{23213412-F5BD-455F-972A-959C17517144}" destId="{7789F812-5418-46AA-B284-74D8AE0C8840}" srcOrd="14" destOrd="0" presId="urn:microsoft.com/office/officeart/2005/8/layout/cycle6"/>
    <dgm:cxn modelId="{F8D5A562-2F07-4199-B319-5863BA6D22DD}" type="presParOf" srcId="{23213412-F5BD-455F-972A-959C17517144}" destId="{56B6DF39-3AD7-4891-8138-C17F0F53217C}" srcOrd="15" destOrd="0" presId="urn:microsoft.com/office/officeart/2005/8/layout/cycle6"/>
    <dgm:cxn modelId="{78A19D5D-DBC1-4BBF-89DF-BBAC81018C7F}" type="presParOf" srcId="{23213412-F5BD-455F-972A-959C17517144}" destId="{C9851FF2-CA03-4DC6-AAF4-EF996EEA3634}" srcOrd="16" destOrd="0" presId="urn:microsoft.com/office/officeart/2005/8/layout/cycle6"/>
    <dgm:cxn modelId="{8A9F5214-EB68-4BEA-AF85-77D7D05DFEC0}" type="presParOf" srcId="{23213412-F5BD-455F-972A-959C17517144}" destId="{0A432BCA-84C6-44B4-9B7F-3F7539B316C6}" srcOrd="17" destOrd="0" presId="urn:microsoft.com/office/officeart/2005/8/layout/cycle6"/>
    <dgm:cxn modelId="{961EF957-9346-40E3-98A2-A59894811CC4}" type="presParOf" srcId="{23213412-F5BD-455F-972A-959C17517144}" destId="{3B660B54-8423-4A89-9C60-2D1E81DAA40C}" srcOrd="18" destOrd="0" presId="urn:microsoft.com/office/officeart/2005/8/layout/cycle6"/>
    <dgm:cxn modelId="{1DD14B59-7F9E-4268-90E3-A99BEA88CE39}" type="presParOf" srcId="{23213412-F5BD-455F-972A-959C17517144}" destId="{8150E8A1-D97C-47B8-9C0D-B2697D560544}" srcOrd="19" destOrd="0" presId="urn:microsoft.com/office/officeart/2005/8/layout/cycle6"/>
    <dgm:cxn modelId="{B058B2BB-721A-4957-A5B4-56176016E2F7}" type="presParOf" srcId="{23213412-F5BD-455F-972A-959C17517144}" destId="{B022D64A-FA64-47E2-8552-4BFB0C39B41A}" srcOrd="20" destOrd="0" presId="urn:microsoft.com/office/officeart/2005/8/layout/cycle6"/>
    <dgm:cxn modelId="{9624A952-D92A-46CE-B03B-3AFC6B2975A6}" type="presParOf" srcId="{23213412-F5BD-455F-972A-959C17517144}" destId="{E69D21EB-9889-45A5-9C34-7497149F4BA4}" srcOrd="21" destOrd="0" presId="urn:microsoft.com/office/officeart/2005/8/layout/cycle6"/>
    <dgm:cxn modelId="{480664E7-F52F-442A-B0C6-9A031C9C2738}" type="presParOf" srcId="{23213412-F5BD-455F-972A-959C17517144}" destId="{F328A193-D141-4974-A643-E2E0B4B08BD8}" srcOrd="22" destOrd="0" presId="urn:microsoft.com/office/officeart/2005/8/layout/cycle6"/>
    <dgm:cxn modelId="{AB23EA87-2983-4ACC-B602-DC61AC7A165F}" type="presParOf" srcId="{23213412-F5BD-455F-972A-959C17517144}" destId="{DF98BC9C-B7C7-443E-BBAA-0A3FBD128B90}" srcOrd="23" destOrd="0" presId="urn:microsoft.com/office/officeart/2005/8/layout/cycle6"/>
    <dgm:cxn modelId="{C52BFBEB-7293-4E78-BA59-D39FBD015A0B}" type="presParOf" srcId="{23213412-F5BD-455F-972A-959C17517144}" destId="{EB6FD39F-A923-49E9-9E09-A5C016E2A4F5}" srcOrd="24" destOrd="0" presId="urn:microsoft.com/office/officeart/2005/8/layout/cycle6"/>
    <dgm:cxn modelId="{051653E7-7324-4DB4-A267-DB05F45D20EB}" type="presParOf" srcId="{23213412-F5BD-455F-972A-959C17517144}" destId="{5D9E5297-F78E-417E-B890-39F7E8FD13CE}" srcOrd="25" destOrd="0" presId="urn:microsoft.com/office/officeart/2005/8/layout/cycle6"/>
    <dgm:cxn modelId="{BA3E1323-8725-465B-9004-E753A9FA1D2E}" type="presParOf" srcId="{23213412-F5BD-455F-972A-959C17517144}" destId="{1FA02FA6-8BF6-45ED-9B22-1CCF4796ED43}" srcOrd="26" destOrd="0" presId="urn:microsoft.com/office/officeart/2005/8/layout/cycle6"/>
    <dgm:cxn modelId="{91A8F5F4-39C1-4687-96F2-ED8F6016F1A3}" type="presParOf" srcId="{23213412-F5BD-455F-972A-959C17517144}" destId="{3FA5B635-9357-4B97-AF44-51C7D7DF2829}" srcOrd="27" destOrd="0" presId="urn:microsoft.com/office/officeart/2005/8/layout/cycle6"/>
    <dgm:cxn modelId="{D3F926BE-63FD-4437-90F5-63FE10201E1A}" type="presParOf" srcId="{23213412-F5BD-455F-972A-959C17517144}" destId="{F778F919-CDCF-4762-973F-29862BA88FA1}" srcOrd="28" destOrd="0" presId="urn:microsoft.com/office/officeart/2005/8/layout/cycle6"/>
    <dgm:cxn modelId="{E28051C2-2138-4F17-8AAF-DC8B330FB278}" type="presParOf" srcId="{23213412-F5BD-455F-972A-959C17517144}" destId="{0A5CF3B2-0C0E-4F6C-BCCF-CB2C5104849A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4495A-CFD8-40F6-A24C-20E4D4BCCA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4781FAE1-E3C9-41B3-8C85-0D612C3941A4}">
      <dgm:prSet phldrT="[نص]" custT="1"/>
      <dgm:spPr/>
      <dgm:t>
        <a:bodyPr/>
        <a:lstStyle/>
        <a:p>
          <a:pPr rtl="1"/>
          <a:r>
            <a:rPr lang="ar-SA" sz="2000" dirty="0" smtClean="0"/>
            <a:t>إعطاء صورة كاملة عن الهيكل التنظيمي.</a:t>
          </a:r>
          <a:endParaRPr lang="ar-SA" sz="2000" dirty="0">
            <a:solidFill>
              <a:schemeClr val="bg1"/>
            </a:solidFill>
          </a:endParaRPr>
        </a:p>
      </dgm:t>
    </dgm:pt>
    <dgm:pt modelId="{5E08A119-16F4-422B-A5F7-89B82BEDC727}" type="parTrans" cxnId="{9CF7080B-76B5-47F4-A609-5D3C1BB58DCC}">
      <dgm:prSet/>
      <dgm:spPr/>
      <dgm:t>
        <a:bodyPr/>
        <a:lstStyle/>
        <a:p>
          <a:pPr rtl="1"/>
          <a:endParaRPr lang="ar-SA"/>
        </a:p>
      </dgm:t>
    </dgm:pt>
    <dgm:pt modelId="{0052F387-7257-4F0C-A250-6F36EA055A33}" type="sibTrans" cxnId="{9CF7080B-76B5-47F4-A609-5D3C1BB58DCC}">
      <dgm:prSet/>
      <dgm:spPr/>
      <dgm:t>
        <a:bodyPr/>
        <a:lstStyle/>
        <a:p>
          <a:pPr rtl="1"/>
          <a:endParaRPr lang="ar-SA"/>
        </a:p>
      </dgm:t>
    </dgm:pt>
    <dgm:pt modelId="{8A22C2BF-E019-402C-A106-5F4E95C5FB32}">
      <dgm:prSet custT="1"/>
      <dgm:spPr/>
      <dgm:t>
        <a:bodyPr/>
        <a:lstStyle/>
        <a:p>
          <a:pPr rtl="1"/>
          <a:r>
            <a:rPr lang="ar-SA" sz="2000" dirty="0" smtClean="0"/>
            <a:t>كيفية تقسيم العمل بين الأفراد والوحدات.</a:t>
          </a:r>
          <a:endParaRPr lang="en-US" sz="2000" dirty="0"/>
        </a:p>
      </dgm:t>
    </dgm:pt>
    <dgm:pt modelId="{E1B63CCC-DC29-415F-AA42-16188BE48EE9}" type="parTrans" cxnId="{968BAEBF-324B-459C-BDE1-D238C8D28C5E}">
      <dgm:prSet/>
      <dgm:spPr/>
      <dgm:t>
        <a:bodyPr/>
        <a:lstStyle/>
        <a:p>
          <a:pPr rtl="1"/>
          <a:endParaRPr lang="ar-SA"/>
        </a:p>
      </dgm:t>
    </dgm:pt>
    <dgm:pt modelId="{01930412-F405-4BDD-8FB0-A2EBA4C14DAB}" type="sibTrans" cxnId="{968BAEBF-324B-459C-BDE1-D238C8D28C5E}">
      <dgm:prSet/>
      <dgm:spPr/>
      <dgm:t>
        <a:bodyPr/>
        <a:lstStyle/>
        <a:p>
          <a:pPr rtl="1"/>
          <a:endParaRPr lang="ar-SA"/>
        </a:p>
      </dgm:t>
    </dgm:pt>
    <dgm:pt modelId="{5AD4E6AC-0E70-429C-BD53-CF413802EC32}">
      <dgm:prSet custT="1"/>
      <dgm:spPr/>
      <dgm:t>
        <a:bodyPr/>
        <a:lstStyle/>
        <a:p>
          <a:pPr rtl="1"/>
          <a:r>
            <a:rPr lang="ar-SA" sz="2000" dirty="0" smtClean="0"/>
            <a:t>توضيح المستويات الإدارية.</a:t>
          </a:r>
          <a:endParaRPr lang="en-US" sz="2000" dirty="0"/>
        </a:p>
      </dgm:t>
    </dgm:pt>
    <dgm:pt modelId="{50FE94FE-829E-4B92-AC6E-9011F78A4D6D}" type="parTrans" cxnId="{F1649ABB-175E-4FDD-9DDE-10C3F50CF94D}">
      <dgm:prSet/>
      <dgm:spPr/>
      <dgm:t>
        <a:bodyPr/>
        <a:lstStyle/>
        <a:p>
          <a:pPr rtl="1"/>
          <a:endParaRPr lang="ar-SA"/>
        </a:p>
      </dgm:t>
    </dgm:pt>
    <dgm:pt modelId="{688801BA-110D-4BF7-80AE-EBC4B19EC9B7}" type="sibTrans" cxnId="{F1649ABB-175E-4FDD-9DDE-10C3F50CF94D}">
      <dgm:prSet/>
      <dgm:spPr/>
      <dgm:t>
        <a:bodyPr/>
        <a:lstStyle/>
        <a:p>
          <a:pPr rtl="1"/>
          <a:endParaRPr lang="ar-SA"/>
        </a:p>
      </dgm:t>
    </dgm:pt>
    <dgm:pt modelId="{4B1A9205-3381-4FE7-87C5-69081E8DFB4A}">
      <dgm:prSet custT="1"/>
      <dgm:spPr/>
      <dgm:t>
        <a:bodyPr/>
        <a:lstStyle/>
        <a:p>
          <a:pPr rtl="1"/>
          <a:r>
            <a:rPr lang="ar-SA" sz="2000" dirty="0" smtClean="0"/>
            <a:t>إعطاء صورة لنطاق الإشراف .</a:t>
          </a:r>
          <a:endParaRPr lang="en-US" sz="2000" dirty="0"/>
        </a:p>
      </dgm:t>
    </dgm:pt>
    <dgm:pt modelId="{7D7C5F69-6A87-4F81-BDBF-7B1835398679}" type="parTrans" cxnId="{8B1BB4CD-423A-48A2-BC63-F725821A47B1}">
      <dgm:prSet/>
      <dgm:spPr/>
      <dgm:t>
        <a:bodyPr/>
        <a:lstStyle/>
        <a:p>
          <a:pPr rtl="1"/>
          <a:endParaRPr lang="ar-SA"/>
        </a:p>
      </dgm:t>
    </dgm:pt>
    <dgm:pt modelId="{BC0B8528-C644-4B73-9DA5-1876D418E135}" type="sibTrans" cxnId="{8B1BB4CD-423A-48A2-BC63-F725821A47B1}">
      <dgm:prSet/>
      <dgm:spPr/>
      <dgm:t>
        <a:bodyPr/>
        <a:lstStyle/>
        <a:p>
          <a:pPr rtl="1"/>
          <a:endParaRPr lang="ar-SA"/>
        </a:p>
      </dgm:t>
    </dgm:pt>
    <dgm:pt modelId="{3748926B-AA11-4BE6-A722-60B3F272FD33}">
      <dgm:prSet custT="1"/>
      <dgm:spPr/>
      <dgm:t>
        <a:bodyPr/>
        <a:lstStyle/>
        <a:p>
          <a:pPr rtl="1"/>
          <a:r>
            <a:rPr lang="ar-SA" sz="2000" dirty="0" smtClean="0"/>
            <a:t>توضيح خطوط السلطة والمسؤولية.</a:t>
          </a:r>
          <a:endParaRPr lang="en-US" sz="2000" dirty="0"/>
        </a:p>
      </dgm:t>
    </dgm:pt>
    <dgm:pt modelId="{029188DF-7B94-42A3-903E-6EBC96E971CF}" type="parTrans" cxnId="{C80E9832-12F3-4F81-BB3F-069E59E5FE63}">
      <dgm:prSet/>
      <dgm:spPr/>
      <dgm:t>
        <a:bodyPr/>
        <a:lstStyle/>
        <a:p>
          <a:pPr rtl="1"/>
          <a:endParaRPr lang="ar-SA"/>
        </a:p>
      </dgm:t>
    </dgm:pt>
    <dgm:pt modelId="{C7EE0596-6167-4A45-8BA9-D32A94ABB7CC}" type="sibTrans" cxnId="{C80E9832-12F3-4F81-BB3F-069E59E5FE63}">
      <dgm:prSet/>
      <dgm:spPr/>
      <dgm:t>
        <a:bodyPr/>
        <a:lstStyle/>
        <a:p>
          <a:pPr rtl="1"/>
          <a:endParaRPr lang="ar-SA"/>
        </a:p>
      </dgm:t>
    </dgm:pt>
    <dgm:pt modelId="{66CCE2D9-91C1-40AA-BE1B-57D8B8E4E06F}" type="pres">
      <dgm:prSet presAssocID="{03E4495A-CFD8-40F6-A24C-20E4D4BCCA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319A34BC-7B73-410B-88B4-B5E5AD9107A1}" type="pres">
      <dgm:prSet presAssocID="{4781FAE1-E3C9-41B3-8C85-0D612C3941A4}" presName="composite" presStyleCnt="0"/>
      <dgm:spPr/>
    </dgm:pt>
    <dgm:pt modelId="{0E85B22C-420A-4E1D-B50B-C3232AEACEA5}" type="pres">
      <dgm:prSet presAssocID="{4781FAE1-E3C9-41B3-8C85-0D612C3941A4}" presName="LShape" presStyleLbl="alignNode1" presStyleIdx="0" presStyleCnt="9"/>
      <dgm:spPr/>
    </dgm:pt>
    <dgm:pt modelId="{FD27E18F-EA5B-4E12-BBF5-BB083D0D6D47}" type="pres">
      <dgm:prSet presAssocID="{4781FAE1-E3C9-41B3-8C85-0D612C3941A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36B34D-D5ED-4C49-9869-9E4E866CF3EC}" type="pres">
      <dgm:prSet presAssocID="{4781FAE1-E3C9-41B3-8C85-0D612C3941A4}" presName="Triangle" presStyleLbl="alignNode1" presStyleIdx="1" presStyleCnt="9"/>
      <dgm:spPr/>
    </dgm:pt>
    <dgm:pt modelId="{2D8A0A51-C87E-436F-B6B1-0A3219A87058}" type="pres">
      <dgm:prSet presAssocID="{0052F387-7257-4F0C-A250-6F36EA055A33}" presName="sibTrans" presStyleCnt="0"/>
      <dgm:spPr/>
    </dgm:pt>
    <dgm:pt modelId="{66DB1433-6D2B-48D3-B45A-9719216A65A2}" type="pres">
      <dgm:prSet presAssocID="{0052F387-7257-4F0C-A250-6F36EA055A33}" presName="space" presStyleCnt="0"/>
      <dgm:spPr/>
    </dgm:pt>
    <dgm:pt modelId="{DBF157DB-1764-4B64-9768-1296099D08D5}" type="pres">
      <dgm:prSet presAssocID="{8A22C2BF-E019-402C-A106-5F4E95C5FB32}" presName="composite" presStyleCnt="0"/>
      <dgm:spPr/>
    </dgm:pt>
    <dgm:pt modelId="{A26CDFAC-FE44-461C-A323-856229791BC8}" type="pres">
      <dgm:prSet presAssocID="{8A22C2BF-E019-402C-A106-5F4E95C5FB32}" presName="LShape" presStyleLbl="alignNode1" presStyleIdx="2" presStyleCnt="9"/>
      <dgm:spPr/>
    </dgm:pt>
    <dgm:pt modelId="{4B5F001F-E1A1-4358-9565-2CEC98588368}" type="pres">
      <dgm:prSet presAssocID="{8A22C2BF-E019-402C-A106-5F4E95C5FB3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7AD0EB-9405-4DB0-882C-C081802D57F0}" type="pres">
      <dgm:prSet presAssocID="{8A22C2BF-E019-402C-A106-5F4E95C5FB32}" presName="Triangle" presStyleLbl="alignNode1" presStyleIdx="3" presStyleCnt="9"/>
      <dgm:spPr/>
    </dgm:pt>
    <dgm:pt modelId="{E4D120A3-2244-462B-92F9-C94AF1720818}" type="pres">
      <dgm:prSet presAssocID="{01930412-F405-4BDD-8FB0-A2EBA4C14DAB}" presName="sibTrans" presStyleCnt="0"/>
      <dgm:spPr/>
    </dgm:pt>
    <dgm:pt modelId="{F49D4111-4BB8-488C-9ACF-C23308FDEEE1}" type="pres">
      <dgm:prSet presAssocID="{01930412-F405-4BDD-8FB0-A2EBA4C14DAB}" presName="space" presStyleCnt="0"/>
      <dgm:spPr/>
    </dgm:pt>
    <dgm:pt modelId="{CF0707F9-0629-4184-A4B9-8EE68EF607A5}" type="pres">
      <dgm:prSet presAssocID="{5AD4E6AC-0E70-429C-BD53-CF413802EC32}" presName="composite" presStyleCnt="0"/>
      <dgm:spPr/>
    </dgm:pt>
    <dgm:pt modelId="{102B07A4-BD56-4224-AB69-D4A1DBAD926F}" type="pres">
      <dgm:prSet presAssocID="{5AD4E6AC-0E70-429C-BD53-CF413802EC32}" presName="LShape" presStyleLbl="alignNode1" presStyleIdx="4" presStyleCnt="9"/>
      <dgm:spPr/>
    </dgm:pt>
    <dgm:pt modelId="{6B197617-BAF5-4EE2-A701-425589E5E133}" type="pres">
      <dgm:prSet presAssocID="{5AD4E6AC-0E70-429C-BD53-CF413802EC3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323D64-A827-48B5-8F92-FA0DE7EA54F9}" type="pres">
      <dgm:prSet presAssocID="{5AD4E6AC-0E70-429C-BD53-CF413802EC32}" presName="Triangle" presStyleLbl="alignNode1" presStyleIdx="5" presStyleCnt="9"/>
      <dgm:spPr/>
    </dgm:pt>
    <dgm:pt modelId="{84DCE89E-2356-4872-8945-BA8FAE277E2F}" type="pres">
      <dgm:prSet presAssocID="{688801BA-110D-4BF7-80AE-EBC4B19EC9B7}" presName="sibTrans" presStyleCnt="0"/>
      <dgm:spPr/>
    </dgm:pt>
    <dgm:pt modelId="{F886AB49-58BC-450C-80C7-C856B2A333F4}" type="pres">
      <dgm:prSet presAssocID="{688801BA-110D-4BF7-80AE-EBC4B19EC9B7}" presName="space" presStyleCnt="0"/>
      <dgm:spPr/>
    </dgm:pt>
    <dgm:pt modelId="{4C47F03F-4DE4-42FE-8BEE-ADE12C023BC9}" type="pres">
      <dgm:prSet presAssocID="{4B1A9205-3381-4FE7-87C5-69081E8DFB4A}" presName="composite" presStyleCnt="0"/>
      <dgm:spPr/>
    </dgm:pt>
    <dgm:pt modelId="{A2509E68-F98E-4763-AB33-6681725E33A9}" type="pres">
      <dgm:prSet presAssocID="{4B1A9205-3381-4FE7-87C5-69081E8DFB4A}" presName="LShape" presStyleLbl="alignNode1" presStyleIdx="6" presStyleCnt="9"/>
      <dgm:spPr/>
    </dgm:pt>
    <dgm:pt modelId="{C1A03680-5F58-46DF-955D-706B7C81E0AF}" type="pres">
      <dgm:prSet presAssocID="{4B1A9205-3381-4FE7-87C5-69081E8DFB4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9BC08C-CEDE-4BAB-A595-E1C87E31946B}" type="pres">
      <dgm:prSet presAssocID="{4B1A9205-3381-4FE7-87C5-69081E8DFB4A}" presName="Triangle" presStyleLbl="alignNode1" presStyleIdx="7" presStyleCnt="9"/>
      <dgm:spPr/>
    </dgm:pt>
    <dgm:pt modelId="{203DDAE6-4B0E-4B81-A38F-7217AF1466A0}" type="pres">
      <dgm:prSet presAssocID="{BC0B8528-C644-4B73-9DA5-1876D418E135}" presName="sibTrans" presStyleCnt="0"/>
      <dgm:spPr/>
    </dgm:pt>
    <dgm:pt modelId="{EEC69210-28F0-4807-943B-E47F4CEBF2A8}" type="pres">
      <dgm:prSet presAssocID="{BC0B8528-C644-4B73-9DA5-1876D418E135}" presName="space" presStyleCnt="0"/>
      <dgm:spPr/>
    </dgm:pt>
    <dgm:pt modelId="{56415976-20E2-402C-A2BA-D1537EB08CFC}" type="pres">
      <dgm:prSet presAssocID="{3748926B-AA11-4BE6-A722-60B3F272FD33}" presName="composite" presStyleCnt="0"/>
      <dgm:spPr/>
    </dgm:pt>
    <dgm:pt modelId="{E3B23135-A9FF-4317-927C-963BA977F4C2}" type="pres">
      <dgm:prSet presAssocID="{3748926B-AA11-4BE6-A722-60B3F272FD33}" presName="LShape" presStyleLbl="alignNode1" presStyleIdx="8" presStyleCnt="9"/>
      <dgm:spPr/>
    </dgm:pt>
    <dgm:pt modelId="{74281D73-E7DC-4122-96BD-5771A3385ABF}" type="pres">
      <dgm:prSet presAssocID="{3748926B-AA11-4BE6-A722-60B3F272FD3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2DAFEA1-421B-44BE-968F-C12C94976785}" type="presOf" srcId="{4781FAE1-E3C9-41B3-8C85-0D612C3941A4}" destId="{FD27E18F-EA5B-4E12-BBF5-BB083D0D6D47}" srcOrd="0" destOrd="0" presId="urn:microsoft.com/office/officeart/2009/3/layout/StepUpProcess"/>
    <dgm:cxn modelId="{9CF7080B-76B5-47F4-A609-5D3C1BB58DCC}" srcId="{03E4495A-CFD8-40F6-A24C-20E4D4BCCA25}" destId="{4781FAE1-E3C9-41B3-8C85-0D612C3941A4}" srcOrd="0" destOrd="0" parTransId="{5E08A119-16F4-422B-A5F7-89B82BEDC727}" sibTransId="{0052F387-7257-4F0C-A250-6F36EA055A33}"/>
    <dgm:cxn modelId="{4E6C8269-289E-4F99-B584-B7DC227859B9}" type="presOf" srcId="{4B1A9205-3381-4FE7-87C5-69081E8DFB4A}" destId="{C1A03680-5F58-46DF-955D-706B7C81E0AF}" srcOrd="0" destOrd="0" presId="urn:microsoft.com/office/officeart/2009/3/layout/StepUpProcess"/>
    <dgm:cxn modelId="{7BE69114-35F7-4ABB-BFFB-F91ACDF76D4D}" type="presOf" srcId="{03E4495A-CFD8-40F6-A24C-20E4D4BCCA25}" destId="{66CCE2D9-91C1-40AA-BE1B-57D8B8E4E06F}" srcOrd="0" destOrd="0" presId="urn:microsoft.com/office/officeart/2009/3/layout/StepUpProcess"/>
    <dgm:cxn modelId="{9F130126-9B1D-48E8-91F4-0F32446D0C52}" type="presOf" srcId="{3748926B-AA11-4BE6-A722-60B3F272FD33}" destId="{74281D73-E7DC-4122-96BD-5771A3385ABF}" srcOrd="0" destOrd="0" presId="urn:microsoft.com/office/officeart/2009/3/layout/StepUpProcess"/>
    <dgm:cxn modelId="{9AC7E795-6A32-4A03-8A88-7C304BF8F0D2}" type="presOf" srcId="{5AD4E6AC-0E70-429C-BD53-CF413802EC32}" destId="{6B197617-BAF5-4EE2-A701-425589E5E133}" srcOrd="0" destOrd="0" presId="urn:microsoft.com/office/officeart/2009/3/layout/StepUpProcess"/>
    <dgm:cxn modelId="{8B1BB4CD-423A-48A2-BC63-F725821A47B1}" srcId="{03E4495A-CFD8-40F6-A24C-20E4D4BCCA25}" destId="{4B1A9205-3381-4FE7-87C5-69081E8DFB4A}" srcOrd="3" destOrd="0" parTransId="{7D7C5F69-6A87-4F81-BDBF-7B1835398679}" sibTransId="{BC0B8528-C644-4B73-9DA5-1876D418E135}"/>
    <dgm:cxn modelId="{F1649ABB-175E-4FDD-9DDE-10C3F50CF94D}" srcId="{03E4495A-CFD8-40F6-A24C-20E4D4BCCA25}" destId="{5AD4E6AC-0E70-429C-BD53-CF413802EC32}" srcOrd="2" destOrd="0" parTransId="{50FE94FE-829E-4B92-AC6E-9011F78A4D6D}" sibTransId="{688801BA-110D-4BF7-80AE-EBC4B19EC9B7}"/>
    <dgm:cxn modelId="{C80E9832-12F3-4F81-BB3F-069E59E5FE63}" srcId="{03E4495A-CFD8-40F6-A24C-20E4D4BCCA25}" destId="{3748926B-AA11-4BE6-A722-60B3F272FD33}" srcOrd="4" destOrd="0" parTransId="{029188DF-7B94-42A3-903E-6EBC96E971CF}" sibTransId="{C7EE0596-6167-4A45-8BA9-D32A94ABB7CC}"/>
    <dgm:cxn modelId="{968BAEBF-324B-459C-BDE1-D238C8D28C5E}" srcId="{03E4495A-CFD8-40F6-A24C-20E4D4BCCA25}" destId="{8A22C2BF-E019-402C-A106-5F4E95C5FB32}" srcOrd="1" destOrd="0" parTransId="{E1B63CCC-DC29-415F-AA42-16188BE48EE9}" sibTransId="{01930412-F405-4BDD-8FB0-A2EBA4C14DAB}"/>
    <dgm:cxn modelId="{3389F40E-C434-479D-975D-80388F89D4AE}" type="presOf" srcId="{8A22C2BF-E019-402C-A106-5F4E95C5FB32}" destId="{4B5F001F-E1A1-4358-9565-2CEC98588368}" srcOrd="0" destOrd="0" presId="urn:microsoft.com/office/officeart/2009/3/layout/StepUpProcess"/>
    <dgm:cxn modelId="{FAAD9006-CA04-4536-B821-1DC837C93BC5}" type="presParOf" srcId="{66CCE2D9-91C1-40AA-BE1B-57D8B8E4E06F}" destId="{319A34BC-7B73-410B-88B4-B5E5AD9107A1}" srcOrd="0" destOrd="0" presId="urn:microsoft.com/office/officeart/2009/3/layout/StepUpProcess"/>
    <dgm:cxn modelId="{386CE8DA-BB40-4ABF-BB45-4EE550D1436E}" type="presParOf" srcId="{319A34BC-7B73-410B-88B4-B5E5AD9107A1}" destId="{0E85B22C-420A-4E1D-B50B-C3232AEACEA5}" srcOrd="0" destOrd="0" presId="urn:microsoft.com/office/officeart/2009/3/layout/StepUpProcess"/>
    <dgm:cxn modelId="{B3B470F6-D618-46F4-879C-CA8BE85C54A4}" type="presParOf" srcId="{319A34BC-7B73-410B-88B4-B5E5AD9107A1}" destId="{FD27E18F-EA5B-4E12-BBF5-BB083D0D6D47}" srcOrd="1" destOrd="0" presId="urn:microsoft.com/office/officeart/2009/3/layout/StepUpProcess"/>
    <dgm:cxn modelId="{DF7BF7A8-E5C3-4735-883E-C0E8ABBC3AFE}" type="presParOf" srcId="{319A34BC-7B73-410B-88B4-B5E5AD9107A1}" destId="{BE36B34D-D5ED-4C49-9869-9E4E866CF3EC}" srcOrd="2" destOrd="0" presId="urn:microsoft.com/office/officeart/2009/3/layout/StepUpProcess"/>
    <dgm:cxn modelId="{A8AA0FD7-D8D8-4404-AF67-93D977D09345}" type="presParOf" srcId="{66CCE2D9-91C1-40AA-BE1B-57D8B8E4E06F}" destId="{2D8A0A51-C87E-436F-B6B1-0A3219A87058}" srcOrd="1" destOrd="0" presId="urn:microsoft.com/office/officeart/2009/3/layout/StepUpProcess"/>
    <dgm:cxn modelId="{C15148A0-67AD-4C07-8297-F1B673950B62}" type="presParOf" srcId="{2D8A0A51-C87E-436F-B6B1-0A3219A87058}" destId="{66DB1433-6D2B-48D3-B45A-9719216A65A2}" srcOrd="0" destOrd="0" presId="urn:microsoft.com/office/officeart/2009/3/layout/StepUpProcess"/>
    <dgm:cxn modelId="{616A292B-2C61-481B-90F5-0AD79A573ED3}" type="presParOf" srcId="{66CCE2D9-91C1-40AA-BE1B-57D8B8E4E06F}" destId="{DBF157DB-1764-4B64-9768-1296099D08D5}" srcOrd="2" destOrd="0" presId="urn:microsoft.com/office/officeart/2009/3/layout/StepUpProcess"/>
    <dgm:cxn modelId="{E326B0C5-45E0-472D-A573-137F30204AAB}" type="presParOf" srcId="{DBF157DB-1764-4B64-9768-1296099D08D5}" destId="{A26CDFAC-FE44-461C-A323-856229791BC8}" srcOrd="0" destOrd="0" presId="urn:microsoft.com/office/officeart/2009/3/layout/StepUpProcess"/>
    <dgm:cxn modelId="{AA657F7B-23FB-4527-9BD7-028D0D75C06C}" type="presParOf" srcId="{DBF157DB-1764-4B64-9768-1296099D08D5}" destId="{4B5F001F-E1A1-4358-9565-2CEC98588368}" srcOrd="1" destOrd="0" presId="urn:microsoft.com/office/officeart/2009/3/layout/StepUpProcess"/>
    <dgm:cxn modelId="{0BAABBB4-972E-499D-ADAA-0D23783B2BAA}" type="presParOf" srcId="{DBF157DB-1764-4B64-9768-1296099D08D5}" destId="{627AD0EB-9405-4DB0-882C-C081802D57F0}" srcOrd="2" destOrd="0" presId="urn:microsoft.com/office/officeart/2009/3/layout/StepUpProcess"/>
    <dgm:cxn modelId="{3DBC7960-B234-4E57-B34B-18DD5F1E15D1}" type="presParOf" srcId="{66CCE2D9-91C1-40AA-BE1B-57D8B8E4E06F}" destId="{E4D120A3-2244-462B-92F9-C94AF1720818}" srcOrd="3" destOrd="0" presId="urn:microsoft.com/office/officeart/2009/3/layout/StepUpProcess"/>
    <dgm:cxn modelId="{6ECBE726-137E-41D8-8DD9-CE4ED4722BB6}" type="presParOf" srcId="{E4D120A3-2244-462B-92F9-C94AF1720818}" destId="{F49D4111-4BB8-488C-9ACF-C23308FDEEE1}" srcOrd="0" destOrd="0" presId="urn:microsoft.com/office/officeart/2009/3/layout/StepUpProcess"/>
    <dgm:cxn modelId="{C18115DB-3291-4009-99F2-78B2552390FB}" type="presParOf" srcId="{66CCE2D9-91C1-40AA-BE1B-57D8B8E4E06F}" destId="{CF0707F9-0629-4184-A4B9-8EE68EF607A5}" srcOrd="4" destOrd="0" presId="urn:microsoft.com/office/officeart/2009/3/layout/StepUpProcess"/>
    <dgm:cxn modelId="{20B0065C-1BDA-4E27-BE00-FD01BCAC9AA9}" type="presParOf" srcId="{CF0707F9-0629-4184-A4B9-8EE68EF607A5}" destId="{102B07A4-BD56-4224-AB69-D4A1DBAD926F}" srcOrd="0" destOrd="0" presId="urn:microsoft.com/office/officeart/2009/3/layout/StepUpProcess"/>
    <dgm:cxn modelId="{071902B4-2F36-4508-B2E2-1A419EFB375C}" type="presParOf" srcId="{CF0707F9-0629-4184-A4B9-8EE68EF607A5}" destId="{6B197617-BAF5-4EE2-A701-425589E5E133}" srcOrd="1" destOrd="0" presId="urn:microsoft.com/office/officeart/2009/3/layout/StepUpProcess"/>
    <dgm:cxn modelId="{EA3C8409-B12E-444B-B2AE-43DB8968EDEA}" type="presParOf" srcId="{CF0707F9-0629-4184-A4B9-8EE68EF607A5}" destId="{27323D64-A827-48B5-8F92-FA0DE7EA54F9}" srcOrd="2" destOrd="0" presId="urn:microsoft.com/office/officeart/2009/3/layout/StepUpProcess"/>
    <dgm:cxn modelId="{D754D78A-8148-4D15-9B84-83008476AFCF}" type="presParOf" srcId="{66CCE2D9-91C1-40AA-BE1B-57D8B8E4E06F}" destId="{84DCE89E-2356-4872-8945-BA8FAE277E2F}" srcOrd="5" destOrd="0" presId="urn:microsoft.com/office/officeart/2009/3/layout/StepUpProcess"/>
    <dgm:cxn modelId="{3BD7EA89-4CEA-46FA-BD3F-B51970DF24B0}" type="presParOf" srcId="{84DCE89E-2356-4872-8945-BA8FAE277E2F}" destId="{F886AB49-58BC-450C-80C7-C856B2A333F4}" srcOrd="0" destOrd="0" presId="urn:microsoft.com/office/officeart/2009/3/layout/StepUpProcess"/>
    <dgm:cxn modelId="{9E5E48AC-C537-4025-A93D-134CC2E34E07}" type="presParOf" srcId="{66CCE2D9-91C1-40AA-BE1B-57D8B8E4E06F}" destId="{4C47F03F-4DE4-42FE-8BEE-ADE12C023BC9}" srcOrd="6" destOrd="0" presId="urn:microsoft.com/office/officeart/2009/3/layout/StepUpProcess"/>
    <dgm:cxn modelId="{A5D68A81-5A9D-47DB-8980-59D9925AACD7}" type="presParOf" srcId="{4C47F03F-4DE4-42FE-8BEE-ADE12C023BC9}" destId="{A2509E68-F98E-4763-AB33-6681725E33A9}" srcOrd="0" destOrd="0" presId="urn:microsoft.com/office/officeart/2009/3/layout/StepUpProcess"/>
    <dgm:cxn modelId="{9BF3951D-B4F3-49A0-9D10-00D86552E120}" type="presParOf" srcId="{4C47F03F-4DE4-42FE-8BEE-ADE12C023BC9}" destId="{C1A03680-5F58-46DF-955D-706B7C81E0AF}" srcOrd="1" destOrd="0" presId="urn:microsoft.com/office/officeart/2009/3/layout/StepUpProcess"/>
    <dgm:cxn modelId="{A0874D2B-32DE-4313-B146-330904B2BAEA}" type="presParOf" srcId="{4C47F03F-4DE4-42FE-8BEE-ADE12C023BC9}" destId="{369BC08C-CEDE-4BAB-A595-E1C87E31946B}" srcOrd="2" destOrd="0" presId="urn:microsoft.com/office/officeart/2009/3/layout/StepUpProcess"/>
    <dgm:cxn modelId="{8689B707-9476-4622-823D-A91BBFD2F982}" type="presParOf" srcId="{66CCE2D9-91C1-40AA-BE1B-57D8B8E4E06F}" destId="{203DDAE6-4B0E-4B81-A38F-7217AF1466A0}" srcOrd="7" destOrd="0" presId="urn:microsoft.com/office/officeart/2009/3/layout/StepUpProcess"/>
    <dgm:cxn modelId="{8ECFC7BD-A07D-4024-991B-528520C32BC3}" type="presParOf" srcId="{203DDAE6-4B0E-4B81-A38F-7217AF1466A0}" destId="{EEC69210-28F0-4807-943B-E47F4CEBF2A8}" srcOrd="0" destOrd="0" presId="urn:microsoft.com/office/officeart/2009/3/layout/StepUpProcess"/>
    <dgm:cxn modelId="{BE0F68D3-5029-44DC-BB58-FEF3A955A576}" type="presParOf" srcId="{66CCE2D9-91C1-40AA-BE1B-57D8B8E4E06F}" destId="{56415976-20E2-402C-A2BA-D1537EB08CFC}" srcOrd="8" destOrd="0" presId="urn:microsoft.com/office/officeart/2009/3/layout/StepUpProcess"/>
    <dgm:cxn modelId="{E5AB75FF-970D-4B5E-932F-FD8AD6DC1136}" type="presParOf" srcId="{56415976-20E2-402C-A2BA-D1537EB08CFC}" destId="{E3B23135-A9FF-4317-927C-963BA977F4C2}" srcOrd="0" destOrd="0" presId="urn:microsoft.com/office/officeart/2009/3/layout/StepUpProcess"/>
    <dgm:cxn modelId="{7A37A779-AACA-4DF3-864F-8210764BDC82}" type="presParOf" srcId="{56415976-20E2-402C-A2BA-D1537EB08CFC}" destId="{74281D73-E7DC-4122-96BD-5771A3385A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F5017-F55D-4D38-B0AB-FEED6A5904E8}">
      <dsp:nvSpPr>
        <dsp:cNvPr id="0" name=""/>
        <dsp:cNvSpPr/>
      </dsp:nvSpPr>
      <dsp:spPr>
        <a:xfrm>
          <a:off x="3541707" y="-191150"/>
          <a:ext cx="1783244" cy="988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وحدة الهدف</a:t>
          </a:r>
          <a:endParaRPr lang="ar-SA" sz="2400" kern="1200" dirty="0"/>
        </a:p>
      </dsp:txBody>
      <dsp:txXfrm>
        <a:off x="3589971" y="-142886"/>
        <a:ext cx="1686716" cy="892157"/>
      </dsp:txXfrm>
    </dsp:sp>
    <dsp:sp modelId="{A71323B8-DB20-45B0-88A6-EBAC22C73E28}">
      <dsp:nvSpPr>
        <dsp:cNvPr id="0" name=""/>
        <dsp:cNvSpPr/>
      </dsp:nvSpPr>
      <dsp:spPr>
        <a:xfrm>
          <a:off x="1599410" y="303105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726997" y="147782"/>
              </a:moveTo>
              <a:arcTo wR="2825224" hR="2825224" stAng="17316825" swAng="1833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4D845-8CA0-4A36-8BFB-30E5808C7E77}">
      <dsp:nvSpPr>
        <dsp:cNvPr id="0" name=""/>
        <dsp:cNvSpPr/>
      </dsp:nvSpPr>
      <dsp:spPr>
        <a:xfrm>
          <a:off x="5261825" y="503326"/>
          <a:ext cx="1647303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الوظيفة</a:t>
          </a:r>
          <a:endParaRPr lang="ar-SA" sz="2400" kern="1200" dirty="0"/>
        </a:p>
      </dsp:txBody>
      <dsp:txXfrm>
        <a:off x="5294965" y="536466"/>
        <a:ext cx="1581023" cy="612589"/>
      </dsp:txXfrm>
    </dsp:sp>
    <dsp:sp modelId="{66DAAF05-BA4C-4B43-88EB-79387CE90920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4878110" y="884207"/>
              </a:moveTo>
              <a:arcTo wR="2825224" hR="2825224" stAng="18996267" swAng="857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C64EE-8543-4FB1-87E5-BA9D80441882}">
      <dsp:nvSpPr>
        <dsp:cNvPr id="0" name=""/>
        <dsp:cNvSpPr/>
      </dsp:nvSpPr>
      <dsp:spPr>
        <a:xfrm>
          <a:off x="6162343" y="1760267"/>
          <a:ext cx="1898913" cy="990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التخصيص وتقسيم العمل</a:t>
          </a:r>
          <a:endParaRPr lang="ar-SA" sz="2400" kern="1200" dirty="0"/>
        </a:p>
      </dsp:txBody>
      <dsp:txXfrm>
        <a:off x="6210681" y="1808605"/>
        <a:ext cx="1802237" cy="893536"/>
      </dsp:txXfrm>
    </dsp:sp>
    <dsp:sp modelId="{39F34677-8079-4C79-BB0B-6D1CE9E06B21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5626032" y="2454602"/>
              </a:moveTo>
              <a:arcTo wR="2825224" hR="2825224" stAng="21147723" swAng="882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A5ADE-D006-448F-ADC5-252FFA6E2D81}">
      <dsp:nvSpPr>
        <dsp:cNvPr id="0" name=""/>
        <dsp:cNvSpPr/>
      </dsp:nvSpPr>
      <dsp:spPr>
        <a:xfrm>
          <a:off x="6302717" y="3488456"/>
          <a:ext cx="1618164" cy="102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وحدة القيادة</a:t>
          </a:r>
          <a:endParaRPr lang="ar-SA" sz="2400" kern="1200" dirty="0"/>
        </a:p>
      </dsp:txBody>
      <dsp:txXfrm>
        <a:off x="6352802" y="3538541"/>
        <a:ext cx="1517994" cy="925832"/>
      </dsp:txXfrm>
    </dsp:sp>
    <dsp:sp modelId="{A9A191B1-F6B2-4A64-B3F4-929049F89F2A}">
      <dsp:nvSpPr>
        <dsp:cNvPr id="0" name=""/>
        <dsp:cNvSpPr/>
      </dsp:nvSpPr>
      <dsp:spPr>
        <a:xfrm>
          <a:off x="1461094" y="584779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5423911" y="3933698"/>
              </a:moveTo>
              <a:arcTo wR="2825224" hR="2825224" stAng="1386045" swAng="5212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5650B-1264-4A03-8F68-95574C49D495}">
      <dsp:nvSpPr>
        <dsp:cNvPr id="0" name=""/>
        <dsp:cNvSpPr/>
      </dsp:nvSpPr>
      <dsp:spPr>
        <a:xfrm>
          <a:off x="5472619" y="4901998"/>
          <a:ext cx="1798597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نطاق الاشراف</a:t>
          </a:r>
          <a:endParaRPr lang="ar-SA" sz="2400" kern="1200" dirty="0"/>
        </a:p>
      </dsp:txBody>
      <dsp:txXfrm>
        <a:off x="5505759" y="4935138"/>
        <a:ext cx="1732317" cy="612589"/>
      </dsp:txXfrm>
    </dsp:sp>
    <dsp:sp modelId="{7789F812-5418-46AA-B284-74D8AE0C8840}">
      <dsp:nvSpPr>
        <dsp:cNvPr id="0" name=""/>
        <dsp:cNvSpPr/>
      </dsp:nvSpPr>
      <dsp:spPr>
        <a:xfrm>
          <a:off x="2430794" y="1003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485991" y="5572090"/>
              </a:moveTo>
              <a:arcTo wR="2825224" hR="2825224" stAng="4588459" swAng="6379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F39-3AD7-4891-8138-C17F0F53217C}">
      <dsp:nvSpPr>
        <dsp:cNvPr id="0" name=""/>
        <dsp:cNvSpPr/>
      </dsp:nvSpPr>
      <dsp:spPr>
        <a:xfrm>
          <a:off x="3456387" y="5262036"/>
          <a:ext cx="1936930" cy="1148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تكافؤ السلطة والمسؤولية</a:t>
          </a:r>
          <a:endParaRPr lang="ar-SA" sz="2400" kern="1200" dirty="0"/>
        </a:p>
      </dsp:txBody>
      <dsp:txXfrm>
        <a:off x="3512449" y="5318098"/>
        <a:ext cx="1824806" cy="1036306"/>
      </dsp:txXfrm>
    </dsp:sp>
    <dsp:sp modelId="{0A432BCA-84C6-44B4-9B7F-3F7539B316C6}">
      <dsp:nvSpPr>
        <dsp:cNvPr id="0" name=""/>
        <dsp:cNvSpPr/>
      </dsp:nvSpPr>
      <dsp:spPr>
        <a:xfrm>
          <a:off x="765910" y="9908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2685121" y="5646972"/>
              </a:moveTo>
              <a:arcTo wR="2825224" hR="2825224" stAng="5570548" swAng="640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60B54-8423-4A89-9C60-2D1E81DAA40C}">
      <dsp:nvSpPr>
        <dsp:cNvPr id="0" name=""/>
        <dsp:cNvSpPr/>
      </dsp:nvSpPr>
      <dsp:spPr>
        <a:xfrm>
          <a:off x="1728191" y="4901992"/>
          <a:ext cx="1496009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التفويض</a:t>
          </a:r>
          <a:endParaRPr lang="ar-SA" sz="2400" kern="1200" dirty="0"/>
        </a:p>
      </dsp:txBody>
      <dsp:txXfrm>
        <a:off x="1761331" y="4935132"/>
        <a:ext cx="1429729" cy="612589"/>
      </dsp:txXfrm>
    </dsp:sp>
    <dsp:sp modelId="{B022D64A-FA64-47E2-8552-4BFB0C39B41A}">
      <dsp:nvSpPr>
        <dsp:cNvPr id="0" name=""/>
        <dsp:cNvSpPr/>
      </dsp:nvSpPr>
      <dsp:spPr>
        <a:xfrm>
          <a:off x="1741098" y="591719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419495" y="4306560"/>
              </a:moveTo>
              <a:arcTo wR="2825224" hR="2825224" stAng="8902629" swAng="520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D21EB-9889-45A5-9C34-7497149F4BA4}">
      <dsp:nvSpPr>
        <dsp:cNvPr id="0" name=""/>
        <dsp:cNvSpPr/>
      </dsp:nvSpPr>
      <dsp:spPr>
        <a:xfrm>
          <a:off x="795727" y="3488456"/>
          <a:ext cx="1884354" cy="102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المركزية واللامركزية</a:t>
          </a:r>
          <a:endParaRPr lang="ar-SA" sz="2400" kern="1200" dirty="0"/>
        </a:p>
      </dsp:txBody>
      <dsp:txXfrm>
        <a:off x="845812" y="3538541"/>
        <a:ext cx="1784184" cy="925832"/>
      </dsp:txXfrm>
    </dsp:sp>
    <dsp:sp modelId="{DF98BC9C-B7C7-443E-BBAA-0A3FBD128B90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22104" y="3177943"/>
              </a:moveTo>
              <a:arcTo wR="2825224" hR="2825224" stAng="10369686" swAng="882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FD39F-A923-49E9-9E09-A5C016E2A4F5}">
      <dsp:nvSpPr>
        <dsp:cNvPr id="0" name=""/>
        <dsp:cNvSpPr/>
      </dsp:nvSpPr>
      <dsp:spPr>
        <a:xfrm>
          <a:off x="961564" y="1760267"/>
          <a:ext cx="1552679" cy="990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التنسيق</a:t>
          </a:r>
          <a:endParaRPr lang="ar-SA" sz="2400" kern="1200" dirty="0"/>
        </a:p>
      </dsp:txBody>
      <dsp:txXfrm>
        <a:off x="1009902" y="1808605"/>
        <a:ext cx="1456003" cy="893536"/>
      </dsp:txXfrm>
    </dsp:sp>
    <dsp:sp modelId="{1FA02FA6-8BF6-45ED-9B22-1CCF4796ED43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56849" y="1450807"/>
              </a:moveTo>
              <a:arcTo wR="2825224" hR="2825224" stAng="12546570" swAng="857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B635-9357-4B97-AF44-51C7D7DF2829}">
      <dsp:nvSpPr>
        <dsp:cNvPr id="0" name=""/>
        <dsp:cNvSpPr/>
      </dsp:nvSpPr>
      <dsp:spPr>
        <a:xfrm>
          <a:off x="1940575" y="503326"/>
          <a:ext cx="1647303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التوازن والمرونة</a:t>
          </a:r>
          <a:endParaRPr lang="ar-SA" sz="2400" kern="1200" dirty="0"/>
        </a:p>
      </dsp:txBody>
      <dsp:txXfrm>
        <a:off x="1973715" y="536466"/>
        <a:ext cx="1581023" cy="612589"/>
      </dsp:txXfrm>
    </dsp:sp>
    <dsp:sp modelId="{0A5CF3B2-0C0E-4F6C-BCCF-CB2C5104849A}">
      <dsp:nvSpPr>
        <dsp:cNvPr id="0" name=""/>
        <dsp:cNvSpPr/>
      </dsp:nvSpPr>
      <dsp:spPr>
        <a:xfrm>
          <a:off x="1599822" y="303114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1782210" y="199578"/>
              </a:moveTo>
              <a:arcTo wR="2825224" hR="2825224" stAng="14900101" swAng="2046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B22C-420A-4E1D-B50B-C3232AEACEA5}">
      <dsp:nvSpPr>
        <dsp:cNvPr id="0" name=""/>
        <dsp:cNvSpPr/>
      </dsp:nvSpPr>
      <dsp:spPr>
        <a:xfrm rot="5400000">
          <a:off x="332677" y="2363293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7E18F-EA5B-4E12-BBF5-BB083D0D6D47}">
      <dsp:nvSpPr>
        <dsp:cNvPr id="0" name=""/>
        <dsp:cNvSpPr/>
      </dsp:nvSpPr>
      <dsp:spPr>
        <a:xfrm>
          <a:off x="165520" y="2861155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إعطاء صورة كاملة عن الهيكل التنظيمي.</a:t>
          </a:r>
          <a:endParaRPr lang="ar-SA" sz="2000" kern="1200" dirty="0">
            <a:solidFill>
              <a:schemeClr val="bg1"/>
            </a:solidFill>
          </a:endParaRPr>
        </a:p>
      </dsp:txBody>
      <dsp:txXfrm>
        <a:off x="165520" y="2861155"/>
        <a:ext cx="1504337" cy="1318639"/>
      </dsp:txXfrm>
    </dsp:sp>
    <dsp:sp modelId="{BE36B34D-D5ED-4C49-9869-9E4E866CF3EC}">
      <dsp:nvSpPr>
        <dsp:cNvPr id="0" name=""/>
        <dsp:cNvSpPr/>
      </dsp:nvSpPr>
      <dsp:spPr>
        <a:xfrm>
          <a:off x="1386020" y="2240619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6CDFAC-FE44-461C-A323-856229791BC8}">
      <dsp:nvSpPr>
        <dsp:cNvPr id="0" name=""/>
        <dsp:cNvSpPr/>
      </dsp:nvSpPr>
      <dsp:spPr>
        <a:xfrm rot="5400000">
          <a:off x="2174280" y="1907587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F001F-E1A1-4358-9565-2CEC98588368}">
      <dsp:nvSpPr>
        <dsp:cNvPr id="0" name=""/>
        <dsp:cNvSpPr/>
      </dsp:nvSpPr>
      <dsp:spPr>
        <a:xfrm>
          <a:off x="2007123" y="2405449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كيفية تقسيم العمل بين الأفراد والوحدات.</a:t>
          </a:r>
          <a:endParaRPr lang="en-US" sz="2000" kern="1200" dirty="0"/>
        </a:p>
      </dsp:txBody>
      <dsp:txXfrm>
        <a:off x="2007123" y="2405449"/>
        <a:ext cx="1504337" cy="1318639"/>
      </dsp:txXfrm>
    </dsp:sp>
    <dsp:sp modelId="{627AD0EB-9405-4DB0-882C-C081802D57F0}">
      <dsp:nvSpPr>
        <dsp:cNvPr id="0" name=""/>
        <dsp:cNvSpPr/>
      </dsp:nvSpPr>
      <dsp:spPr>
        <a:xfrm>
          <a:off x="3227623" y="1784912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2B07A4-BD56-4224-AB69-D4A1DBAD926F}">
      <dsp:nvSpPr>
        <dsp:cNvPr id="0" name=""/>
        <dsp:cNvSpPr/>
      </dsp:nvSpPr>
      <dsp:spPr>
        <a:xfrm rot="5400000">
          <a:off x="4015883" y="1451880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197617-BAF5-4EE2-A701-425589E5E133}">
      <dsp:nvSpPr>
        <dsp:cNvPr id="0" name=""/>
        <dsp:cNvSpPr/>
      </dsp:nvSpPr>
      <dsp:spPr>
        <a:xfrm>
          <a:off x="3848726" y="1949742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توضيح المستويات الإدارية.</a:t>
          </a:r>
          <a:endParaRPr lang="en-US" sz="2000" kern="1200" dirty="0"/>
        </a:p>
      </dsp:txBody>
      <dsp:txXfrm>
        <a:off x="3848726" y="1949742"/>
        <a:ext cx="1504337" cy="1318639"/>
      </dsp:txXfrm>
    </dsp:sp>
    <dsp:sp modelId="{27323D64-A827-48B5-8F92-FA0DE7EA54F9}">
      <dsp:nvSpPr>
        <dsp:cNvPr id="0" name=""/>
        <dsp:cNvSpPr/>
      </dsp:nvSpPr>
      <dsp:spPr>
        <a:xfrm>
          <a:off x="5069226" y="1329206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509E68-F98E-4763-AB33-6681725E33A9}">
      <dsp:nvSpPr>
        <dsp:cNvPr id="0" name=""/>
        <dsp:cNvSpPr/>
      </dsp:nvSpPr>
      <dsp:spPr>
        <a:xfrm rot="5400000">
          <a:off x="5857485" y="996174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03680-5F58-46DF-955D-706B7C81E0AF}">
      <dsp:nvSpPr>
        <dsp:cNvPr id="0" name=""/>
        <dsp:cNvSpPr/>
      </dsp:nvSpPr>
      <dsp:spPr>
        <a:xfrm>
          <a:off x="5690328" y="1494036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إعطاء صورة لنطاق الإشراف .</a:t>
          </a:r>
          <a:endParaRPr lang="en-US" sz="2000" kern="1200" dirty="0"/>
        </a:p>
      </dsp:txBody>
      <dsp:txXfrm>
        <a:off x="5690328" y="1494036"/>
        <a:ext cx="1504337" cy="1318639"/>
      </dsp:txXfrm>
    </dsp:sp>
    <dsp:sp modelId="{369BC08C-CEDE-4BAB-A595-E1C87E31946B}">
      <dsp:nvSpPr>
        <dsp:cNvPr id="0" name=""/>
        <dsp:cNvSpPr/>
      </dsp:nvSpPr>
      <dsp:spPr>
        <a:xfrm>
          <a:off x="6910829" y="873500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B23135-A9FF-4317-927C-963BA977F4C2}">
      <dsp:nvSpPr>
        <dsp:cNvPr id="0" name=""/>
        <dsp:cNvSpPr/>
      </dsp:nvSpPr>
      <dsp:spPr>
        <a:xfrm rot="5400000">
          <a:off x="7699088" y="540467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281D73-E7DC-4122-96BD-5771A3385ABF}">
      <dsp:nvSpPr>
        <dsp:cNvPr id="0" name=""/>
        <dsp:cNvSpPr/>
      </dsp:nvSpPr>
      <dsp:spPr>
        <a:xfrm>
          <a:off x="7531931" y="1038330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توضيح خطوط السلطة والمسؤولية.</a:t>
          </a:r>
          <a:endParaRPr lang="en-US" sz="2000" kern="1200" dirty="0"/>
        </a:p>
      </dsp:txBody>
      <dsp:txXfrm>
        <a:off x="7531931" y="1038330"/>
        <a:ext cx="1504337" cy="1318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D3CD70-A955-4113-9492-EBABA91AB53A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0FAB0B-BBB4-46CB-A841-188E6B419A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0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AB0B-BBB4-46CB-A841-188E6B419A1E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536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24B1D6-14E7-4C16-8BC6-2806D5CE88C9}" type="datetimeFigureOut">
              <a:rPr lang="ar-SA" smtClean="0"/>
              <a:t>12/01/1439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938" y="11113"/>
            <a:ext cx="9242425" cy="7067550"/>
            <a:chOff x="5" y="7"/>
            <a:chExt cx="5822" cy="44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" y="7"/>
              <a:ext cx="5750" cy="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" y="7"/>
              <a:ext cx="5759" cy="4319"/>
            </a:xfrm>
            <a:prstGeom prst="rect">
              <a:avLst/>
            </a:prstGeom>
            <a:solidFill>
              <a:srgbClr val="4A0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63" y="1171"/>
              <a:ext cx="5202" cy="3157"/>
              <a:chOff x="563" y="1171"/>
              <a:chExt cx="5202" cy="3157"/>
            </a:xfrm>
          </p:grpSpPr>
          <p:pic>
            <p:nvPicPr>
              <p:cNvPr id="1036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" y="1171"/>
                <a:ext cx="5202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" y="1171"/>
                <a:ext cx="5202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765" y="424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5" y="1171"/>
              <a:ext cx="558" cy="3157"/>
              <a:chOff x="5" y="1171"/>
              <a:chExt cx="558" cy="3157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1171"/>
                <a:ext cx="558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1171"/>
                <a:ext cx="558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63" y="424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557" y="1632"/>
              <a:ext cx="13" cy="2694"/>
              <a:chOff x="557" y="1632"/>
              <a:chExt cx="13" cy="2694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" y="1632"/>
                <a:ext cx="13" cy="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" y="1632"/>
                <a:ext cx="13" cy="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570" y="4240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57" y="4326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25" y="1165"/>
              <a:ext cx="4740" cy="12"/>
              <a:chOff x="1025" y="1165"/>
              <a:chExt cx="4740" cy="12"/>
            </a:xfrm>
          </p:grpSpPr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" y="1165"/>
                <a:ext cx="474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" y="1165"/>
                <a:ext cx="474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576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025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1381"/>
              <a:ext cx="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70" y="1547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557" y="1634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11"/>
              <a:ext cx="13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570" y="6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557" y="707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709"/>
              <a:ext cx="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570" y="875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57" y="96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961"/>
              <a:ext cx="1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570" y="1296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557" y="138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165"/>
              <a:ext cx="35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5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5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1165"/>
              <a:ext cx="2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102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772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1165"/>
              <a:ext cx="42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774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354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3831" y="226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2304" y="2350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3890" y="27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2243" y="2808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3673" y="227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2571" y="235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5" y="218"/>
              <a:ext cx="2610" cy="726"/>
              <a:chOff x="5" y="218"/>
              <a:chExt cx="2610" cy="726"/>
            </a:xfrm>
          </p:grpSpPr>
          <p:pic>
            <p:nvPicPr>
              <p:cNvPr id="1084" name="Picture 60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218"/>
                <a:ext cx="2610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" name="Picture 61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218"/>
                <a:ext cx="2610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2615" y="858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5" y="944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5" y="215"/>
              <a:ext cx="2608" cy="726"/>
            </a:xfrm>
            <a:custGeom>
              <a:avLst/>
              <a:gdLst>
                <a:gd name="T0" fmla="*/ 0 w 2608"/>
                <a:gd name="T1" fmla="*/ 0 h 726"/>
                <a:gd name="T2" fmla="*/ 1304 w 2608"/>
                <a:gd name="T3" fmla="*/ 0 h 726"/>
                <a:gd name="T4" fmla="*/ 1410 w 2608"/>
                <a:gd name="T5" fmla="*/ 1 h 726"/>
                <a:gd name="T6" fmla="*/ 1515 w 2608"/>
                <a:gd name="T7" fmla="*/ 5 h 726"/>
                <a:gd name="T8" fmla="*/ 1617 w 2608"/>
                <a:gd name="T9" fmla="*/ 11 h 726"/>
                <a:gd name="T10" fmla="*/ 1716 w 2608"/>
                <a:gd name="T11" fmla="*/ 19 h 726"/>
                <a:gd name="T12" fmla="*/ 1811 w 2608"/>
                <a:gd name="T13" fmla="*/ 29 h 726"/>
                <a:gd name="T14" fmla="*/ 1903 w 2608"/>
                <a:gd name="T15" fmla="*/ 41 h 726"/>
                <a:gd name="T16" fmla="*/ 1990 w 2608"/>
                <a:gd name="T17" fmla="*/ 54 h 726"/>
                <a:gd name="T18" fmla="*/ 2074 w 2608"/>
                <a:gd name="T19" fmla="*/ 70 h 726"/>
                <a:gd name="T20" fmla="*/ 2152 w 2608"/>
                <a:gd name="T21" fmla="*/ 88 h 726"/>
                <a:gd name="T22" fmla="*/ 2226 w 2608"/>
                <a:gd name="T23" fmla="*/ 106 h 726"/>
                <a:gd name="T24" fmla="*/ 2294 w 2608"/>
                <a:gd name="T25" fmla="*/ 127 h 726"/>
                <a:gd name="T26" fmla="*/ 2356 w 2608"/>
                <a:gd name="T27" fmla="*/ 149 h 726"/>
                <a:gd name="T28" fmla="*/ 2412 w 2608"/>
                <a:gd name="T29" fmla="*/ 172 h 726"/>
                <a:gd name="T30" fmla="*/ 2462 w 2608"/>
                <a:gd name="T31" fmla="*/ 196 h 726"/>
                <a:gd name="T32" fmla="*/ 2505 w 2608"/>
                <a:gd name="T33" fmla="*/ 222 h 726"/>
                <a:gd name="T34" fmla="*/ 2541 w 2608"/>
                <a:gd name="T35" fmla="*/ 248 h 726"/>
                <a:gd name="T36" fmla="*/ 2570 w 2608"/>
                <a:gd name="T37" fmla="*/ 276 h 726"/>
                <a:gd name="T38" fmla="*/ 2590 w 2608"/>
                <a:gd name="T39" fmla="*/ 304 h 726"/>
                <a:gd name="T40" fmla="*/ 2603 w 2608"/>
                <a:gd name="T41" fmla="*/ 333 h 726"/>
                <a:gd name="T42" fmla="*/ 2608 w 2608"/>
                <a:gd name="T43" fmla="*/ 363 h 726"/>
                <a:gd name="T44" fmla="*/ 2603 w 2608"/>
                <a:gd name="T45" fmla="*/ 393 h 726"/>
                <a:gd name="T46" fmla="*/ 2590 w 2608"/>
                <a:gd name="T47" fmla="*/ 422 h 726"/>
                <a:gd name="T48" fmla="*/ 2570 w 2608"/>
                <a:gd name="T49" fmla="*/ 450 h 726"/>
                <a:gd name="T50" fmla="*/ 2541 w 2608"/>
                <a:gd name="T51" fmla="*/ 478 h 726"/>
                <a:gd name="T52" fmla="*/ 2505 w 2608"/>
                <a:gd name="T53" fmla="*/ 504 h 726"/>
                <a:gd name="T54" fmla="*/ 2462 w 2608"/>
                <a:gd name="T55" fmla="*/ 530 h 726"/>
                <a:gd name="T56" fmla="*/ 2412 w 2608"/>
                <a:gd name="T57" fmla="*/ 554 h 726"/>
                <a:gd name="T58" fmla="*/ 2356 w 2608"/>
                <a:gd name="T59" fmla="*/ 577 h 726"/>
                <a:gd name="T60" fmla="*/ 2294 w 2608"/>
                <a:gd name="T61" fmla="*/ 600 h 726"/>
                <a:gd name="T62" fmla="*/ 2226 w 2608"/>
                <a:gd name="T63" fmla="*/ 620 h 726"/>
                <a:gd name="T64" fmla="*/ 2152 w 2608"/>
                <a:gd name="T65" fmla="*/ 639 h 726"/>
                <a:gd name="T66" fmla="*/ 2074 w 2608"/>
                <a:gd name="T67" fmla="*/ 656 h 726"/>
                <a:gd name="T68" fmla="*/ 1990 w 2608"/>
                <a:gd name="T69" fmla="*/ 672 h 726"/>
                <a:gd name="T70" fmla="*/ 1903 w 2608"/>
                <a:gd name="T71" fmla="*/ 685 h 726"/>
                <a:gd name="T72" fmla="*/ 1811 w 2608"/>
                <a:gd name="T73" fmla="*/ 697 h 726"/>
                <a:gd name="T74" fmla="*/ 1716 w 2608"/>
                <a:gd name="T75" fmla="*/ 708 h 726"/>
                <a:gd name="T76" fmla="*/ 1617 w 2608"/>
                <a:gd name="T77" fmla="*/ 715 h 726"/>
                <a:gd name="T78" fmla="*/ 1515 w 2608"/>
                <a:gd name="T79" fmla="*/ 721 h 726"/>
                <a:gd name="T80" fmla="*/ 1410 w 2608"/>
                <a:gd name="T81" fmla="*/ 725 h 726"/>
                <a:gd name="T82" fmla="*/ 1304 w 2608"/>
                <a:gd name="T83" fmla="*/ 726 h 726"/>
                <a:gd name="T84" fmla="*/ 0 w 2608"/>
                <a:gd name="T85" fmla="*/ 726 h 726"/>
                <a:gd name="T86" fmla="*/ 0 w 2608"/>
                <a:gd name="T8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08" h="726">
                  <a:moveTo>
                    <a:pt x="0" y="0"/>
                  </a:moveTo>
                  <a:lnTo>
                    <a:pt x="1304" y="0"/>
                  </a:lnTo>
                  <a:lnTo>
                    <a:pt x="1410" y="1"/>
                  </a:lnTo>
                  <a:lnTo>
                    <a:pt x="1515" y="5"/>
                  </a:lnTo>
                  <a:lnTo>
                    <a:pt x="1617" y="11"/>
                  </a:lnTo>
                  <a:lnTo>
                    <a:pt x="1716" y="19"/>
                  </a:lnTo>
                  <a:lnTo>
                    <a:pt x="1811" y="29"/>
                  </a:lnTo>
                  <a:lnTo>
                    <a:pt x="1903" y="41"/>
                  </a:lnTo>
                  <a:lnTo>
                    <a:pt x="1990" y="54"/>
                  </a:lnTo>
                  <a:lnTo>
                    <a:pt x="2074" y="70"/>
                  </a:lnTo>
                  <a:lnTo>
                    <a:pt x="2152" y="88"/>
                  </a:lnTo>
                  <a:lnTo>
                    <a:pt x="2226" y="106"/>
                  </a:lnTo>
                  <a:lnTo>
                    <a:pt x="2294" y="127"/>
                  </a:lnTo>
                  <a:lnTo>
                    <a:pt x="2356" y="149"/>
                  </a:lnTo>
                  <a:lnTo>
                    <a:pt x="2412" y="172"/>
                  </a:lnTo>
                  <a:lnTo>
                    <a:pt x="2462" y="196"/>
                  </a:lnTo>
                  <a:lnTo>
                    <a:pt x="2505" y="222"/>
                  </a:lnTo>
                  <a:lnTo>
                    <a:pt x="2541" y="248"/>
                  </a:lnTo>
                  <a:lnTo>
                    <a:pt x="2570" y="276"/>
                  </a:lnTo>
                  <a:lnTo>
                    <a:pt x="2590" y="304"/>
                  </a:lnTo>
                  <a:lnTo>
                    <a:pt x="2603" y="333"/>
                  </a:lnTo>
                  <a:lnTo>
                    <a:pt x="2608" y="363"/>
                  </a:lnTo>
                  <a:lnTo>
                    <a:pt x="2603" y="393"/>
                  </a:lnTo>
                  <a:lnTo>
                    <a:pt x="2590" y="422"/>
                  </a:lnTo>
                  <a:lnTo>
                    <a:pt x="2570" y="450"/>
                  </a:lnTo>
                  <a:lnTo>
                    <a:pt x="2541" y="478"/>
                  </a:lnTo>
                  <a:lnTo>
                    <a:pt x="2505" y="504"/>
                  </a:lnTo>
                  <a:lnTo>
                    <a:pt x="2462" y="530"/>
                  </a:lnTo>
                  <a:lnTo>
                    <a:pt x="2412" y="554"/>
                  </a:lnTo>
                  <a:lnTo>
                    <a:pt x="2356" y="577"/>
                  </a:lnTo>
                  <a:lnTo>
                    <a:pt x="2294" y="600"/>
                  </a:lnTo>
                  <a:lnTo>
                    <a:pt x="2226" y="620"/>
                  </a:lnTo>
                  <a:lnTo>
                    <a:pt x="2152" y="639"/>
                  </a:lnTo>
                  <a:lnTo>
                    <a:pt x="2074" y="656"/>
                  </a:lnTo>
                  <a:lnTo>
                    <a:pt x="1990" y="672"/>
                  </a:lnTo>
                  <a:lnTo>
                    <a:pt x="1903" y="685"/>
                  </a:lnTo>
                  <a:lnTo>
                    <a:pt x="1811" y="697"/>
                  </a:lnTo>
                  <a:lnTo>
                    <a:pt x="1716" y="708"/>
                  </a:lnTo>
                  <a:lnTo>
                    <a:pt x="1617" y="715"/>
                  </a:lnTo>
                  <a:lnTo>
                    <a:pt x="1515" y="721"/>
                  </a:lnTo>
                  <a:lnTo>
                    <a:pt x="1410" y="725"/>
                  </a:lnTo>
                  <a:lnTo>
                    <a:pt x="1304" y="726"/>
                  </a:lnTo>
                  <a:lnTo>
                    <a:pt x="0" y="7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4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1906" y="735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981" y="8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829" y="3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829" y="47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>
              <a:off x="829" y="5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829" y="6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829" y="71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829" y="7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829" y="8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829" y="95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829" y="10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829" y="111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829" y="119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2"/>
            <p:cNvSpPr>
              <a:spLocks noChangeArrowheads="1"/>
            </p:cNvSpPr>
            <p:nvPr/>
          </p:nvSpPr>
          <p:spPr bwMode="auto">
            <a:xfrm>
              <a:off x="829" y="12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829" y="13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84"/>
            <p:cNvSpPr>
              <a:spLocks noChangeArrowheads="1"/>
            </p:cNvSpPr>
            <p:nvPr/>
          </p:nvSpPr>
          <p:spPr bwMode="auto">
            <a:xfrm>
              <a:off x="829" y="143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85"/>
            <p:cNvSpPr>
              <a:spLocks noChangeArrowheads="1"/>
            </p:cNvSpPr>
            <p:nvPr/>
          </p:nvSpPr>
          <p:spPr bwMode="auto">
            <a:xfrm>
              <a:off x="829" y="151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86"/>
            <p:cNvSpPr>
              <a:spLocks noChangeArrowheads="1"/>
            </p:cNvSpPr>
            <p:nvPr/>
          </p:nvSpPr>
          <p:spPr bwMode="auto">
            <a:xfrm>
              <a:off x="829" y="15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829" y="167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88"/>
            <p:cNvSpPr>
              <a:spLocks noChangeArrowheads="1"/>
            </p:cNvSpPr>
            <p:nvPr/>
          </p:nvSpPr>
          <p:spPr bwMode="auto">
            <a:xfrm>
              <a:off x="829" y="17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89"/>
            <p:cNvSpPr>
              <a:spLocks noChangeArrowheads="1"/>
            </p:cNvSpPr>
            <p:nvPr/>
          </p:nvSpPr>
          <p:spPr bwMode="auto">
            <a:xfrm>
              <a:off x="829" y="18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90"/>
            <p:cNvSpPr>
              <a:spLocks noChangeArrowheads="1"/>
            </p:cNvSpPr>
            <p:nvPr/>
          </p:nvSpPr>
          <p:spPr bwMode="auto">
            <a:xfrm>
              <a:off x="829" y="191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91"/>
            <p:cNvSpPr>
              <a:spLocks noChangeArrowheads="1"/>
            </p:cNvSpPr>
            <p:nvPr/>
          </p:nvSpPr>
          <p:spPr bwMode="auto">
            <a:xfrm>
              <a:off x="829" y="19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92"/>
            <p:cNvSpPr>
              <a:spLocks noChangeArrowheads="1"/>
            </p:cNvSpPr>
            <p:nvPr/>
          </p:nvSpPr>
          <p:spPr bwMode="auto">
            <a:xfrm>
              <a:off x="829" y="20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93"/>
            <p:cNvSpPr>
              <a:spLocks noChangeArrowheads="1"/>
            </p:cNvSpPr>
            <p:nvPr/>
          </p:nvSpPr>
          <p:spPr bwMode="auto">
            <a:xfrm>
              <a:off x="829" y="21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94"/>
            <p:cNvSpPr>
              <a:spLocks noChangeArrowheads="1"/>
            </p:cNvSpPr>
            <p:nvPr/>
          </p:nvSpPr>
          <p:spPr bwMode="auto">
            <a:xfrm>
              <a:off x="829" y="22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95"/>
            <p:cNvSpPr>
              <a:spLocks noChangeArrowheads="1"/>
            </p:cNvSpPr>
            <p:nvPr/>
          </p:nvSpPr>
          <p:spPr bwMode="auto">
            <a:xfrm>
              <a:off x="829" y="231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96"/>
            <p:cNvSpPr>
              <a:spLocks noChangeArrowheads="1"/>
            </p:cNvSpPr>
            <p:nvPr/>
          </p:nvSpPr>
          <p:spPr bwMode="auto">
            <a:xfrm>
              <a:off x="3804" y="24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7"/>
            <p:cNvSpPr>
              <a:spLocks noChangeArrowheads="1"/>
            </p:cNvSpPr>
            <p:nvPr/>
          </p:nvSpPr>
          <p:spPr bwMode="auto">
            <a:xfrm>
              <a:off x="3668" y="2414"/>
              <a:ext cx="208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مستطيل 1039"/>
          <p:cNvSpPr/>
          <p:nvPr/>
        </p:nvSpPr>
        <p:spPr>
          <a:xfrm>
            <a:off x="315477" y="629742"/>
            <a:ext cx="291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الفصل الخامس</a:t>
            </a:r>
          </a:p>
        </p:txBody>
      </p:sp>
      <p:sp>
        <p:nvSpPr>
          <p:cNvPr id="1042" name="مستطيل 1041"/>
          <p:cNvSpPr/>
          <p:nvPr/>
        </p:nvSpPr>
        <p:spPr>
          <a:xfrm>
            <a:off x="3231292" y="3244334"/>
            <a:ext cx="2850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التنظيم</a:t>
            </a:r>
          </a:p>
        </p:txBody>
      </p:sp>
      <p:sp>
        <p:nvSpPr>
          <p:cNvPr id="1045" name="مستطيل 1044"/>
          <p:cNvSpPr/>
          <p:nvPr/>
        </p:nvSpPr>
        <p:spPr>
          <a:xfrm>
            <a:off x="3554954" y="4144388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Organization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4616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3"/>
            <a:ext cx="7772400" cy="129614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dirty="0" smtClean="0"/>
              <a:t> </a:t>
            </a:r>
            <a:r>
              <a:rPr lang="ar-SA" sz="2800" dirty="0" smtClean="0"/>
              <a:t>الفصل السادس</a:t>
            </a:r>
            <a:br>
              <a:rPr lang="ar-SA" sz="2800" dirty="0" smtClean="0"/>
            </a:br>
            <a:r>
              <a:rPr lang="ar-SA" dirty="0" smtClean="0"/>
              <a:t>التنسيق</a:t>
            </a:r>
            <a:endParaRPr dirty="0"/>
          </a:p>
        </p:txBody>
      </p:sp>
      <p:pic>
        <p:nvPicPr>
          <p:cNvPr id="13315" name="Picture 4" descr="work%20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9144000" cy="408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sCA9JL4J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25"/>
                    </a14:imgEffect>
                    <a14:imgEffect>
                      <a14:saturation sat="145000"/>
                    </a14:imgEffect>
                    <a14:imgEffect>
                      <a14:brightnessContrast bright="47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59632" y="1628800"/>
            <a:ext cx="7772400" cy="32480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المفهوم وأهمية الحاجة إلية.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شمولية وظيفة التنسيق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عوائق التنسيق</a:t>
            </a: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ar-SA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cs typeface="Tunga" pitchFamily="34" charset="0"/>
              </a:rPr>
              <a:t>المحتويات</a:t>
            </a:r>
            <a:endParaRPr lang="en-US" sz="4800" b="1" dirty="0" smtClean="0">
              <a:solidFill>
                <a:srgbClr val="C00000"/>
              </a:solidFill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gulatory_function_in_the_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تمرير أفقي 1"/>
          <p:cNvSpPr/>
          <p:nvPr/>
        </p:nvSpPr>
        <p:spPr>
          <a:xfrm>
            <a:off x="468313" y="1412875"/>
            <a:ext cx="8064500" cy="230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556792"/>
            <a:ext cx="9144000" cy="51845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400" dirty="0" smtClean="0"/>
              <a:t>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400" b="1" dirty="0"/>
              <a:t> </a:t>
            </a:r>
            <a:r>
              <a:rPr lang="ar-SA" sz="2400" b="1" dirty="0" smtClean="0"/>
              <a:t>        الترتيب </a:t>
            </a:r>
            <a:r>
              <a:rPr lang="ar-SA" sz="2400" b="1" dirty="0"/>
              <a:t>المُنظم لجهود الجماعة ، لكي توحد هذه </a:t>
            </a:r>
            <a:r>
              <a:rPr lang="ar-SA" sz="2400" b="1" dirty="0" smtClean="0"/>
              <a:t>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400" b="1" dirty="0"/>
              <a:t> </a:t>
            </a:r>
            <a:r>
              <a:rPr lang="ar-SA" sz="2400" b="1" dirty="0" smtClean="0"/>
              <a:t>      الجهود </a:t>
            </a:r>
            <a:r>
              <a:rPr lang="ar-SA" sz="2400" b="1" dirty="0"/>
              <a:t>في التصرف والتنفيذ لتحقيق الهدف المحدد.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sz="2400" b="1" dirty="0">
              <a:solidFill>
                <a:srgbClr val="0070C0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v"/>
              <a:defRPr/>
            </a:pPr>
            <a:r>
              <a:rPr lang="ar-SA" sz="2800" b="1" dirty="0" smtClean="0">
                <a:solidFill>
                  <a:srgbClr val="0070C0"/>
                </a:solidFill>
              </a:rPr>
              <a:t>هو </a:t>
            </a:r>
            <a:r>
              <a:rPr lang="ar-SA" sz="2800" b="1" dirty="0">
                <a:solidFill>
                  <a:srgbClr val="0070C0"/>
                </a:solidFill>
              </a:rPr>
              <a:t>توحيد وتكامل جهود الأفراد</a:t>
            </a:r>
            <a:r>
              <a:rPr lang="ar-SA" sz="3200" dirty="0"/>
              <a:t>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ar-SA" sz="2800" b="1" dirty="0">
                <a:solidFill>
                  <a:srgbClr val="FF0000"/>
                </a:solidFill>
              </a:rPr>
              <a:t>ويتعلق بــ 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800" dirty="0"/>
              <a:t>مقدار الجهود التي تبذل ( الكم والكيف)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800" dirty="0"/>
              <a:t>توقيت هذه الجهود.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800" dirty="0"/>
              <a:t>تحديد اتجاه الجهود.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8791575" cy="1066800"/>
          </a:xfrm>
        </p:spPr>
        <p:txBody>
          <a:bodyPr/>
          <a:lstStyle/>
          <a:p>
            <a:pPr algn="ctr"/>
            <a:r>
              <a:rPr lang="ar-SA" smtClean="0">
                <a:cs typeface="Tunga" pitchFamily="34" charset="0"/>
              </a:rPr>
              <a:t>مفهوم التنسيق</a:t>
            </a:r>
            <a:endParaRPr lang="en-US" smtClean="0"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5800" y="620713"/>
            <a:ext cx="7772400" cy="5475287"/>
          </a:xfrm>
          <a:prstGeom prst="rect">
            <a:avLst/>
          </a:prstGeo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pic>
        <p:nvPicPr>
          <p:cNvPr id="16387" name="Picture 4" descr="team-wor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1022508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916238" y="2492896"/>
            <a:ext cx="3240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00"/>
                </a:solidFill>
              </a:rPr>
              <a:t>لماذا نحتاج إلى التنسيق؟</a:t>
            </a:r>
            <a:endParaRPr lang="ar-S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9" descr="C:\Users\General\AppData\Local\Microsoft\Windows\Temporary Internet Files\Content.IE5\01T706I4\MP9004221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22238"/>
            <a:ext cx="9144000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2425" y="1463675"/>
            <a:ext cx="7680325" cy="4724400"/>
          </a:xfrm>
          <a:prstGeom prst="rect">
            <a:avLst/>
          </a:prstGeom>
        </p:spPr>
        <p:txBody>
          <a:bodyPr rtlCol="0"/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8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400937" y="1628800"/>
            <a:ext cx="7563552" cy="3816449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ar-SA" sz="3600" b="1" dirty="0" smtClean="0">
                <a:cs typeface="Tunga" pitchFamily="34" charset="0"/>
              </a:rPr>
              <a:t>1</a:t>
            </a:r>
            <a:r>
              <a:rPr lang="ar-SA" sz="3200" dirty="0" smtClean="0">
                <a:cs typeface="Tunga" pitchFamily="34" charset="0"/>
              </a:rPr>
              <a:t>. </a:t>
            </a:r>
            <a:r>
              <a:rPr lang="ar-SA" sz="3600" b="1" dirty="0" smtClean="0">
                <a:cs typeface="Tunga" pitchFamily="34" charset="0"/>
              </a:rPr>
              <a:t>العلاقة بين التخطيط والتنسيق.</a:t>
            </a:r>
            <a:br>
              <a:rPr lang="ar-SA" sz="3600" b="1" dirty="0" smtClean="0">
                <a:cs typeface="Tunga" pitchFamily="34" charset="0"/>
              </a:rPr>
            </a:br>
            <a:r>
              <a:rPr lang="ar-SA" sz="3600" b="1" dirty="0" smtClean="0">
                <a:cs typeface="Tunga" pitchFamily="34" charset="0"/>
              </a:rPr>
              <a:t>2. العلاقة بين التنظيم والتنسيق.</a:t>
            </a:r>
            <a:br>
              <a:rPr lang="ar-SA" sz="3600" b="1" dirty="0" smtClean="0">
                <a:cs typeface="Tunga" pitchFamily="34" charset="0"/>
              </a:rPr>
            </a:br>
            <a:r>
              <a:rPr lang="ar-SA" sz="3600" b="1" dirty="0" smtClean="0">
                <a:cs typeface="Tunga" pitchFamily="34" charset="0"/>
              </a:rPr>
              <a:t>3.العلاقة بين التوجيه والتنسيق.</a:t>
            </a:r>
            <a:br>
              <a:rPr lang="ar-SA" sz="3600" b="1" dirty="0" smtClean="0">
                <a:cs typeface="Tunga" pitchFamily="34" charset="0"/>
              </a:rPr>
            </a:br>
            <a:r>
              <a:rPr lang="ar-SA" sz="3600" b="1" dirty="0" smtClean="0">
                <a:cs typeface="Tunga" pitchFamily="34" charset="0"/>
              </a:rPr>
              <a:t>4. العلاقة بين الرقابة والتنسيق.</a:t>
            </a:r>
          </a:p>
        </p:txBody>
      </p:sp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907704" y="92075"/>
            <a:ext cx="4608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شمولية وظيفة التنسيق</a:t>
            </a:r>
          </a:p>
        </p:txBody>
      </p:sp>
    </p:spTree>
    <p:extLst>
      <p:ext uri="{BB962C8B-B14F-4D97-AF65-F5344CB8AC3E}">
        <p14:creationId xmlns:p14="http://schemas.microsoft.com/office/powerpoint/2010/main" val="38071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تنسيق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195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47813" y="1196975"/>
            <a:ext cx="7680325" cy="4724400"/>
          </a:xfrm>
          <a:prstGeom prst="rect">
            <a:avLst/>
          </a:prstGeom>
        </p:spPr>
        <p:txBody>
          <a:bodyPr rtlCol="0"/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b="1" dirty="0">
                <a:solidFill>
                  <a:schemeClr val="bg1"/>
                </a:solidFill>
              </a:rPr>
              <a:t>تطبيق التخصص وتقسيم العمل 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b="1" dirty="0" smtClean="0">
                <a:solidFill>
                  <a:schemeClr val="bg1"/>
                </a:solidFill>
              </a:rPr>
              <a:t>زيادة </a:t>
            </a:r>
            <a:r>
              <a:rPr lang="ar-SA" sz="2400" b="1" dirty="0">
                <a:solidFill>
                  <a:schemeClr val="bg1"/>
                </a:solidFill>
              </a:rPr>
              <a:t>حجم التنظيم </a:t>
            </a:r>
            <a:r>
              <a:rPr lang="ar-SA" sz="2400" b="1" dirty="0" smtClean="0">
                <a:solidFill>
                  <a:schemeClr val="bg1"/>
                </a:solidFill>
              </a:rPr>
              <a:t>وتعقده.</a:t>
            </a:r>
            <a:endParaRPr lang="ar-SA" sz="2400" b="1" dirty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b="1" dirty="0">
                <a:solidFill>
                  <a:schemeClr val="bg1"/>
                </a:solidFill>
              </a:rPr>
              <a:t>عدم تفهم الإدارة العليا لأهمية </a:t>
            </a:r>
            <a:r>
              <a:rPr lang="ar-SA" sz="2400" b="1" dirty="0" smtClean="0">
                <a:solidFill>
                  <a:schemeClr val="bg1"/>
                </a:solidFill>
              </a:rPr>
              <a:t>التنسيق.</a:t>
            </a:r>
            <a:endParaRPr lang="ar-SA" sz="2400" b="1" dirty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b="1" dirty="0" smtClean="0">
                <a:solidFill>
                  <a:schemeClr val="bg1"/>
                </a:solidFill>
              </a:rPr>
              <a:t>عدم التوافق بين </a:t>
            </a:r>
            <a:r>
              <a:rPr lang="ar-SA" sz="2400" b="1" dirty="0">
                <a:solidFill>
                  <a:schemeClr val="bg1"/>
                </a:solidFill>
              </a:rPr>
              <a:t>الإدارات.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8612188" cy="1066800"/>
          </a:xfrm>
        </p:spPr>
        <p:txBody>
          <a:bodyPr/>
          <a:lstStyle/>
          <a:p>
            <a:pPr algn="r"/>
            <a:r>
              <a:rPr lang="ar-SA" b="1" smtClean="0">
                <a:solidFill>
                  <a:srgbClr val="FF0000"/>
                </a:solidFill>
                <a:cs typeface="Tunga" pitchFamily="34" charset="0"/>
              </a:rPr>
              <a:t>عوائق التنسيق</a:t>
            </a:r>
            <a:endParaRPr lang="en-US" b="1" smtClean="0">
              <a:solidFill>
                <a:srgbClr val="FF0000"/>
              </a:solidFill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A00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dirty="0"/>
              <a:t> </a:t>
            </a:r>
          </a:p>
          <a:p>
            <a:endParaRPr lang="ar-SA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68688" y="476250"/>
            <a:ext cx="2784475" cy="1014413"/>
            <a:chOff x="5462" y="751"/>
            <a:chExt cx="4385" cy="1596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62" y="761"/>
              <a:ext cx="438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500901"/>
            <a:ext cx="27908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63"/>
            <a:ext cx="7570787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06152" y="260648"/>
            <a:ext cx="8737848" cy="1143000"/>
          </a:xfrm>
        </p:spPr>
        <p:txBody>
          <a:bodyPr>
            <a:normAutofit/>
          </a:bodyPr>
          <a:lstStyle/>
          <a:p>
            <a:pPr algn="ctr"/>
            <a:r>
              <a:rPr lang="ar-SA" sz="4400" dirty="0">
                <a:solidFill>
                  <a:srgbClr val="00B0F0"/>
                </a:solidFill>
              </a:rPr>
              <a:t>مفهوم </a:t>
            </a:r>
            <a:r>
              <a:rPr lang="ar-SA" sz="4400" dirty="0" smtClean="0">
                <a:solidFill>
                  <a:srgbClr val="00B0F0"/>
                </a:solidFill>
              </a:rPr>
              <a:t>التنظيم</a:t>
            </a:r>
            <a:endParaRPr lang="ar-SA" sz="44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Program Files\Microsoft Office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08671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0" y="1412776"/>
            <a:ext cx="8964488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هو توزيع المسئوليات والتنسيق بين كافة العاملين بشكل يضمن تحقيق أقصى درجة ممكنة من الكفاية في تحقيق الأهداف </a:t>
            </a:r>
            <a:r>
              <a:rPr lang="ar-SA" sz="3200" dirty="0" smtClean="0"/>
              <a:t>المحددة</a:t>
            </a:r>
            <a:r>
              <a:rPr lang="ar-SA" sz="2400" dirty="0" smtClean="0"/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292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-60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00B0F0"/>
                </a:solidFill>
              </a:rPr>
              <a:t>أنواع التنظيم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636965"/>
              </p:ext>
            </p:extLst>
          </p:nvPr>
        </p:nvGraphicFramePr>
        <p:xfrm>
          <a:off x="-1" y="1124744"/>
          <a:ext cx="9144001" cy="58052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30078"/>
                <a:gridCol w="3483098"/>
                <a:gridCol w="3730825"/>
              </a:tblGrid>
              <a:tr h="907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العنصر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التنظيم الرسمي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التنظيم الغير رسمي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7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ينتج من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الأهداف والمهام الرسمية.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تجمع الأفراد داخل المنظمة وعلاقاتهم بعضهم ببعض.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674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أهداف التنظيم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هي تحقيق الأهداف بكفاءة وفعالية.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هي اشباع حاجة كل فرد أو مجموعة أفراد في التنظيم.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7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أهداف الفرد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تأدية الوظيفة.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إشباع حاجاته المادية والمعنوية </a:t>
                      </a:r>
                      <a:r>
                        <a:rPr lang="ar-SA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7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علاقات الفرد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علاقات  إدارية رسمية للوظيفة.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علاقات اجتماعية وشخصية.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7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الاتصالات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تتم وفقا للتسلسل الهرمي.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تتم من خلال التأثيرات والنفوذ </a:t>
                      </a:r>
                      <a:r>
                        <a:rPr lang="ar-SA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مبادئ التنظيم </a:t>
            </a:r>
            <a:r>
              <a:rPr lang="ar-SA" sz="3200" b="1" dirty="0" smtClean="0">
                <a:solidFill>
                  <a:srgbClr val="FF0000"/>
                </a:solidFill>
              </a:rPr>
              <a:t>الإداري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962873"/>
              </p:ext>
            </p:extLst>
          </p:nvPr>
        </p:nvGraphicFramePr>
        <p:xfrm>
          <a:off x="107504" y="332656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4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2F5017-F55D-4D38-B0AB-FEED6A590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62F5017-F55D-4D38-B0AB-FEED6A590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1323B8-DB20-45B0-88A6-EBAC22C73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71323B8-DB20-45B0-88A6-EBAC22C73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4D845-8CA0-4A36-8BFB-30E5808C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1B4D845-8CA0-4A36-8BFB-30E5808C7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AAF05-BA4C-4B43-88EB-79387CE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6DAAF05-BA4C-4B43-88EB-79387CE90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BC64EE-8543-4FB1-87E5-BA9D80441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A1BC64EE-8543-4FB1-87E5-BA9D80441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F34677-8079-4C79-BB0B-6D1CE9E06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39F34677-8079-4C79-BB0B-6D1CE9E06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A5ADE-D006-448F-ADC5-252FFA6E2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66A5ADE-D006-448F-ADC5-252FFA6E2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191B1-F6B2-4A64-B3F4-929049F8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A9A191B1-F6B2-4A64-B3F4-929049F89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C5650B-1264-4A03-8F68-95574C49D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6C5650B-1264-4A03-8F68-95574C49D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89F812-5418-46AA-B284-74D8AE0C8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7789F812-5418-46AA-B284-74D8AE0C8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6DF39-3AD7-4891-8138-C17F0F53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56B6DF39-3AD7-4891-8138-C17F0F532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32BCA-84C6-44B4-9B7F-3F7539B3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0A432BCA-84C6-44B4-9B7F-3F7539B31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660B54-8423-4A89-9C60-2D1E81DAA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3B660B54-8423-4A89-9C60-2D1E81DAA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2D64A-FA64-47E2-8552-4BFB0C39B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B022D64A-FA64-47E2-8552-4BFB0C39B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9D21EB-9889-45A5-9C34-7497149F4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E69D21EB-9889-45A5-9C34-7497149F4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8BC9C-B7C7-443E-BBAA-0A3FBD128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DF98BC9C-B7C7-443E-BBAA-0A3FBD128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FD39F-A923-49E9-9E09-A5C016E2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EB6FD39F-A923-49E9-9E09-A5C016E2A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A02FA6-8BF6-45ED-9B22-1CCF4796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1FA02FA6-8BF6-45ED-9B22-1CCF4796E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5B635-9357-4B97-AF44-51C7D7DF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3FA5B635-9357-4B97-AF44-51C7D7DF2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5CF3B2-0C0E-4F6C-BCCF-CB2C51048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">
                                            <p:graphicEl>
                                              <a:dgm id="{0A5CF3B2-0C0E-4F6C-BCCF-CB2C51048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-216318" y="1268761"/>
            <a:ext cx="9539830" cy="23042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C000"/>
                </a:solidFill>
              </a:rPr>
              <a:t>الهياكل </a:t>
            </a:r>
            <a:r>
              <a:rPr lang="ar-SA" sz="3200" b="1" dirty="0" smtClean="0">
                <a:solidFill>
                  <a:srgbClr val="FFC000"/>
                </a:solidFill>
              </a:rPr>
              <a:t>التنظيمية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ar-SA" sz="2400" dirty="0" smtClean="0">
                <a:solidFill>
                  <a:schemeClr val="bg1"/>
                </a:solidFill>
              </a:rPr>
              <a:t>هي النموذج </a:t>
            </a:r>
            <a:r>
              <a:rPr lang="ar-SA" sz="2400" dirty="0">
                <a:solidFill>
                  <a:schemeClr val="bg1"/>
                </a:solidFill>
              </a:rPr>
              <a:t>الذي يعكس طبيعة التعامل والتنسيق الرسمي </a:t>
            </a:r>
            <a:endParaRPr lang="ar-SA" sz="2400" dirty="0" smtClean="0">
              <a:solidFill>
                <a:schemeClr val="bg1"/>
              </a:solidFill>
            </a:endParaRPr>
          </a:p>
          <a:p>
            <a:pPr marL="36576" indent="0" algn="ctr">
              <a:buNone/>
            </a:pPr>
            <a:r>
              <a:rPr lang="ar-SA" sz="2400" dirty="0" smtClean="0">
                <a:solidFill>
                  <a:schemeClr val="bg1"/>
                </a:solidFill>
              </a:rPr>
              <a:t>المصمم </a:t>
            </a:r>
            <a:r>
              <a:rPr lang="ar-SA" sz="2400" dirty="0">
                <a:solidFill>
                  <a:schemeClr val="bg1"/>
                </a:solidFill>
              </a:rPr>
              <a:t>من قبل الإدارة وذلك من أجل الربط بين مهام الأفراد والجماعات في المنظمة بما يعمل على تحقيق أهداف المنظمة.</a:t>
            </a:r>
          </a:p>
          <a:p>
            <a:endParaRPr lang="ar-SA" b="1" dirty="0" smtClean="0">
              <a:solidFill>
                <a:schemeClr val="bg1"/>
              </a:solidFill>
            </a:endParaRPr>
          </a:p>
          <a:p>
            <a:endParaRPr lang="ar-SA" b="1" dirty="0"/>
          </a:p>
          <a:p>
            <a:pPr marL="36576" indent="0" algn="ctr">
              <a:buNone/>
            </a:pPr>
            <a:r>
              <a:rPr lang="ar-SA" b="1" dirty="0" smtClean="0">
                <a:solidFill>
                  <a:srgbClr val="FFC000"/>
                </a:solidFill>
              </a:rPr>
              <a:t>الخرائط التنظيمية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0576" y="4757667"/>
            <a:ext cx="8208912" cy="147964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2400" dirty="0" smtClean="0">
                <a:solidFill>
                  <a:schemeClr val="bg1"/>
                </a:solidFill>
              </a:rPr>
              <a:t>هي رسم </a:t>
            </a:r>
            <a:r>
              <a:rPr lang="ar-SA" sz="2400" dirty="0">
                <a:solidFill>
                  <a:schemeClr val="bg1"/>
                </a:solidFill>
              </a:rPr>
              <a:t>بياني أو تخطيطي يصور لنا الخطوط العريضة للهيكل التنظيمي</a:t>
            </a:r>
            <a:r>
              <a:rPr lang="ar-SA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4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32792"/>
            <a:ext cx="6984776" cy="1979466"/>
          </a:xfrm>
        </p:spPr>
        <p:txBody>
          <a:bodyPr>
            <a:normAutofit/>
          </a:bodyPr>
          <a:lstStyle/>
          <a:p>
            <a:pPr algn="ctr"/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800" b="1" dirty="0"/>
              <a:t>فوائد الخرائط التنظيمية</a:t>
            </a:r>
            <a:endParaRPr lang="ar-SA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81845"/>
              </p:ext>
            </p:extLst>
          </p:nvPr>
        </p:nvGraphicFramePr>
        <p:xfrm>
          <a:off x="107504" y="1544638"/>
          <a:ext cx="9036496" cy="505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5B22C-420A-4E1D-B50B-C3232AEAC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E85B22C-420A-4E1D-B50B-C3232AEAC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6B34D-D5ED-4C49-9869-9E4E866CF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E36B34D-D5ED-4C49-9869-9E4E866CF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7E18F-EA5B-4E12-BBF5-BB083D0D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FD27E18F-EA5B-4E12-BBF5-BB083D0D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AD0EB-9405-4DB0-882C-C081802D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27AD0EB-9405-4DB0-882C-C081802D5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DFAC-FE44-461C-A323-85622979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26CDFAC-FE44-461C-A323-856229791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F001F-E1A1-4358-9565-2CEC9858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B5F001F-E1A1-4358-9565-2CEC98588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B07A4-BD56-4224-AB69-D4A1DBAD9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02B07A4-BD56-4224-AB69-D4A1DBAD9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23D64-A827-48B5-8F92-FA0DE7E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7323D64-A827-48B5-8F92-FA0DE7E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97617-BAF5-4EE2-A701-425589E5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6B197617-BAF5-4EE2-A701-425589E5E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09E68-F98E-4763-AB33-6681725E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A2509E68-F98E-4763-AB33-6681725E3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BC08C-CEDE-4BAB-A595-E1C87E31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369BC08C-CEDE-4BAB-A595-E1C87E31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03680-5F58-46DF-955D-706B7C81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C1A03680-5F58-46DF-955D-706B7C81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23135-A9FF-4317-927C-963BA977F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E3B23135-A9FF-4317-927C-963BA977F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81D73-E7DC-4122-96BD-5771A3385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74281D73-E7DC-4122-96BD-5771A3385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أشكال الخرائط </a:t>
            </a:r>
            <a:r>
              <a:rPr lang="ar-SA" sz="3200" dirty="0" smtClean="0">
                <a:solidFill>
                  <a:srgbClr val="FF0000"/>
                </a:solidFill>
              </a:rPr>
              <a:t>التنظيمية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07342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ar-SA" sz="2400" dirty="0" smtClean="0"/>
              <a:t>1. الخرائط </a:t>
            </a:r>
            <a:r>
              <a:rPr lang="ar-SA" sz="2400" dirty="0"/>
              <a:t>التنظيمية </a:t>
            </a:r>
            <a:r>
              <a:rPr lang="ar-SA" sz="2400" dirty="0" smtClean="0"/>
              <a:t>التقليدية(الرأسية </a:t>
            </a:r>
            <a:r>
              <a:rPr lang="ar-SA" sz="2400" dirty="0"/>
              <a:t>أو العامودية)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" y="692696"/>
            <a:ext cx="288284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83403" y="3324108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2</a:t>
            </a:r>
            <a:r>
              <a:rPr lang="ar-SA" sz="2400" dirty="0" smtClean="0"/>
              <a:t>.الخرائط </a:t>
            </a:r>
            <a:r>
              <a:rPr lang="ar-SA" sz="2400" dirty="0"/>
              <a:t>التنظيمية الأفقية</a:t>
            </a:r>
            <a:endParaRPr lang="ar-S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" y="2870864"/>
            <a:ext cx="360292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266304" y="5125619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/>
              <a:t>3.الخرائط </a:t>
            </a:r>
            <a:r>
              <a:rPr lang="ar-SA" sz="2400" dirty="0"/>
              <a:t>التنظيمية الدائرية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4615689"/>
            <a:ext cx="3477119" cy="182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15370" y="531028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834435" y="5171786"/>
            <a:ext cx="64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مدير عام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0410" y="463650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55576" y="484178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510410" y="594928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55575" y="581811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614692" y="5356451"/>
            <a:ext cx="801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/>
              <a:t>مساعد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90238" y="5356451"/>
            <a:ext cx="92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/>
              <a:t>مساعد</a:t>
            </a:r>
          </a:p>
        </p:txBody>
      </p:sp>
    </p:spTree>
    <p:extLst>
      <p:ext uri="{BB962C8B-B14F-4D97-AF65-F5344CB8AC3E}">
        <p14:creationId xmlns:p14="http://schemas.microsoft.com/office/powerpoint/2010/main" val="5518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9" name="Picture 3" descr="C:\Users\General\AppData\Local\Microsoft\Windows\Temporary Internet Files\Content.IE5\U97TNE8M\MP9004090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eneral\AppData\Local\Microsoft\Windows\Temporary Internet Files\Content.IE5\U97TNE8M\MP90040905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51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64088" y="17280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الدليل التنظيمي</a:t>
            </a:r>
          </a:p>
        </p:txBody>
      </p:sp>
      <p:sp>
        <p:nvSpPr>
          <p:cNvPr id="6" name="سحابة 5"/>
          <p:cNvSpPr/>
          <p:nvPr/>
        </p:nvSpPr>
        <p:spPr>
          <a:xfrm>
            <a:off x="-396552" y="202519"/>
            <a:ext cx="5364088" cy="25784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هي </a:t>
            </a:r>
            <a:r>
              <a:rPr lang="ar-SA" sz="2000" dirty="0">
                <a:solidFill>
                  <a:schemeClr val="tx1"/>
                </a:solidFill>
              </a:rPr>
              <a:t>وثيقة تتضمن معلومات تفصيلية تشمل أهداف المنظمة ونشاطاتها ومسميات وأهداف وارتباطات ومهام الوحدات الإدارية فيها إلى جانب الخرائط </a:t>
            </a:r>
            <a:r>
              <a:rPr lang="ar-SA" sz="2000" dirty="0" smtClean="0">
                <a:solidFill>
                  <a:schemeClr val="tx1"/>
                </a:solidFill>
              </a:rPr>
              <a:t>التنظيمية.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354</TotalTime>
  <Words>402</Words>
  <Application>Microsoft Office PowerPoint</Application>
  <PresentationFormat>عرض على الشاشة (3:4)‏</PresentationFormat>
  <Paragraphs>149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تقنية</vt:lpstr>
      <vt:lpstr>عرض تقديمي في PowerPoint</vt:lpstr>
      <vt:lpstr>عرض تقديمي في PowerPoint</vt:lpstr>
      <vt:lpstr>مفهوم التنظيم</vt:lpstr>
      <vt:lpstr>أنواع التنظيم</vt:lpstr>
      <vt:lpstr>مبادئ التنظيم الإداري</vt:lpstr>
      <vt:lpstr>الهياكل التنظيمية</vt:lpstr>
      <vt:lpstr> فوائد الخرائط التنظيمية</vt:lpstr>
      <vt:lpstr>أشكال الخرائط التنظيمية</vt:lpstr>
      <vt:lpstr>عرض تقديمي في PowerPoint</vt:lpstr>
      <vt:lpstr> الفصل السادس التنسيق</vt:lpstr>
      <vt:lpstr>المحتويات</vt:lpstr>
      <vt:lpstr>مفهوم التنسيق</vt:lpstr>
      <vt:lpstr>عرض تقديمي في PowerPoint</vt:lpstr>
      <vt:lpstr>1. العلاقة بين التخطيط والتنسيق. 2. العلاقة بين التنظيم والتنسيق. 3.العلاقة بين التوجيه والتنسيق. 4. العلاقة بين الرقابة والتنسيق.</vt:lpstr>
      <vt:lpstr>عوائق التنسيق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General</dc:creator>
  <cp:lastModifiedBy>user</cp:lastModifiedBy>
  <cp:revision>38</cp:revision>
  <dcterms:created xsi:type="dcterms:W3CDTF">2012-02-10T19:54:10Z</dcterms:created>
  <dcterms:modified xsi:type="dcterms:W3CDTF">2017-10-01T21:37:24Z</dcterms:modified>
</cp:coreProperties>
</file>