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p:scale>
          <a:sx n="86" d="100"/>
          <a:sy n="86" d="100"/>
        </p:scale>
        <p:origin x="138"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0615DE-D674-4693-9EEA-0A87FCD4FED6}"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pPr rtl="1"/>
          <a:endParaRPr lang="ar-SA"/>
        </a:p>
      </dgm:t>
    </dgm:pt>
    <dgm:pt modelId="{9D9ED98C-00BB-4074-8B11-62DFA4DAA5F9}">
      <dgm:prSet phldrT="[نص]" custT="1"/>
      <dgm:spPr>
        <a:solidFill>
          <a:srgbClr val="92D050"/>
        </a:solidFill>
      </dgm:spPr>
      <dgm:t>
        <a:bodyPr/>
        <a:lstStyle/>
        <a:p>
          <a:pPr algn="r" rtl="1"/>
          <a:r>
            <a:rPr lang="ar-SA" sz="3200" b="1" dirty="0" smtClean="0"/>
            <a:t>مضمر: </a:t>
          </a:r>
          <a:r>
            <a:rPr lang="ar-SA" sz="3200" dirty="0" smtClean="0">
              <a:solidFill>
                <a:srgbClr val="FF0000"/>
              </a:solidFill>
            </a:rPr>
            <a:t>وهو </a:t>
          </a:r>
          <a:r>
            <a:rPr lang="ar-SA" sz="3200" dirty="0" err="1" smtClean="0">
              <a:solidFill>
                <a:srgbClr val="FF0000"/>
              </a:solidFill>
            </a:rPr>
            <a:t>ماحذف</a:t>
          </a:r>
          <a:r>
            <a:rPr lang="ar-SA" sz="3200" dirty="0" smtClean="0">
              <a:solidFill>
                <a:srgbClr val="FF0000"/>
              </a:solidFill>
            </a:rPr>
            <a:t> منه فعله وأداته والمقسم به وتدل عليه اللام المؤكدة للقسم التي تدخل على جواب القسم..</a:t>
          </a:r>
          <a:endParaRPr lang="ar-SA" sz="3200" dirty="0">
            <a:solidFill>
              <a:srgbClr val="FF0000"/>
            </a:solidFill>
          </a:endParaRPr>
        </a:p>
      </dgm:t>
    </dgm:pt>
    <dgm:pt modelId="{BA95B3C4-A0C3-40BD-BA5F-9C660C9A4140}" type="parTrans" cxnId="{89A37027-CA80-4131-AEB7-15366FD5DCDE}">
      <dgm:prSet/>
      <dgm:spPr/>
      <dgm:t>
        <a:bodyPr/>
        <a:lstStyle/>
        <a:p>
          <a:pPr rtl="1"/>
          <a:endParaRPr lang="ar-SA"/>
        </a:p>
      </dgm:t>
    </dgm:pt>
    <dgm:pt modelId="{8F4A66A5-EA93-48AD-8421-C46D05338565}" type="sibTrans" cxnId="{89A37027-CA80-4131-AEB7-15366FD5DCDE}">
      <dgm:prSet/>
      <dgm:spPr/>
      <dgm:t>
        <a:bodyPr/>
        <a:lstStyle/>
        <a:p>
          <a:pPr rtl="1"/>
          <a:endParaRPr lang="ar-SA"/>
        </a:p>
      </dgm:t>
    </dgm:pt>
    <dgm:pt modelId="{9FE38783-FB59-47B3-969F-C89392916A88}">
      <dgm:prSet phldrT="[نص]" custT="1"/>
      <dgm:spPr>
        <a:solidFill>
          <a:srgbClr val="92D050"/>
        </a:solidFill>
      </dgm:spPr>
      <dgm:t>
        <a:bodyPr/>
        <a:lstStyle/>
        <a:p>
          <a:pPr rtl="1"/>
          <a:r>
            <a:rPr lang="ar-SA" sz="4400" dirty="0" err="1" smtClean="0"/>
            <a:t>ظاهر:</a:t>
          </a:r>
          <a:r>
            <a:rPr lang="ar-SA" sz="3600" dirty="0" err="1" smtClean="0">
              <a:solidFill>
                <a:srgbClr val="FF0000"/>
              </a:solidFill>
            </a:rPr>
            <a:t>وهو</a:t>
          </a:r>
          <a:r>
            <a:rPr lang="ar-SA" sz="3600" dirty="0" smtClean="0">
              <a:solidFill>
                <a:srgbClr val="FF0000"/>
              </a:solidFill>
            </a:rPr>
            <a:t> ما توافرت فيه أركانه أو حذف منه فعله أو جوابه</a:t>
          </a:r>
          <a:endParaRPr lang="ar-SA" sz="3600" dirty="0">
            <a:solidFill>
              <a:srgbClr val="FF0000"/>
            </a:solidFill>
          </a:endParaRPr>
        </a:p>
      </dgm:t>
    </dgm:pt>
    <dgm:pt modelId="{CCA65A5B-0423-44FD-94AF-AC157C46A2E7}" type="parTrans" cxnId="{B3CA7AE4-EEF9-4CB9-99EA-FFF839F4743C}">
      <dgm:prSet/>
      <dgm:spPr/>
      <dgm:t>
        <a:bodyPr/>
        <a:lstStyle/>
        <a:p>
          <a:pPr rtl="1"/>
          <a:endParaRPr lang="ar-SA"/>
        </a:p>
      </dgm:t>
    </dgm:pt>
    <dgm:pt modelId="{CF534373-DCFE-481C-9C55-000AE1953A6D}" type="sibTrans" cxnId="{B3CA7AE4-EEF9-4CB9-99EA-FFF839F4743C}">
      <dgm:prSet/>
      <dgm:spPr/>
      <dgm:t>
        <a:bodyPr/>
        <a:lstStyle/>
        <a:p>
          <a:pPr rtl="1"/>
          <a:endParaRPr lang="ar-SA"/>
        </a:p>
      </dgm:t>
    </dgm:pt>
    <dgm:pt modelId="{24A716F2-B351-4932-9D68-EF7F64772BB9}">
      <dgm:prSet phldrT="[نص]"/>
      <dgm:spPr/>
      <dgm:t>
        <a:bodyPr/>
        <a:lstStyle/>
        <a:p>
          <a:pPr rtl="1"/>
          <a:r>
            <a:rPr lang="ar-SA" b="1" i="0" dirty="0" smtClean="0">
              <a:solidFill>
                <a:srgbClr val="A52A2A"/>
              </a:solidFill>
              <a:effectLst/>
              <a:latin typeface="Traditional Arabic" panose="02020603050405020304" pitchFamily="18" charset="-78"/>
              <a:cs typeface="Traditional Arabic" panose="02020603050405020304" pitchFamily="18" charset="-78"/>
            </a:rPr>
            <a:t>أنواع القسم:</a:t>
          </a:r>
          <a:endParaRPr lang="ar-SA" dirty="0"/>
        </a:p>
      </dgm:t>
    </dgm:pt>
    <dgm:pt modelId="{2BFC8E87-C67B-449D-ACAA-1450D3E8890F}" type="sibTrans" cxnId="{D756584F-FE18-4469-A95B-4FA7F4D67CDF}">
      <dgm:prSet/>
      <dgm:spPr/>
      <dgm:t>
        <a:bodyPr/>
        <a:lstStyle/>
        <a:p>
          <a:pPr rtl="1"/>
          <a:endParaRPr lang="ar-SA"/>
        </a:p>
      </dgm:t>
    </dgm:pt>
    <dgm:pt modelId="{C43A6603-5BB2-42C9-94B5-141FD2077D84}" type="parTrans" cxnId="{D756584F-FE18-4469-A95B-4FA7F4D67CDF}">
      <dgm:prSet/>
      <dgm:spPr/>
      <dgm:t>
        <a:bodyPr/>
        <a:lstStyle/>
        <a:p>
          <a:pPr rtl="1"/>
          <a:endParaRPr lang="ar-SA"/>
        </a:p>
      </dgm:t>
    </dgm:pt>
    <dgm:pt modelId="{EFFAEEBC-0CD8-4E94-864C-48339336D981}">
      <dgm:prSet custT="1"/>
      <dgm:spPr>
        <a:solidFill>
          <a:srgbClr val="FFFF00"/>
        </a:solidFill>
      </dgm:spPr>
      <dgm:t>
        <a:bodyPr/>
        <a:lstStyle/>
        <a:p>
          <a:pPr rtl="1"/>
          <a:r>
            <a:rPr lang="ar-SA" sz="3600" b="1" i="0" dirty="0" smtClean="0">
              <a:solidFill>
                <a:srgbClr val="222222"/>
              </a:solidFill>
              <a:effectLst/>
              <a:latin typeface="Traditional Arabic" panose="02020603050405020304" pitchFamily="18" charset="-78"/>
              <a:cs typeface="Traditional Arabic" panose="02020603050405020304" pitchFamily="18" charset="-78"/>
            </a:rPr>
            <a:t>مثاله:</a:t>
          </a:r>
        </a:p>
        <a:p>
          <a:pPr rtl="1"/>
          <a:r>
            <a:rPr lang="ar-SA" sz="3600" b="1" i="0" dirty="0" smtClean="0">
              <a:solidFill>
                <a:srgbClr val="222222"/>
              </a:solidFill>
              <a:effectLst/>
              <a:latin typeface="Traditional Arabic" panose="02020603050405020304" pitchFamily="18" charset="-78"/>
              <a:cs typeface="Traditional Arabic" panose="02020603050405020304" pitchFamily="18" charset="-78"/>
            </a:rPr>
            <a:t>قوله تعالى: {لَتُبْلَوُنَّ فِي أَمْوَالِكُمْ وَأَنْفُسِكُمْ}</a:t>
          </a:r>
          <a:endParaRPr lang="ar-SA" sz="3600" dirty="0"/>
        </a:p>
      </dgm:t>
    </dgm:pt>
    <dgm:pt modelId="{427F5A43-E85B-4C07-B3B7-1D08B1E32184}" type="parTrans" cxnId="{086DD41D-F464-40B4-AEA8-BBAA1E55D529}">
      <dgm:prSet/>
      <dgm:spPr/>
      <dgm:t>
        <a:bodyPr/>
        <a:lstStyle/>
        <a:p>
          <a:pPr rtl="1"/>
          <a:endParaRPr lang="ar-SA"/>
        </a:p>
      </dgm:t>
    </dgm:pt>
    <dgm:pt modelId="{94798C13-B391-4B13-8DAD-78EBDEB9C71F}" type="sibTrans" cxnId="{086DD41D-F464-40B4-AEA8-BBAA1E55D529}">
      <dgm:prSet/>
      <dgm:spPr/>
      <dgm:t>
        <a:bodyPr/>
        <a:lstStyle/>
        <a:p>
          <a:pPr rtl="1"/>
          <a:endParaRPr lang="ar-SA"/>
        </a:p>
      </dgm:t>
    </dgm:pt>
    <dgm:pt modelId="{42AC8B20-8130-41E2-A204-F52B9AF9BEC6}">
      <dgm:prSet custT="1"/>
      <dgm:spPr>
        <a:solidFill>
          <a:srgbClr val="FFFF00"/>
        </a:solidFill>
      </dgm:spPr>
      <dgm:t>
        <a:bodyPr/>
        <a:lstStyle/>
        <a:p>
          <a:pPr rtl="1"/>
          <a:r>
            <a:rPr lang="ar-SA" sz="2800" b="1" dirty="0" smtClean="0">
              <a:solidFill>
                <a:schemeClr val="tx1"/>
              </a:solidFill>
            </a:rPr>
            <a:t>مثاله:</a:t>
          </a:r>
        </a:p>
        <a:p>
          <a:pPr rtl="1"/>
          <a:r>
            <a:rPr lang="ar-SA" sz="2800" b="1" dirty="0" smtClean="0">
              <a:solidFill>
                <a:schemeClr val="tx1"/>
              </a:solidFill>
            </a:rPr>
            <a:t>قوله تعالى: {فورب السماء والأرض إنه لحق مثل ما أنكم تنطقون</a:t>
          </a:r>
          <a:endParaRPr lang="ar-SA" sz="2800" dirty="0">
            <a:solidFill>
              <a:schemeClr val="tx1"/>
            </a:solidFill>
          </a:endParaRPr>
        </a:p>
      </dgm:t>
    </dgm:pt>
    <dgm:pt modelId="{22738A13-D462-4FCA-A929-1973B9B5DA3A}" type="parTrans" cxnId="{1D89F919-1936-43BB-85ED-655D5FCC6D06}">
      <dgm:prSet/>
      <dgm:spPr/>
      <dgm:t>
        <a:bodyPr/>
        <a:lstStyle/>
        <a:p>
          <a:pPr rtl="1"/>
          <a:endParaRPr lang="ar-SA"/>
        </a:p>
      </dgm:t>
    </dgm:pt>
    <dgm:pt modelId="{E6998651-5319-4060-803F-DEF6FA4ECBBF}" type="sibTrans" cxnId="{1D89F919-1936-43BB-85ED-655D5FCC6D06}">
      <dgm:prSet/>
      <dgm:spPr/>
      <dgm:t>
        <a:bodyPr/>
        <a:lstStyle/>
        <a:p>
          <a:pPr rtl="1"/>
          <a:endParaRPr lang="ar-SA"/>
        </a:p>
      </dgm:t>
    </dgm:pt>
    <dgm:pt modelId="{00BCA72E-6027-4FD9-B3B9-6177EE6EA806}" type="pres">
      <dgm:prSet presAssocID="{3E0615DE-D674-4693-9EEA-0A87FCD4FED6}" presName="hierChild1" presStyleCnt="0">
        <dgm:presLayoutVars>
          <dgm:orgChart val="1"/>
          <dgm:chPref val="1"/>
          <dgm:dir/>
          <dgm:animOne val="branch"/>
          <dgm:animLvl val="lvl"/>
          <dgm:resizeHandles/>
        </dgm:presLayoutVars>
      </dgm:prSet>
      <dgm:spPr/>
    </dgm:pt>
    <dgm:pt modelId="{2FCE10E8-974E-4D79-8826-EC3C87719BAD}" type="pres">
      <dgm:prSet presAssocID="{24A716F2-B351-4932-9D68-EF7F64772BB9}" presName="hierRoot1" presStyleCnt="0">
        <dgm:presLayoutVars>
          <dgm:hierBranch val="init"/>
        </dgm:presLayoutVars>
      </dgm:prSet>
      <dgm:spPr/>
    </dgm:pt>
    <dgm:pt modelId="{B8DA4008-CA77-4449-A34C-61E4B5393CC4}" type="pres">
      <dgm:prSet presAssocID="{24A716F2-B351-4932-9D68-EF7F64772BB9}" presName="rootComposite1" presStyleCnt="0"/>
      <dgm:spPr/>
    </dgm:pt>
    <dgm:pt modelId="{3EF864DD-3C8D-4FF8-97FE-C67214412545}" type="pres">
      <dgm:prSet presAssocID="{24A716F2-B351-4932-9D68-EF7F64772BB9}" presName="rootText1" presStyleLbl="node0" presStyleIdx="0" presStyleCnt="1" custScaleY="36054" custLinFactNeighborX="1068" custLinFactNeighborY="-31511">
        <dgm:presLayoutVars>
          <dgm:chPref val="3"/>
        </dgm:presLayoutVars>
      </dgm:prSet>
      <dgm:spPr/>
      <dgm:t>
        <a:bodyPr/>
        <a:lstStyle/>
        <a:p>
          <a:pPr rtl="1"/>
          <a:endParaRPr lang="ar-SA"/>
        </a:p>
      </dgm:t>
    </dgm:pt>
    <dgm:pt modelId="{443269BF-E4BD-4AF7-BCE7-2EA9613133A9}" type="pres">
      <dgm:prSet presAssocID="{24A716F2-B351-4932-9D68-EF7F64772BB9}" presName="rootConnector1" presStyleLbl="node1" presStyleIdx="0" presStyleCnt="0"/>
      <dgm:spPr/>
    </dgm:pt>
    <dgm:pt modelId="{BA75E306-9EF5-49AE-9BE6-DC0CEFDBE905}" type="pres">
      <dgm:prSet presAssocID="{24A716F2-B351-4932-9D68-EF7F64772BB9}" presName="hierChild2" presStyleCnt="0"/>
      <dgm:spPr/>
    </dgm:pt>
    <dgm:pt modelId="{BD556F6F-C23E-49AF-A91F-22FC123F1138}" type="pres">
      <dgm:prSet presAssocID="{BA95B3C4-A0C3-40BD-BA5F-9C660C9A4140}" presName="Name37" presStyleLbl="parChTrans1D2" presStyleIdx="0" presStyleCnt="2"/>
      <dgm:spPr/>
    </dgm:pt>
    <dgm:pt modelId="{5C42A8B1-055C-4516-8228-4CA6272304DF}" type="pres">
      <dgm:prSet presAssocID="{9D9ED98C-00BB-4074-8B11-62DFA4DAA5F9}" presName="hierRoot2" presStyleCnt="0">
        <dgm:presLayoutVars>
          <dgm:hierBranch val="init"/>
        </dgm:presLayoutVars>
      </dgm:prSet>
      <dgm:spPr/>
    </dgm:pt>
    <dgm:pt modelId="{FC01DA60-BF65-400C-AD2C-8BF5CABDB98B}" type="pres">
      <dgm:prSet presAssocID="{9D9ED98C-00BB-4074-8B11-62DFA4DAA5F9}" presName="rootComposite" presStyleCnt="0"/>
      <dgm:spPr/>
    </dgm:pt>
    <dgm:pt modelId="{21D7FF5E-0699-4371-A842-5343111E582F}" type="pres">
      <dgm:prSet presAssocID="{9D9ED98C-00BB-4074-8B11-62DFA4DAA5F9}" presName="rootText" presStyleLbl="node2" presStyleIdx="0" presStyleCnt="2" custScaleY="80329" custLinFactNeighborX="11318" custLinFactNeighborY="-12340">
        <dgm:presLayoutVars>
          <dgm:chPref val="3"/>
        </dgm:presLayoutVars>
      </dgm:prSet>
      <dgm:spPr/>
      <dgm:t>
        <a:bodyPr/>
        <a:lstStyle/>
        <a:p>
          <a:pPr rtl="1"/>
          <a:endParaRPr lang="ar-SA"/>
        </a:p>
      </dgm:t>
    </dgm:pt>
    <dgm:pt modelId="{A4BE23D5-3D9F-4C9C-A558-4AD9922E9056}" type="pres">
      <dgm:prSet presAssocID="{9D9ED98C-00BB-4074-8B11-62DFA4DAA5F9}" presName="rootConnector" presStyleLbl="node2" presStyleIdx="0" presStyleCnt="2"/>
      <dgm:spPr/>
    </dgm:pt>
    <dgm:pt modelId="{7C378364-A48D-4A30-8F73-767DA7DE19ED}" type="pres">
      <dgm:prSet presAssocID="{9D9ED98C-00BB-4074-8B11-62DFA4DAA5F9}" presName="hierChild4" presStyleCnt="0"/>
      <dgm:spPr/>
    </dgm:pt>
    <dgm:pt modelId="{3AB5E366-9462-45B6-B500-82A4D5CA6D28}" type="pres">
      <dgm:prSet presAssocID="{427F5A43-E85B-4C07-B3B7-1D08B1E32184}" presName="Name37" presStyleLbl="parChTrans1D3" presStyleIdx="0" presStyleCnt="2"/>
      <dgm:spPr/>
    </dgm:pt>
    <dgm:pt modelId="{F18B7E7F-5AEA-40A0-BFE1-BA33B4054225}" type="pres">
      <dgm:prSet presAssocID="{EFFAEEBC-0CD8-4E94-864C-48339336D981}" presName="hierRoot2" presStyleCnt="0">
        <dgm:presLayoutVars>
          <dgm:hierBranch val="init"/>
        </dgm:presLayoutVars>
      </dgm:prSet>
      <dgm:spPr/>
    </dgm:pt>
    <dgm:pt modelId="{F57D07BF-5587-4497-B9AC-5DCBA2F49236}" type="pres">
      <dgm:prSet presAssocID="{EFFAEEBC-0CD8-4E94-864C-48339336D981}" presName="rootComposite" presStyleCnt="0"/>
      <dgm:spPr/>
    </dgm:pt>
    <dgm:pt modelId="{499B1403-AE75-4A96-97F0-ACF9AE5DD7B1}" type="pres">
      <dgm:prSet presAssocID="{EFFAEEBC-0CD8-4E94-864C-48339336D981}" presName="rootText" presStyleLbl="node3" presStyleIdx="0" presStyleCnt="2" custScaleX="103515" custLinFactNeighborX="-21456" custLinFactNeighborY="7909">
        <dgm:presLayoutVars>
          <dgm:chPref val="3"/>
        </dgm:presLayoutVars>
      </dgm:prSet>
      <dgm:spPr/>
      <dgm:t>
        <a:bodyPr/>
        <a:lstStyle/>
        <a:p>
          <a:pPr rtl="1"/>
          <a:endParaRPr lang="ar-SA"/>
        </a:p>
      </dgm:t>
    </dgm:pt>
    <dgm:pt modelId="{2F593A97-85A6-4695-96DC-FF56F8534F2B}" type="pres">
      <dgm:prSet presAssocID="{EFFAEEBC-0CD8-4E94-864C-48339336D981}" presName="rootConnector" presStyleLbl="node3" presStyleIdx="0" presStyleCnt="2"/>
      <dgm:spPr/>
    </dgm:pt>
    <dgm:pt modelId="{3762820B-1A1A-45D6-85B8-8BA5F2403498}" type="pres">
      <dgm:prSet presAssocID="{EFFAEEBC-0CD8-4E94-864C-48339336D981}" presName="hierChild4" presStyleCnt="0"/>
      <dgm:spPr/>
    </dgm:pt>
    <dgm:pt modelId="{F50E3AAE-3CE5-4C2E-8730-213AD736F92C}" type="pres">
      <dgm:prSet presAssocID="{EFFAEEBC-0CD8-4E94-864C-48339336D981}" presName="hierChild5" presStyleCnt="0"/>
      <dgm:spPr/>
    </dgm:pt>
    <dgm:pt modelId="{487FEEE0-D6DA-49C6-BFED-8493F50D0135}" type="pres">
      <dgm:prSet presAssocID="{9D9ED98C-00BB-4074-8B11-62DFA4DAA5F9}" presName="hierChild5" presStyleCnt="0"/>
      <dgm:spPr/>
    </dgm:pt>
    <dgm:pt modelId="{A2C4D60E-104A-415B-8489-7B818E0D60DC}" type="pres">
      <dgm:prSet presAssocID="{CCA65A5B-0423-44FD-94AF-AC157C46A2E7}" presName="Name37" presStyleLbl="parChTrans1D2" presStyleIdx="1" presStyleCnt="2"/>
      <dgm:spPr/>
    </dgm:pt>
    <dgm:pt modelId="{30A8BBCD-22F2-4860-B73C-A1E01F674508}" type="pres">
      <dgm:prSet presAssocID="{9FE38783-FB59-47B3-969F-C89392916A88}" presName="hierRoot2" presStyleCnt="0">
        <dgm:presLayoutVars>
          <dgm:hierBranch val="init"/>
        </dgm:presLayoutVars>
      </dgm:prSet>
      <dgm:spPr/>
    </dgm:pt>
    <dgm:pt modelId="{DAD35655-6B9C-49FC-A8EE-81821A7B9B2C}" type="pres">
      <dgm:prSet presAssocID="{9FE38783-FB59-47B3-969F-C89392916A88}" presName="rootComposite" presStyleCnt="0"/>
      <dgm:spPr/>
    </dgm:pt>
    <dgm:pt modelId="{9EA1F838-9A18-4446-A13B-6CEEA9BAB78E}" type="pres">
      <dgm:prSet presAssocID="{9FE38783-FB59-47B3-969F-C89392916A88}" presName="rootText" presStyleLbl="node2" presStyleIdx="1" presStyleCnt="2" custScaleY="85530" custLinFactNeighborX="22029" custLinFactNeighborY="-12882">
        <dgm:presLayoutVars>
          <dgm:chPref val="3"/>
        </dgm:presLayoutVars>
      </dgm:prSet>
      <dgm:spPr/>
      <dgm:t>
        <a:bodyPr/>
        <a:lstStyle/>
        <a:p>
          <a:pPr rtl="1"/>
          <a:endParaRPr lang="ar-SA"/>
        </a:p>
      </dgm:t>
    </dgm:pt>
    <dgm:pt modelId="{EFA18905-A378-425E-B150-464D22058BB4}" type="pres">
      <dgm:prSet presAssocID="{9FE38783-FB59-47B3-969F-C89392916A88}" presName="rootConnector" presStyleLbl="node2" presStyleIdx="1" presStyleCnt="2"/>
      <dgm:spPr/>
    </dgm:pt>
    <dgm:pt modelId="{715E34C0-8015-4C66-AD4D-7B4950CA897D}" type="pres">
      <dgm:prSet presAssocID="{9FE38783-FB59-47B3-969F-C89392916A88}" presName="hierChild4" presStyleCnt="0"/>
      <dgm:spPr/>
    </dgm:pt>
    <dgm:pt modelId="{7F3329C7-F3BD-46C6-A6AA-BE46C8416F14}" type="pres">
      <dgm:prSet presAssocID="{22738A13-D462-4FCA-A929-1973B9B5DA3A}" presName="Name37" presStyleLbl="parChTrans1D3" presStyleIdx="1" presStyleCnt="2"/>
      <dgm:spPr/>
    </dgm:pt>
    <dgm:pt modelId="{5DA1ED3F-A2FE-48AE-BD65-56563EAF3314}" type="pres">
      <dgm:prSet presAssocID="{42AC8B20-8130-41E2-A204-F52B9AF9BEC6}" presName="hierRoot2" presStyleCnt="0">
        <dgm:presLayoutVars>
          <dgm:hierBranch val="init"/>
        </dgm:presLayoutVars>
      </dgm:prSet>
      <dgm:spPr/>
    </dgm:pt>
    <dgm:pt modelId="{119F6A90-AF04-4BB9-86CF-7AB2FC77A01A}" type="pres">
      <dgm:prSet presAssocID="{42AC8B20-8130-41E2-A204-F52B9AF9BEC6}" presName="rootComposite" presStyleCnt="0"/>
      <dgm:spPr/>
    </dgm:pt>
    <dgm:pt modelId="{46403473-AA0F-4579-AB06-4C4E9F3C0E3C}" type="pres">
      <dgm:prSet presAssocID="{42AC8B20-8130-41E2-A204-F52B9AF9BEC6}" presName="rootText" presStyleLbl="node3" presStyleIdx="1" presStyleCnt="2" custScaleY="93071" custLinFactNeighborX="1342" custLinFactNeighborY="-4555">
        <dgm:presLayoutVars>
          <dgm:chPref val="3"/>
        </dgm:presLayoutVars>
      </dgm:prSet>
      <dgm:spPr/>
    </dgm:pt>
    <dgm:pt modelId="{F91ACF86-0552-4DC0-9D18-9F5158B54595}" type="pres">
      <dgm:prSet presAssocID="{42AC8B20-8130-41E2-A204-F52B9AF9BEC6}" presName="rootConnector" presStyleLbl="node3" presStyleIdx="1" presStyleCnt="2"/>
      <dgm:spPr/>
    </dgm:pt>
    <dgm:pt modelId="{5933B538-07F4-4ABE-97AE-EFB2F5F1E4B9}" type="pres">
      <dgm:prSet presAssocID="{42AC8B20-8130-41E2-A204-F52B9AF9BEC6}" presName="hierChild4" presStyleCnt="0"/>
      <dgm:spPr/>
    </dgm:pt>
    <dgm:pt modelId="{F352B994-1E73-47F0-BD5D-2295D6E4E460}" type="pres">
      <dgm:prSet presAssocID="{42AC8B20-8130-41E2-A204-F52B9AF9BEC6}" presName="hierChild5" presStyleCnt="0"/>
      <dgm:spPr/>
    </dgm:pt>
    <dgm:pt modelId="{7B73F6B8-6C9B-40CC-B68A-CBE57B05661F}" type="pres">
      <dgm:prSet presAssocID="{9FE38783-FB59-47B3-969F-C89392916A88}" presName="hierChild5" presStyleCnt="0"/>
      <dgm:spPr/>
    </dgm:pt>
    <dgm:pt modelId="{CD2BB038-D59A-4D86-B4C2-5E21ABE432EC}" type="pres">
      <dgm:prSet presAssocID="{24A716F2-B351-4932-9D68-EF7F64772BB9}" presName="hierChild3" presStyleCnt="0"/>
      <dgm:spPr/>
    </dgm:pt>
  </dgm:ptLst>
  <dgm:cxnLst>
    <dgm:cxn modelId="{A0F833FC-C15A-409F-9326-03FE107B3547}" type="presOf" srcId="{EFFAEEBC-0CD8-4E94-864C-48339336D981}" destId="{2F593A97-85A6-4695-96DC-FF56F8534F2B}" srcOrd="1" destOrd="0" presId="urn:microsoft.com/office/officeart/2005/8/layout/orgChart1"/>
    <dgm:cxn modelId="{B3CA7AE4-EEF9-4CB9-99EA-FFF839F4743C}" srcId="{24A716F2-B351-4932-9D68-EF7F64772BB9}" destId="{9FE38783-FB59-47B3-969F-C89392916A88}" srcOrd="1" destOrd="0" parTransId="{CCA65A5B-0423-44FD-94AF-AC157C46A2E7}" sibTransId="{CF534373-DCFE-481C-9C55-000AE1953A6D}"/>
    <dgm:cxn modelId="{086DD41D-F464-40B4-AEA8-BBAA1E55D529}" srcId="{9D9ED98C-00BB-4074-8B11-62DFA4DAA5F9}" destId="{EFFAEEBC-0CD8-4E94-864C-48339336D981}" srcOrd="0" destOrd="0" parTransId="{427F5A43-E85B-4C07-B3B7-1D08B1E32184}" sibTransId="{94798C13-B391-4B13-8DAD-78EBDEB9C71F}"/>
    <dgm:cxn modelId="{27299D9D-B030-4028-B364-2DB2E1CD586F}" type="presOf" srcId="{EFFAEEBC-0CD8-4E94-864C-48339336D981}" destId="{499B1403-AE75-4A96-97F0-ACF9AE5DD7B1}" srcOrd="0" destOrd="0" presId="urn:microsoft.com/office/officeart/2005/8/layout/orgChart1"/>
    <dgm:cxn modelId="{2B8F7174-315B-416A-B391-197285536EEF}" type="presOf" srcId="{42AC8B20-8130-41E2-A204-F52B9AF9BEC6}" destId="{F91ACF86-0552-4DC0-9D18-9F5158B54595}" srcOrd="1" destOrd="0" presId="urn:microsoft.com/office/officeart/2005/8/layout/orgChart1"/>
    <dgm:cxn modelId="{805BA074-B3F3-484C-A12D-09C14263CE96}" type="presOf" srcId="{24A716F2-B351-4932-9D68-EF7F64772BB9}" destId="{443269BF-E4BD-4AF7-BCE7-2EA9613133A9}" srcOrd="1" destOrd="0" presId="urn:microsoft.com/office/officeart/2005/8/layout/orgChart1"/>
    <dgm:cxn modelId="{9F395318-7C85-41AF-97C4-956ABEDF0B5D}" type="presOf" srcId="{24A716F2-B351-4932-9D68-EF7F64772BB9}" destId="{3EF864DD-3C8D-4FF8-97FE-C67214412545}" srcOrd="0" destOrd="0" presId="urn:microsoft.com/office/officeart/2005/8/layout/orgChart1"/>
    <dgm:cxn modelId="{3A956453-32B4-4506-8E1B-DCBFC834FA03}" type="presOf" srcId="{427F5A43-E85B-4C07-B3B7-1D08B1E32184}" destId="{3AB5E366-9462-45B6-B500-82A4D5CA6D28}" srcOrd="0" destOrd="0" presId="urn:microsoft.com/office/officeart/2005/8/layout/orgChart1"/>
    <dgm:cxn modelId="{251BC3E8-72C7-46BF-A0D2-8BE85D7B7E4E}" type="presOf" srcId="{9FE38783-FB59-47B3-969F-C89392916A88}" destId="{9EA1F838-9A18-4446-A13B-6CEEA9BAB78E}" srcOrd="0" destOrd="0" presId="urn:microsoft.com/office/officeart/2005/8/layout/orgChart1"/>
    <dgm:cxn modelId="{19D03219-3E32-4684-B075-691026058CAC}" type="presOf" srcId="{3E0615DE-D674-4693-9EEA-0A87FCD4FED6}" destId="{00BCA72E-6027-4FD9-B3B9-6177EE6EA806}" srcOrd="0" destOrd="0" presId="urn:microsoft.com/office/officeart/2005/8/layout/orgChart1"/>
    <dgm:cxn modelId="{D11DC835-0977-4A9A-BA23-D5AF169F1A9D}" type="presOf" srcId="{9FE38783-FB59-47B3-969F-C89392916A88}" destId="{EFA18905-A378-425E-B150-464D22058BB4}" srcOrd="1" destOrd="0" presId="urn:microsoft.com/office/officeart/2005/8/layout/orgChart1"/>
    <dgm:cxn modelId="{22C7D042-F945-4440-971D-1E0878DE57C7}" type="presOf" srcId="{9D9ED98C-00BB-4074-8B11-62DFA4DAA5F9}" destId="{21D7FF5E-0699-4371-A842-5343111E582F}" srcOrd="0" destOrd="0" presId="urn:microsoft.com/office/officeart/2005/8/layout/orgChart1"/>
    <dgm:cxn modelId="{1D89F919-1936-43BB-85ED-655D5FCC6D06}" srcId="{9FE38783-FB59-47B3-969F-C89392916A88}" destId="{42AC8B20-8130-41E2-A204-F52B9AF9BEC6}" srcOrd="0" destOrd="0" parTransId="{22738A13-D462-4FCA-A929-1973B9B5DA3A}" sibTransId="{E6998651-5319-4060-803F-DEF6FA4ECBBF}"/>
    <dgm:cxn modelId="{DA82F7FA-676D-4E46-A13D-113CBE256833}" type="presOf" srcId="{9D9ED98C-00BB-4074-8B11-62DFA4DAA5F9}" destId="{A4BE23D5-3D9F-4C9C-A558-4AD9922E9056}" srcOrd="1" destOrd="0" presId="urn:microsoft.com/office/officeart/2005/8/layout/orgChart1"/>
    <dgm:cxn modelId="{D756584F-FE18-4469-A95B-4FA7F4D67CDF}" srcId="{3E0615DE-D674-4693-9EEA-0A87FCD4FED6}" destId="{24A716F2-B351-4932-9D68-EF7F64772BB9}" srcOrd="0" destOrd="0" parTransId="{C43A6603-5BB2-42C9-94B5-141FD2077D84}" sibTransId="{2BFC8E87-C67B-449D-ACAA-1450D3E8890F}"/>
    <dgm:cxn modelId="{788A17DF-2524-4B89-894D-58950463BFB2}" type="presOf" srcId="{22738A13-D462-4FCA-A929-1973B9B5DA3A}" destId="{7F3329C7-F3BD-46C6-A6AA-BE46C8416F14}" srcOrd="0" destOrd="0" presId="urn:microsoft.com/office/officeart/2005/8/layout/orgChart1"/>
    <dgm:cxn modelId="{89A37027-CA80-4131-AEB7-15366FD5DCDE}" srcId="{24A716F2-B351-4932-9D68-EF7F64772BB9}" destId="{9D9ED98C-00BB-4074-8B11-62DFA4DAA5F9}" srcOrd="0" destOrd="0" parTransId="{BA95B3C4-A0C3-40BD-BA5F-9C660C9A4140}" sibTransId="{8F4A66A5-EA93-48AD-8421-C46D05338565}"/>
    <dgm:cxn modelId="{7C082025-6BDA-4013-A2C1-A9DE28D7B5D3}" type="presOf" srcId="{BA95B3C4-A0C3-40BD-BA5F-9C660C9A4140}" destId="{BD556F6F-C23E-49AF-A91F-22FC123F1138}" srcOrd="0" destOrd="0" presId="urn:microsoft.com/office/officeart/2005/8/layout/orgChart1"/>
    <dgm:cxn modelId="{C14E82F5-415E-4F39-8E37-9DBF212EE90D}" type="presOf" srcId="{CCA65A5B-0423-44FD-94AF-AC157C46A2E7}" destId="{A2C4D60E-104A-415B-8489-7B818E0D60DC}" srcOrd="0" destOrd="0" presId="urn:microsoft.com/office/officeart/2005/8/layout/orgChart1"/>
    <dgm:cxn modelId="{5474E13F-0B5B-4353-869B-87EF19597D04}" type="presOf" srcId="{42AC8B20-8130-41E2-A204-F52B9AF9BEC6}" destId="{46403473-AA0F-4579-AB06-4C4E9F3C0E3C}" srcOrd="0" destOrd="0" presId="urn:microsoft.com/office/officeart/2005/8/layout/orgChart1"/>
    <dgm:cxn modelId="{40010DE0-D347-4570-9342-1E79B604FE46}" type="presParOf" srcId="{00BCA72E-6027-4FD9-B3B9-6177EE6EA806}" destId="{2FCE10E8-974E-4D79-8826-EC3C87719BAD}" srcOrd="0" destOrd="0" presId="urn:microsoft.com/office/officeart/2005/8/layout/orgChart1"/>
    <dgm:cxn modelId="{C2049A4E-351C-4726-BEE8-C6A3C1E71BD3}" type="presParOf" srcId="{2FCE10E8-974E-4D79-8826-EC3C87719BAD}" destId="{B8DA4008-CA77-4449-A34C-61E4B5393CC4}" srcOrd="0" destOrd="0" presId="urn:microsoft.com/office/officeart/2005/8/layout/orgChart1"/>
    <dgm:cxn modelId="{DCCB46BF-3F5B-40BF-AD10-321F350EB399}" type="presParOf" srcId="{B8DA4008-CA77-4449-A34C-61E4B5393CC4}" destId="{3EF864DD-3C8D-4FF8-97FE-C67214412545}" srcOrd="0" destOrd="0" presId="urn:microsoft.com/office/officeart/2005/8/layout/orgChart1"/>
    <dgm:cxn modelId="{8BAD62C8-1F03-4F2A-BCC2-0FA292FCDC93}" type="presParOf" srcId="{B8DA4008-CA77-4449-A34C-61E4B5393CC4}" destId="{443269BF-E4BD-4AF7-BCE7-2EA9613133A9}" srcOrd="1" destOrd="0" presId="urn:microsoft.com/office/officeart/2005/8/layout/orgChart1"/>
    <dgm:cxn modelId="{34AAFFB8-8B9D-4A1B-944C-95A009FB60FD}" type="presParOf" srcId="{2FCE10E8-974E-4D79-8826-EC3C87719BAD}" destId="{BA75E306-9EF5-49AE-9BE6-DC0CEFDBE905}" srcOrd="1" destOrd="0" presId="urn:microsoft.com/office/officeart/2005/8/layout/orgChart1"/>
    <dgm:cxn modelId="{A9C28D22-5770-408B-9B97-32212384E1E6}" type="presParOf" srcId="{BA75E306-9EF5-49AE-9BE6-DC0CEFDBE905}" destId="{BD556F6F-C23E-49AF-A91F-22FC123F1138}" srcOrd="0" destOrd="0" presId="urn:microsoft.com/office/officeart/2005/8/layout/orgChart1"/>
    <dgm:cxn modelId="{5CBA97C1-755F-4EB6-940E-4778F357D0DB}" type="presParOf" srcId="{BA75E306-9EF5-49AE-9BE6-DC0CEFDBE905}" destId="{5C42A8B1-055C-4516-8228-4CA6272304DF}" srcOrd="1" destOrd="0" presId="urn:microsoft.com/office/officeart/2005/8/layout/orgChart1"/>
    <dgm:cxn modelId="{FAD5490B-CFA2-439D-A625-F9E9C44B7C56}" type="presParOf" srcId="{5C42A8B1-055C-4516-8228-4CA6272304DF}" destId="{FC01DA60-BF65-400C-AD2C-8BF5CABDB98B}" srcOrd="0" destOrd="0" presId="urn:microsoft.com/office/officeart/2005/8/layout/orgChart1"/>
    <dgm:cxn modelId="{5DFDBCD5-2015-4AD3-82FA-20D31FF23FDD}" type="presParOf" srcId="{FC01DA60-BF65-400C-AD2C-8BF5CABDB98B}" destId="{21D7FF5E-0699-4371-A842-5343111E582F}" srcOrd="0" destOrd="0" presId="urn:microsoft.com/office/officeart/2005/8/layout/orgChart1"/>
    <dgm:cxn modelId="{3AE93881-A570-4710-979B-0AB1D8B07E44}" type="presParOf" srcId="{FC01DA60-BF65-400C-AD2C-8BF5CABDB98B}" destId="{A4BE23D5-3D9F-4C9C-A558-4AD9922E9056}" srcOrd="1" destOrd="0" presId="urn:microsoft.com/office/officeart/2005/8/layout/orgChart1"/>
    <dgm:cxn modelId="{8EF3A6CC-57B1-4F02-A33D-F5A45F49369D}" type="presParOf" srcId="{5C42A8B1-055C-4516-8228-4CA6272304DF}" destId="{7C378364-A48D-4A30-8F73-767DA7DE19ED}" srcOrd="1" destOrd="0" presId="urn:microsoft.com/office/officeart/2005/8/layout/orgChart1"/>
    <dgm:cxn modelId="{8BC083A0-36D5-412C-A242-6A79C0E18E7E}" type="presParOf" srcId="{7C378364-A48D-4A30-8F73-767DA7DE19ED}" destId="{3AB5E366-9462-45B6-B500-82A4D5CA6D28}" srcOrd="0" destOrd="0" presId="urn:microsoft.com/office/officeart/2005/8/layout/orgChart1"/>
    <dgm:cxn modelId="{9D61E96F-76B6-4FCE-8656-BAA8A1705E78}" type="presParOf" srcId="{7C378364-A48D-4A30-8F73-767DA7DE19ED}" destId="{F18B7E7F-5AEA-40A0-BFE1-BA33B4054225}" srcOrd="1" destOrd="0" presId="urn:microsoft.com/office/officeart/2005/8/layout/orgChart1"/>
    <dgm:cxn modelId="{39744C3A-980A-4D6B-B686-A62F2937B50E}" type="presParOf" srcId="{F18B7E7F-5AEA-40A0-BFE1-BA33B4054225}" destId="{F57D07BF-5587-4497-B9AC-5DCBA2F49236}" srcOrd="0" destOrd="0" presId="urn:microsoft.com/office/officeart/2005/8/layout/orgChart1"/>
    <dgm:cxn modelId="{95A19917-F8DE-4C2B-A9C7-FACB5776FF33}" type="presParOf" srcId="{F57D07BF-5587-4497-B9AC-5DCBA2F49236}" destId="{499B1403-AE75-4A96-97F0-ACF9AE5DD7B1}" srcOrd="0" destOrd="0" presId="urn:microsoft.com/office/officeart/2005/8/layout/orgChart1"/>
    <dgm:cxn modelId="{9FB3057D-CC71-4B16-B1BD-EC0D6417FD21}" type="presParOf" srcId="{F57D07BF-5587-4497-B9AC-5DCBA2F49236}" destId="{2F593A97-85A6-4695-96DC-FF56F8534F2B}" srcOrd="1" destOrd="0" presId="urn:microsoft.com/office/officeart/2005/8/layout/orgChart1"/>
    <dgm:cxn modelId="{2BA08E1B-4EBE-459D-B43E-00A7D52DF754}" type="presParOf" srcId="{F18B7E7F-5AEA-40A0-BFE1-BA33B4054225}" destId="{3762820B-1A1A-45D6-85B8-8BA5F2403498}" srcOrd="1" destOrd="0" presId="urn:microsoft.com/office/officeart/2005/8/layout/orgChart1"/>
    <dgm:cxn modelId="{ED9D10CB-AB68-44BB-BBB1-4B74E2D14F89}" type="presParOf" srcId="{F18B7E7F-5AEA-40A0-BFE1-BA33B4054225}" destId="{F50E3AAE-3CE5-4C2E-8730-213AD736F92C}" srcOrd="2" destOrd="0" presId="urn:microsoft.com/office/officeart/2005/8/layout/orgChart1"/>
    <dgm:cxn modelId="{7E104401-571C-4D01-B5BA-FDA843D65367}" type="presParOf" srcId="{5C42A8B1-055C-4516-8228-4CA6272304DF}" destId="{487FEEE0-D6DA-49C6-BFED-8493F50D0135}" srcOrd="2" destOrd="0" presId="urn:microsoft.com/office/officeart/2005/8/layout/orgChart1"/>
    <dgm:cxn modelId="{72308199-5E82-47A4-89A2-E3E2B57CC324}" type="presParOf" srcId="{BA75E306-9EF5-49AE-9BE6-DC0CEFDBE905}" destId="{A2C4D60E-104A-415B-8489-7B818E0D60DC}" srcOrd="2" destOrd="0" presId="urn:microsoft.com/office/officeart/2005/8/layout/orgChart1"/>
    <dgm:cxn modelId="{0D163268-0399-479E-863C-C9F5E21A5B28}" type="presParOf" srcId="{BA75E306-9EF5-49AE-9BE6-DC0CEFDBE905}" destId="{30A8BBCD-22F2-4860-B73C-A1E01F674508}" srcOrd="3" destOrd="0" presId="urn:microsoft.com/office/officeart/2005/8/layout/orgChart1"/>
    <dgm:cxn modelId="{5B99AC0B-E2B9-4322-B251-1966153BAC8F}" type="presParOf" srcId="{30A8BBCD-22F2-4860-B73C-A1E01F674508}" destId="{DAD35655-6B9C-49FC-A8EE-81821A7B9B2C}" srcOrd="0" destOrd="0" presId="urn:microsoft.com/office/officeart/2005/8/layout/orgChart1"/>
    <dgm:cxn modelId="{A40BD613-8EFB-4EC0-AFEF-205EB00339FE}" type="presParOf" srcId="{DAD35655-6B9C-49FC-A8EE-81821A7B9B2C}" destId="{9EA1F838-9A18-4446-A13B-6CEEA9BAB78E}" srcOrd="0" destOrd="0" presId="urn:microsoft.com/office/officeart/2005/8/layout/orgChart1"/>
    <dgm:cxn modelId="{5A83948A-0682-49A6-B32C-3D891742F346}" type="presParOf" srcId="{DAD35655-6B9C-49FC-A8EE-81821A7B9B2C}" destId="{EFA18905-A378-425E-B150-464D22058BB4}" srcOrd="1" destOrd="0" presId="urn:microsoft.com/office/officeart/2005/8/layout/orgChart1"/>
    <dgm:cxn modelId="{16A3928F-FE86-4C55-B883-5CBB2784A912}" type="presParOf" srcId="{30A8BBCD-22F2-4860-B73C-A1E01F674508}" destId="{715E34C0-8015-4C66-AD4D-7B4950CA897D}" srcOrd="1" destOrd="0" presId="urn:microsoft.com/office/officeart/2005/8/layout/orgChart1"/>
    <dgm:cxn modelId="{D491132B-1315-4376-B7B5-7099EDAE3357}" type="presParOf" srcId="{715E34C0-8015-4C66-AD4D-7B4950CA897D}" destId="{7F3329C7-F3BD-46C6-A6AA-BE46C8416F14}" srcOrd="0" destOrd="0" presId="urn:microsoft.com/office/officeart/2005/8/layout/orgChart1"/>
    <dgm:cxn modelId="{3AEC91F2-0186-407A-8EF5-18157ECAA427}" type="presParOf" srcId="{715E34C0-8015-4C66-AD4D-7B4950CA897D}" destId="{5DA1ED3F-A2FE-48AE-BD65-56563EAF3314}" srcOrd="1" destOrd="0" presId="urn:microsoft.com/office/officeart/2005/8/layout/orgChart1"/>
    <dgm:cxn modelId="{EEDE8CDA-2AC0-4BA5-B132-DF7382AD3BE1}" type="presParOf" srcId="{5DA1ED3F-A2FE-48AE-BD65-56563EAF3314}" destId="{119F6A90-AF04-4BB9-86CF-7AB2FC77A01A}" srcOrd="0" destOrd="0" presId="urn:microsoft.com/office/officeart/2005/8/layout/orgChart1"/>
    <dgm:cxn modelId="{9B562243-6D9D-49D4-83F6-9FD33D267EC4}" type="presParOf" srcId="{119F6A90-AF04-4BB9-86CF-7AB2FC77A01A}" destId="{46403473-AA0F-4579-AB06-4C4E9F3C0E3C}" srcOrd="0" destOrd="0" presId="urn:microsoft.com/office/officeart/2005/8/layout/orgChart1"/>
    <dgm:cxn modelId="{895B3F89-D79E-44FF-B848-DDC9C9BF32A3}" type="presParOf" srcId="{119F6A90-AF04-4BB9-86CF-7AB2FC77A01A}" destId="{F91ACF86-0552-4DC0-9D18-9F5158B54595}" srcOrd="1" destOrd="0" presId="urn:microsoft.com/office/officeart/2005/8/layout/orgChart1"/>
    <dgm:cxn modelId="{E89E7D25-0A71-4615-BC0F-AEF842F95814}" type="presParOf" srcId="{5DA1ED3F-A2FE-48AE-BD65-56563EAF3314}" destId="{5933B538-07F4-4ABE-97AE-EFB2F5F1E4B9}" srcOrd="1" destOrd="0" presId="urn:microsoft.com/office/officeart/2005/8/layout/orgChart1"/>
    <dgm:cxn modelId="{9157DE7F-2EF0-477C-B384-2AF924E054E9}" type="presParOf" srcId="{5DA1ED3F-A2FE-48AE-BD65-56563EAF3314}" destId="{F352B994-1E73-47F0-BD5D-2295D6E4E460}" srcOrd="2" destOrd="0" presId="urn:microsoft.com/office/officeart/2005/8/layout/orgChart1"/>
    <dgm:cxn modelId="{F603850C-2760-4A7A-8BF9-0FB2BDF513EC}" type="presParOf" srcId="{30A8BBCD-22F2-4860-B73C-A1E01F674508}" destId="{7B73F6B8-6C9B-40CC-B68A-CBE57B05661F}" srcOrd="2" destOrd="0" presId="urn:microsoft.com/office/officeart/2005/8/layout/orgChart1"/>
    <dgm:cxn modelId="{66BCD491-2C0C-43C9-88B8-5533E14B0875}" type="presParOf" srcId="{2FCE10E8-974E-4D79-8826-EC3C87719BAD}" destId="{CD2BB038-D59A-4D86-B4C2-5E21ABE432E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3329C7-F3BD-46C6-A6AA-BE46C8416F14}">
      <dsp:nvSpPr>
        <dsp:cNvPr id="0" name=""/>
        <dsp:cNvSpPr/>
      </dsp:nvSpPr>
      <dsp:spPr>
        <a:xfrm>
          <a:off x="6329877" y="3098966"/>
          <a:ext cx="233602" cy="1989389"/>
        </a:xfrm>
        <a:custGeom>
          <a:avLst/>
          <a:gdLst/>
          <a:ahLst/>
          <a:cxnLst/>
          <a:rect l="0" t="0" r="0" b="0"/>
          <a:pathLst>
            <a:path>
              <a:moveTo>
                <a:pt x="233602" y="0"/>
              </a:moveTo>
              <a:lnTo>
                <a:pt x="0" y="198938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2C4D60E-104A-415B-8489-7B818E0D60DC}">
      <dsp:nvSpPr>
        <dsp:cNvPr id="0" name=""/>
        <dsp:cNvSpPr/>
      </dsp:nvSpPr>
      <dsp:spPr>
        <a:xfrm>
          <a:off x="4788212" y="740487"/>
          <a:ext cx="3418329" cy="601839"/>
        </a:xfrm>
        <a:custGeom>
          <a:avLst/>
          <a:gdLst/>
          <a:ahLst/>
          <a:cxnLst/>
          <a:rect l="0" t="0" r="0" b="0"/>
          <a:pathLst>
            <a:path>
              <a:moveTo>
                <a:pt x="0" y="0"/>
              </a:moveTo>
              <a:lnTo>
                <a:pt x="0" y="170535"/>
              </a:lnTo>
              <a:lnTo>
                <a:pt x="3418329" y="170535"/>
              </a:lnTo>
              <a:lnTo>
                <a:pt x="3418329" y="60183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AB5E366-9462-45B6-B500-82A4D5CA6D28}">
      <dsp:nvSpPr>
        <dsp:cNvPr id="0" name=""/>
        <dsp:cNvSpPr/>
      </dsp:nvSpPr>
      <dsp:spPr>
        <a:xfrm>
          <a:off x="278766" y="3003278"/>
          <a:ext cx="730094" cy="2146770"/>
        </a:xfrm>
        <a:custGeom>
          <a:avLst/>
          <a:gdLst/>
          <a:ahLst/>
          <a:cxnLst/>
          <a:rect l="0" t="0" r="0" b="0"/>
          <a:pathLst>
            <a:path>
              <a:moveTo>
                <a:pt x="730094" y="0"/>
              </a:moveTo>
              <a:lnTo>
                <a:pt x="0" y="21467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D556F6F-C23E-49AF-A91F-22FC123F1138}">
      <dsp:nvSpPr>
        <dsp:cNvPr id="0" name=""/>
        <dsp:cNvSpPr/>
      </dsp:nvSpPr>
      <dsp:spPr>
        <a:xfrm>
          <a:off x="2651923" y="740487"/>
          <a:ext cx="2136289" cy="612971"/>
        </a:xfrm>
        <a:custGeom>
          <a:avLst/>
          <a:gdLst/>
          <a:ahLst/>
          <a:cxnLst/>
          <a:rect l="0" t="0" r="0" b="0"/>
          <a:pathLst>
            <a:path>
              <a:moveTo>
                <a:pt x="2136289" y="0"/>
              </a:moveTo>
              <a:lnTo>
                <a:pt x="2136289" y="181667"/>
              </a:lnTo>
              <a:lnTo>
                <a:pt x="0" y="181667"/>
              </a:lnTo>
              <a:lnTo>
                <a:pt x="0" y="61297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EF864DD-3C8D-4FF8-97FE-C67214412545}">
      <dsp:nvSpPr>
        <dsp:cNvPr id="0" name=""/>
        <dsp:cNvSpPr/>
      </dsp:nvSpPr>
      <dsp:spPr>
        <a:xfrm>
          <a:off x="2734384" y="0"/>
          <a:ext cx="4107656" cy="74048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1689100" rtl="1">
            <a:lnSpc>
              <a:spcPct val="90000"/>
            </a:lnSpc>
            <a:spcBef>
              <a:spcPct val="0"/>
            </a:spcBef>
            <a:spcAft>
              <a:spcPct val="35000"/>
            </a:spcAft>
          </a:pPr>
          <a:r>
            <a:rPr lang="ar-SA" sz="3800" b="1" i="0" kern="1200" dirty="0" smtClean="0">
              <a:solidFill>
                <a:srgbClr val="A52A2A"/>
              </a:solidFill>
              <a:effectLst/>
              <a:latin typeface="Traditional Arabic" panose="02020603050405020304" pitchFamily="18" charset="-78"/>
              <a:cs typeface="Traditional Arabic" panose="02020603050405020304" pitchFamily="18" charset="-78"/>
            </a:rPr>
            <a:t>أنواع القسم:</a:t>
          </a:r>
          <a:endParaRPr lang="ar-SA" sz="3800" kern="1200" dirty="0"/>
        </a:p>
      </dsp:txBody>
      <dsp:txXfrm>
        <a:off x="2734384" y="0"/>
        <a:ext cx="4107656" cy="740487"/>
      </dsp:txXfrm>
    </dsp:sp>
    <dsp:sp modelId="{21D7FF5E-0699-4371-A842-5343111E582F}">
      <dsp:nvSpPr>
        <dsp:cNvPr id="0" name=""/>
        <dsp:cNvSpPr/>
      </dsp:nvSpPr>
      <dsp:spPr>
        <a:xfrm>
          <a:off x="598095" y="1353458"/>
          <a:ext cx="4107656" cy="1649819"/>
        </a:xfrm>
        <a:prstGeom prst="rect">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r" defTabSz="1422400" rtl="1">
            <a:lnSpc>
              <a:spcPct val="90000"/>
            </a:lnSpc>
            <a:spcBef>
              <a:spcPct val="0"/>
            </a:spcBef>
            <a:spcAft>
              <a:spcPct val="35000"/>
            </a:spcAft>
          </a:pPr>
          <a:r>
            <a:rPr lang="ar-SA" sz="3200" b="1" kern="1200" dirty="0" smtClean="0"/>
            <a:t>مضمر: </a:t>
          </a:r>
          <a:r>
            <a:rPr lang="ar-SA" sz="3200" kern="1200" dirty="0" smtClean="0">
              <a:solidFill>
                <a:srgbClr val="FF0000"/>
              </a:solidFill>
            </a:rPr>
            <a:t>وهو </a:t>
          </a:r>
          <a:r>
            <a:rPr lang="ar-SA" sz="3200" kern="1200" dirty="0" err="1" smtClean="0">
              <a:solidFill>
                <a:srgbClr val="FF0000"/>
              </a:solidFill>
            </a:rPr>
            <a:t>ماحذف</a:t>
          </a:r>
          <a:r>
            <a:rPr lang="ar-SA" sz="3200" kern="1200" dirty="0" smtClean="0">
              <a:solidFill>
                <a:srgbClr val="FF0000"/>
              </a:solidFill>
            </a:rPr>
            <a:t> منه فعله وأداته والمقسم به وتدل عليه اللام المؤكدة للقسم التي تدخل على جواب القسم..</a:t>
          </a:r>
          <a:endParaRPr lang="ar-SA" sz="3200" kern="1200" dirty="0">
            <a:solidFill>
              <a:srgbClr val="FF0000"/>
            </a:solidFill>
          </a:endParaRPr>
        </a:p>
      </dsp:txBody>
      <dsp:txXfrm>
        <a:off x="598095" y="1353458"/>
        <a:ext cx="4107656" cy="1649819"/>
      </dsp:txXfrm>
    </dsp:sp>
    <dsp:sp modelId="{499B1403-AE75-4A96-97F0-ACF9AE5DD7B1}">
      <dsp:nvSpPr>
        <dsp:cNvPr id="0" name=""/>
        <dsp:cNvSpPr/>
      </dsp:nvSpPr>
      <dsp:spPr>
        <a:xfrm>
          <a:off x="278766" y="4123134"/>
          <a:ext cx="4252040" cy="2053828"/>
        </a:xfrm>
        <a:prstGeom prst="rect">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rtl="1">
            <a:lnSpc>
              <a:spcPct val="90000"/>
            </a:lnSpc>
            <a:spcBef>
              <a:spcPct val="0"/>
            </a:spcBef>
            <a:spcAft>
              <a:spcPct val="35000"/>
            </a:spcAft>
          </a:pPr>
          <a:r>
            <a:rPr lang="ar-SA" sz="3600" b="1" i="0" kern="1200" dirty="0" smtClean="0">
              <a:solidFill>
                <a:srgbClr val="222222"/>
              </a:solidFill>
              <a:effectLst/>
              <a:latin typeface="Traditional Arabic" panose="02020603050405020304" pitchFamily="18" charset="-78"/>
              <a:cs typeface="Traditional Arabic" panose="02020603050405020304" pitchFamily="18" charset="-78"/>
            </a:rPr>
            <a:t>مثاله:</a:t>
          </a:r>
        </a:p>
        <a:p>
          <a:pPr lvl="0" algn="ctr" defTabSz="1600200" rtl="1">
            <a:lnSpc>
              <a:spcPct val="90000"/>
            </a:lnSpc>
            <a:spcBef>
              <a:spcPct val="0"/>
            </a:spcBef>
            <a:spcAft>
              <a:spcPct val="35000"/>
            </a:spcAft>
          </a:pPr>
          <a:r>
            <a:rPr lang="ar-SA" sz="3600" b="1" i="0" kern="1200" dirty="0" smtClean="0">
              <a:solidFill>
                <a:srgbClr val="222222"/>
              </a:solidFill>
              <a:effectLst/>
              <a:latin typeface="Traditional Arabic" panose="02020603050405020304" pitchFamily="18" charset="-78"/>
              <a:cs typeface="Traditional Arabic" panose="02020603050405020304" pitchFamily="18" charset="-78"/>
            </a:rPr>
            <a:t>قوله تعالى: {لَتُبْلَوُنَّ فِي أَمْوَالِكُمْ وَأَنْفُسِكُمْ}</a:t>
          </a:r>
          <a:endParaRPr lang="ar-SA" sz="3600" kern="1200" dirty="0"/>
        </a:p>
      </dsp:txBody>
      <dsp:txXfrm>
        <a:off x="278766" y="4123134"/>
        <a:ext cx="4252040" cy="2053828"/>
      </dsp:txXfrm>
    </dsp:sp>
    <dsp:sp modelId="{9EA1F838-9A18-4446-A13B-6CEEA9BAB78E}">
      <dsp:nvSpPr>
        <dsp:cNvPr id="0" name=""/>
        <dsp:cNvSpPr/>
      </dsp:nvSpPr>
      <dsp:spPr>
        <a:xfrm>
          <a:off x="6152714" y="1342327"/>
          <a:ext cx="4107656" cy="1756639"/>
        </a:xfrm>
        <a:prstGeom prst="rect">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1955800" rtl="1">
            <a:lnSpc>
              <a:spcPct val="90000"/>
            </a:lnSpc>
            <a:spcBef>
              <a:spcPct val="0"/>
            </a:spcBef>
            <a:spcAft>
              <a:spcPct val="35000"/>
            </a:spcAft>
          </a:pPr>
          <a:r>
            <a:rPr lang="ar-SA" sz="4400" kern="1200" dirty="0" err="1" smtClean="0"/>
            <a:t>ظاهر:</a:t>
          </a:r>
          <a:r>
            <a:rPr lang="ar-SA" sz="3600" kern="1200" dirty="0" err="1" smtClean="0">
              <a:solidFill>
                <a:srgbClr val="FF0000"/>
              </a:solidFill>
            </a:rPr>
            <a:t>وهو</a:t>
          </a:r>
          <a:r>
            <a:rPr lang="ar-SA" sz="3600" kern="1200" dirty="0" smtClean="0">
              <a:solidFill>
                <a:srgbClr val="FF0000"/>
              </a:solidFill>
            </a:rPr>
            <a:t> ما توافرت فيه أركانه أو حذف منه فعله أو جوابه</a:t>
          </a:r>
          <a:endParaRPr lang="ar-SA" sz="3600" kern="1200" dirty="0">
            <a:solidFill>
              <a:srgbClr val="FF0000"/>
            </a:solidFill>
          </a:endParaRPr>
        </a:p>
      </dsp:txBody>
      <dsp:txXfrm>
        <a:off x="6152714" y="1342327"/>
        <a:ext cx="4107656" cy="1756639"/>
      </dsp:txXfrm>
    </dsp:sp>
    <dsp:sp modelId="{46403473-AA0F-4579-AB06-4C4E9F3C0E3C}">
      <dsp:nvSpPr>
        <dsp:cNvPr id="0" name=""/>
        <dsp:cNvSpPr/>
      </dsp:nvSpPr>
      <dsp:spPr>
        <a:xfrm>
          <a:off x="6329877" y="4132596"/>
          <a:ext cx="4107656" cy="1911518"/>
        </a:xfrm>
        <a:prstGeom prst="rect">
          <a:avLst/>
        </a:prstGeom>
        <a:solidFill>
          <a:srgbClr val="FFF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ar-SA" sz="2800" b="1" kern="1200" dirty="0" smtClean="0">
              <a:solidFill>
                <a:schemeClr val="tx1"/>
              </a:solidFill>
            </a:rPr>
            <a:t>مثاله:</a:t>
          </a:r>
        </a:p>
        <a:p>
          <a:pPr lvl="0" algn="ctr" defTabSz="1244600" rtl="1">
            <a:lnSpc>
              <a:spcPct val="90000"/>
            </a:lnSpc>
            <a:spcBef>
              <a:spcPct val="0"/>
            </a:spcBef>
            <a:spcAft>
              <a:spcPct val="35000"/>
            </a:spcAft>
          </a:pPr>
          <a:r>
            <a:rPr lang="ar-SA" sz="2800" b="1" kern="1200" dirty="0" smtClean="0">
              <a:solidFill>
                <a:schemeClr val="tx1"/>
              </a:solidFill>
            </a:rPr>
            <a:t>قوله تعالى: {فورب السماء والأرض إنه لحق مثل ما أنكم تنطقون</a:t>
          </a:r>
          <a:endParaRPr lang="ar-SA" sz="2800" kern="1200" dirty="0">
            <a:solidFill>
              <a:schemeClr val="tx1"/>
            </a:solidFill>
          </a:endParaRPr>
        </a:p>
      </dsp:txBody>
      <dsp:txXfrm>
        <a:off x="6329877" y="4132596"/>
        <a:ext cx="4107656" cy="1911518"/>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C04E7910-983B-41CF-851A-42FAE5F281A5}" type="datetimeFigureOut">
              <a:rPr lang="ar-SA" smtClean="0"/>
              <a:t>22/05/36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199D64A-7B6E-44BB-BA72-D3F9B6408EBD}" type="slidenum">
              <a:rPr lang="ar-SA" smtClean="0"/>
              <a:t>‹#›</a:t>
            </a:fld>
            <a:endParaRPr lang="ar-SA"/>
          </a:p>
        </p:txBody>
      </p:sp>
    </p:spTree>
    <p:extLst>
      <p:ext uri="{BB962C8B-B14F-4D97-AF65-F5344CB8AC3E}">
        <p14:creationId xmlns:p14="http://schemas.microsoft.com/office/powerpoint/2010/main" val="3070083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04E7910-983B-41CF-851A-42FAE5F281A5}" type="datetimeFigureOut">
              <a:rPr lang="ar-SA" smtClean="0"/>
              <a:t>22/05/36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199D64A-7B6E-44BB-BA72-D3F9B6408EBD}" type="slidenum">
              <a:rPr lang="ar-SA" smtClean="0"/>
              <a:t>‹#›</a:t>
            </a:fld>
            <a:endParaRPr lang="ar-SA"/>
          </a:p>
        </p:txBody>
      </p:sp>
    </p:spTree>
    <p:extLst>
      <p:ext uri="{BB962C8B-B14F-4D97-AF65-F5344CB8AC3E}">
        <p14:creationId xmlns:p14="http://schemas.microsoft.com/office/powerpoint/2010/main" val="1021627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04E7910-983B-41CF-851A-42FAE5F281A5}" type="datetimeFigureOut">
              <a:rPr lang="ar-SA" smtClean="0"/>
              <a:t>22/05/36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199D64A-7B6E-44BB-BA72-D3F9B6408EBD}" type="slidenum">
              <a:rPr lang="ar-SA" smtClean="0"/>
              <a:t>‹#›</a:t>
            </a:fld>
            <a:endParaRPr lang="ar-SA"/>
          </a:p>
        </p:txBody>
      </p:sp>
    </p:spTree>
    <p:extLst>
      <p:ext uri="{BB962C8B-B14F-4D97-AF65-F5344CB8AC3E}">
        <p14:creationId xmlns:p14="http://schemas.microsoft.com/office/powerpoint/2010/main" val="662462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04E7910-983B-41CF-851A-42FAE5F281A5}" type="datetimeFigureOut">
              <a:rPr lang="ar-SA" smtClean="0"/>
              <a:t>22/05/36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199D64A-7B6E-44BB-BA72-D3F9B6408EBD}" type="slidenum">
              <a:rPr lang="ar-SA" smtClean="0"/>
              <a:t>‹#›</a:t>
            </a:fld>
            <a:endParaRPr lang="ar-SA"/>
          </a:p>
        </p:txBody>
      </p:sp>
    </p:spTree>
    <p:extLst>
      <p:ext uri="{BB962C8B-B14F-4D97-AF65-F5344CB8AC3E}">
        <p14:creationId xmlns:p14="http://schemas.microsoft.com/office/powerpoint/2010/main" val="3885689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04E7910-983B-41CF-851A-42FAE5F281A5}" type="datetimeFigureOut">
              <a:rPr lang="ar-SA" smtClean="0"/>
              <a:t>22/05/36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199D64A-7B6E-44BB-BA72-D3F9B6408EBD}" type="slidenum">
              <a:rPr lang="ar-SA" smtClean="0"/>
              <a:t>‹#›</a:t>
            </a:fld>
            <a:endParaRPr lang="ar-SA"/>
          </a:p>
        </p:txBody>
      </p:sp>
    </p:spTree>
    <p:extLst>
      <p:ext uri="{BB962C8B-B14F-4D97-AF65-F5344CB8AC3E}">
        <p14:creationId xmlns:p14="http://schemas.microsoft.com/office/powerpoint/2010/main" val="907276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C04E7910-983B-41CF-851A-42FAE5F281A5}" type="datetimeFigureOut">
              <a:rPr lang="ar-SA" smtClean="0"/>
              <a:t>22/05/36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199D64A-7B6E-44BB-BA72-D3F9B6408EBD}" type="slidenum">
              <a:rPr lang="ar-SA" smtClean="0"/>
              <a:t>‹#›</a:t>
            </a:fld>
            <a:endParaRPr lang="ar-SA"/>
          </a:p>
        </p:txBody>
      </p:sp>
    </p:spTree>
    <p:extLst>
      <p:ext uri="{BB962C8B-B14F-4D97-AF65-F5344CB8AC3E}">
        <p14:creationId xmlns:p14="http://schemas.microsoft.com/office/powerpoint/2010/main" val="3677808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C04E7910-983B-41CF-851A-42FAE5F281A5}" type="datetimeFigureOut">
              <a:rPr lang="ar-SA" smtClean="0"/>
              <a:t>22/05/36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4199D64A-7B6E-44BB-BA72-D3F9B6408EBD}" type="slidenum">
              <a:rPr lang="ar-SA" smtClean="0"/>
              <a:t>‹#›</a:t>
            </a:fld>
            <a:endParaRPr lang="ar-SA"/>
          </a:p>
        </p:txBody>
      </p:sp>
    </p:spTree>
    <p:extLst>
      <p:ext uri="{BB962C8B-B14F-4D97-AF65-F5344CB8AC3E}">
        <p14:creationId xmlns:p14="http://schemas.microsoft.com/office/powerpoint/2010/main" val="1581777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C04E7910-983B-41CF-851A-42FAE5F281A5}" type="datetimeFigureOut">
              <a:rPr lang="ar-SA" smtClean="0"/>
              <a:t>22/05/36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4199D64A-7B6E-44BB-BA72-D3F9B6408EBD}" type="slidenum">
              <a:rPr lang="ar-SA" smtClean="0"/>
              <a:t>‹#›</a:t>
            </a:fld>
            <a:endParaRPr lang="ar-SA"/>
          </a:p>
        </p:txBody>
      </p:sp>
    </p:spTree>
    <p:extLst>
      <p:ext uri="{BB962C8B-B14F-4D97-AF65-F5344CB8AC3E}">
        <p14:creationId xmlns:p14="http://schemas.microsoft.com/office/powerpoint/2010/main" val="2702158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04E7910-983B-41CF-851A-42FAE5F281A5}" type="datetimeFigureOut">
              <a:rPr lang="ar-SA" smtClean="0"/>
              <a:t>22/05/36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4199D64A-7B6E-44BB-BA72-D3F9B6408EBD}" type="slidenum">
              <a:rPr lang="ar-SA" smtClean="0"/>
              <a:t>‹#›</a:t>
            </a:fld>
            <a:endParaRPr lang="ar-SA"/>
          </a:p>
        </p:txBody>
      </p:sp>
    </p:spTree>
    <p:extLst>
      <p:ext uri="{BB962C8B-B14F-4D97-AF65-F5344CB8AC3E}">
        <p14:creationId xmlns:p14="http://schemas.microsoft.com/office/powerpoint/2010/main" val="1859075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04E7910-983B-41CF-851A-42FAE5F281A5}" type="datetimeFigureOut">
              <a:rPr lang="ar-SA" smtClean="0"/>
              <a:t>22/05/36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199D64A-7B6E-44BB-BA72-D3F9B6408EBD}" type="slidenum">
              <a:rPr lang="ar-SA" smtClean="0"/>
              <a:t>‹#›</a:t>
            </a:fld>
            <a:endParaRPr lang="ar-SA"/>
          </a:p>
        </p:txBody>
      </p:sp>
    </p:spTree>
    <p:extLst>
      <p:ext uri="{BB962C8B-B14F-4D97-AF65-F5344CB8AC3E}">
        <p14:creationId xmlns:p14="http://schemas.microsoft.com/office/powerpoint/2010/main" val="3708389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04E7910-983B-41CF-851A-42FAE5F281A5}" type="datetimeFigureOut">
              <a:rPr lang="ar-SA" smtClean="0"/>
              <a:t>22/05/36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199D64A-7B6E-44BB-BA72-D3F9B6408EBD}" type="slidenum">
              <a:rPr lang="ar-SA" smtClean="0"/>
              <a:t>‹#›</a:t>
            </a:fld>
            <a:endParaRPr lang="ar-SA"/>
          </a:p>
        </p:txBody>
      </p:sp>
    </p:spTree>
    <p:extLst>
      <p:ext uri="{BB962C8B-B14F-4D97-AF65-F5344CB8AC3E}">
        <p14:creationId xmlns:p14="http://schemas.microsoft.com/office/powerpoint/2010/main" val="166212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04E7910-983B-41CF-851A-42FAE5F281A5}" type="datetimeFigureOut">
              <a:rPr lang="ar-SA" smtClean="0"/>
              <a:t>22/05/36</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199D64A-7B6E-44BB-BA72-D3F9B6408EBD}" type="slidenum">
              <a:rPr lang="ar-SA" smtClean="0"/>
              <a:t>‹#›</a:t>
            </a:fld>
            <a:endParaRPr lang="ar-SA"/>
          </a:p>
        </p:txBody>
      </p:sp>
    </p:spTree>
    <p:extLst>
      <p:ext uri="{BB962C8B-B14F-4D97-AF65-F5344CB8AC3E}">
        <p14:creationId xmlns:p14="http://schemas.microsoft.com/office/powerpoint/2010/main" val="867692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normAutofit/>
          </a:bodyPr>
          <a:lstStyle/>
          <a:p>
            <a:pPr algn="ctr"/>
            <a:r>
              <a:rPr lang="ar-SA" sz="8000" b="1" dirty="0" smtClean="0">
                <a:solidFill>
                  <a:srgbClr val="FF0000"/>
                </a:solidFill>
              </a:rPr>
              <a:t>القسم في القرآن</a:t>
            </a:r>
            <a:endParaRPr lang="ar-SA" sz="8000" b="1" dirty="0">
              <a:solidFill>
                <a:srgbClr val="FF0000"/>
              </a:solidFill>
            </a:endParaRPr>
          </a:p>
        </p:txBody>
      </p:sp>
      <p:sp>
        <p:nvSpPr>
          <p:cNvPr id="5" name="عنصر نائب للمحتوى 4"/>
          <p:cNvSpPr>
            <a:spLocks noGrp="1"/>
          </p:cNvSpPr>
          <p:nvPr>
            <p:ph idx="1"/>
          </p:nvPr>
        </p:nvSpPr>
        <p:spPr>
          <a:solidFill>
            <a:schemeClr val="bg1">
              <a:lumMod val="85000"/>
            </a:schemeClr>
          </a:solidFill>
        </p:spPr>
        <p:txBody>
          <a:bodyPr>
            <a:normAutofit/>
          </a:bodyPr>
          <a:lstStyle/>
          <a:p>
            <a:pPr marL="0" indent="0">
              <a:buNone/>
            </a:pPr>
            <a:r>
              <a:rPr lang="ar-SA" sz="3600" b="1" dirty="0" smtClean="0"/>
              <a:t>       نزل القرآن الكريم للناس كافة، ووقف الناس منه مواقف متباينة ومتخالفة؛ فمنهم مهتد مؤمن مصدق، ومنهم ضال شاك منكر، ومنهم مصدق موافق، ومنهم مكذب مخاصم. ولكل منهم ما يناسبه من خطاب، وبما يلائمه من أسلوب. وكان من الأساليب التي سلكها القرآن مع الكافرين والجاحدين أسلوب (القَسَم)، إقامة للحجة عليهم، وتأكيدا للخبر.</a:t>
            </a:r>
          </a:p>
          <a:p>
            <a:pPr marL="0" indent="0">
              <a:buNone/>
            </a:pPr>
            <a:r>
              <a:rPr lang="ar-SA" sz="3600" b="1" dirty="0"/>
              <a:t> </a:t>
            </a:r>
            <a:r>
              <a:rPr lang="ar-SA" sz="3600" b="1" dirty="0" smtClean="0"/>
              <a:t>  وكذلك لتطمين نفوس المؤمنين.</a:t>
            </a:r>
            <a:endParaRPr lang="ar-SA" sz="3600" b="1" dirty="0"/>
          </a:p>
        </p:txBody>
      </p:sp>
    </p:spTree>
    <p:extLst>
      <p:ext uri="{BB962C8B-B14F-4D97-AF65-F5344CB8AC3E}">
        <p14:creationId xmlns:p14="http://schemas.microsoft.com/office/powerpoint/2010/main" val="27320972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5400" b="1" dirty="0" smtClean="0">
                <a:solidFill>
                  <a:srgbClr val="FF0000"/>
                </a:solidFill>
              </a:rPr>
              <a:t>تعريف القَسَم</a:t>
            </a:r>
            <a:endParaRPr lang="ar-SA" sz="5400" b="1" dirty="0">
              <a:solidFill>
                <a:srgbClr val="FF0000"/>
              </a:solidFill>
            </a:endParaRPr>
          </a:p>
        </p:txBody>
      </p:sp>
      <p:sp>
        <p:nvSpPr>
          <p:cNvPr id="3" name="عنصر نائب للمحتوى 2"/>
          <p:cNvSpPr>
            <a:spLocks noGrp="1"/>
          </p:cNvSpPr>
          <p:nvPr>
            <p:ph idx="1"/>
          </p:nvPr>
        </p:nvSpPr>
        <p:spPr>
          <a:solidFill>
            <a:schemeClr val="accent6">
              <a:lumMod val="20000"/>
              <a:lumOff val="80000"/>
            </a:schemeClr>
          </a:solidFill>
        </p:spPr>
        <p:txBody>
          <a:bodyPr>
            <a:normAutofit/>
          </a:bodyPr>
          <a:lstStyle/>
          <a:p>
            <a:pPr marL="0" indent="0">
              <a:buNone/>
            </a:pPr>
            <a:r>
              <a:rPr lang="ar-SA" b="1" dirty="0" smtClean="0">
                <a:effectLst/>
              </a:rPr>
              <a:t/>
            </a:r>
            <a:br>
              <a:rPr lang="ar-SA" b="1" dirty="0" smtClean="0">
                <a:effectLst/>
              </a:rPr>
            </a:br>
            <a:r>
              <a:rPr lang="ar-SA" b="1" dirty="0" smtClean="0">
                <a:effectLst/>
              </a:rPr>
              <a:t/>
            </a:r>
            <a:br>
              <a:rPr lang="ar-SA" b="1" dirty="0" smtClean="0">
                <a:effectLst/>
              </a:rPr>
            </a:br>
            <a:r>
              <a:rPr lang="ar-SA" b="1" u="sng" dirty="0" smtClean="0">
                <a:solidFill>
                  <a:srgbClr val="0070C0"/>
                </a:solidFill>
                <a:effectLst/>
              </a:rPr>
              <a:t>و(القَسَم) في اللغة:</a:t>
            </a:r>
            <a:r>
              <a:rPr lang="ar-SA" b="1" dirty="0" smtClean="0">
                <a:solidFill>
                  <a:srgbClr val="0070C0"/>
                </a:solidFill>
                <a:effectLst/>
              </a:rPr>
              <a:t>   </a:t>
            </a:r>
            <a:r>
              <a:rPr lang="ar-SA" b="1" dirty="0" smtClean="0">
                <a:effectLst/>
              </a:rPr>
              <a:t>هو اليمين والحلف.</a:t>
            </a:r>
          </a:p>
          <a:p>
            <a:pPr marL="0" indent="0">
              <a:buNone/>
            </a:pPr>
            <a:endParaRPr lang="ar-SA" b="1" dirty="0" smtClean="0">
              <a:effectLst/>
            </a:endParaRPr>
          </a:p>
          <a:p>
            <a:pPr marL="0" indent="0">
              <a:buNone/>
            </a:pPr>
            <a:r>
              <a:rPr lang="ar-SA" b="1" dirty="0" smtClean="0">
                <a:effectLst/>
              </a:rPr>
              <a:t> </a:t>
            </a:r>
            <a:r>
              <a:rPr lang="ar-SA" b="1" u="sng" dirty="0" smtClean="0">
                <a:solidFill>
                  <a:srgbClr val="0070C0"/>
                </a:solidFill>
                <a:effectLst/>
              </a:rPr>
              <a:t>وفي الاصطلاح:</a:t>
            </a:r>
            <a:r>
              <a:rPr lang="ar-SA" b="1" dirty="0" smtClean="0">
                <a:effectLst/>
              </a:rPr>
              <a:t> هو ربط النفس بالامتناع عن شيء أو الإقدام عليه، أو على صحته أو </a:t>
            </a:r>
          </a:p>
          <a:p>
            <a:pPr marL="0" indent="0">
              <a:buNone/>
            </a:pPr>
            <a:r>
              <a:rPr lang="ar-SA" b="1" dirty="0" smtClean="0">
                <a:effectLst/>
              </a:rPr>
              <a:t>بطلانه بمعنى معظم عند الحالف حقيقة أو اعتقاداً. </a:t>
            </a:r>
            <a:br>
              <a:rPr lang="ar-SA" b="1" dirty="0" smtClean="0">
                <a:effectLst/>
              </a:rPr>
            </a:br>
            <a:r>
              <a:rPr lang="ar-SA" b="1" dirty="0" smtClean="0">
                <a:effectLst/>
              </a:rPr>
              <a:t/>
            </a:r>
            <a:br>
              <a:rPr lang="ar-SA" b="1" dirty="0" smtClean="0">
                <a:effectLst/>
              </a:rPr>
            </a:br>
            <a:r>
              <a:rPr lang="ar-SA" b="1" dirty="0" smtClean="0">
                <a:effectLst/>
              </a:rPr>
              <a:t>و(القَسَم) و(الحلف) و(اليمين) بمعنى واحد. وسمي (الحلف) يميناً؛ لأن العرب كان أحدهم يأخذ بيمين صاحبه عند التحالف. </a:t>
            </a:r>
            <a:endParaRPr lang="ar-SA" dirty="0"/>
          </a:p>
        </p:txBody>
      </p:sp>
    </p:spTree>
    <p:extLst>
      <p:ext uri="{BB962C8B-B14F-4D97-AF65-F5344CB8AC3E}">
        <p14:creationId xmlns:p14="http://schemas.microsoft.com/office/powerpoint/2010/main" val="12953232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5400" b="1" dirty="0">
                <a:solidFill>
                  <a:srgbClr val="FF0000"/>
                </a:solidFill>
              </a:rPr>
              <a:t>عناية العلماء بالقسم</a:t>
            </a:r>
            <a:endParaRPr lang="ar-SA" dirty="0"/>
          </a:p>
        </p:txBody>
      </p:sp>
      <p:sp>
        <p:nvSpPr>
          <p:cNvPr id="3" name="عنصر نائب للمحتوى 2"/>
          <p:cNvSpPr>
            <a:spLocks noGrp="1"/>
          </p:cNvSpPr>
          <p:nvPr>
            <p:ph idx="1"/>
          </p:nvPr>
        </p:nvSpPr>
        <p:spPr>
          <a:xfrm>
            <a:off x="838200" y="1498600"/>
            <a:ext cx="10515600" cy="4678363"/>
          </a:xfrm>
          <a:solidFill>
            <a:schemeClr val="accent2">
              <a:lumMod val="20000"/>
              <a:lumOff val="80000"/>
            </a:schemeClr>
          </a:solidFill>
        </p:spPr>
        <p:txBody>
          <a:bodyPr>
            <a:normAutofit/>
          </a:bodyPr>
          <a:lstStyle/>
          <a:p>
            <a:pPr marL="0" indent="0">
              <a:buNone/>
            </a:pPr>
            <a:r>
              <a:rPr lang="ar-SA" dirty="0" smtClean="0"/>
              <a:t>    </a:t>
            </a:r>
            <a:r>
              <a:rPr lang="ar-SA" sz="3600" b="1" dirty="0" smtClean="0">
                <a:solidFill>
                  <a:srgbClr val="0070C0"/>
                </a:solidFill>
              </a:rPr>
              <a:t>لا يخفى اعتناء علماء المسلمين البالغ بالقرآن الكريم ومن ذلك </a:t>
            </a:r>
          </a:p>
          <a:p>
            <a:pPr marL="0" indent="0">
              <a:buNone/>
            </a:pPr>
            <a:r>
              <a:rPr lang="ar-SA" sz="3600" b="1" dirty="0" smtClean="0">
                <a:solidFill>
                  <a:srgbClr val="0070C0"/>
                </a:solidFill>
              </a:rPr>
              <a:t>اعتناؤهم بأسلوب القسم في القرآن الكريم، فوقفوا مع هذا الأسلوب في</a:t>
            </a:r>
          </a:p>
          <a:p>
            <a:pPr marL="0" indent="0">
              <a:buNone/>
            </a:pPr>
            <a:r>
              <a:rPr lang="ar-SA" sz="3600" b="1" dirty="0" smtClean="0">
                <a:solidFill>
                  <a:srgbClr val="0070C0"/>
                </a:solidFill>
              </a:rPr>
              <a:t> تفاسيرهم، كما أفردوه بمؤلفات مستقلة منها:</a:t>
            </a:r>
          </a:p>
          <a:p>
            <a:pPr marL="0" indent="0">
              <a:buNone/>
            </a:pPr>
            <a:r>
              <a:rPr lang="ar-SA" sz="3200" b="1" dirty="0" smtClean="0"/>
              <a:t>1- التبيان في أقسام القرآن: لابن قيم الجوزية.</a:t>
            </a:r>
          </a:p>
          <a:p>
            <a:pPr marL="0" indent="0">
              <a:buNone/>
            </a:pPr>
            <a:endParaRPr lang="ar-SA" sz="3200" b="1" dirty="0" smtClean="0"/>
          </a:p>
          <a:p>
            <a:pPr marL="0" indent="0">
              <a:buNone/>
            </a:pPr>
            <a:r>
              <a:rPr lang="ar-SA" sz="3200" b="1" dirty="0" smtClean="0"/>
              <a:t>2- الإمعان في أقسام القرآن: لعبد الحميد </a:t>
            </a:r>
            <a:r>
              <a:rPr lang="ar-SA" sz="3200" b="1" dirty="0" err="1" smtClean="0"/>
              <a:t>الفراهي</a:t>
            </a:r>
            <a:r>
              <a:rPr lang="ar-SA" sz="3200" b="1" dirty="0" smtClean="0"/>
              <a:t>.</a:t>
            </a:r>
          </a:p>
          <a:p>
            <a:pPr marL="0" indent="0">
              <a:buNone/>
            </a:pPr>
            <a:endParaRPr lang="ar-SA" sz="3200" b="1" dirty="0" smtClean="0"/>
          </a:p>
          <a:p>
            <a:pPr marL="0" indent="0">
              <a:buNone/>
            </a:pPr>
            <a:r>
              <a:rPr lang="ar-SA" sz="3200" b="1" dirty="0" smtClean="0"/>
              <a:t>3- آيات القسم في القرآن: لأحمد كمال محمد المهدي.</a:t>
            </a:r>
            <a:endParaRPr lang="ar-SA" sz="3200" b="1" dirty="0"/>
          </a:p>
        </p:txBody>
      </p:sp>
    </p:spTree>
    <p:extLst>
      <p:ext uri="{BB962C8B-B14F-4D97-AF65-F5344CB8AC3E}">
        <p14:creationId xmlns:p14="http://schemas.microsoft.com/office/powerpoint/2010/main" val="8137658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5400" b="1" dirty="0" smtClean="0">
                <a:solidFill>
                  <a:srgbClr val="FF0000"/>
                </a:solidFill>
              </a:rPr>
              <a:t>صيغته:</a:t>
            </a:r>
            <a:endParaRPr lang="ar-SA" sz="5400" b="1" dirty="0">
              <a:solidFill>
                <a:srgbClr val="FF0000"/>
              </a:solidFill>
            </a:endParaRPr>
          </a:p>
        </p:txBody>
      </p:sp>
      <p:sp>
        <p:nvSpPr>
          <p:cNvPr id="3" name="عنصر نائب للمحتوى 2"/>
          <p:cNvSpPr>
            <a:spLocks noGrp="1"/>
          </p:cNvSpPr>
          <p:nvPr>
            <p:ph idx="1"/>
          </p:nvPr>
        </p:nvSpPr>
        <p:spPr>
          <a:solidFill>
            <a:srgbClr val="FFCC00"/>
          </a:solidFill>
        </p:spPr>
        <p:txBody>
          <a:bodyPr/>
          <a:lstStyle/>
          <a:p>
            <a:pPr marL="0" indent="0">
              <a:buNone/>
            </a:pPr>
            <a:endParaRPr lang="ar-SA" dirty="0"/>
          </a:p>
          <a:p>
            <a:pPr marL="0" indent="0">
              <a:buNone/>
            </a:pPr>
            <a:r>
              <a:rPr lang="ar-SA" sz="4000" b="1" i="1" u="sng" dirty="0" smtClean="0">
                <a:solidFill>
                  <a:srgbClr val="FF0000"/>
                </a:solidFill>
                <a:effectLst/>
                <a:latin typeface="Traditional Arabic" panose="02020603050405020304" pitchFamily="18" charset="-78"/>
                <a:cs typeface="Traditional Arabic" panose="02020603050405020304" pitchFamily="18" charset="-78"/>
              </a:rPr>
              <a:t> الصيغة الأصلية للقسم :</a:t>
            </a:r>
          </a:p>
          <a:p>
            <a:pPr marL="0" indent="0">
              <a:buNone/>
            </a:pPr>
            <a:r>
              <a:rPr lang="ar-SA" sz="4000" b="1" i="0" dirty="0" smtClean="0">
                <a:solidFill>
                  <a:srgbClr val="222222"/>
                </a:solidFill>
                <a:effectLst/>
                <a:latin typeface="Traditional Arabic" panose="02020603050405020304" pitchFamily="18" charset="-78"/>
                <a:cs typeface="Traditional Arabic" panose="02020603050405020304" pitchFamily="18" charset="-78"/>
              </a:rPr>
              <a:t>أن يؤتى بالفعل "أقسم" أو "أحلف" متعديًا بالباء إلى المُقسم به.</a:t>
            </a:r>
          </a:p>
          <a:p>
            <a:pPr marL="0" indent="0">
              <a:buNone/>
            </a:pPr>
            <a:r>
              <a:rPr lang="ar-SA" sz="4000" b="1" i="0" dirty="0" smtClean="0">
                <a:solidFill>
                  <a:srgbClr val="222222"/>
                </a:solidFill>
                <a:effectLst/>
                <a:latin typeface="Traditional Arabic" panose="02020603050405020304" pitchFamily="18" charset="-78"/>
                <a:cs typeface="Traditional Arabic" panose="02020603050405020304" pitchFamily="18" charset="-78"/>
              </a:rPr>
              <a:t> ثم يأتي المُقسم عليه، وهو المسمى بجواب القسم، </a:t>
            </a:r>
          </a:p>
          <a:p>
            <a:pPr marL="0" indent="0">
              <a:buNone/>
            </a:pPr>
            <a:r>
              <a:rPr lang="ar-SA" sz="4000" b="1" dirty="0" smtClean="0">
                <a:solidFill>
                  <a:srgbClr val="222222"/>
                </a:solidFill>
                <a:latin typeface="Traditional Arabic" panose="02020603050405020304" pitchFamily="18" charset="-78"/>
                <a:cs typeface="Traditional Arabic" panose="02020603050405020304" pitchFamily="18" charset="-78"/>
              </a:rPr>
              <a:t>مثل </a:t>
            </a:r>
            <a:r>
              <a:rPr lang="ar-SA" sz="4000" b="1" i="0" dirty="0" smtClean="0">
                <a:solidFill>
                  <a:srgbClr val="222222"/>
                </a:solidFill>
                <a:effectLst/>
                <a:latin typeface="Traditional Arabic" panose="02020603050405020304" pitchFamily="18" charset="-78"/>
                <a:cs typeface="Traditional Arabic" panose="02020603050405020304" pitchFamily="18" charset="-78"/>
              </a:rPr>
              <a:t>قول الله تعالى: {</a:t>
            </a:r>
            <a:r>
              <a:rPr lang="ar-SA" sz="4000" b="1" i="0" dirty="0" smtClean="0">
                <a:solidFill>
                  <a:srgbClr val="0070C0"/>
                </a:solidFill>
                <a:effectLst/>
                <a:latin typeface="Traditional Arabic" panose="02020603050405020304" pitchFamily="18" charset="-78"/>
                <a:cs typeface="Traditional Arabic" panose="02020603050405020304" pitchFamily="18" charset="-78"/>
              </a:rPr>
              <a:t>وَأَقْسَمُوا بِاللَّهِ جَهْدَ أَيْمَانِهِمْ لا يَبْعَثُ اللَّهُ مَنْ يَمُوتُ</a:t>
            </a:r>
            <a:r>
              <a:rPr lang="ar-SA" sz="4000" b="1" i="0" dirty="0" smtClean="0">
                <a:solidFill>
                  <a:srgbClr val="222222"/>
                </a:solidFill>
                <a:effectLst/>
                <a:latin typeface="Traditional Arabic" panose="02020603050405020304" pitchFamily="18" charset="-78"/>
                <a:cs typeface="Traditional Arabic" panose="02020603050405020304" pitchFamily="18" charset="-78"/>
              </a:rPr>
              <a:t>}</a:t>
            </a:r>
            <a:endParaRPr lang="ar-SA" sz="4000" dirty="0"/>
          </a:p>
        </p:txBody>
      </p:sp>
    </p:spTree>
    <p:extLst>
      <p:ext uri="{BB962C8B-B14F-4D97-AF65-F5344CB8AC3E}">
        <p14:creationId xmlns:p14="http://schemas.microsoft.com/office/powerpoint/2010/main" val="8099115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5400" b="1" dirty="0" smtClean="0">
                <a:solidFill>
                  <a:srgbClr val="FF0000"/>
                </a:solidFill>
              </a:rPr>
              <a:t>أركان القسم:</a:t>
            </a:r>
            <a:endParaRPr lang="ar-SA" sz="5400" b="1" dirty="0">
              <a:solidFill>
                <a:srgbClr val="FF0000"/>
              </a:solidFill>
            </a:endParaRPr>
          </a:p>
        </p:txBody>
      </p:sp>
      <p:sp>
        <p:nvSpPr>
          <p:cNvPr id="3" name="عنصر نائب للمحتوى 2"/>
          <p:cNvSpPr>
            <a:spLocks noGrp="1"/>
          </p:cNvSpPr>
          <p:nvPr>
            <p:ph idx="1"/>
          </p:nvPr>
        </p:nvSpPr>
        <p:spPr/>
        <p:txBody>
          <a:bodyPr/>
          <a:lstStyle/>
          <a:p>
            <a:pPr marL="0" indent="0">
              <a:buNone/>
            </a:pPr>
            <a:r>
              <a:rPr lang="ar-SA" b="1" i="0" dirty="0" smtClean="0">
                <a:solidFill>
                  <a:srgbClr val="222222"/>
                </a:solidFill>
                <a:effectLst/>
                <a:latin typeface="Traditional Arabic" panose="02020603050405020304" pitchFamily="18" charset="-78"/>
                <a:cs typeface="Traditional Arabic" panose="02020603050405020304" pitchFamily="18" charset="-78"/>
              </a:rPr>
              <a:t>  </a:t>
            </a:r>
            <a:r>
              <a:rPr lang="ar-SA" sz="4000" b="1" i="0" dirty="0" smtClean="0">
                <a:solidFill>
                  <a:srgbClr val="0070C0"/>
                </a:solidFill>
                <a:effectLst/>
                <a:latin typeface="Traditional Arabic" panose="02020603050405020304" pitchFamily="18" charset="-78"/>
                <a:cs typeface="Traditional Arabic" panose="02020603050405020304" pitchFamily="18" charset="-78"/>
              </a:rPr>
              <a:t>أركان القسم أربعة:</a:t>
            </a:r>
            <a:r>
              <a:rPr lang="ar-SA" sz="3600" b="1" dirty="0" smtClean="0"/>
              <a:t/>
            </a:r>
            <a:br>
              <a:rPr lang="ar-SA" sz="3600" b="1" dirty="0" smtClean="0"/>
            </a:br>
            <a:r>
              <a:rPr lang="ar-SA" sz="3600" b="1" i="0" dirty="0" smtClean="0">
                <a:effectLst/>
                <a:latin typeface="Traditional Arabic" panose="02020603050405020304" pitchFamily="18" charset="-78"/>
                <a:cs typeface="Traditional Arabic" panose="02020603050405020304" pitchFamily="18" charset="-78"/>
              </a:rPr>
              <a:t>1- </a:t>
            </a:r>
            <a:r>
              <a:rPr lang="ar-SA" sz="3600" b="1" dirty="0">
                <a:latin typeface="Traditional Arabic" panose="02020603050405020304" pitchFamily="18" charset="-78"/>
                <a:cs typeface="Traditional Arabic" panose="02020603050405020304" pitchFamily="18" charset="-78"/>
              </a:rPr>
              <a:t> </a:t>
            </a:r>
            <a:r>
              <a:rPr lang="ar-SA" sz="3600" b="1" i="0" dirty="0" smtClean="0">
                <a:solidFill>
                  <a:srgbClr val="0070C0"/>
                </a:solidFill>
                <a:effectLst/>
                <a:latin typeface="Traditional Arabic" panose="02020603050405020304" pitchFamily="18" charset="-78"/>
                <a:cs typeface="Traditional Arabic" panose="02020603050405020304" pitchFamily="18" charset="-78"/>
              </a:rPr>
              <a:t>فعل القسم </a:t>
            </a:r>
            <a:r>
              <a:rPr lang="ar-SA" sz="3600" b="1" i="0" dirty="0" smtClean="0">
                <a:effectLst/>
                <a:latin typeface="Traditional Arabic" panose="02020603050405020304" pitchFamily="18" charset="-78"/>
                <a:cs typeface="Traditional Arabic" panose="02020603050405020304" pitchFamily="18" charset="-78"/>
              </a:rPr>
              <a:t>(أقسم) أو ( أحلف).</a:t>
            </a:r>
            <a:r>
              <a:rPr lang="ar-SA" sz="3600" b="1" dirty="0" smtClean="0"/>
              <a:t/>
            </a:r>
            <a:br>
              <a:rPr lang="ar-SA" sz="3600" b="1" dirty="0" smtClean="0"/>
            </a:br>
            <a:r>
              <a:rPr lang="ar-SA" sz="3600" b="1" i="0" dirty="0" smtClean="0">
                <a:effectLst/>
                <a:latin typeface="Traditional Arabic" panose="02020603050405020304" pitchFamily="18" charset="-78"/>
                <a:cs typeface="Traditional Arabic" panose="02020603050405020304" pitchFamily="18" charset="-78"/>
              </a:rPr>
              <a:t>2- </a:t>
            </a:r>
            <a:r>
              <a:rPr lang="ar-SA" sz="3600" b="1" i="0" dirty="0" smtClean="0">
                <a:solidFill>
                  <a:srgbClr val="0070C0"/>
                </a:solidFill>
                <a:effectLst/>
                <a:latin typeface="Traditional Arabic" panose="02020603050405020304" pitchFamily="18" charset="-78"/>
                <a:cs typeface="Traditional Arabic" panose="02020603050405020304" pitchFamily="18" charset="-78"/>
              </a:rPr>
              <a:t>أداة القسم </a:t>
            </a:r>
            <a:r>
              <a:rPr lang="ar-SA" sz="3600" b="1" i="0" dirty="0" smtClean="0">
                <a:effectLst/>
                <a:latin typeface="Traditional Arabic" panose="02020603050405020304" pitchFamily="18" charset="-78"/>
                <a:cs typeface="Traditional Arabic" panose="02020603050405020304" pitchFamily="18" charset="-78"/>
              </a:rPr>
              <a:t>أو حروف القسم وهي </a:t>
            </a:r>
            <a:r>
              <a:rPr lang="ar-SA" sz="3600" b="1" dirty="0" smtClean="0">
                <a:latin typeface="Traditional Arabic" panose="02020603050405020304" pitchFamily="18" charset="-78"/>
                <a:cs typeface="Traditional Arabic" panose="02020603050405020304" pitchFamily="18" charset="-78"/>
                <a:sym typeface="Wingdings" panose="05000000000000000000" pitchFamily="2" charset="2"/>
              </a:rPr>
              <a:t>(</a:t>
            </a:r>
            <a:r>
              <a:rPr lang="ar-SA" sz="3600" b="1" i="0" dirty="0" smtClean="0">
                <a:effectLst/>
                <a:latin typeface="Traditional Arabic" panose="02020603050405020304" pitchFamily="18" charset="-78"/>
                <a:cs typeface="Traditional Arabic" panose="02020603050405020304" pitchFamily="18" charset="-78"/>
                <a:sym typeface="Wingdings" panose="05000000000000000000" pitchFamily="2" charset="2"/>
              </a:rPr>
              <a:t>الباء، والواو، والتاء، واللام، ومن) وأكثر هذه الحروف استعمالا هو(الواو)</a:t>
            </a:r>
            <a:endParaRPr lang="ar-SA" sz="3600" b="1" i="0" dirty="0" smtClean="0">
              <a:effectLst/>
              <a:latin typeface="Traditional Arabic" panose="02020603050405020304" pitchFamily="18" charset="-78"/>
              <a:cs typeface="Traditional Arabic" panose="02020603050405020304" pitchFamily="18" charset="-78"/>
            </a:endParaRPr>
          </a:p>
          <a:p>
            <a:pPr marL="0" indent="0">
              <a:buNone/>
            </a:pPr>
            <a:r>
              <a:rPr lang="ar-SA" sz="3600" b="1" i="0" dirty="0" smtClean="0">
                <a:effectLst/>
                <a:latin typeface="Traditional Arabic" panose="02020603050405020304" pitchFamily="18" charset="-78"/>
                <a:cs typeface="Traditional Arabic" panose="02020603050405020304" pitchFamily="18" charset="-78"/>
              </a:rPr>
              <a:t>3- </a:t>
            </a:r>
            <a:r>
              <a:rPr lang="ar-SA" sz="3600" b="1" i="0" dirty="0" smtClean="0">
                <a:solidFill>
                  <a:srgbClr val="0070C0"/>
                </a:solidFill>
                <a:effectLst/>
                <a:latin typeface="Traditional Arabic" panose="02020603050405020304" pitchFamily="18" charset="-78"/>
                <a:cs typeface="Traditional Arabic" panose="02020603050405020304" pitchFamily="18" charset="-78"/>
              </a:rPr>
              <a:t>والمُقسم به</a:t>
            </a:r>
            <a:r>
              <a:rPr lang="ar-SA" sz="3600" b="1" i="0" dirty="0" smtClean="0">
                <a:effectLst/>
                <a:latin typeface="Traditional Arabic" panose="02020603050405020304" pitchFamily="18" charset="-78"/>
                <a:cs typeface="Traditional Arabic" panose="02020603050405020304" pitchFamily="18" charset="-78"/>
              </a:rPr>
              <a:t>، وهو الله جل جلاله، ولا يجوز القسم بغير الله تعالى، ولله سبحانه أن يقسم بما يشاء من مخلوقاته.</a:t>
            </a:r>
            <a:r>
              <a:rPr lang="ar-SA" sz="3600" b="1" dirty="0" smtClean="0"/>
              <a:t/>
            </a:r>
            <a:br>
              <a:rPr lang="ar-SA" sz="3600" b="1" dirty="0" smtClean="0"/>
            </a:br>
            <a:r>
              <a:rPr lang="ar-SA" sz="3600" b="1" i="0" dirty="0" smtClean="0">
                <a:effectLst/>
                <a:latin typeface="Traditional Arabic" panose="02020603050405020304" pitchFamily="18" charset="-78"/>
                <a:cs typeface="Traditional Arabic" panose="02020603050405020304" pitchFamily="18" charset="-78"/>
              </a:rPr>
              <a:t>4- </a:t>
            </a:r>
            <a:r>
              <a:rPr lang="ar-SA" sz="3600" b="1" i="0" dirty="0" smtClean="0">
                <a:solidFill>
                  <a:srgbClr val="0070C0"/>
                </a:solidFill>
                <a:effectLst/>
                <a:latin typeface="Traditional Arabic" panose="02020603050405020304" pitchFamily="18" charset="-78"/>
                <a:cs typeface="Traditional Arabic" panose="02020603050405020304" pitchFamily="18" charset="-78"/>
              </a:rPr>
              <a:t>والمُقسم عليه </a:t>
            </a:r>
            <a:r>
              <a:rPr lang="ar-SA" sz="3600" b="1" i="0" dirty="0" smtClean="0">
                <a:effectLst/>
                <a:latin typeface="Traditional Arabic" panose="02020603050405020304" pitchFamily="18" charset="-78"/>
                <a:cs typeface="Traditional Arabic" panose="02020603050405020304" pitchFamily="18" charset="-78"/>
              </a:rPr>
              <a:t>أو جواب القسم.</a:t>
            </a:r>
            <a:endParaRPr lang="ar-SA" sz="3600" b="1" dirty="0"/>
          </a:p>
        </p:txBody>
      </p:sp>
    </p:spTree>
    <p:extLst>
      <p:ext uri="{BB962C8B-B14F-4D97-AF65-F5344CB8AC3E}">
        <p14:creationId xmlns:p14="http://schemas.microsoft.com/office/powerpoint/2010/main" val="24899409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عنصر نائب للمحتوى 5"/>
          <p:cNvGraphicFramePr>
            <a:graphicFrameLocks noGrp="1"/>
          </p:cNvGraphicFramePr>
          <p:nvPr>
            <p:ph idx="1"/>
            <p:extLst>
              <p:ext uri="{D42A27DB-BD31-4B8C-83A1-F6EECF244321}">
                <p14:modId xmlns:p14="http://schemas.microsoft.com/office/powerpoint/2010/main" val="2784828757"/>
              </p:ext>
            </p:extLst>
          </p:nvPr>
        </p:nvGraphicFramePr>
        <p:xfrm>
          <a:off x="838200" y="0"/>
          <a:ext cx="10515600" cy="617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86766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solidFill>
                  <a:srgbClr val="C00000"/>
                </a:solidFill>
              </a:rPr>
              <a:t> المقسم به:</a:t>
            </a:r>
            <a:endParaRPr lang="ar-SA" dirty="0">
              <a:solidFill>
                <a:srgbClr val="C00000"/>
              </a:solidFill>
            </a:endParaRPr>
          </a:p>
        </p:txBody>
      </p:sp>
      <p:sp>
        <p:nvSpPr>
          <p:cNvPr id="3" name="عنصر نائب للمحتوى 2"/>
          <p:cNvSpPr>
            <a:spLocks noGrp="1"/>
          </p:cNvSpPr>
          <p:nvPr>
            <p:ph idx="1"/>
          </p:nvPr>
        </p:nvSpPr>
        <p:spPr/>
        <p:txBody>
          <a:bodyPr/>
          <a:lstStyle/>
          <a:p>
            <a:pPr marL="0" indent="0">
              <a:buNone/>
            </a:pPr>
            <a:r>
              <a:rPr lang="ar-SA" dirty="0" smtClean="0"/>
              <a:t> نوعان:</a:t>
            </a:r>
          </a:p>
          <a:p>
            <a:pPr marL="0" indent="0">
              <a:buNone/>
            </a:pPr>
            <a:r>
              <a:rPr lang="ar-SA" dirty="0" smtClean="0"/>
              <a:t>1* أقسم الله بنفسه: في خمسة مواضع</a:t>
            </a:r>
          </a:p>
          <a:p>
            <a:pPr marL="0" indent="0">
              <a:buNone/>
            </a:pPr>
            <a:r>
              <a:rPr lang="ar-SA" dirty="0" smtClean="0"/>
              <a:t>2* أقسم الله تعالى ببعض مخلوقاته: وهو كثير..</a:t>
            </a:r>
            <a:endParaRPr lang="ar-SA" dirty="0"/>
          </a:p>
        </p:txBody>
      </p:sp>
    </p:spTree>
    <p:extLst>
      <p:ext uri="{BB962C8B-B14F-4D97-AF65-F5344CB8AC3E}">
        <p14:creationId xmlns:p14="http://schemas.microsoft.com/office/powerpoint/2010/main" val="30307275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المقسم عليه( جواب القسم)</a:t>
            </a:r>
            <a:endParaRPr lang="ar-SA" dirty="0"/>
          </a:p>
        </p:txBody>
      </p:sp>
      <p:sp>
        <p:nvSpPr>
          <p:cNvPr id="3" name="عنصر نائب للمحتوى 2"/>
          <p:cNvSpPr>
            <a:spLocks noGrp="1"/>
          </p:cNvSpPr>
          <p:nvPr>
            <p:ph idx="1"/>
          </p:nvPr>
        </p:nvSpPr>
        <p:spPr/>
        <p:txBody>
          <a:bodyPr/>
          <a:lstStyle/>
          <a:p>
            <a:r>
              <a:rPr lang="ar-SA" dirty="0" smtClean="0">
                <a:solidFill>
                  <a:srgbClr val="C00000"/>
                </a:solidFill>
              </a:rPr>
              <a:t>وهي أصول الإيمان التي يحب على الخلق معرفتها:</a:t>
            </a:r>
          </a:p>
          <a:p>
            <a:r>
              <a:rPr lang="ar-SA" dirty="0" smtClean="0"/>
              <a:t>التوحيد</a:t>
            </a:r>
          </a:p>
          <a:p>
            <a:r>
              <a:rPr lang="ar-SA" dirty="0" smtClean="0"/>
              <a:t>أن القرآن حق</a:t>
            </a:r>
          </a:p>
          <a:p>
            <a:r>
              <a:rPr lang="ar-SA" dirty="0" smtClean="0"/>
              <a:t>أن الرسول صلى الله عليه وسلم </a:t>
            </a:r>
            <a:r>
              <a:rPr lang="ar-SA" dirty="0" err="1" smtClean="0"/>
              <a:t>خق</a:t>
            </a:r>
            <a:endParaRPr lang="ar-SA" dirty="0" smtClean="0"/>
          </a:p>
          <a:p>
            <a:r>
              <a:rPr lang="ar-SA" dirty="0" smtClean="0"/>
              <a:t>أن القيامة – وما يكون فيها من بعث ونحوه.. –حق</a:t>
            </a:r>
          </a:p>
          <a:p>
            <a:r>
              <a:rPr lang="ar-SA" dirty="0" smtClean="0"/>
              <a:t>بعض أحوال الإنسان وما فطره الله عليه من صفات</a:t>
            </a:r>
          </a:p>
          <a:p>
            <a:endParaRPr lang="ar-SA" dirty="0"/>
          </a:p>
        </p:txBody>
      </p:sp>
    </p:spTree>
    <p:extLst>
      <p:ext uri="{BB962C8B-B14F-4D97-AF65-F5344CB8AC3E}">
        <p14:creationId xmlns:p14="http://schemas.microsoft.com/office/powerpoint/2010/main" val="17362928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spTree>
    <p:extLst>
      <p:ext uri="{BB962C8B-B14F-4D97-AF65-F5344CB8AC3E}">
        <p14:creationId xmlns:p14="http://schemas.microsoft.com/office/powerpoint/2010/main" val="256050410"/>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TotalTime>
  <Words>333</Words>
  <Application>Microsoft Office PowerPoint</Application>
  <PresentationFormat>ملء الشاشة</PresentationFormat>
  <Paragraphs>44</Paragraphs>
  <Slides>9</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9</vt:i4>
      </vt:variant>
    </vt:vector>
  </HeadingPairs>
  <TitlesOfParts>
    <vt:vector size="16" baseType="lpstr">
      <vt:lpstr>Arial</vt:lpstr>
      <vt:lpstr>Calibri</vt:lpstr>
      <vt:lpstr>Calibri Light</vt:lpstr>
      <vt:lpstr>Times New Roman</vt:lpstr>
      <vt:lpstr>Traditional Arabic</vt:lpstr>
      <vt:lpstr>Wingdings</vt:lpstr>
      <vt:lpstr>نسق Office</vt:lpstr>
      <vt:lpstr>القسم في القرآن</vt:lpstr>
      <vt:lpstr>تعريف القَسَم</vt:lpstr>
      <vt:lpstr>عناية العلماء بالقسم</vt:lpstr>
      <vt:lpstr>صيغته:</vt:lpstr>
      <vt:lpstr>أركان القسم:</vt:lpstr>
      <vt:lpstr>عرض تقديمي في PowerPoint</vt:lpstr>
      <vt:lpstr> المقسم به:</vt:lpstr>
      <vt:lpstr>المقسم عليه( جواب القسم)</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القسم في القرآن</dc:title>
  <dc:creator>1Ahmad ageel</dc:creator>
  <cp:lastModifiedBy>1Ahmad ageel</cp:lastModifiedBy>
  <cp:revision>18</cp:revision>
  <dcterms:created xsi:type="dcterms:W3CDTF">2015-03-11T21:14:30Z</dcterms:created>
  <dcterms:modified xsi:type="dcterms:W3CDTF">2015-03-11T23:52:17Z</dcterms:modified>
</cp:coreProperties>
</file>