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6" r:id="rId11"/>
    <p:sldId id="267" r:id="rId12"/>
  </p:sldIdLst>
  <p:sldSz cx="12192000" cy="6858000"/>
  <p:notesSz cx="6858000" cy="9144000"/>
  <p:defaultTextStyle>
    <a:defPPr>
      <a:defRPr lang="en-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8"/>
    <p:restoredTop sz="94697"/>
  </p:normalViewPr>
  <p:slideViewPr>
    <p:cSldViewPr snapToGrid="0" snapToObjects="1">
      <p:cViewPr varScale="1">
        <p:scale>
          <a:sx n="119" d="100"/>
          <a:sy n="119" d="100"/>
        </p:scale>
        <p:origin x="62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32B3EC-B22A-CC4E-AFD9-B097EFDA6113}" type="datetimeFigureOut">
              <a:rPr lang="en-SA" smtClean="0"/>
              <a:t>28/03/2021 R</a:t>
            </a:fld>
            <a:endParaRPr lang="en-S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9DC5A6-EEFD-ED4F-8D58-9F765A4BA20D}" type="slidenum">
              <a:rPr lang="en-SA" smtClean="0"/>
              <a:t>‹#›</a:t>
            </a:fld>
            <a:endParaRPr lang="en-SA"/>
          </a:p>
        </p:txBody>
      </p:sp>
    </p:spTree>
    <p:extLst>
      <p:ext uri="{BB962C8B-B14F-4D97-AF65-F5344CB8AC3E}">
        <p14:creationId xmlns:p14="http://schemas.microsoft.com/office/powerpoint/2010/main" val="3374561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SA" dirty="0"/>
          </a:p>
        </p:txBody>
      </p:sp>
      <p:sp>
        <p:nvSpPr>
          <p:cNvPr id="4" name="Slide Number Placeholder 3"/>
          <p:cNvSpPr>
            <a:spLocks noGrp="1"/>
          </p:cNvSpPr>
          <p:nvPr>
            <p:ph type="sldNum" sz="quarter" idx="5"/>
          </p:nvPr>
        </p:nvSpPr>
        <p:spPr/>
        <p:txBody>
          <a:bodyPr/>
          <a:lstStyle/>
          <a:p>
            <a:fld id="{D39DC5A6-EEFD-ED4F-8D58-9F765A4BA20D}" type="slidenum">
              <a:rPr lang="en-SA" smtClean="0"/>
              <a:t>7</a:t>
            </a:fld>
            <a:endParaRPr lang="en-SA"/>
          </a:p>
        </p:txBody>
      </p:sp>
    </p:spTree>
    <p:extLst>
      <p:ext uri="{BB962C8B-B14F-4D97-AF65-F5344CB8AC3E}">
        <p14:creationId xmlns:p14="http://schemas.microsoft.com/office/powerpoint/2010/main" val="2511943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7C30-EFDB-3D49-BDA3-42FBF66556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A"/>
          </a:p>
        </p:txBody>
      </p:sp>
      <p:sp>
        <p:nvSpPr>
          <p:cNvPr id="3" name="Subtitle 2">
            <a:extLst>
              <a:ext uri="{FF2B5EF4-FFF2-40B4-BE49-F238E27FC236}">
                <a16:creationId xmlns:a16="http://schemas.microsoft.com/office/drawing/2014/main" id="{009AEA52-69B1-9242-9375-440830E265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A"/>
          </a:p>
        </p:txBody>
      </p:sp>
      <p:sp>
        <p:nvSpPr>
          <p:cNvPr id="4" name="Date Placeholder 3">
            <a:extLst>
              <a:ext uri="{FF2B5EF4-FFF2-40B4-BE49-F238E27FC236}">
                <a16:creationId xmlns:a16="http://schemas.microsoft.com/office/drawing/2014/main" id="{AC4AB106-1A28-0E45-AC46-61364F1C028E}"/>
              </a:ext>
            </a:extLst>
          </p:cNvPr>
          <p:cNvSpPr>
            <a:spLocks noGrp="1"/>
          </p:cNvSpPr>
          <p:nvPr>
            <p:ph type="dt" sz="half" idx="10"/>
          </p:nvPr>
        </p:nvSpPr>
        <p:spPr/>
        <p:txBody>
          <a:bodyPr/>
          <a:lstStyle/>
          <a:p>
            <a:fld id="{09DD130E-9B70-BA4C-A81F-2C6A79DA2CD7}" type="datetimeFigureOut">
              <a:rPr lang="en-SA" smtClean="0"/>
              <a:t>28/03/2021 R</a:t>
            </a:fld>
            <a:endParaRPr lang="en-SA"/>
          </a:p>
        </p:txBody>
      </p:sp>
      <p:sp>
        <p:nvSpPr>
          <p:cNvPr id="5" name="Footer Placeholder 4">
            <a:extLst>
              <a:ext uri="{FF2B5EF4-FFF2-40B4-BE49-F238E27FC236}">
                <a16:creationId xmlns:a16="http://schemas.microsoft.com/office/drawing/2014/main" id="{95B343E8-3F40-D64E-8B29-AA7E93D0CF89}"/>
              </a:ext>
            </a:extLst>
          </p:cNvPr>
          <p:cNvSpPr>
            <a:spLocks noGrp="1"/>
          </p:cNvSpPr>
          <p:nvPr>
            <p:ph type="ftr" sz="quarter" idx="11"/>
          </p:nvPr>
        </p:nvSpPr>
        <p:spPr/>
        <p:txBody>
          <a:bodyPr/>
          <a:lstStyle/>
          <a:p>
            <a:endParaRPr lang="en-SA"/>
          </a:p>
        </p:txBody>
      </p:sp>
      <p:sp>
        <p:nvSpPr>
          <p:cNvPr id="6" name="Slide Number Placeholder 5">
            <a:extLst>
              <a:ext uri="{FF2B5EF4-FFF2-40B4-BE49-F238E27FC236}">
                <a16:creationId xmlns:a16="http://schemas.microsoft.com/office/drawing/2014/main" id="{BC364827-6359-B344-B9C9-204DD28F1173}"/>
              </a:ext>
            </a:extLst>
          </p:cNvPr>
          <p:cNvSpPr>
            <a:spLocks noGrp="1"/>
          </p:cNvSpPr>
          <p:nvPr>
            <p:ph type="sldNum" sz="quarter" idx="12"/>
          </p:nvPr>
        </p:nvSpPr>
        <p:spPr/>
        <p:txBody>
          <a:bodyPr/>
          <a:lstStyle/>
          <a:p>
            <a:fld id="{14673343-79B1-F54A-B0CF-A630F4810B33}" type="slidenum">
              <a:rPr lang="en-SA" smtClean="0"/>
              <a:t>‹#›</a:t>
            </a:fld>
            <a:endParaRPr lang="en-SA"/>
          </a:p>
        </p:txBody>
      </p:sp>
    </p:spTree>
    <p:extLst>
      <p:ext uri="{BB962C8B-B14F-4D97-AF65-F5344CB8AC3E}">
        <p14:creationId xmlns:p14="http://schemas.microsoft.com/office/powerpoint/2010/main" val="2786404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B1CF0-240C-3947-893C-2BA0D3893F3B}"/>
              </a:ext>
            </a:extLst>
          </p:cNvPr>
          <p:cNvSpPr>
            <a:spLocks noGrp="1"/>
          </p:cNvSpPr>
          <p:nvPr>
            <p:ph type="title"/>
          </p:nvPr>
        </p:nvSpPr>
        <p:spPr/>
        <p:txBody>
          <a:bodyPr/>
          <a:lstStyle/>
          <a:p>
            <a:r>
              <a:rPr lang="en-US"/>
              <a:t>Click to edit Master title style</a:t>
            </a:r>
            <a:endParaRPr lang="en-SA"/>
          </a:p>
        </p:txBody>
      </p:sp>
      <p:sp>
        <p:nvSpPr>
          <p:cNvPr id="3" name="Vertical Text Placeholder 2">
            <a:extLst>
              <a:ext uri="{FF2B5EF4-FFF2-40B4-BE49-F238E27FC236}">
                <a16:creationId xmlns:a16="http://schemas.microsoft.com/office/drawing/2014/main" id="{6D9C2F04-C02D-0841-B826-E93110E8F2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Date Placeholder 3">
            <a:extLst>
              <a:ext uri="{FF2B5EF4-FFF2-40B4-BE49-F238E27FC236}">
                <a16:creationId xmlns:a16="http://schemas.microsoft.com/office/drawing/2014/main" id="{3879C603-C1DC-2E44-A05E-CA39462E53A0}"/>
              </a:ext>
            </a:extLst>
          </p:cNvPr>
          <p:cNvSpPr>
            <a:spLocks noGrp="1"/>
          </p:cNvSpPr>
          <p:nvPr>
            <p:ph type="dt" sz="half" idx="10"/>
          </p:nvPr>
        </p:nvSpPr>
        <p:spPr/>
        <p:txBody>
          <a:bodyPr/>
          <a:lstStyle/>
          <a:p>
            <a:fld id="{09DD130E-9B70-BA4C-A81F-2C6A79DA2CD7}" type="datetimeFigureOut">
              <a:rPr lang="en-SA" smtClean="0"/>
              <a:t>28/03/2021 R</a:t>
            </a:fld>
            <a:endParaRPr lang="en-SA"/>
          </a:p>
        </p:txBody>
      </p:sp>
      <p:sp>
        <p:nvSpPr>
          <p:cNvPr id="5" name="Footer Placeholder 4">
            <a:extLst>
              <a:ext uri="{FF2B5EF4-FFF2-40B4-BE49-F238E27FC236}">
                <a16:creationId xmlns:a16="http://schemas.microsoft.com/office/drawing/2014/main" id="{BF707EEF-F63E-8749-A86A-FE5A7C5EA310}"/>
              </a:ext>
            </a:extLst>
          </p:cNvPr>
          <p:cNvSpPr>
            <a:spLocks noGrp="1"/>
          </p:cNvSpPr>
          <p:nvPr>
            <p:ph type="ftr" sz="quarter" idx="11"/>
          </p:nvPr>
        </p:nvSpPr>
        <p:spPr/>
        <p:txBody>
          <a:bodyPr/>
          <a:lstStyle/>
          <a:p>
            <a:endParaRPr lang="en-SA"/>
          </a:p>
        </p:txBody>
      </p:sp>
      <p:sp>
        <p:nvSpPr>
          <p:cNvPr id="6" name="Slide Number Placeholder 5">
            <a:extLst>
              <a:ext uri="{FF2B5EF4-FFF2-40B4-BE49-F238E27FC236}">
                <a16:creationId xmlns:a16="http://schemas.microsoft.com/office/drawing/2014/main" id="{FBA167D6-4496-9747-A51B-619C024C04B4}"/>
              </a:ext>
            </a:extLst>
          </p:cNvPr>
          <p:cNvSpPr>
            <a:spLocks noGrp="1"/>
          </p:cNvSpPr>
          <p:nvPr>
            <p:ph type="sldNum" sz="quarter" idx="12"/>
          </p:nvPr>
        </p:nvSpPr>
        <p:spPr/>
        <p:txBody>
          <a:bodyPr/>
          <a:lstStyle/>
          <a:p>
            <a:fld id="{14673343-79B1-F54A-B0CF-A630F4810B33}" type="slidenum">
              <a:rPr lang="en-SA" smtClean="0"/>
              <a:t>‹#›</a:t>
            </a:fld>
            <a:endParaRPr lang="en-SA"/>
          </a:p>
        </p:txBody>
      </p:sp>
    </p:spTree>
    <p:extLst>
      <p:ext uri="{BB962C8B-B14F-4D97-AF65-F5344CB8AC3E}">
        <p14:creationId xmlns:p14="http://schemas.microsoft.com/office/powerpoint/2010/main" val="2687736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7B469B-92D9-EC4C-8062-383467E103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A"/>
          </a:p>
        </p:txBody>
      </p:sp>
      <p:sp>
        <p:nvSpPr>
          <p:cNvPr id="3" name="Vertical Text Placeholder 2">
            <a:extLst>
              <a:ext uri="{FF2B5EF4-FFF2-40B4-BE49-F238E27FC236}">
                <a16:creationId xmlns:a16="http://schemas.microsoft.com/office/drawing/2014/main" id="{BE01E1D2-DCA2-4E49-B422-63CD8CD0E2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Date Placeholder 3">
            <a:extLst>
              <a:ext uri="{FF2B5EF4-FFF2-40B4-BE49-F238E27FC236}">
                <a16:creationId xmlns:a16="http://schemas.microsoft.com/office/drawing/2014/main" id="{F44CAF59-1429-7D4B-82E9-0AA175895D6A}"/>
              </a:ext>
            </a:extLst>
          </p:cNvPr>
          <p:cNvSpPr>
            <a:spLocks noGrp="1"/>
          </p:cNvSpPr>
          <p:nvPr>
            <p:ph type="dt" sz="half" idx="10"/>
          </p:nvPr>
        </p:nvSpPr>
        <p:spPr/>
        <p:txBody>
          <a:bodyPr/>
          <a:lstStyle/>
          <a:p>
            <a:fld id="{09DD130E-9B70-BA4C-A81F-2C6A79DA2CD7}" type="datetimeFigureOut">
              <a:rPr lang="en-SA" smtClean="0"/>
              <a:t>28/03/2021 R</a:t>
            </a:fld>
            <a:endParaRPr lang="en-SA"/>
          </a:p>
        </p:txBody>
      </p:sp>
      <p:sp>
        <p:nvSpPr>
          <p:cNvPr id="5" name="Footer Placeholder 4">
            <a:extLst>
              <a:ext uri="{FF2B5EF4-FFF2-40B4-BE49-F238E27FC236}">
                <a16:creationId xmlns:a16="http://schemas.microsoft.com/office/drawing/2014/main" id="{5C4E44D4-C6FB-034A-B69E-A50B61BD1284}"/>
              </a:ext>
            </a:extLst>
          </p:cNvPr>
          <p:cNvSpPr>
            <a:spLocks noGrp="1"/>
          </p:cNvSpPr>
          <p:nvPr>
            <p:ph type="ftr" sz="quarter" idx="11"/>
          </p:nvPr>
        </p:nvSpPr>
        <p:spPr/>
        <p:txBody>
          <a:bodyPr/>
          <a:lstStyle/>
          <a:p>
            <a:endParaRPr lang="en-SA"/>
          </a:p>
        </p:txBody>
      </p:sp>
      <p:sp>
        <p:nvSpPr>
          <p:cNvPr id="6" name="Slide Number Placeholder 5">
            <a:extLst>
              <a:ext uri="{FF2B5EF4-FFF2-40B4-BE49-F238E27FC236}">
                <a16:creationId xmlns:a16="http://schemas.microsoft.com/office/drawing/2014/main" id="{D9CFB68B-C974-7240-A358-81AAD5CC2837}"/>
              </a:ext>
            </a:extLst>
          </p:cNvPr>
          <p:cNvSpPr>
            <a:spLocks noGrp="1"/>
          </p:cNvSpPr>
          <p:nvPr>
            <p:ph type="sldNum" sz="quarter" idx="12"/>
          </p:nvPr>
        </p:nvSpPr>
        <p:spPr/>
        <p:txBody>
          <a:bodyPr/>
          <a:lstStyle/>
          <a:p>
            <a:fld id="{14673343-79B1-F54A-B0CF-A630F4810B33}" type="slidenum">
              <a:rPr lang="en-SA" smtClean="0"/>
              <a:t>‹#›</a:t>
            </a:fld>
            <a:endParaRPr lang="en-SA"/>
          </a:p>
        </p:txBody>
      </p:sp>
    </p:spTree>
    <p:extLst>
      <p:ext uri="{BB962C8B-B14F-4D97-AF65-F5344CB8AC3E}">
        <p14:creationId xmlns:p14="http://schemas.microsoft.com/office/powerpoint/2010/main" val="1583009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3622A-83C7-1F40-BF99-2D286EC94CC2}"/>
              </a:ext>
            </a:extLst>
          </p:cNvPr>
          <p:cNvSpPr>
            <a:spLocks noGrp="1"/>
          </p:cNvSpPr>
          <p:nvPr>
            <p:ph type="title"/>
          </p:nvPr>
        </p:nvSpPr>
        <p:spPr/>
        <p:txBody>
          <a:bodyPr/>
          <a:lstStyle/>
          <a:p>
            <a:r>
              <a:rPr lang="en-US"/>
              <a:t>Click to edit Master title style</a:t>
            </a:r>
            <a:endParaRPr lang="en-SA"/>
          </a:p>
        </p:txBody>
      </p:sp>
      <p:sp>
        <p:nvSpPr>
          <p:cNvPr id="3" name="Content Placeholder 2">
            <a:extLst>
              <a:ext uri="{FF2B5EF4-FFF2-40B4-BE49-F238E27FC236}">
                <a16:creationId xmlns:a16="http://schemas.microsoft.com/office/drawing/2014/main" id="{DC9F1216-04E7-D043-B6FC-B764BA59E0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Date Placeholder 3">
            <a:extLst>
              <a:ext uri="{FF2B5EF4-FFF2-40B4-BE49-F238E27FC236}">
                <a16:creationId xmlns:a16="http://schemas.microsoft.com/office/drawing/2014/main" id="{49A5745F-ADF2-034C-A79B-2D5A1B4B84D1}"/>
              </a:ext>
            </a:extLst>
          </p:cNvPr>
          <p:cNvSpPr>
            <a:spLocks noGrp="1"/>
          </p:cNvSpPr>
          <p:nvPr>
            <p:ph type="dt" sz="half" idx="10"/>
          </p:nvPr>
        </p:nvSpPr>
        <p:spPr/>
        <p:txBody>
          <a:bodyPr/>
          <a:lstStyle/>
          <a:p>
            <a:fld id="{09DD130E-9B70-BA4C-A81F-2C6A79DA2CD7}" type="datetimeFigureOut">
              <a:rPr lang="en-SA" smtClean="0"/>
              <a:t>28/03/2021 R</a:t>
            </a:fld>
            <a:endParaRPr lang="en-SA"/>
          </a:p>
        </p:txBody>
      </p:sp>
      <p:sp>
        <p:nvSpPr>
          <p:cNvPr id="5" name="Footer Placeholder 4">
            <a:extLst>
              <a:ext uri="{FF2B5EF4-FFF2-40B4-BE49-F238E27FC236}">
                <a16:creationId xmlns:a16="http://schemas.microsoft.com/office/drawing/2014/main" id="{94A05A95-23A6-A24D-877D-71EBA30C005A}"/>
              </a:ext>
            </a:extLst>
          </p:cNvPr>
          <p:cNvSpPr>
            <a:spLocks noGrp="1"/>
          </p:cNvSpPr>
          <p:nvPr>
            <p:ph type="ftr" sz="quarter" idx="11"/>
          </p:nvPr>
        </p:nvSpPr>
        <p:spPr/>
        <p:txBody>
          <a:bodyPr/>
          <a:lstStyle/>
          <a:p>
            <a:endParaRPr lang="en-SA"/>
          </a:p>
        </p:txBody>
      </p:sp>
      <p:sp>
        <p:nvSpPr>
          <p:cNvPr id="6" name="Slide Number Placeholder 5">
            <a:extLst>
              <a:ext uri="{FF2B5EF4-FFF2-40B4-BE49-F238E27FC236}">
                <a16:creationId xmlns:a16="http://schemas.microsoft.com/office/drawing/2014/main" id="{C3F46C14-6179-6C4F-8166-47BB483FD439}"/>
              </a:ext>
            </a:extLst>
          </p:cNvPr>
          <p:cNvSpPr>
            <a:spLocks noGrp="1"/>
          </p:cNvSpPr>
          <p:nvPr>
            <p:ph type="sldNum" sz="quarter" idx="12"/>
          </p:nvPr>
        </p:nvSpPr>
        <p:spPr/>
        <p:txBody>
          <a:bodyPr/>
          <a:lstStyle/>
          <a:p>
            <a:fld id="{14673343-79B1-F54A-B0CF-A630F4810B33}" type="slidenum">
              <a:rPr lang="en-SA" smtClean="0"/>
              <a:t>‹#›</a:t>
            </a:fld>
            <a:endParaRPr lang="en-SA"/>
          </a:p>
        </p:txBody>
      </p:sp>
    </p:spTree>
    <p:extLst>
      <p:ext uri="{BB962C8B-B14F-4D97-AF65-F5344CB8AC3E}">
        <p14:creationId xmlns:p14="http://schemas.microsoft.com/office/powerpoint/2010/main" val="3684567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8B86F-19FE-A149-894C-2336B1E997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A"/>
          </a:p>
        </p:txBody>
      </p:sp>
      <p:sp>
        <p:nvSpPr>
          <p:cNvPr id="3" name="Text Placeholder 2">
            <a:extLst>
              <a:ext uri="{FF2B5EF4-FFF2-40B4-BE49-F238E27FC236}">
                <a16:creationId xmlns:a16="http://schemas.microsoft.com/office/drawing/2014/main" id="{1A9D2C26-9352-1F4A-8907-28458F1E3C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B6F5B-612A-C143-90EF-96649E41C2ED}"/>
              </a:ext>
            </a:extLst>
          </p:cNvPr>
          <p:cNvSpPr>
            <a:spLocks noGrp="1"/>
          </p:cNvSpPr>
          <p:nvPr>
            <p:ph type="dt" sz="half" idx="10"/>
          </p:nvPr>
        </p:nvSpPr>
        <p:spPr/>
        <p:txBody>
          <a:bodyPr/>
          <a:lstStyle/>
          <a:p>
            <a:fld id="{09DD130E-9B70-BA4C-A81F-2C6A79DA2CD7}" type="datetimeFigureOut">
              <a:rPr lang="en-SA" smtClean="0"/>
              <a:t>28/03/2021 R</a:t>
            </a:fld>
            <a:endParaRPr lang="en-SA"/>
          </a:p>
        </p:txBody>
      </p:sp>
      <p:sp>
        <p:nvSpPr>
          <p:cNvPr id="5" name="Footer Placeholder 4">
            <a:extLst>
              <a:ext uri="{FF2B5EF4-FFF2-40B4-BE49-F238E27FC236}">
                <a16:creationId xmlns:a16="http://schemas.microsoft.com/office/drawing/2014/main" id="{A7F8990D-E082-BE4B-A068-FC494B67DBE3}"/>
              </a:ext>
            </a:extLst>
          </p:cNvPr>
          <p:cNvSpPr>
            <a:spLocks noGrp="1"/>
          </p:cNvSpPr>
          <p:nvPr>
            <p:ph type="ftr" sz="quarter" idx="11"/>
          </p:nvPr>
        </p:nvSpPr>
        <p:spPr/>
        <p:txBody>
          <a:bodyPr/>
          <a:lstStyle/>
          <a:p>
            <a:endParaRPr lang="en-SA"/>
          </a:p>
        </p:txBody>
      </p:sp>
      <p:sp>
        <p:nvSpPr>
          <p:cNvPr id="6" name="Slide Number Placeholder 5">
            <a:extLst>
              <a:ext uri="{FF2B5EF4-FFF2-40B4-BE49-F238E27FC236}">
                <a16:creationId xmlns:a16="http://schemas.microsoft.com/office/drawing/2014/main" id="{5BE4413A-87E5-0F4F-8919-0BEE9EA64BE8}"/>
              </a:ext>
            </a:extLst>
          </p:cNvPr>
          <p:cNvSpPr>
            <a:spLocks noGrp="1"/>
          </p:cNvSpPr>
          <p:nvPr>
            <p:ph type="sldNum" sz="quarter" idx="12"/>
          </p:nvPr>
        </p:nvSpPr>
        <p:spPr/>
        <p:txBody>
          <a:bodyPr/>
          <a:lstStyle/>
          <a:p>
            <a:fld id="{14673343-79B1-F54A-B0CF-A630F4810B33}" type="slidenum">
              <a:rPr lang="en-SA" smtClean="0"/>
              <a:t>‹#›</a:t>
            </a:fld>
            <a:endParaRPr lang="en-SA"/>
          </a:p>
        </p:txBody>
      </p:sp>
    </p:spTree>
    <p:extLst>
      <p:ext uri="{BB962C8B-B14F-4D97-AF65-F5344CB8AC3E}">
        <p14:creationId xmlns:p14="http://schemas.microsoft.com/office/powerpoint/2010/main" val="2603741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10D3C-AB7D-8043-873B-6595FA9B3CC3}"/>
              </a:ext>
            </a:extLst>
          </p:cNvPr>
          <p:cNvSpPr>
            <a:spLocks noGrp="1"/>
          </p:cNvSpPr>
          <p:nvPr>
            <p:ph type="title"/>
          </p:nvPr>
        </p:nvSpPr>
        <p:spPr/>
        <p:txBody>
          <a:bodyPr/>
          <a:lstStyle/>
          <a:p>
            <a:r>
              <a:rPr lang="en-US"/>
              <a:t>Click to edit Master title style</a:t>
            </a:r>
            <a:endParaRPr lang="en-SA"/>
          </a:p>
        </p:txBody>
      </p:sp>
      <p:sp>
        <p:nvSpPr>
          <p:cNvPr id="3" name="Content Placeholder 2">
            <a:extLst>
              <a:ext uri="{FF2B5EF4-FFF2-40B4-BE49-F238E27FC236}">
                <a16:creationId xmlns:a16="http://schemas.microsoft.com/office/drawing/2014/main" id="{E4C27DFD-ED6C-D341-A5C2-719313CBAA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Content Placeholder 3">
            <a:extLst>
              <a:ext uri="{FF2B5EF4-FFF2-40B4-BE49-F238E27FC236}">
                <a16:creationId xmlns:a16="http://schemas.microsoft.com/office/drawing/2014/main" id="{DE04080C-510F-364A-BBA3-1674098279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5" name="Date Placeholder 4">
            <a:extLst>
              <a:ext uri="{FF2B5EF4-FFF2-40B4-BE49-F238E27FC236}">
                <a16:creationId xmlns:a16="http://schemas.microsoft.com/office/drawing/2014/main" id="{F1A6196F-E8B2-3144-B195-95AFF000D3FF}"/>
              </a:ext>
            </a:extLst>
          </p:cNvPr>
          <p:cNvSpPr>
            <a:spLocks noGrp="1"/>
          </p:cNvSpPr>
          <p:nvPr>
            <p:ph type="dt" sz="half" idx="10"/>
          </p:nvPr>
        </p:nvSpPr>
        <p:spPr/>
        <p:txBody>
          <a:bodyPr/>
          <a:lstStyle/>
          <a:p>
            <a:fld id="{09DD130E-9B70-BA4C-A81F-2C6A79DA2CD7}" type="datetimeFigureOut">
              <a:rPr lang="en-SA" smtClean="0"/>
              <a:t>28/03/2021 R</a:t>
            </a:fld>
            <a:endParaRPr lang="en-SA"/>
          </a:p>
        </p:txBody>
      </p:sp>
      <p:sp>
        <p:nvSpPr>
          <p:cNvPr id="6" name="Footer Placeholder 5">
            <a:extLst>
              <a:ext uri="{FF2B5EF4-FFF2-40B4-BE49-F238E27FC236}">
                <a16:creationId xmlns:a16="http://schemas.microsoft.com/office/drawing/2014/main" id="{7E22AF0A-2BBE-F24C-9CBB-ED1D030F6B03}"/>
              </a:ext>
            </a:extLst>
          </p:cNvPr>
          <p:cNvSpPr>
            <a:spLocks noGrp="1"/>
          </p:cNvSpPr>
          <p:nvPr>
            <p:ph type="ftr" sz="quarter" idx="11"/>
          </p:nvPr>
        </p:nvSpPr>
        <p:spPr/>
        <p:txBody>
          <a:bodyPr/>
          <a:lstStyle/>
          <a:p>
            <a:endParaRPr lang="en-SA"/>
          </a:p>
        </p:txBody>
      </p:sp>
      <p:sp>
        <p:nvSpPr>
          <p:cNvPr id="7" name="Slide Number Placeholder 6">
            <a:extLst>
              <a:ext uri="{FF2B5EF4-FFF2-40B4-BE49-F238E27FC236}">
                <a16:creationId xmlns:a16="http://schemas.microsoft.com/office/drawing/2014/main" id="{EF88239C-C8FE-7440-A7DE-C783BE8F9145}"/>
              </a:ext>
            </a:extLst>
          </p:cNvPr>
          <p:cNvSpPr>
            <a:spLocks noGrp="1"/>
          </p:cNvSpPr>
          <p:nvPr>
            <p:ph type="sldNum" sz="quarter" idx="12"/>
          </p:nvPr>
        </p:nvSpPr>
        <p:spPr/>
        <p:txBody>
          <a:bodyPr/>
          <a:lstStyle/>
          <a:p>
            <a:fld id="{14673343-79B1-F54A-B0CF-A630F4810B33}" type="slidenum">
              <a:rPr lang="en-SA" smtClean="0"/>
              <a:t>‹#›</a:t>
            </a:fld>
            <a:endParaRPr lang="en-SA"/>
          </a:p>
        </p:txBody>
      </p:sp>
    </p:spTree>
    <p:extLst>
      <p:ext uri="{BB962C8B-B14F-4D97-AF65-F5344CB8AC3E}">
        <p14:creationId xmlns:p14="http://schemas.microsoft.com/office/powerpoint/2010/main" val="302929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35100-206E-3F4A-A813-3EF556212589}"/>
              </a:ext>
            </a:extLst>
          </p:cNvPr>
          <p:cNvSpPr>
            <a:spLocks noGrp="1"/>
          </p:cNvSpPr>
          <p:nvPr>
            <p:ph type="title"/>
          </p:nvPr>
        </p:nvSpPr>
        <p:spPr>
          <a:xfrm>
            <a:off x="839788" y="365125"/>
            <a:ext cx="10515600" cy="1325563"/>
          </a:xfrm>
        </p:spPr>
        <p:txBody>
          <a:bodyPr/>
          <a:lstStyle/>
          <a:p>
            <a:r>
              <a:rPr lang="en-US"/>
              <a:t>Click to edit Master title style</a:t>
            </a:r>
            <a:endParaRPr lang="en-SA"/>
          </a:p>
        </p:txBody>
      </p:sp>
      <p:sp>
        <p:nvSpPr>
          <p:cNvPr id="3" name="Text Placeholder 2">
            <a:extLst>
              <a:ext uri="{FF2B5EF4-FFF2-40B4-BE49-F238E27FC236}">
                <a16:creationId xmlns:a16="http://schemas.microsoft.com/office/drawing/2014/main" id="{16F443EE-FE7E-A34F-A3EB-F8C4F770E8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1BFF34-8CC2-D049-9F48-38076DAE50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5" name="Text Placeholder 4">
            <a:extLst>
              <a:ext uri="{FF2B5EF4-FFF2-40B4-BE49-F238E27FC236}">
                <a16:creationId xmlns:a16="http://schemas.microsoft.com/office/drawing/2014/main" id="{1762BB3F-377D-6546-ABDB-E72F96AA3F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9DE26B-C682-974B-9394-1480DBA72C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7" name="Date Placeholder 6">
            <a:extLst>
              <a:ext uri="{FF2B5EF4-FFF2-40B4-BE49-F238E27FC236}">
                <a16:creationId xmlns:a16="http://schemas.microsoft.com/office/drawing/2014/main" id="{55BEEAAB-0440-4E41-856A-57E16B95FB78}"/>
              </a:ext>
            </a:extLst>
          </p:cNvPr>
          <p:cNvSpPr>
            <a:spLocks noGrp="1"/>
          </p:cNvSpPr>
          <p:nvPr>
            <p:ph type="dt" sz="half" idx="10"/>
          </p:nvPr>
        </p:nvSpPr>
        <p:spPr/>
        <p:txBody>
          <a:bodyPr/>
          <a:lstStyle/>
          <a:p>
            <a:fld id="{09DD130E-9B70-BA4C-A81F-2C6A79DA2CD7}" type="datetimeFigureOut">
              <a:rPr lang="en-SA" smtClean="0"/>
              <a:t>28/03/2021 R</a:t>
            </a:fld>
            <a:endParaRPr lang="en-SA"/>
          </a:p>
        </p:txBody>
      </p:sp>
      <p:sp>
        <p:nvSpPr>
          <p:cNvPr id="8" name="Footer Placeholder 7">
            <a:extLst>
              <a:ext uri="{FF2B5EF4-FFF2-40B4-BE49-F238E27FC236}">
                <a16:creationId xmlns:a16="http://schemas.microsoft.com/office/drawing/2014/main" id="{FDADCDA7-C65E-D24D-A8A7-D12813C1C927}"/>
              </a:ext>
            </a:extLst>
          </p:cNvPr>
          <p:cNvSpPr>
            <a:spLocks noGrp="1"/>
          </p:cNvSpPr>
          <p:nvPr>
            <p:ph type="ftr" sz="quarter" idx="11"/>
          </p:nvPr>
        </p:nvSpPr>
        <p:spPr/>
        <p:txBody>
          <a:bodyPr/>
          <a:lstStyle/>
          <a:p>
            <a:endParaRPr lang="en-SA"/>
          </a:p>
        </p:txBody>
      </p:sp>
      <p:sp>
        <p:nvSpPr>
          <p:cNvPr id="9" name="Slide Number Placeholder 8">
            <a:extLst>
              <a:ext uri="{FF2B5EF4-FFF2-40B4-BE49-F238E27FC236}">
                <a16:creationId xmlns:a16="http://schemas.microsoft.com/office/drawing/2014/main" id="{695B05A9-0CC7-4144-8204-506AF1F18A49}"/>
              </a:ext>
            </a:extLst>
          </p:cNvPr>
          <p:cNvSpPr>
            <a:spLocks noGrp="1"/>
          </p:cNvSpPr>
          <p:nvPr>
            <p:ph type="sldNum" sz="quarter" idx="12"/>
          </p:nvPr>
        </p:nvSpPr>
        <p:spPr/>
        <p:txBody>
          <a:bodyPr/>
          <a:lstStyle/>
          <a:p>
            <a:fld id="{14673343-79B1-F54A-B0CF-A630F4810B33}" type="slidenum">
              <a:rPr lang="en-SA" smtClean="0"/>
              <a:t>‹#›</a:t>
            </a:fld>
            <a:endParaRPr lang="en-SA"/>
          </a:p>
        </p:txBody>
      </p:sp>
    </p:spTree>
    <p:extLst>
      <p:ext uri="{BB962C8B-B14F-4D97-AF65-F5344CB8AC3E}">
        <p14:creationId xmlns:p14="http://schemas.microsoft.com/office/powerpoint/2010/main" val="1796246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8DC37-4A03-A54C-BA87-13D51A2ED27D}"/>
              </a:ext>
            </a:extLst>
          </p:cNvPr>
          <p:cNvSpPr>
            <a:spLocks noGrp="1"/>
          </p:cNvSpPr>
          <p:nvPr>
            <p:ph type="title"/>
          </p:nvPr>
        </p:nvSpPr>
        <p:spPr/>
        <p:txBody>
          <a:bodyPr/>
          <a:lstStyle/>
          <a:p>
            <a:r>
              <a:rPr lang="en-US"/>
              <a:t>Click to edit Master title style</a:t>
            </a:r>
            <a:endParaRPr lang="en-SA"/>
          </a:p>
        </p:txBody>
      </p:sp>
      <p:sp>
        <p:nvSpPr>
          <p:cNvPr id="3" name="Date Placeholder 2">
            <a:extLst>
              <a:ext uri="{FF2B5EF4-FFF2-40B4-BE49-F238E27FC236}">
                <a16:creationId xmlns:a16="http://schemas.microsoft.com/office/drawing/2014/main" id="{C61EE653-0FF9-FA4C-B52A-FC860ED16D80}"/>
              </a:ext>
            </a:extLst>
          </p:cNvPr>
          <p:cNvSpPr>
            <a:spLocks noGrp="1"/>
          </p:cNvSpPr>
          <p:nvPr>
            <p:ph type="dt" sz="half" idx="10"/>
          </p:nvPr>
        </p:nvSpPr>
        <p:spPr/>
        <p:txBody>
          <a:bodyPr/>
          <a:lstStyle/>
          <a:p>
            <a:fld id="{09DD130E-9B70-BA4C-A81F-2C6A79DA2CD7}" type="datetimeFigureOut">
              <a:rPr lang="en-SA" smtClean="0"/>
              <a:t>28/03/2021 R</a:t>
            </a:fld>
            <a:endParaRPr lang="en-SA"/>
          </a:p>
        </p:txBody>
      </p:sp>
      <p:sp>
        <p:nvSpPr>
          <p:cNvPr id="4" name="Footer Placeholder 3">
            <a:extLst>
              <a:ext uri="{FF2B5EF4-FFF2-40B4-BE49-F238E27FC236}">
                <a16:creationId xmlns:a16="http://schemas.microsoft.com/office/drawing/2014/main" id="{DA119638-51F9-0147-8BD4-CB550360651B}"/>
              </a:ext>
            </a:extLst>
          </p:cNvPr>
          <p:cNvSpPr>
            <a:spLocks noGrp="1"/>
          </p:cNvSpPr>
          <p:nvPr>
            <p:ph type="ftr" sz="quarter" idx="11"/>
          </p:nvPr>
        </p:nvSpPr>
        <p:spPr/>
        <p:txBody>
          <a:bodyPr/>
          <a:lstStyle/>
          <a:p>
            <a:endParaRPr lang="en-SA"/>
          </a:p>
        </p:txBody>
      </p:sp>
      <p:sp>
        <p:nvSpPr>
          <p:cNvPr id="5" name="Slide Number Placeholder 4">
            <a:extLst>
              <a:ext uri="{FF2B5EF4-FFF2-40B4-BE49-F238E27FC236}">
                <a16:creationId xmlns:a16="http://schemas.microsoft.com/office/drawing/2014/main" id="{3CD5F4C8-2D4F-F04A-ABA5-1E1D1A85FDF9}"/>
              </a:ext>
            </a:extLst>
          </p:cNvPr>
          <p:cNvSpPr>
            <a:spLocks noGrp="1"/>
          </p:cNvSpPr>
          <p:nvPr>
            <p:ph type="sldNum" sz="quarter" idx="12"/>
          </p:nvPr>
        </p:nvSpPr>
        <p:spPr/>
        <p:txBody>
          <a:bodyPr/>
          <a:lstStyle/>
          <a:p>
            <a:fld id="{14673343-79B1-F54A-B0CF-A630F4810B33}" type="slidenum">
              <a:rPr lang="en-SA" smtClean="0"/>
              <a:t>‹#›</a:t>
            </a:fld>
            <a:endParaRPr lang="en-SA"/>
          </a:p>
        </p:txBody>
      </p:sp>
    </p:spTree>
    <p:extLst>
      <p:ext uri="{BB962C8B-B14F-4D97-AF65-F5344CB8AC3E}">
        <p14:creationId xmlns:p14="http://schemas.microsoft.com/office/powerpoint/2010/main" val="945622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84FD17-0630-CA47-9790-1C8DE541B4A2}"/>
              </a:ext>
            </a:extLst>
          </p:cNvPr>
          <p:cNvSpPr>
            <a:spLocks noGrp="1"/>
          </p:cNvSpPr>
          <p:nvPr>
            <p:ph type="dt" sz="half" idx="10"/>
          </p:nvPr>
        </p:nvSpPr>
        <p:spPr/>
        <p:txBody>
          <a:bodyPr/>
          <a:lstStyle/>
          <a:p>
            <a:fld id="{09DD130E-9B70-BA4C-A81F-2C6A79DA2CD7}" type="datetimeFigureOut">
              <a:rPr lang="en-SA" smtClean="0"/>
              <a:t>28/03/2021 R</a:t>
            </a:fld>
            <a:endParaRPr lang="en-SA"/>
          </a:p>
        </p:txBody>
      </p:sp>
      <p:sp>
        <p:nvSpPr>
          <p:cNvPr id="3" name="Footer Placeholder 2">
            <a:extLst>
              <a:ext uri="{FF2B5EF4-FFF2-40B4-BE49-F238E27FC236}">
                <a16:creationId xmlns:a16="http://schemas.microsoft.com/office/drawing/2014/main" id="{93A03122-4D90-C14C-8414-04EDFAB506AD}"/>
              </a:ext>
            </a:extLst>
          </p:cNvPr>
          <p:cNvSpPr>
            <a:spLocks noGrp="1"/>
          </p:cNvSpPr>
          <p:nvPr>
            <p:ph type="ftr" sz="quarter" idx="11"/>
          </p:nvPr>
        </p:nvSpPr>
        <p:spPr/>
        <p:txBody>
          <a:bodyPr/>
          <a:lstStyle/>
          <a:p>
            <a:endParaRPr lang="en-SA"/>
          </a:p>
        </p:txBody>
      </p:sp>
      <p:sp>
        <p:nvSpPr>
          <p:cNvPr id="4" name="Slide Number Placeholder 3">
            <a:extLst>
              <a:ext uri="{FF2B5EF4-FFF2-40B4-BE49-F238E27FC236}">
                <a16:creationId xmlns:a16="http://schemas.microsoft.com/office/drawing/2014/main" id="{6414C226-1FDC-844B-B93C-E518CAB51890}"/>
              </a:ext>
            </a:extLst>
          </p:cNvPr>
          <p:cNvSpPr>
            <a:spLocks noGrp="1"/>
          </p:cNvSpPr>
          <p:nvPr>
            <p:ph type="sldNum" sz="quarter" idx="12"/>
          </p:nvPr>
        </p:nvSpPr>
        <p:spPr/>
        <p:txBody>
          <a:bodyPr/>
          <a:lstStyle/>
          <a:p>
            <a:fld id="{14673343-79B1-F54A-B0CF-A630F4810B33}" type="slidenum">
              <a:rPr lang="en-SA" smtClean="0"/>
              <a:t>‹#›</a:t>
            </a:fld>
            <a:endParaRPr lang="en-SA"/>
          </a:p>
        </p:txBody>
      </p:sp>
    </p:spTree>
    <p:extLst>
      <p:ext uri="{BB962C8B-B14F-4D97-AF65-F5344CB8AC3E}">
        <p14:creationId xmlns:p14="http://schemas.microsoft.com/office/powerpoint/2010/main" val="2297754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30862-F2D2-2A4F-AEB1-1E691169CD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A"/>
          </a:p>
        </p:txBody>
      </p:sp>
      <p:sp>
        <p:nvSpPr>
          <p:cNvPr id="3" name="Content Placeholder 2">
            <a:extLst>
              <a:ext uri="{FF2B5EF4-FFF2-40B4-BE49-F238E27FC236}">
                <a16:creationId xmlns:a16="http://schemas.microsoft.com/office/drawing/2014/main" id="{B1F39F24-588A-8F4D-A53E-CC6B7623A2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Text Placeholder 3">
            <a:extLst>
              <a:ext uri="{FF2B5EF4-FFF2-40B4-BE49-F238E27FC236}">
                <a16:creationId xmlns:a16="http://schemas.microsoft.com/office/drawing/2014/main" id="{2DBC66AF-41D1-6943-AD4F-DC855EA965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53D525-D64B-5442-A48A-B35F44D8A96E}"/>
              </a:ext>
            </a:extLst>
          </p:cNvPr>
          <p:cNvSpPr>
            <a:spLocks noGrp="1"/>
          </p:cNvSpPr>
          <p:nvPr>
            <p:ph type="dt" sz="half" idx="10"/>
          </p:nvPr>
        </p:nvSpPr>
        <p:spPr/>
        <p:txBody>
          <a:bodyPr/>
          <a:lstStyle/>
          <a:p>
            <a:fld id="{09DD130E-9B70-BA4C-A81F-2C6A79DA2CD7}" type="datetimeFigureOut">
              <a:rPr lang="en-SA" smtClean="0"/>
              <a:t>28/03/2021 R</a:t>
            </a:fld>
            <a:endParaRPr lang="en-SA"/>
          </a:p>
        </p:txBody>
      </p:sp>
      <p:sp>
        <p:nvSpPr>
          <p:cNvPr id="6" name="Footer Placeholder 5">
            <a:extLst>
              <a:ext uri="{FF2B5EF4-FFF2-40B4-BE49-F238E27FC236}">
                <a16:creationId xmlns:a16="http://schemas.microsoft.com/office/drawing/2014/main" id="{3927869E-47AC-9047-8E19-B490299CF218}"/>
              </a:ext>
            </a:extLst>
          </p:cNvPr>
          <p:cNvSpPr>
            <a:spLocks noGrp="1"/>
          </p:cNvSpPr>
          <p:nvPr>
            <p:ph type="ftr" sz="quarter" idx="11"/>
          </p:nvPr>
        </p:nvSpPr>
        <p:spPr/>
        <p:txBody>
          <a:bodyPr/>
          <a:lstStyle/>
          <a:p>
            <a:endParaRPr lang="en-SA"/>
          </a:p>
        </p:txBody>
      </p:sp>
      <p:sp>
        <p:nvSpPr>
          <p:cNvPr id="7" name="Slide Number Placeholder 6">
            <a:extLst>
              <a:ext uri="{FF2B5EF4-FFF2-40B4-BE49-F238E27FC236}">
                <a16:creationId xmlns:a16="http://schemas.microsoft.com/office/drawing/2014/main" id="{651BE2C3-C6E5-6D48-BCE9-1B23E1345372}"/>
              </a:ext>
            </a:extLst>
          </p:cNvPr>
          <p:cNvSpPr>
            <a:spLocks noGrp="1"/>
          </p:cNvSpPr>
          <p:nvPr>
            <p:ph type="sldNum" sz="quarter" idx="12"/>
          </p:nvPr>
        </p:nvSpPr>
        <p:spPr/>
        <p:txBody>
          <a:bodyPr/>
          <a:lstStyle/>
          <a:p>
            <a:fld id="{14673343-79B1-F54A-B0CF-A630F4810B33}" type="slidenum">
              <a:rPr lang="en-SA" smtClean="0"/>
              <a:t>‹#›</a:t>
            </a:fld>
            <a:endParaRPr lang="en-SA"/>
          </a:p>
        </p:txBody>
      </p:sp>
    </p:spTree>
    <p:extLst>
      <p:ext uri="{BB962C8B-B14F-4D97-AF65-F5344CB8AC3E}">
        <p14:creationId xmlns:p14="http://schemas.microsoft.com/office/powerpoint/2010/main" val="2871690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C8014-226D-A349-BD18-16425C326E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A"/>
          </a:p>
        </p:txBody>
      </p:sp>
      <p:sp>
        <p:nvSpPr>
          <p:cNvPr id="3" name="Picture Placeholder 2">
            <a:extLst>
              <a:ext uri="{FF2B5EF4-FFF2-40B4-BE49-F238E27FC236}">
                <a16:creationId xmlns:a16="http://schemas.microsoft.com/office/drawing/2014/main" id="{E12CF8F2-A5FE-E04A-A58C-85DD9DF279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A"/>
          </a:p>
        </p:txBody>
      </p:sp>
      <p:sp>
        <p:nvSpPr>
          <p:cNvPr id="4" name="Text Placeholder 3">
            <a:extLst>
              <a:ext uri="{FF2B5EF4-FFF2-40B4-BE49-F238E27FC236}">
                <a16:creationId xmlns:a16="http://schemas.microsoft.com/office/drawing/2014/main" id="{74EA6B2C-7BDE-6442-8100-E644BD273D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FA0BE7-638E-934F-ADBA-6C81A3E9BE73}"/>
              </a:ext>
            </a:extLst>
          </p:cNvPr>
          <p:cNvSpPr>
            <a:spLocks noGrp="1"/>
          </p:cNvSpPr>
          <p:nvPr>
            <p:ph type="dt" sz="half" idx="10"/>
          </p:nvPr>
        </p:nvSpPr>
        <p:spPr/>
        <p:txBody>
          <a:bodyPr/>
          <a:lstStyle/>
          <a:p>
            <a:fld id="{09DD130E-9B70-BA4C-A81F-2C6A79DA2CD7}" type="datetimeFigureOut">
              <a:rPr lang="en-SA" smtClean="0"/>
              <a:t>28/03/2021 R</a:t>
            </a:fld>
            <a:endParaRPr lang="en-SA"/>
          </a:p>
        </p:txBody>
      </p:sp>
      <p:sp>
        <p:nvSpPr>
          <p:cNvPr id="6" name="Footer Placeholder 5">
            <a:extLst>
              <a:ext uri="{FF2B5EF4-FFF2-40B4-BE49-F238E27FC236}">
                <a16:creationId xmlns:a16="http://schemas.microsoft.com/office/drawing/2014/main" id="{8766562A-D412-5D40-95E0-7B3D4727A85C}"/>
              </a:ext>
            </a:extLst>
          </p:cNvPr>
          <p:cNvSpPr>
            <a:spLocks noGrp="1"/>
          </p:cNvSpPr>
          <p:nvPr>
            <p:ph type="ftr" sz="quarter" idx="11"/>
          </p:nvPr>
        </p:nvSpPr>
        <p:spPr/>
        <p:txBody>
          <a:bodyPr/>
          <a:lstStyle/>
          <a:p>
            <a:endParaRPr lang="en-SA"/>
          </a:p>
        </p:txBody>
      </p:sp>
      <p:sp>
        <p:nvSpPr>
          <p:cNvPr id="7" name="Slide Number Placeholder 6">
            <a:extLst>
              <a:ext uri="{FF2B5EF4-FFF2-40B4-BE49-F238E27FC236}">
                <a16:creationId xmlns:a16="http://schemas.microsoft.com/office/drawing/2014/main" id="{6C9B302D-75AE-734C-A646-D1F380D20DE2}"/>
              </a:ext>
            </a:extLst>
          </p:cNvPr>
          <p:cNvSpPr>
            <a:spLocks noGrp="1"/>
          </p:cNvSpPr>
          <p:nvPr>
            <p:ph type="sldNum" sz="quarter" idx="12"/>
          </p:nvPr>
        </p:nvSpPr>
        <p:spPr/>
        <p:txBody>
          <a:bodyPr/>
          <a:lstStyle/>
          <a:p>
            <a:fld id="{14673343-79B1-F54A-B0CF-A630F4810B33}" type="slidenum">
              <a:rPr lang="en-SA" smtClean="0"/>
              <a:t>‹#›</a:t>
            </a:fld>
            <a:endParaRPr lang="en-SA"/>
          </a:p>
        </p:txBody>
      </p:sp>
    </p:spTree>
    <p:extLst>
      <p:ext uri="{BB962C8B-B14F-4D97-AF65-F5344CB8AC3E}">
        <p14:creationId xmlns:p14="http://schemas.microsoft.com/office/powerpoint/2010/main" val="988952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22EF81-3CC9-964C-AAB3-8E60D622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A"/>
          </a:p>
        </p:txBody>
      </p:sp>
      <p:sp>
        <p:nvSpPr>
          <p:cNvPr id="3" name="Text Placeholder 2">
            <a:extLst>
              <a:ext uri="{FF2B5EF4-FFF2-40B4-BE49-F238E27FC236}">
                <a16:creationId xmlns:a16="http://schemas.microsoft.com/office/drawing/2014/main" id="{C623F0AB-6023-C34A-A6A4-95371B9C11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Date Placeholder 3">
            <a:extLst>
              <a:ext uri="{FF2B5EF4-FFF2-40B4-BE49-F238E27FC236}">
                <a16:creationId xmlns:a16="http://schemas.microsoft.com/office/drawing/2014/main" id="{D6643D0A-AD97-E044-A3F7-8A9A7E032F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D130E-9B70-BA4C-A81F-2C6A79DA2CD7}" type="datetimeFigureOut">
              <a:rPr lang="en-SA" smtClean="0"/>
              <a:t>28/03/2021 R</a:t>
            </a:fld>
            <a:endParaRPr lang="en-SA"/>
          </a:p>
        </p:txBody>
      </p:sp>
      <p:sp>
        <p:nvSpPr>
          <p:cNvPr id="5" name="Footer Placeholder 4">
            <a:extLst>
              <a:ext uri="{FF2B5EF4-FFF2-40B4-BE49-F238E27FC236}">
                <a16:creationId xmlns:a16="http://schemas.microsoft.com/office/drawing/2014/main" id="{FFA8BFB9-26C5-B24D-83CC-3C71A874F4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A"/>
          </a:p>
        </p:txBody>
      </p:sp>
      <p:sp>
        <p:nvSpPr>
          <p:cNvPr id="6" name="Slide Number Placeholder 5">
            <a:extLst>
              <a:ext uri="{FF2B5EF4-FFF2-40B4-BE49-F238E27FC236}">
                <a16:creationId xmlns:a16="http://schemas.microsoft.com/office/drawing/2014/main" id="{2D48DC0B-ED73-CF40-B937-C20CD49F0E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673343-79B1-F54A-B0CF-A630F4810B33}" type="slidenum">
              <a:rPr lang="en-SA" smtClean="0"/>
              <a:t>‹#›</a:t>
            </a:fld>
            <a:endParaRPr lang="en-SA"/>
          </a:p>
        </p:txBody>
      </p:sp>
    </p:spTree>
    <p:extLst>
      <p:ext uri="{BB962C8B-B14F-4D97-AF65-F5344CB8AC3E}">
        <p14:creationId xmlns:p14="http://schemas.microsoft.com/office/powerpoint/2010/main" val="2579619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hyperlink" Target="https://www.powtoon.com/hom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dJu3tZAdQzg" TargetMode="External"/><Relationship Id="rId7" Type="http://schemas.openxmlformats.org/officeDocument/2006/relationships/hyperlink" Target="https://www.youtube.com/watch?v=SWF44n1abp8" TargetMode="External"/><Relationship Id="rId2" Type="http://schemas.openxmlformats.org/officeDocument/2006/relationships/hyperlink" Target="https://www.youtube.com/watch?v=75lv9vPu7rc" TargetMode="External"/><Relationship Id="rId1" Type="http://schemas.openxmlformats.org/officeDocument/2006/relationships/slideLayout" Target="../slideLayouts/slideLayout2.xml"/><Relationship Id="rId6" Type="http://schemas.openxmlformats.org/officeDocument/2006/relationships/hyperlink" Target="https://www.youtube.com/watch?v=qmMQWN3FU5c" TargetMode="External"/><Relationship Id="rId5" Type="http://schemas.openxmlformats.org/officeDocument/2006/relationships/hyperlink" Target="https://www.youtube.com/watch?v=6lpF7-GeTOU" TargetMode="External"/><Relationship Id="rId4" Type="http://schemas.openxmlformats.org/officeDocument/2006/relationships/hyperlink" Target="https://www.youtube.com/watch?v=KfWjFLG34a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A2B55-0E54-D441-A2EB-AD9652993A29}"/>
              </a:ext>
            </a:extLst>
          </p:cNvPr>
          <p:cNvSpPr>
            <a:spLocks noGrp="1"/>
          </p:cNvSpPr>
          <p:nvPr>
            <p:ph type="ctrTitle"/>
          </p:nvPr>
        </p:nvSpPr>
        <p:spPr>
          <a:xfrm>
            <a:off x="1524000" y="-148281"/>
            <a:ext cx="9144000" cy="1618735"/>
          </a:xfrm>
        </p:spPr>
        <p:txBody>
          <a:bodyPr>
            <a:normAutofit/>
          </a:bodyPr>
          <a:lstStyle/>
          <a:p>
            <a:pPr algn="ctr" defTabSz="914400" rtl="1" eaLnBrk="1" latinLnBrk="0" hangingPunct="1">
              <a:lnSpc>
                <a:spcPct val="90000"/>
              </a:lnSpc>
              <a:spcBef>
                <a:spcPct val="0"/>
              </a:spcBef>
              <a:buNone/>
            </a:pPr>
            <a:r>
              <a:rPr lang="ar-SA"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rPr>
              <a:t>القصة الرقمية</a:t>
            </a:r>
            <a:endParaRPr lang="en-SA"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endParaRPr>
          </a:p>
        </p:txBody>
      </p:sp>
      <p:pic>
        <p:nvPicPr>
          <p:cNvPr id="4" name="Picture 3">
            <a:extLst>
              <a:ext uri="{FF2B5EF4-FFF2-40B4-BE49-F238E27FC236}">
                <a16:creationId xmlns:a16="http://schemas.microsoft.com/office/drawing/2014/main" id="{7C31C688-C8AB-6A4E-BB02-BFC0F69983FC}"/>
              </a:ext>
            </a:extLst>
          </p:cNvPr>
          <p:cNvPicPr>
            <a:picLocks noChangeAspect="1"/>
          </p:cNvPicPr>
          <p:nvPr/>
        </p:nvPicPr>
        <p:blipFill>
          <a:blip r:embed="rId2"/>
          <a:stretch>
            <a:fillRect/>
          </a:stretch>
        </p:blipFill>
        <p:spPr>
          <a:xfrm>
            <a:off x="945292" y="1470454"/>
            <a:ext cx="10301416" cy="5251622"/>
          </a:xfrm>
          <a:prstGeom prst="rect">
            <a:avLst/>
          </a:prstGeom>
        </p:spPr>
      </p:pic>
    </p:spTree>
    <p:extLst>
      <p:ext uri="{BB962C8B-B14F-4D97-AF65-F5344CB8AC3E}">
        <p14:creationId xmlns:p14="http://schemas.microsoft.com/office/powerpoint/2010/main" val="1454266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588CB-68F8-DD4D-99B4-8D24746C4783}"/>
              </a:ext>
            </a:extLst>
          </p:cNvPr>
          <p:cNvSpPr>
            <a:spLocks noGrp="1"/>
          </p:cNvSpPr>
          <p:nvPr>
            <p:ph type="title"/>
          </p:nvPr>
        </p:nvSpPr>
        <p:spPr/>
        <p:txBody>
          <a:bodyPr/>
          <a:lstStyle/>
          <a:p>
            <a:pPr algn="ctr" defTabSz="914400" rtl="1" eaLnBrk="1" latinLnBrk="0" hangingPunct="1">
              <a:lnSpc>
                <a:spcPct val="90000"/>
              </a:lnSpc>
              <a:spcBef>
                <a:spcPct val="0"/>
              </a:spcBef>
              <a:buNone/>
            </a:pPr>
            <a:r>
              <a:rPr lang="ar-SA" dirty="0">
                <a:ln w="0"/>
                <a:solidFill>
                  <a:srgbClr val="C00000"/>
                </a:solidFill>
                <a:effectLst>
                  <a:outerShdw blurRad="38100" dist="25400" dir="5400000" algn="ctr" rotWithShape="0">
                    <a:srgbClr val="6E747A">
                      <a:alpha val="43000"/>
                    </a:srgbClr>
                  </a:outerShdw>
                </a:effectLst>
              </a:rPr>
              <a:t>برنامج </a:t>
            </a:r>
            <a:r>
              <a:rPr lang="en-US" dirty="0">
                <a:ln w="0"/>
                <a:solidFill>
                  <a:srgbClr val="C00000"/>
                </a:solidFill>
                <a:effectLst>
                  <a:outerShdw blurRad="38100" dist="25400" dir="5400000" algn="ctr" rotWithShape="0">
                    <a:srgbClr val="6E747A">
                      <a:alpha val="43000"/>
                    </a:srgbClr>
                  </a:outerShdw>
                </a:effectLst>
              </a:rPr>
              <a:t> </a:t>
            </a:r>
            <a:r>
              <a:rPr lang="en-SA" dirty="0">
                <a:ln w="0"/>
                <a:solidFill>
                  <a:srgbClr val="C00000"/>
                </a:solidFill>
                <a:effectLst>
                  <a:outerShdw blurRad="38100" dist="25400" dir="5400000" algn="ctr" rotWithShape="0">
                    <a:srgbClr val="6E747A">
                      <a:alpha val="43000"/>
                    </a:srgbClr>
                  </a:outerShdw>
                </a:effectLst>
              </a:rPr>
              <a:t>powtoon</a:t>
            </a:r>
          </a:p>
        </p:txBody>
      </p:sp>
      <p:sp>
        <p:nvSpPr>
          <p:cNvPr id="3" name="Content Placeholder 2">
            <a:extLst>
              <a:ext uri="{FF2B5EF4-FFF2-40B4-BE49-F238E27FC236}">
                <a16:creationId xmlns:a16="http://schemas.microsoft.com/office/drawing/2014/main" id="{5DADB41D-7A04-364F-B1E7-2242B605B851}"/>
              </a:ext>
            </a:extLst>
          </p:cNvPr>
          <p:cNvSpPr>
            <a:spLocks noGrp="1"/>
          </p:cNvSpPr>
          <p:nvPr>
            <p:ph idx="1"/>
          </p:nvPr>
        </p:nvSpPr>
        <p:spPr>
          <a:xfrm>
            <a:off x="838200" y="1825626"/>
            <a:ext cx="10515600" cy="1325564"/>
          </a:xfrm>
        </p:spPr>
        <p:txBody>
          <a:bodyPr/>
          <a:lstStyle/>
          <a:p>
            <a:pPr marL="0" indent="0" algn="ctr">
              <a:buNone/>
            </a:pPr>
            <a:r>
              <a:rPr lang="ar-SA" dirty="0"/>
              <a:t>رابط الموقع</a:t>
            </a:r>
          </a:p>
          <a:p>
            <a:pPr marL="0" indent="0" algn="ctr">
              <a:buNone/>
            </a:pPr>
            <a:r>
              <a:rPr lang="en-US" dirty="0">
                <a:hlinkClick r:id="rId2"/>
              </a:rPr>
              <a:t>https://www.powtoon.com/home/</a:t>
            </a:r>
            <a:r>
              <a:rPr lang="en-US" dirty="0"/>
              <a:t>?</a:t>
            </a:r>
            <a:endParaRPr lang="ar-SA" dirty="0"/>
          </a:p>
          <a:p>
            <a:pPr marL="0" indent="0" algn="ctr">
              <a:buNone/>
            </a:pPr>
            <a:endParaRPr lang="en-SA" dirty="0"/>
          </a:p>
        </p:txBody>
      </p:sp>
      <p:pic>
        <p:nvPicPr>
          <p:cNvPr id="4" name="Picture 3">
            <a:extLst>
              <a:ext uri="{FF2B5EF4-FFF2-40B4-BE49-F238E27FC236}">
                <a16:creationId xmlns:a16="http://schemas.microsoft.com/office/drawing/2014/main" id="{9C80CE13-56C3-2248-8865-7163DE6F3CDD}"/>
              </a:ext>
            </a:extLst>
          </p:cNvPr>
          <p:cNvPicPr>
            <a:picLocks noChangeAspect="1"/>
          </p:cNvPicPr>
          <p:nvPr/>
        </p:nvPicPr>
        <p:blipFill>
          <a:blip r:embed="rId3"/>
          <a:stretch>
            <a:fillRect/>
          </a:stretch>
        </p:blipFill>
        <p:spPr>
          <a:xfrm>
            <a:off x="3026978" y="3286128"/>
            <a:ext cx="5948855" cy="3366157"/>
          </a:xfrm>
          <a:prstGeom prst="rect">
            <a:avLst/>
          </a:prstGeom>
        </p:spPr>
      </p:pic>
    </p:spTree>
    <p:extLst>
      <p:ext uri="{BB962C8B-B14F-4D97-AF65-F5344CB8AC3E}">
        <p14:creationId xmlns:p14="http://schemas.microsoft.com/office/powerpoint/2010/main" val="2389941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64F10-57FB-A149-8A8B-9DDAB8C0DE09}"/>
              </a:ext>
            </a:extLst>
          </p:cNvPr>
          <p:cNvSpPr>
            <a:spLocks noGrp="1"/>
          </p:cNvSpPr>
          <p:nvPr>
            <p:ph type="title"/>
          </p:nvPr>
        </p:nvSpPr>
        <p:spPr/>
        <p:txBody>
          <a:bodyPr/>
          <a:lstStyle/>
          <a:p>
            <a:pPr algn="ctr"/>
            <a:r>
              <a:rPr lang="ar-SA" dirty="0">
                <a:ln w="0"/>
                <a:solidFill>
                  <a:srgbClr val="C00000"/>
                </a:solidFill>
                <a:effectLst>
                  <a:outerShdw blurRad="38100" dist="25400" dir="5400000" algn="ctr" rotWithShape="0">
                    <a:srgbClr val="6E747A">
                      <a:alpha val="43000"/>
                    </a:srgbClr>
                  </a:outerShdw>
                </a:effectLst>
              </a:rPr>
              <a:t>شرح للبرنامج</a:t>
            </a:r>
            <a:endParaRPr lang="en-SA" dirty="0">
              <a:ln w="0"/>
              <a:solidFill>
                <a:srgbClr val="C00000"/>
              </a:solidFill>
              <a:effectLst>
                <a:outerShdw blurRad="38100" dist="25400" dir="5400000" algn="ctr" rotWithShape="0">
                  <a:srgbClr val="6E747A">
                    <a:alpha val="43000"/>
                  </a:srgbClr>
                </a:outerShdw>
              </a:effectLst>
            </a:endParaRPr>
          </a:p>
        </p:txBody>
      </p:sp>
      <p:sp>
        <p:nvSpPr>
          <p:cNvPr id="3" name="Content Placeholder 2">
            <a:extLst>
              <a:ext uri="{FF2B5EF4-FFF2-40B4-BE49-F238E27FC236}">
                <a16:creationId xmlns:a16="http://schemas.microsoft.com/office/drawing/2014/main" id="{A3D30FDF-EDD9-674E-8FDB-429E427902F2}"/>
              </a:ext>
            </a:extLst>
          </p:cNvPr>
          <p:cNvSpPr>
            <a:spLocks noGrp="1"/>
          </p:cNvSpPr>
          <p:nvPr>
            <p:ph idx="1"/>
          </p:nvPr>
        </p:nvSpPr>
        <p:spPr/>
        <p:txBody>
          <a:bodyPr/>
          <a:lstStyle/>
          <a:p>
            <a:pPr algn="r" rtl="1"/>
            <a:r>
              <a:rPr lang="en-US" dirty="0">
                <a:hlinkClick r:id="rId2"/>
              </a:rPr>
              <a:t>https://www.youtube.com/watch?v=75lv9vPu7rc</a:t>
            </a:r>
            <a:endParaRPr lang="ar-SA" dirty="0"/>
          </a:p>
          <a:p>
            <a:pPr algn="r" rtl="1"/>
            <a:r>
              <a:rPr lang="en-US" dirty="0">
                <a:hlinkClick r:id="rId3"/>
              </a:rPr>
              <a:t>https://www.youtube.com/watch?v</a:t>
            </a:r>
            <a:r>
              <a:rPr lang="en-US">
                <a:hlinkClick r:id="rId3"/>
              </a:rPr>
              <a:t>=dJu3tZAdQzg</a:t>
            </a:r>
            <a:endParaRPr lang="ar-SA">
              <a:hlinkClick r:id="rId4"/>
            </a:endParaRPr>
          </a:p>
          <a:p>
            <a:pPr algn="r" rtl="1"/>
            <a:r>
              <a:rPr lang="en-US" dirty="0">
                <a:hlinkClick r:id="rId4"/>
              </a:rPr>
              <a:t>https://www.youtube.com/watch?v=KfWjFLG34as</a:t>
            </a:r>
            <a:endParaRPr lang="ar-SA" dirty="0"/>
          </a:p>
          <a:p>
            <a:pPr algn="r" rtl="1"/>
            <a:r>
              <a:rPr lang="en-US" dirty="0">
                <a:hlinkClick r:id="rId5"/>
              </a:rPr>
              <a:t>https://www.youtube.com/watch?v=6lpF7-GeTOU</a:t>
            </a:r>
            <a:endParaRPr lang="ar-SA" dirty="0"/>
          </a:p>
          <a:p>
            <a:pPr algn="r" rtl="1"/>
            <a:r>
              <a:rPr lang="en-US" dirty="0">
                <a:hlinkClick r:id="rId6"/>
              </a:rPr>
              <a:t>https://www.youtube.com/watch?v=qmMQWN3FU5c</a:t>
            </a:r>
            <a:endParaRPr lang="ar-SA" dirty="0"/>
          </a:p>
          <a:p>
            <a:pPr algn="r" rtl="1"/>
            <a:r>
              <a:rPr lang="en-US" dirty="0">
                <a:hlinkClick r:id="rId7"/>
              </a:rPr>
              <a:t>https://www.youtube.com/watch?v=SWF44n1abp8</a:t>
            </a:r>
            <a:endParaRPr lang="ar-SA" dirty="0"/>
          </a:p>
          <a:p>
            <a:pPr algn="r" rtl="1"/>
            <a:endParaRPr lang="en-SA" dirty="0"/>
          </a:p>
        </p:txBody>
      </p:sp>
    </p:spTree>
    <p:extLst>
      <p:ext uri="{BB962C8B-B14F-4D97-AF65-F5344CB8AC3E}">
        <p14:creationId xmlns:p14="http://schemas.microsoft.com/office/powerpoint/2010/main" val="1341916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01941-7CE7-EB47-A1B9-809099B9EFE8}"/>
              </a:ext>
            </a:extLst>
          </p:cNvPr>
          <p:cNvSpPr>
            <a:spLocks noGrp="1"/>
          </p:cNvSpPr>
          <p:nvPr>
            <p:ph type="title"/>
          </p:nvPr>
        </p:nvSpPr>
        <p:spPr/>
        <p:txBody>
          <a:bodyPr>
            <a:normAutofit/>
          </a:bodyPr>
          <a:lstStyle/>
          <a:p>
            <a:pPr algn="ctr" defTabSz="914400" rtl="1" eaLnBrk="1" latinLnBrk="0" hangingPunct="1">
              <a:lnSpc>
                <a:spcPct val="90000"/>
              </a:lnSpc>
              <a:spcBef>
                <a:spcPct val="0"/>
              </a:spcBef>
              <a:buNone/>
            </a:pPr>
            <a:r>
              <a:rPr lang="ar-SA" sz="6600" dirty="0">
                <a:ln w="0"/>
                <a:solidFill>
                  <a:srgbClr val="C00000"/>
                </a:solidFill>
                <a:effectLst>
                  <a:outerShdw blurRad="38100" dist="25400" dir="5400000" algn="ctr" rotWithShape="0">
                    <a:srgbClr val="6E747A">
                      <a:alpha val="43000"/>
                    </a:srgbClr>
                  </a:outerShdw>
                </a:effectLst>
              </a:rPr>
              <a:t>مقدمة</a:t>
            </a:r>
            <a:endParaRPr lang="en-SA" sz="6600" dirty="0">
              <a:ln w="0"/>
              <a:solidFill>
                <a:srgbClr val="C00000"/>
              </a:solidFill>
              <a:effectLst>
                <a:outerShdw blurRad="38100" dist="25400" dir="5400000" algn="ctr" rotWithShape="0">
                  <a:srgbClr val="6E747A">
                    <a:alpha val="43000"/>
                  </a:srgbClr>
                </a:outerShdw>
              </a:effectLst>
            </a:endParaRPr>
          </a:p>
        </p:txBody>
      </p:sp>
      <p:sp>
        <p:nvSpPr>
          <p:cNvPr id="3" name="Content Placeholder 2">
            <a:extLst>
              <a:ext uri="{FF2B5EF4-FFF2-40B4-BE49-F238E27FC236}">
                <a16:creationId xmlns:a16="http://schemas.microsoft.com/office/drawing/2014/main" id="{4D520610-7A37-2542-8563-BA2F947FA448}"/>
              </a:ext>
            </a:extLst>
          </p:cNvPr>
          <p:cNvSpPr>
            <a:spLocks noGrp="1"/>
          </p:cNvSpPr>
          <p:nvPr>
            <p:ph idx="1"/>
          </p:nvPr>
        </p:nvSpPr>
        <p:spPr>
          <a:xfrm>
            <a:off x="838200" y="2141537"/>
            <a:ext cx="10515600" cy="4351338"/>
          </a:xfrm>
        </p:spPr>
        <p:txBody>
          <a:bodyPr>
            <a:normAutofit/>
          </a:bodyPr>
          <a:lstStyle/>
          <a:p>
            <a:pPr algn="just" rtl="1"/>
            <a:r>
              <a:rPr lang="ar" sz="3600" dirty="0"/>
              <a:t>تُعتبر القصصُ تجربةَ الإنسانِ منذ القدم، وذلك في نقل المعلومات عن نفسه أو عن الآخرين أو عن العالم، كما تساعده على فهم ثقافة الآخرين وتصور العالم من حوله، والأهم من ذلك أن القصصَ تساعد الفرد على تعلم المهارات واكتساب المعارف، فيمكن استخدام القصص لتدريس المواد الدراسية المختلفة، فهي تعزز التعلم الذاتي والتفكير النقدي وتنمي مهارات التفكير، ومهارات اللغة، والمهارات الاجتماعية والمهارات الفنية لكل من المعلمين والمتعلمين.</a:t>
            </a:r>
            <a:endParaRPr lang="en-SA" sz="3600" dirty="0"/>
          </a:p>
        </p:txBody>
      </p:sp>
    </p:spTree>
    <p:extLst>
      <p:ext uri="{BB962C8B-B14F-4D97-AF65-F5344CB8AC3E}">
        <p14:creationId xmlns:p14="http://schemas.microsoft.com/office/powerpoint/2010/main" val="1771495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F2F2D-59EF-9444-B5B1-6241C6555E37}"/>
              </a:ext>
            </a:extLst>
          </p:cNvPr>
          <p:cNvSpPr>
            <a:spLocks noGrp="1"/>
          </p:cNvSpPr>
          <p:nvPr>
            <p:ph type="title"/>
          </p:nvPr>
        </p:nvSpPr>
        <p:spPr/>
        <p:txBody>
          <a:bodyPr>
            <a:normAutofit/>
          </a:bodyPr>
          <a:lstStyle/>
          <a:p>
            <a:pPr algn="ctr" defTabSz="914400" rtl="1" eaLnBrk="1" latinLnBrk="0" hangingPunct="1">
              <a:lnSpc>
                <a:spcPct val="90000"/>
              </a:lnSpc>
              <a:spcBef>
                <a:spcPct val="0"/>
              </a:spcBef>
              <a:buNone/>
            </a:pPr>
            <a:r>
              <a:rPr lang="ar-SA" sz="60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rPr>
              <a:t>المقدمة</a:t>
            </a:r>
            <a:endParaRPr lang="en-SA" sz="60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endParaRPr>
          </a:p>
        </p:txBody>
      </p:sp>
      <p:sp>
        <p:nvSpPr>
          <p:cNvPr id="3" name="Content Placeholder 2">
            <a:extLst>
              <a:ext uri="{FF2B5EF4-FFF2-40B4-BE49-F238E27FC236}">
                <a16:creationId xmlns:a16="http://schemas.microsoft.com/office/drawing/2014/main" id="{9E74E9B3-A393-DF42-B849-7B2BE9287997}"/>
              </a:ext>
            </a:extLst>
          </p:cNvPr>
          <p:cNvSpPr>
            <a:spLocks noGrp="1"/>
          </p:cNvSpPr>
          <p:nvPr>
            <p:ph idx="1"/>
          </p:nvPr>
        </p:nvSpPr>
        <p:spPr/>
        <p:txBody>
          <a:bodyPr>
            <a:normAutofit/>
          </a:bodyPr>
          <a:lstStyle/>
          <a:p>
            <a:pPr algn="just" rtl="1"/>
            <a:r>
              <a:rPr lang="ar" sz="3600" dirty="0"/>
              <a:t>أدى انتشار التكنولوجيا في السنوات الأخيرة إلى ظهور جيل جديد من القصص وهو القصص الرقمية، والتي تدمج التقنيات القائمة على الحاسب مع فن السرد القصصي.حيث أثبتت القصص الرقمية فعاليتها في العملية التعليمية فهي مناسبة  للمتعلمين البصريين والسمعيين، كما أنها تضيف المرح والإثارة وتنمي القدرة على حل المشاكل، وهي تناسب الفئات العمرية المختلفة ويمكن استخدامها في معظم المجالات الدراسية</a:t>
            </a:r>
            <a:endParaRPr lang="en-SA" sz="3600" dirty="0"/>
          </a:p>
        </p:txBody>
      </p:sp>
    </p:spTree>
    <p:extLst>
      <p:ext uri="{BB962C8B-B14F-4D97-AF65-F5344CB8AC3E}">
        <p14:creationId xmlns:p14="http://schemas.microsoft.com/office/powerpoint/2010/main" val="3498844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7C622-CFAE-EA4D-9BAA-17F2FBA1D763}"/>
              </a:ext>
            </a:extLst>
          </p:cNvPr>
          <p:cNvSpPr>
            <a:spLocks noGrp="1"/>
          </p:cNvSpPr>
          <p:nvPr>
            <p:ph type="title"/>
          </p:nvPr>
        </p:nvSpPr>
        <p:spPr/>
        <p:txBody>
          <a:bodyPr>
            <a:normAutofit/>
          </a:bodyPr>
          <a:lstStyle/>
          <a:p>
            <a:pPr algn="ctr" defTabSz="914400" eaLnBrk="1" latinLnBrk="0" hangingPunct="1">
              <a:lnSpc>
                <a:spcPct val="90000"/>
              </a:lnSpc>
              <a:spcBef>
                <a:spcPct val="0"/>
              </a:spcBef>
              <a:buNone/>
            </a:pPr>
            <a:r>
              <a:rPr lang="ar-SA" sz="48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rPr>
              <a:t>مفهوم القصص الرقمية</a:t>
            </a:r>
            <a:endParaRPr lang="en-SA" sz="48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endParaRPr>
          </a:p>
        </p:txBody>
      </p:sp>
      <p:sp>
        <p:nvSpPr>
          <p:cNvPr id="3" name="Content Placeholder 2">
            <a:extLst>
              <a:ext uri="{FF2B5EF4-FFF2-40B4-BE49-F238E27FC236}">
                <a16:creationId xmlns:a16="http://schemas.microsoft.com/office/drawing/2014/main" id="{9C24F667-5E28-3F42-BE0C-D966DF0326B8}"/>
              </a:ext>
            </a:extLst>
          </p:cNvPr>
          <p:cNvSpPr>
            <a:spLocks noGrp="1"/>
          </p:cNvSpPr>
          <p:nvPr>
            <p:ph idx="1"/>
          </p:nvPr>
        </p:nvSpPr>
        <p:spPr/>
        <p:txBody>
          <a:bodyPr>
            <a:normAutofit lnSpcReduction="10000"/>
          </a:bodyPr>
          <a:lstStyle/>
          <a:p>
            <a:pPr algn="r" rtl="1"/>
            <a:r>
              <a:rPr lang="ar" sz="3200" dirty="0"/>
              <a:t>ويعرفها </a:t>
            </a:r>
            <a:r>
              <a:rPr lang="en-US" sz="3200" dirty="0"/>
              <a:t>Thang et al, 2014) </a:t>
            </a:r>
            <a:r>
              <a:rPr lang="ar-SA" sz="3200" dirty="0"/>
              <a:t> )</a:t>
            </a:r>
            <a:r>
              <a:rPr lang="ar" sz="3200" dirty="0"/>
              <a:t>بأنها طريقة تجمع بين فن السرد مع مجموعة متنوعة من ملفات الصوت والفيديو والصور متعددة الوسائط.</a:t>
            </a:r>
          </a:p>
          <a:p>
            <a:pPr algn="r" rtl="1"/>
            <a:endParaRPr lang="ar" sz="3200" dirty="0"/>
          </a:p>
          <a:p>
            <a:pPr algn="r" rtl="1"/>
            <a:r>
              <a:rPr lang="ar" sz="3200" dirty="0"/>
              <a:t>ويعرفها </a:t>
            </a:r>
            <a:r>
              <a:rPr lang="en-US" sz="3200" dirty="0"/>
              <a:t>Shelton et al, 2017) </a:t>
            </a:r>
            <a:r>
              <a:rPr lang="ar-SA" sz="3200" dirty="0"/>
              <a:t> )</a:t>
            </a:r>
            <a:r>
              <a:rPr lang="ar" sz="3200" dirty="0"/>
              <a:t>بأنها السرد القصصي مع التواصل المرئي الذي يتضمن صورا حية مع أصوات.</a:t>
            </a:r>
          </a:p>
          <a:p>
            <a:pPr algn="r" rtl="1"/>
            <a:endParaRPr lang="ar" sz="3200" dirty="0"/>
          </a:p>
          <a:p>
            <a:pPr algn="r" rtl="1"/>
            <a:r>
              <a:rPr lang="ar" sz="3200" dirty="0"/>
              <a:t>كما تعرفها (شحاته، 2014) بأنها رواية رقمية تدور حول شخص أو حدث ويمكن أن تكون حقيقية أو خيالية ويتم فيها دمج النصوص والصور والرسوم والأصوات.</a:t>
            </a:r>
          </a:p>
          <a:p>
            <a:pPr marL="228600" indent="-228600" algn="r" defTabSz="914400" rtl="1" eaLnBrk="1" latinLnBrk="0" hangingPunct="1">
              <a:lnSpc>
                <a:spcPct val="90000"/>
              </a:lnSpc>
              <a:spcBef>
                <a:spcPts val="1000"/>
              </a:spcBef>
              <a:buFont typeface="Arial" panose="020B0604020202020204" pitchFamily="34" charset="0"/>
              <a:buChar char="•"/>
            </a:pPr>
            <a:endParaRPr lang="en-SA" sz="3200" dirty="0"/>
          </a:p>
        </p:txBody>
      </p:sp>
    </p:spTree>
    <p:extLst>
      <p:ext uri="{BB962C8B-B14F-4D97-AF65-F5344CB8AC3E}">
        <p14:creationId xmlns:p14="http://schemas.microsoft.com/office/powerpoint/2010/main" val="1289219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52BD3-79C3-D34C-A505-905DB56B9FE7}"/>
              </a:ext>
            </a:extLst>
          </p:cNvPr>
          <p:cNvSpPr>
            <a:spLocks noGrp="1"/>
          </p:cNvSpPr>
          <p:nvPr>
            <p:ph type="title"/>
          </p:nvPr>
        </p:nvSpPr>
        <p:spPr>
          <a:xfrm>
            <a:off x="838200" y="365125"/>
            <a:ext cx="10515600" cy="1587243"/>
          </a:xfrm>
        </p:spPr>
        <p:txBody>
          <a:bodyPr>
            <a:normAutofit/>
          </a:bodyPr>
          <a:lstStyle/>
          <a:p>
            <a:pPr algn="ctr" rtl="1"/>
            <a:r>
              <a:rPr lang="ar" sz="48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rPr>
              <a:t>أهمية استخدام القصص الرقمية في التعليم</a:t>
            </a:r>
            <a:br>
              <a:rPr lang="ar" sz="48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rPr>
            </a:br>
            <a:endParaRPr lang="en-SA" sz="48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endParaRPr>
          </a:p>
        </p:txBody>
      </p:sp>
      <p:sp>
        <p:nvSpPr>
          <p:cNvPr id="3" name="Content Placeholder 2">
            <a:extLst>
              <a:ext uri="{FF2B5EF4-FFF2-40B4-BE49-F238E27FC236}">
                <a16:creationId xmlns:a16="http://schemas.microsoft.com/office/drawing/2014/main" id="{0A8086C1-8C3D-6B46-BC72-22F5B4F99966}"/>
              </a:ext>
            </a:extLst>
          </p:cNvPr>
          <p:cNvSpPr>
            <a:spLocks noGrp="1"/>
          </p:cNvSpPr>
          <p:nvPr>
            <p:ph idx="1"/>
          </p:nvPr>
        </p:nvSpPr>
        <p:spPr/>
        <p:txBody>
          <a:bodyPr>
            <a:normAutofit/>
          </a:bodyPr>
          <a:lstStyle/>
          <a:p>
            <a:pPr algn="r" rtl="1"/>
            <a:r>
              <a:rPr lang="ar" sz="3200" b="0" dirty="0">
                <a:effectLst/>
              </a:rPr>
              <a:t>– تحسن من استيعاب المتعلمين.</a:t>
            </a:r>
            <a:endParaRPr lang="ar" sz="3200" dirty="0">
              <a:effectLst/>
            </a:endParaRPr>
          </a:p>
          <a:p>
            <a:pPr algn="r" rtl="1"/>
            <a:r>
              <a:rPr lang="ar" sz="3200" b="0" dirty="0">
                <a:effectLst/>
              </a:rPr>
              <a:t>– تعطي فرصة لخيال المتعلم في تحليل وتفسير أحداث القصة.</a:t>
            </a:r>
            <a:endParaRPr lang="ar" sz="3200" dirty="0">
              <a:effectLst/>
            </a:endParaRPr>
          </a:p>
          <a:p>
            <a:pPr algn="r" rtl="1"/>
            <a:r>
              <a:rPr lang="ar" sz="3200" b="0" dirty="0">
                <a:effectLst/>
              </a:rPr>
              <a:t>– تبعد </a:t>
            </a:r>
            <a:r>
              <a:rPr lang="ar" sz="3200" dirty="0"/>
              <a:t>الملل عن المتعلمين</a:t>
            </a:r>
            <a:r>
              <a:rPr lang="ar" sz="3200" dirty="0">
                <a:effectLst/>
              </a:rPr>
              <a:t>.</a:t>
            </a:r>
          </a:p>
          <a:p>
            <a:pPr algn="r" rtl="1"/>
            <a:r>
              <a:rPr lang="ar" sz="3200" b="0" dirty="0">
                <a:effectLst/>
              </a:rPr>
              <a:t>– توظف جميع الحواس لدى المتعلمين.</a:t>
            </a:r>
            <a:endParaRPr lang="ar" sz="3200" dirty="0">
              <a:effectLst/>
            </a:endParaRPr>
          </a:p>
          <a:p>
            <a:pPr algn="r" rtl="1"/>
            <a:r>
              <a:rPr lang="ar" sz="3200" b="0" dirty="0">
                <a:effectLst/>
              </a:rPr>
              <a:t>– تجعل عملية انتقال المعلومات تتم بشكل سهل وميسر.</a:t>
            </a:r>
            <a:endParaRPr lang="ar" sz="3200" dirty="0">
              <a:effectLst/>
            </a:endParaRPr>
          </a:p>
          <a:p>
            <a:pPr algn="r" rtl="1"/>
            <a:r>
              <a:rPr lang="ar" sz="3200" b="0" dirty="0">
                <a:effectLst/>
              </a:rPr>
              <a:t>– تضيف المتعة والتسلية إلى عملية التعليم والتعلم.</a:t>
            </a:r>
            <a:endParaRPr lang="ar" sz="3200" dirty="0">
              <a:effectLst/>
            </a:endParaRPr>
          </a:p>
          <a:p>
            <a:pPr algn="r" rtl="1"/>
            <a:r>
              <a:rPr lang="ar" sz="3200" b="0" dirty="0">
                <a:effectLst/>
              </a:rPr>
              <a:t>– تكسب المتعلمين مهارات النقد والحوار والتحليل.</a:t>
            </a:r>
            <a:endParaRPr lang="ar" sz="3200" dirty="0">
              <a:effectLst/>
            </a:endParaRPr>
          </a:p>
          <a:p>
            <a:pPr marL="228600" indent="-228600" algn="r" defTabSz="914400" rtl="1" eaLnBrk="1" latinLnBrk="0" hangingPunct="1">
              <a:lnSpc>
                <a:spcPct val="90000"/>
              </a:lnSpc>
              <a:spcBef>
                <a:spcPts val="1000"/>
              </a:spcBef>
              <a:buFont typeface="Arial" panose="020B0604020202020204" pitchFamily="34" charset="0"/>
              <a:buChar char="•"/>
            </a:pPr>
            <a:endParaRPr lang="en-SA" sz="3200" dirty="0"/>
          </a:p>
        </p:txBody>
      </p:sp>
    </p:spTree>
    <p:extLst>
      <p:ext uri="{BB962C8B-B14F-4D97-AF65-F5344CB8AC3E}">
        <p14:creationId xmlns:p14="http://schemas.microsoft.com/office/powerpoint/2010/main" val="322217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A193B-B525-854B-8394-CE6E73786D3D}"/>
              </a:ext>
            </a:extLst>
          </p:cNvPr>
          <p:cNvSpPr>
            <a:spLocks noGrp="1"/>
          </p:cNvSpPr>
          <p:nvPr>
            <p:ph type="title"/>
          </p:nvPr>
        </p:nvSpPr>
        <p:spPr/>
        <p:txBody>
          <a:bodyPr/>
          <a:lstStyle/>
          <a:p>
            <a:pPr algn="ctr" rtl="1"/>
            <a:r>
              <a:rPr lang="ar" dirty="0">
                <a:ln w="0"/>
                <a:solidFill>
                  <a:schemeClr val="accent1"/>
                </a:solidFill>
                <a:effectLst>
                  <a:outerShdw blurRad="38100" dist="25400" dir="5400000" algn="ctr" rotWithShape="0">
                    <a:srgbClr val="6E747A">
                      <a:alpha val="43000"/>
                    </a:srgbClr>
                  </a:outerShdw>
                </a:effectLst>
              </a:rPr>
              <a:t>مراحل إنتاج القصة الرقمية</a:t>
            </a:r>
            <a:endParaRPr lang="en-SA" dirty="0">
              <a:ln w="0"/>
              <a:solidFill>
                <a:schemeClr val="accent1"/>
              </a:solidFill>
              <a:effectLst>
                <a:outerShdw blurRad="38100" dist="25400" dir="5400000" algn="ctr" rotWithShape="0">
                  <a:srgbClr val="6E747A">
                    <a:alpha val="43000"/>
                  </a:srgbClr>
                </a:outerShdw>
              </a:effectLst>
            </a:endParaRPr>
          </a:p>
        </p:txBody>
      </p:sp>
      <p:sp>
        <p:nvSpPr>
          <p:cNvPr id="3" name="Content Placeholder 2">
            <a:extLst>
              <a:ext uri="{FF2B5EF4-FFF2-40B4-BE49-F238E27FC236}">
                <a16:creationId xmlns:a16="http://schemas.microsoft.com/office/drawing/2014/main" id="{25F0BEB0-1C75-9645-B502-8E2680C5D964}"/>
              </a:ext>
            </a:extLst>
          </p:cNvPr>
          <p:cNvSpPr>
            <a:spLocks noGrp="1"/>
          </p:cNvSpPr>
          <p:nvPr>
            <p:ph idx="1"/>
          </p:nvPr>
        </p:nvSpPr>
        <p:spPr>
          <a:xfrm>
            <a:off x="420130" y="2360141"/>
            <a:ext cx="10933670" cy="3816822"/>
          </a:xfrm>
        </p:spPr>
        <p:txBody>
          <a:bodyPr>
            <a:normAutofit/>
          </a:bodyPr>
          <a:lstStyle/>
          <a:p>
            <a:pPr algn="r" rtl="1"/>
            <a:r>
              <a:rPr lang="ar" sz="3200" dirty="0"/>
              <a:t>١- اختيار موضوع للقصة وتحديد الهدف منها.</a:t>
            </a:r>
          </a:p>
          <a:p>
            <a:pPr algn="r" rtl="1"/>
            <a:r>
              <a:rPr lang="ar" sz="3200" dirty="0"/>
              <a:t>٢- اختيار وتحديد الأصوات والصور والرسوم والمشاهد وجميع محتويات القصة.</a:t>
            </a:r>
          </a:p>
          <a:p>
            <a:pPr algn="r" rtl="1"/>
            <a:r>
              <a:rPr lang="ar-SA" sz="3200" dirty="0"/>
              <a:t>٣ - كتابة السناريو </a:t>
            </a:r>
            <a:endParaRPr lang="ar" sz="3200" dirty="0"/>
          </a:p>
          <a:p>
            <a:pPr algn="r" rtl="1"/>
            <a:r>
              <a:rPr lang="ar" sz="3200" dirty="0"/>
              <a:t>٤- إدراج الأصوات والصور والرسوم والمشاهد في برنامج أو موقع لإنتاج القصة الرقمية ثم ترتيبها حسب تسلسل القصة.</a:t>
            </a:r>
          </a:p>
          <a:p>
            <a:pPr algn="r" rtl="1"/>
            <a:r>
              <a:rPr lang="ar" sz="3200" dirty="0"/>
              <a:t>٥- تقديم القصة للجمهور وذلك لأخذ ردود فعلهم.</a:t>
            </a:r>
          </a:p>
          <a:p>
            <a:pPr marL="228600" indent="-228600" algn="r" defTabSz="914400" rtl="1" eaLnBrk="1" latinLnBrk="0" hangingPunct="1">
              <a:lnSpc>
                <a:spcPct val="90000"/>
              </a:lnSpc>
              <a:spcBef>
                <a:spcPts val="1000"/>
              </a:spcBef>
              <a:buFont typeface="Arial" panose="020B0604020202020204" pitchFamily="34" charset="0"/>
              <a:buChar char="•"/>
            </a:pPr>
            <a:endParaRPr lang="en-SA" sz="3200" dirty="0"/>
          </a:p>
        </p:txBody>
      </p:sp>
    </p:spTree>
    <p:extLst>
      <p:ext uri="{BB962C8B-B14F-4D97-AF65-F5344CB8AC3E}">
        <p14:creationId xmlns:p14="http://schemas.microsoft.com/office/powerpoint/2010/main" val="1022941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39AF5-4502-7A4D-9445-A66D8C5B1FD4}"/>
              </a:ext>
            </a:extLst>
          </p:cNvPr>
          <p:cNvSpPr>
            <a:spLocks noGrp="1"/>
          </p:cNvSpPr>
          <p:nvPr>
            <p:ph type="title"/>
          </p:nvPr>
        </p:nvSpPr>
        <p:spPr/>
        <p:txBody>
          <a:bodyPr/>
          <a:lstStyle/>
          <a:p>
            <a:pPr algn="ctr" rtl="1"/>
            <a:r>
              <a:rPr lang="ar" b="1" dirty="0">
                <a:ln w="22225">
                  <a:solidFill>
                    <a:schemeClr val="accent2"/>
                  </a:solidFill>
                  <a:prstDash val="solid"/>
                </a:ln>
                <a:solidFill>
                  <a:srgbClr val="C00000"/>
                </a:solidFill>
              </a:rPr>
              <a:t>مكونات القصة الرقمية التعليمية</a:t>
            </a:r>
            <a:endParaRPr lang="en-SA" b="1" dirty="0">
              <a:ln w="22225">
                <a:solidFill>
                  <a:schemeClr val="accent2"/>
                </a:solidFill>
                <a:prstDash val="solid"/>
              </a:ln>
              <a:solidFill>
                <a:srgbClr val="C00000"/>
              </a:solidFill>
            </a:endParaRPr>
          </a:p>
        </p:txBody>
      </p:sp>
      <p:sp>
        <p:nvSpPr>
          <p:cNvPr id="3" name="Content Placeholder 2">
            <a:extLst>
              <a:ext uri="{FF2B5EF4-FFF2-40B4-BE49-F238E27FC236}">
                <a16:creationId xmlns:a16="http://schemas.microsoft.com/office/drawing/2014/main" id="{36B19AB9-30D0-F640-B576-30346CABBC90}"/>
              </a:ext>
            </a:extLst>
          </p:cNvPr>
          <p:cNvSpPr>
            <a:spLocks noGrp="1"/>
          </p:cNvSpPr>
          <p:nvPr>
            <p:ph idx="1"/>
          </p:nvPr>
        </p:nvSpPr>
        <p:spPr/>
        <p:txBody>
          <a:bodyPr/>
          <a:lstStyle/>
          <a:p>
            <a:pPr algn="r" rtl="1"/>
            <a:r>
              <a:rPr lang="ar" dirty="0"/>
              <a:t>تذكر (شحاته، 2014) بأن للقصة الرقمية مكونات يجب توافرها فيها وهي:</a:t>
            </a:r>
          </a:p>
          <a:p>
            <a:pPr algn="r" rtl="1"/>
            <a:r>
              <a:rPr lang="ar" b="1" dirty="0"/>
              <a:t>الشخصية:</a:t>
            </a:r>
            <a:r>
              <a:rPr lang="ar" dirty="0"/>
              <a:t> يجب تحديد الشخصية الرئيسية والشخصيات الثانوية.</a:t>
            </a:r>
          </a:p>
          <a:p>
            <a:pPr algn="r" rtl="1"/>
            <a:r>
              <a:rPr lang="ar" b="1" dirty="0"/>
              <a:t>العُقدة:</a:t>
            </a:r>
            <a:r>
              <a:rPr lang="ar" dirty="0"/>
              <a:t> وهي ما سيكتسبه المتعلم من هذه القصة أو المشكلة التي سيتم التغلب عليها.</a:t>
            </a:r>
          </a:p>
          <a:p>
            <a:pPr algn="r" rtl="1"/>
            <a:r>
              <a:rPr lang="ar" b="1" dirty="0"/>
              <a:t>الإجراءات:</a:t>
            </a:r>
            <a:r>
              <a:rPr lang="ar" dirty="0"/>
              <a:t> ويقصد بها الإجراءات والمراحل التي تربط مراحل القصة ببعضها.</a:t>
            </a:r>
          </a:p>
          <a:p>
            <a:pPr algn="r" rtl="1"/>
            <a:r>
              <a:rPr lang="ar" b="1" dirty="0"/>
              <a:t>الذروة:</a:t>
            </a:r>
            <a:r>
              <a:rPr lang="ar" dirty="0"/>
              <a:t> وهي الأفكار والمعلومات المستفادة من هذه القصة أو حلول لمشكلة القصة.</a:t>
            </a:r>
          </a:p>
          <a:p>
            <a:pPr algn="r" rtl="1"/>
            <a:r>
              <a:rPr lang="ar" b="1" dirty="0"/>
              <a:t>الخاتمة:</a:t>
            </a:r>
            <a:r>
              <a:rPr lang="ar" dirty="0"/>
              <a:t> يتم عرض موجز لأحداث في القصة وذلك في نهايتها.</a:t>
            </a:r>
          </a:p>
          <a:p>
            <a:pPr marL="228600" indent="-228600" algn="r" defTabSz="914400" rtl="1" eaLnBrk="1" latinLnBrk="0" hangingPunct="1">
              <a:lnSpc>
                <a:spcPct val="90000"/>
              </a:lnSpc>
              <a:spcBef>
                <a:spcPts val="1000"/>
              </a:spcBef>
              <a:buFont typeface="Arial" panose="020B0604020202020204" pitchFamily="34" charset="0"/>
              <a:buChar char="•"/>
            </a:pPr>
            <a:endParaRPr lang="en-SA" dirty="0"/>
          </a:p>
        </p:txBody>
      </p:sp>
    </p:spTree>
    <p:extLst>
      <p:ext uri="{BB962C8B-B14F-4D97-AF65-F5344CB8AC3E}">
        <p14:creationId xmlns:p14="http://schemas.microsoft.com/office/powerpoint/2010/main" val="414538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9F652-137A-704C-9E74-FE0B3402A9F1}"/>
              </a:ext>
            </a:extLst>
          </p:cNvPr>
          <p:cNvSpPr>
            <a:spLocks noGrp="1"/>
          </p:cNvSpPr>
          <p:nvPr>
            <p:ph type="title"/>
          </p:nvPr>
        </p:nvSpPr>
        <p:spPr/>
        <p:txBody>
          <a:bodyPr/>
          <a:lstStyle/>
          <a:p>
            <a:pPr algn="ctr" defTabSz="914400" eaLnBrk="1" latinLnBrk="0" hangingPunct="1">
              <a:lnSpc>
                <a:spcPct val="90000"/>
              </a:lnSpc>
              <a:spcBef>
                <a:spcPct val="0"/>
              </a:spcBef>
              <a:buNone/>
            </a:pPr>
            <a:r>
              <a:rPr lang="ar-SA"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rPr>
              <a:t>سيناريو القصة التعليمية</a:t>
            </a:r>
            <a:endParaRPr lang="en-SA"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endParaRPr>
          </a:p>
        </p:txBody>
      </p:sp>
      <p:sp>
        <p:nvSpPr>
          <p:cNvPr id="3" name="Content Placeholder 2">
            <a:extLst>
              <a:ext uri="{FF2B5EF4-FFF2-40B4-BE49-F238E27FC236}">
                <a16:creationId xmlns:a16="http://schemas.microsoft.com/office/drawing/2014/main" id="{84EBAFEC-44FC-204F-834D-73E52B31011C}"/>
              </a:ext>
            </a:extLst>
          </p:cNvPr>
          <p:cNvSpPr>
            <a:spLocks noGrp="1"/>
          </p:cNvSpPr>
          <p:nvPr>
            <p:ph idx="1"/>
          </p:nvPr>
        </p:nvSpPr>
        <p:spPr/>
        <p:txBody>
          <a:bodyPr>
            <a:normAutofit/>
          </a:bodyPr>
          <a:lstStyle/>
          <a:p>
            <a:pPr algn="just" rtl="1"/>
            <a:r>
              <a:rPr lang="ar-SA" sz="3600" dirty="0"/>
              <a:t>من هنا، فالسيناريو عبارة عن شريط سردي ووصفي يهدف إلى تقديم الأحداث والشخصيات والفضاء </a:t>
            </a:r>
            <a:r>
              <a:rPr lang="ar-SA" sz="3600" dirty="0" err="1"/>
              <a:t>الزمكاني</a:t>
            </a:r>
            <a:r>
              <a:rPr lang="ar-SA" sz="3600" dirty="0"/>
              <a:t> مع تقديم كل المعلومات الضرورية إلى المشاهد عبر مكونات الحبكة السردية. وهناك نوعان من السيناريو: سيناريو خاص يتعلق بالسينما، وسيناريو عام يوجه إلى المسرح والإذاعة وغير ذلك من الاختصاصات الإعلامية</a:t>
            </a:r>
            <a:r>
              <a:rPr lang="en-US" sz="3600" dirty="0"/>
              <a:t>.</a:t>
            </a:r>
          </a:p>
          <a:p>
            <a:pPr marL="228600" indent="-228600" algn="just" defTabSz="914400" rtl="1" eaLnBrk="1" latinLnBrk="0" hangingPunct="1">
              <a:lnSpc>
                <a:spcPct val="90000"/>
              </a:lnSpc>
              <a:spcBef>
                <a:spcPts val="1000"/>
              </a:spcBef>
              <a:buFont typeface="Arial" panose="020B0604020202020204" pitchFamily="34" charset="0"/>
              <a:buChar char="•"/>
            </a:pPr>
            <a:endParaRPr lang="en-SA" sz="3600" dirty="0"/>
          </a:p>
        </p:txBody>
      </p:sp>
    </p:spTree>
    <p:extLst>
      <p:ext uri="{BB962C8B-B14F-4D97-AF65-F5344CB8AC3E}">
        <p14:creationId xmlns:p14="http://schemas.microsoft.com/office/powerpoint/2010/main" val="2081091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392331E-6702-784A-83BD-D70CC4672921}"/>
              </a:ext>
            </a:extLst>
          </p:cNvPr>
          <p:cNvGraphicFramePr>
            <a:graphicFrameLocks noGrp="1"/>
          </p:cNvGraphicFramePr>
          <p:nvPr>
            <p:extLst>
              <p:ext uri="{D42A27DB-BD31-4B8C-83A1-F6EECF244321}">
                <p14:modId xmlns:p14="http://schemas.microsoft.com/office/powerpoint/2010/main" val="2792967395"/>
              </p:ext>
            </p:extLst>
          </p:nvPr>
        </p:nvGraphicFramePr>
        <p:xfrm>
          <a:off x="1608006" y="2683509"/>
          <a:ext cx="8975989" cy="3369945"/>
        </p:xfrm>
        <a:graphic>
          <a:graphicData uri="http://schemas.openxmlformats.org/drawingml/2006/table">
            <a:tbl>
              <a:tblPr rtl="1" firstRow="1" firstCol="1" bandRow="1">
                <a:tableStyleId>{5C22544A-7EE6-4342-B048-85BDC9FD1C3A}</a:tableStyleId>
              </a:tblPr>
              <a:tblGrid>
                <a:gridCol w="835347">
                  <a:extLst>
                    <a:ext uri="{9D8B030D-6E8A-4147-A177-3AD203B41FA5}">
                      <a16:colId xmlns:a16="http://schemas.microsoft.com/office/drawing/2014/main" val="3169146803"/>
                    </a:ext>
                  </a:extLst>
                </a:gridCol>
                <a:gridCol w="1379589">
                  <a:extLst>
                    <a:ext uri="{9D8B030D-6E8A-4147-A177-3AD203B41FA5}">
                      <a16:colId xmlns:a16="http://schemas.microsoft.com/office/drawing/2014/main" val="34092602"/>
                    </a:ext>
                  </a:extLst>
                </a:gridCol>
                <a:gridCol w="1430123">
                  <a:extLst>
                    <a:ext uri="{9D8B030D-6E8A-4147-A177-3AD203B41FA5}">
                      <a16:colId xmlns:a16="http://schemas.microsoft.com/office/drawing/2014/main" val="3323151184"/>
                    </a:ext>
                  </a:extLst>
                </a:gridCol>
                <a:gridCol w="1530290">
                  <a:extLst>
                    <a:ext uri="{9D8B030D-6E8A-4147-A177-3AD203B41FA5}">
                      <a16:colId xmlns:a16="http://schemas.microsoft.com/office/drawing/2014/main" val="2467999536"/>
                    </a:ext>
                  </a:extLst>
                </a:gridCol>
                <a:gridCol w="1304510">
                  <a:extLst>
                    <a:ext uri="{9D8B030D-6E8A-4147-A177-3AD203B41FA5}">
                      <a16:colId xmlns:a16="http://schemas.microsoft.com/office/drawing/2014/main" val="2942246367"/>
                    </a:ext>
                  </a:extLst>
                </a:gridCol>
                <a:gridCol w="1304510">
                  <a:extLst>
                    <a:ext uri="{9D8B030D-6E8A-4147-A177-3AD203B41FA5}">
                      <a16:colId xmlns:a16="http://schemas.microsoft.com/office/drawing/2014/main" val="3486932188"/>
                    </a:ext>
                  </a:extLst>
                </a:gridCol>
                <a:gridCol w="1191620">
                  <a:extLst>
                    <a:ext uri="{9D8B030D-6E8A-4147-A177-3AD203B41FA5}">
                      <a16:colId xmlns:a16="http://schemas.microsoft.com/office/drawing/2014/main" val="2662335111"/>
                    </a:ext>
                  </a:extLst>
                </a:gridCol>
              </a:tblGrid>
              <a:tr h="0">
                <a:tc>
                  <a:txBody>
                    <a:bodyPr/>
                    <a:lstStyle/>
                    <a:p>
                      <a:pPr algn="ctr">
                        <a:spcAft>
                          <a:spcPts val="0"/>
                        </a:spcAft>
                      </a:pPr>
                      <a:r>
                        <a:rPr lang="ar-SA" sz="1400" b="1" dirty="0">
                          <a:effectLst/>
                          <a:latin typeface="Calibri" panose="020F0502020204030204" pitchFamily="34" charset="0"/>
                          <a:ea typeface="Calibri" panose="020F0502020204030204" pitchFamily="34" charset="0"/>
                          <a:cs typeface="Arial" panose="020B0604020202020204" pitchFamily="34" charset="0"/>
                        </a:rPr>
                        <a:t>المشهد</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ar-SA" sz="1400" b="1" dirty="0">
                          <a:effectLst/>
                          <a:latin typeface="Calibri" panose="020F0502020204030204" pitchFamily="34" charset="0"/>
                          <a:ea typeface="Calibri" panose="020F0502020204030204" pitchFamily="34" charset="0"/>
                          <a:cs typeface="Arial" panose="020B0604020202020204" pitchFamily="34" charset="0"/>
                        </a:rPr>
                        <a:t>الصورة</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ar-SA" sz="1400" b="1" dirty="0">
                          <a:effectLst/>
                          <a:latin typeface="Calibri" panose="020F0502020204030204" pitchFamily="34" charset="0"/>
                          <a:ea typeface="Calibri" panose="020F0502020204030204" pitchFamily="34" charset="0"/>
                          <a:cs typeface="Arial" panose="020B0604020202020204" pitchFamily="34" charset="0"/>
                        </a:rPr>
                        <a:t>الشخصيات</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ar-SA" sz="1400" b="1" dirty="0">
                          <a:effectLst/>
                          <a:latin typeface="Calibri" panose="020F0502020204030204" pitchFamily="34" charset="0"/>
                          <a:ea typeface="Calibri" panose="020F0502020204030204" pitchFamily="34" charset="0"/>
                          <a:cs typeface="Arial" panose="020B0604020202020204" pitchFamily="34" charset="0"/>
                        </a:rPr>
                        <a:t>الحوار</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ar-SA" sz="1400" b="1" dirty="0">
                          <a:effectLst/>
                          <a:latin typeface="Calibri" panose="020F0502020204030204" pitchFamily="34" charset="0"/>
                          <a:ea typeface="Calibri" panose="020F0502020204030204" pitchFamily="34" charset="0"/>
                          <a:cs typeface="Arial" panose="020B0604020202020204" pitchFamily="34" charset="0"/>
                        </a:rPr>
                        <a:t>الصوت</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ar-SA" sz="1200">
                          <a:effectLst/>
                          <a:latin typeface="Calibri" panose="020F0502020204030204" pitchFamily="34" charset="0"/>
                          <a:ea typeface="Calibri" panose="020F0502020204030204" pitchFamily="34" charset="0"/>
                          <a:cs typeface="Arial" panose="020B0604020202020204" pitchFamily="34" charset="0"/>
                        </a:rPr>
                        <a:t>الحركة</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ar-SA" sz="1400" b="1" dirty="0">
                          <a:effectLst/>
                          <a:latin typeface="Calibri" panose="020F0502020204030204" pitchFamily="34" charset="0"/>
                          <a:ea typeface="Calibri" panose="020F0502020204030204" pitchFamily="34" charset="0"/>
                          <a:cs typeface="Arial" panose="020B0604020202020204" pitchFamily="34" charset="0"/>
                        </a:rPr>
                        <a:t>الزمن</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04956328"/>
                  </a:ext>
                </a:extLst>
              </a:tr>
              <a:tr h="756920">
                <a:tc>
                  <a:txBody>
                    <a:bodyPr/>
                    <a:lstStyle/>
                    <a:p>
                      <a:pPr algn="ctr">
                        <a:spcAft>
                          <a:spcPts val="0"/>
                        </a:spcAft>
                      </a:pPr>
                      <a:r>
                        <a:rPr lang="en-US" sz="14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4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4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4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4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4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63841891"/>
                  </a:ext>
                </a:extLst>
              </a:tr>
              <a:tr h="803275">
                <a:tc>
                  <a:txBody>
                    <a:bodyPr/>
                    <a:lstStyle/>
                    <a:p>
                      <a:pPr algn="ctr">
                        <a:spcAft>
                          <a:spcPts val="0"/>
                        </a:spcAft>
                      </a:pPr>
                      <a:r>
                        <a:rPr lang="en-US" sz="14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4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4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4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4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en-US" sz="14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77346375"/>
                  </a:ext>
                </a:extLst>
              </a:tr>
              <a:tr h="805815">
                <a:tc>
                  <a:txBody>
                    <a:bodyPr/>
                    <a:lstStyle/>
                    <a:p>
                      <a:pPr>
                        <a:spcAft>
                          <a:spcPts val="0"/>
                        </a:spcAft>
                      </a:pPr>
                      <a:r>
                        <a:rPr lang="en-US" sz="12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US" sz="12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US" sz="12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US" sz="12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US" sz="12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69460450"/>
                  </a:ext>
                </a:extLst>
              </a:tr>
              <a:tr h="790575">
                <a:tc>
                  <a:txBody>
                    <a:bodyPr/>
                    <a:lstStyle/>
                    <a:p>
                      <a:pPr>
                        <a:spcAft>
                          <a:spcPts val="0"/>
                        </a:spcAft>
                      </a:pPr>
                      <a:r>
                        <a:rPr lang="en-US" sz="12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US" sz="12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US" sz="12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US" sz="12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algn="r" defTabSz="914400" rtl="1" eaLnBrk="1" latinLnBrk="0" hangingPunct="1">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25672084"/>
                  </a:ext>
                </a:extLst>
              </a:tr>
            </a:tbl>
          </a:graphicData>
        </a:graphic>
      </p:graphicFrame>
      <p:sp>
        <p:nvSpPr>
          <p:cNvPr id="2" name="Title 1">
            <a:extLst>
              <a:ext uri="{FF2B5EF4-FFF2-40B4-BE49-F238E27FC236}">
                <a16:creationId xmlns:a16="http://schemas.microsoft.com/office/drawing/2014/main" id="{E2B4ECC1-C913-884D-A33E-3248E69BB798}"/>
              </a:ext>
            </a:extLst>
          </p:cNvPr>
          <p:cNvSpPr>
            <a:spLocks noGrp="1"/>
          </p:cNvSpPr>
          <p:nvPr>
            <p:ph type="title"/>
          </p:nvPr>
        </p:nvSpPr>
        <p:spPr>
          <a:xfrm>
            <a:off x="1944127" y="306916"/>
            <a:ext cx="7463481" cy="1080616"/>
          </a:xfrm>
        </p:spPr>
        <p:txBody>
          <a:bodyPr/>
          <a:lstStyle/>
          <a:p>
            <a:pPr algn="ctr" defTabSz="914400" rtl="1" eaLnBrk="1" latinLnBrk="0" hangingPunct="1">
              <a:lnSpc>
                <a:spcPct val="90000"/>
              </a:lnSpc>
              <a:spcBef>
                <a:spcPct val="0"/>
              </a:spcBef>
              <a:buNone/>
            </a:pPr>
            <a:r>
              <a:rPr lang="ar-SA" b="1" dirty="0">
                <a:ln w="12700" cmpd="sng">
                  <a:solidFill>
                    <a:schemeClr val="accent4"/>
                  </a:solidFill>
                  <a:prstDash val="solid"/>
                </a:ln>
                <a:solidFill>
                  <a:srgbClr val="C00000"/>
                </a:solidFill>
              </a:rPr>
              <a:t>السيناريو</a:t>
            </a:r>
            <a:endParaRPr lang="en-SA" dirty="0">
              <a:solidFill>
                <a:srgbClr val="C00000"/>
              </a:solidFill>
            </a:endParaRPr>
          </a:p>
        </p:txBody>
      </p:sp>
      <p:graphicFrame>
        <p:nvGraphicFramePr>
          <p:cNvPr id="4" name="Content Placeholder 3">
            <a:extLst>
              <a:ext uri="{FF2B5EF4-FFF2-40B4-BE49-F238E27FC236}">
                <a16:creationId xmlns:a16="http://schemas.microsoft.com/office/drawing/2014/main" id="{A5B45E65-686F-D64D-A658-1BA0A7DBE79F}"/>
              </a:ext>
            </a:extLst>
          </p:cNvPr>
          <p:cNvGraphicFramePr>
            <a:graphicFrameLocks noGrp="1"/>
          </p:cNvGraphicFramePr>
          <p:nvPr>
            <p:ph idx="1"/>
            <p:extLst>
              <p:ext uri="{D42A27DB-BD31-4B8C-83A1-F6EECF244321}">
                <p14:modId xmlns:p14="http://schemas.microsoft.com/office/powerpoint/2010/main" val="209061860"/>
              </p:ext>
            </p:extLst>
          </p:nvPr>
        </p:nvGraphicFramePr>
        <p:xfrm>
          <a:off x="2662044" y="1415821"/>
          <a:ext cx="6745564" cy="1101987"/>
        </p:xfrm>
        <a:graphic>
          <a:graphicData uri="http://schemas.openxmlformats.org/drawingml/2006/table">
            <a:tbl>
              <a:tblPr firstRow="1" firstCol="1" bandRow="1">
                <a:tableStyleId>{5C22544A-7EE6-4342-B048-85BDC9FD1C3A}</a:tableStyleId>
              </a:tblPr>
              <a:tblGrid>
                <a:gridCol w="5353753">
                  <a:extLst>
                    <a:ext uri="{9D8B030D-6E8A-4147-A177-3AD203B41FA5}">
                      <a16:colId xmlns:a16="http://schemas.microsoft.com/office/drawing/2014/main" val="4051005555"/>
                    </a:ext>
                  </a:extLst>
                </a:gridCol>
                <a:gridCol w="1391811">
                  <a:extLst>
                    <a:ext uri="{9D8B030D-6E8A-4147-A177-3AD203B41FA5}">
                      <a16:colId xmlns:a16="http://schemas.microsoft.com/office/drawing/2014/main" val="1093285323"/>
                    </a:ext>
                  </a:extLst>
                </a:gridCol>
              </a:tblGrid>
              <a:tr h="271060">
                <a:tc>
                  <a:txBody>
                    <a:bodyPr/>
                    <a:lstStyle/>
                    <a:p>
                      <a:pPr algn="ctr">
                        <a:spcAft>
                          <a:spcPts val="0"/>
                        </a:spcAft>
                      </a:pPr>
                      <a:r>
                        <a:rPr lang="en-US" sz="14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ar-SA" sz="1400" dirty="0">
                          <a:effectLst/>
                        </a:rPr>
                        <a:t>الموضوع</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41278714"/>
                  </a:ext>
                </a:extLst>
              </a:tr>
              <a:tr h="271060">
                <a:tc>
                  <a:txBody>
                    <a:bodyPr/>
                    <a:lstStyle/>
                    <a:p>
                      <a:pPr algn="ctr">
                        <a:spcAft>
                          <a:spcPts val="0"/>
                        </a:spcAft>
                      </a:pPr>
                      <a:r>
                        <a:rPr lang="en-US" sz="1400" dirty="0">
                          <a:effectLs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ar-SA" sz="1400">
                          <a:effectLst/>
                        </a:rPr>
                        <a:t>الفئة المستهدفة</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0656319"/>
                  </a:ext>
                </a:extLst>
              </a:tr>
              <a:tr h="271060">
                <a:tc>
                  <a:txBody>
                    <a:bodyPr/>
                    <a:lstStyle/>
                    <a:p>
                      <a:pPr algn="ctr">
                        <a:spcAft>
                          <a:spcPts val="0"/>
                        </a:spcAft>
                      </a:pPr>
                      <a:r>
                        <a:rPr lang="en-US" sz="14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ar-SA" sz="1400">
                          <a:effectLst/>
                        </a:rPr>
                        <a:t>الهدف العام</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5572005"/>
                  </a:ext>
                </a:extLst>
              </a:tr>
              <a:tr h="288807">
                <a:tc>
                  <a:txBody>
                    <a:bodyPr/>
                    <a:lstStyle/>
                    <a:p>
                      <a:pPr algn="ctr">
                        <a:spcAft>
                          <a:spcPts val="0"/>
                        </a:spcAft>
                      </a:pPr>
                      <a:r>
                        <a:rPr lang="en-US" sz="14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ar-SA" sz="1400" dirty="0">
                          <a:effectLst/>
                        </a:rPr>
                        <a:t>مدة القصة</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4861325"/>
                  </a:ext>
                </a:extLst>
              </a:tr>
            </a:tbl>
          </a:graphicData>
        </a:graphic>
      </p:graphicFrame>
      <p:sp>
        <p:nvSpPr>
          <p:cNvPr id="6" name="Rectangle 1">
            <a:extLst>
              <a:ext uri="{FF2B5EF4-FFF2-40B4-BE49-F238E27FC236}">
                <a16:creationId xmlns:a16="http://schemas.microsoft.com/office/drawing/2014/main" id="{5F8ED731-521E-1540-B047-75B6136FF1D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A"/>
          </a:p>
        </p:txBody>
      </p:sp>
    </p:spTree>
    <p:extLst>
      <p:ext uri="{BB962C8B-B14F-4D97-AF65-F5344CB8AC3E}">
        <p14:creationId xmlns:p14="http://schemas.microsoft.com/office/powerpoint/2010/main" val="27553881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611</Words>
  <Application>Microsoft Macintosh PowerPoint</Application>
  <PresentationFormat>Widescreen</PresentationFormat>
  <Paragraphs>85</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القصة الرقمية</vt:lpstr>
      <vt:lpstr>مقدمة</vt:lpstr>
      <vt:lpstr>المقدمة</vt:lpstr>
      <vt:lpstr>مفهوم القصص الرقمية</vt:lpstr>
      <vt:lpstr>أهمية استخدام القصص الرقمية في التعليم </vt:lpstr>
      <vt:lpstr>مراحل إنتاج القصة الرقمية</vt:lpstr>
      <vt:lpstr>مكونات القصة الرقمية التعليمية</vt:lpstr>
      <vt:lpstr>سيناريو القصة التعليمية</vt:lpstr>
      <vt:lpstr>السيناريو</vt:lpstr>
      <vt:lpstr>برنامج  powtoon</vt:lpstr>
      <vt:lpstr>شرح للبرنامج</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Nabil Alomar</dc:creator>
  <cp:lastModifiedBy>Lamia Alsaleh</cp:lastModifiedBy>
  <cp:revision>8</cp:revision>
  <dcterms:created xsi:type="dcterms:W3CDTF">2020-03-07T19:23:11Z</dcterms:created>
  <dcterms:modified xsi:type="dcterms:W3CDTF">2021-03-27T22:35:39Z</dcterms:modified>
</cp:coreProperties>
</file>