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0ECA-11E1-41FE-A366-A0E7C1779205}" type="datetimeFigureOut">
              <a:rPr lang="ar-SA" smtClean="0"/>
              <a:pPr/>
              <a:t>01/05/35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51EB-9E98-4A44-8599-5910A76DD70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403648" y="2132856"/>
            <a:ext cx="6552728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403773"/>
            <a:ext cx="7772400" cy="923330"/>
          </a:xfrm>
        </p:spPr>
        <p:txBody>
          <a:bodyPr>
            <a:spAutoFit/>
          </a:bodyPr>
          <a:lstStyle/>
          <a:p>
            <a:r>
              <a:rPr lang="ar-SA" sz="54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القرآن الكريم</a:t>
            </a:r>
            <a:endParaRPr lang="ar-SA" sz="5400" b="1" dirty="0">
              <a:solidFill>
                <a:srgbClr val="333333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endParaRPr lang="ar-SA" dirty="0">
              <a:latin typeface="Arial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907704" y="3645024"/>
            <a:ext cx="5328592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3234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40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الثاني: البيان المفصل، وهو </a:t>
            </a:r>
            <a:r>
              <a:rPr lang="ar-SA" sz="40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ذكر</a:t>
            </a:r>
            <a:r>
              <a:rPr lang="en-US" sz="40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sz="40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الأحكام </a:t>
            </a:r>
            <a:r>
              <a:rPr lang="ar-SA" sz="40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التفصيلية، ومن </a:t>
            </a:r>
            <a:r>
              <a:rPr lang="ar-SA" sz="4000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ذلك:</a:t>
            </a:r>
            <a:endParaRPr lang="ar-SA" sz="4000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335550"/>
            <a:ext cx="8229600" cy="23575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مقادير الفروض.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مقادير العقوبات في الحدود.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3.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كيفية الطلاق وعدده.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4.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كيفية اللعان بين الزوجين.</a:t>
            </a:r>
            <a:endParaRPr lang="ar-SA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المحكم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والمتشابه: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7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92554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الخلاف في معنى 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المحكم 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والمتشابه على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أقوال: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4228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القول الأول: أن المحكم ما استقل بنفسه ولم يحتج  إلى بيان، والمتشابه ما احتاج إلى بيان فعلى هذا  يكون المحكم هو المفسر والمتشابه هو المجمل</a:t>
            </a:r>
          </a:p>
          <a:p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القول الثاني: أن المحكم ما اتضح معناه والمتشابه الذي  يغمض علمه على غير العلماء المحققين كالآيات التي  ظاهرها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التعارض .</a:t>
            </a:r>
            <a:endParaRPr lang="ar-SA" sz="28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القول الثالث: أن المتشابه هي الحروف التي ابتدأت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بها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  بعض السور </a:t>
            </a:r>
            <a:r>
              <a:rPr lang="ar-SA" sz="2800" dirty="0" err="1" smtClean="0">
                <a:latin typeface="Sakkal Majalla" pitchFamily="2" charset="-78"/>
                <a:cs typeface="Sakkal Majalla" pitchFamily="2" charset="-78"/>
              </a:rPr>
              <a:t>مثل </a:t>
            </a:r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(ألم) ونحوها والمحكم ما سواها.</a:t>
            </a:r>
          </a:p>
          <a:p>
            <a:r>
              <a:rPr lang="ar-SA" sz="2800" dirty="0" smtClean="0">
                <a:latin typeface="Sakkal Majalla" pitchFamily="2" charset="-78"/>
                <a:cs typeface="Sakkal Majalla" pitchFamily="2" charset="-78"/>
              </a:rPr>
              <a:t>القول الرابع: أن المتشابه يعود إلى اللفظ تارة، كالمشترك  اللفظي، وإلى المعنى تارة أخرى كإثباته مرة ونفيه مرة  آخرى، وكذا ما استأثر الله بعلمه وكحقائق الصفات.</a:t>
            </a:r>
            <a:endParaRPr lang="ar-SA" sz="28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حجّية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القرآن: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8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القرآن الكريم</a:t>
            </a:r>
            <a:endParaRPr lang="ar-SA" dirty="0">
              <a:solidFill>
                <a:srgbClr val="333333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تعريف</a:t>
            </a:r>
            <a:r>
              <a:rPr lang="en-US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القرآن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الكريم: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حروف القرآن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وقراءاته: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أحكام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القرآن: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وجوه 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إعجاز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القرآن: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خواص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القرآن: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5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أنواع </a:t>
            </a:r>
            <a:r>
              <a:rPr lang="ar-SA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بيان  القرآن </a:t>
            </a:r>
            <a:r>
              <a:rPr lang="ar-SA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للأحكام:</a:t>
            </a:r>
            <a:endParaRPr lang="ar-SA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صورة 3" descr="$6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20032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sz="36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 الأول: البيان بالمجمل: وهو ذكر القواعد  العامة للتشريع التي تندرج تحتها </a:t>
            </a:r>
            <a:r>
              <a:rPr lang="ar-SA" sz="36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الفروع </a:t>
            </a:r>
            <a:r>
              <a:rPr lang="ar-SA" sz="3600" dirty="0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الكثيرة، ومن </a:t>
            </a:r>
            <a:r>
              <a:rPr lang="ar-SA" sz="3600" dirty="0" err="1" smtClean="0">
                <a:solidFill>
                  <a:srgbClr val="000000"/>
                </a:solidFill>
                <a:latin typeface="Andalus" pitchFamily="18" charset="-78"/>
                <a:cs typeface="Andalus" pitchFamily="18" charset="-78"/>
              </a:rPr>
              <a:t>ذلك:</a:t>
            </a:r>
            <a:endParaRPr lang="ar-SA" sz="3600" dirty="0">
              <a:solidFill>
                <a:srgbClr val="0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564904"/>
            <a:ext cx="8229600" cy="2357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قاعدة رفع الحرج.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قاعدة الضرورات تبيح المحظورات.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3.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قاعدة العقوبة بقدر الجريمة.</a:t>
            </a:r>
          </a:p>
          <a:p>
            <a:pPr>
              <a:buNone/>
            </a:pPr>
            <a:r>
              <a:rPr lang="ar-SA" dirty="0" err="1" smtClean="0">
                <a:latin typeface="Sakkal Majalla" pitchFamily="2" charset="-78"/>
                <a:cs typeface="Sakkal Majalla" pitchFamily="2" charset="-78"/>
              </a:rPr>
              <a:t>4.</a:t>
            </a:r>
            <a:r>
              <a:rPr lang="ar-SA" dirty="0" smtClean="0">
                <a:latin typeface="Sakkal Majalla" pitchFamily="2" charset="-78"/>
                <a:cs typeface="Sakkal Majalla" pitchFamily="2" charset="-78"/>
              </a:rPr>
              <a:t> قاعدة العدل في الأحكام.</a:t>
            </a:r>
            <a:endParaRPr lang="ar-SA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230</Words>
  <Application>Microsoft Office PowerPoint</Application>
  <PresentationFormat>عرض على الشاشة (3:4)‏</PresentationFormat>
  <Paragraphs>26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القرآن الكريم</vt:lpstr>
      <vt:lpstr>القرآن الكريم</vt:lpstr>
      <vt:lpstr>تعريف القرآن الكريم:</vt:lpstr>
      <vt:lpstr>حروف القرآن وقراءاته:</vt:lpstr>
      <vt:lpstr>أحكام القرآن: </vt:lpstr>
      <vt:lpstr>وجوه إعجاز القرآن:</vt:lpstr>
      <vt:lpstr>خواص القرآن:</vt:lpstr>
      <vt:lpstr>أنواع بيان  القرآن للأحكام:</vt:lpstr>
      <vt:lpstr> الأول: البيان بالمجمل: وهو ذكر القواعد  العامة للتشريع التي تندرج تحتها الفروع الكثيرة، ومن ذلك:</vt:lpstr>
      <vt:lpstr>الثاني: البيان المفصل، وهو ذكر الأحكام التفصيلية، ومن ذلك:</vt:lpstr>
      <vt:lpstr>المحكم والمتشابه:</vt:lpstr>
      <vt:lpstr>الخلاف في معنى المحكم والمتشابه على أقوال:</vt:lpstr>
      <vt:lpstr>حجّية القرآن: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القرآن الكريم</dc:title>
  <dc:creator>وفاء بنت محمد العيسى</dc:creator>
  <cp:lastModifiedBy>seven</cp:lastModifiedBy>
  <cp:revision>5</cp:revision>
  <dcterms:created xsi:type="dcterms:W3CDTF">2014-02-02T15:09:55Z</dcterms:created>
  <dcterms:modified xsi:type="dcterms:W3CDTF">2014-03-02T13:02:56Z</dcterms:modified>
</cp:coreProperties>
</file>