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7" d="100"/>
          <a:sy n="67" d="100"/>
        </p:scale>
        <p:origin x="-146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81E51A9-FEA8-4282-BF47-B8E4E9AC2930}" type="datetimeFigureOut">
              <a:rPr lang="ar-SA" smtClean="0"/>
              <a:pPr/>
              <a:t>06/03/1429</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C10E394D-3937-4F11-BB27-4C383060FB69}"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1E51A9-FEA8-4282-BF47-B8E4E9AC2930}" type="datetimeFigureOut">
              <a:rPr lang="ar-SA" smtClean="0"/>
              <a:pPr/>
              <a:t>06/03/1429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10E394D-3937-4F11-BB27-4C383060FB69}"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1E51A9-FEA8-4282-BF47-B8E4E9AC2930}" type="datetimeFigureOut">
              <a:rPr lang="ar-SA" smtClean="0"/>
              <a:pPr/>
              <a:t>06/03/1429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10E394D-3937-4F11-BB27-4C383060FB69}"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1E51A9-FEA8-4282-BF47-B8E4E9AC2930}" type="datetimeFigureOut">
              <a:rPr lang="ar-SA" smtClean="0"/>
              <a:pPr/>
              <a:t>06/03/1429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10E394D-3937-4F11-BB27-4C383060FB69}"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81E51A9-FEA8-4282-BF47-B8E4E9AC2930}" type="datetimeFigureOut">
              <a:rPr lang="ar-SA" smtClean="0"/>
              <a:pPr/>
              <a:t>06/03/1429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10E394D-3937-4F11-BB27-4C383060FB69}"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1E51A9-FEA8-4282-BF47-B8E4E9AC2930}" type="datetimeFigureOut">
              <a:rPr lang="ar-SA" smtClean="0"/>
              <a:pPr/>
              <a:t>06/03/1429</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C10E394D-3937-4F11-BB27-4C383060FB69}"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81E51A9-FEA8-4282-BF47-B8E4E9AC2930}" type="datetimeFigureOut">
              <a:rPr lang="ar-SA" smtClean="0"/>
              <a:pPr/>
              <a:t>06/03/1429</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C10E394D-3937-4F11-BB27-4C383060FB69}"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81E51A9-FEA8-4282-BF47-B8E4E9AC2930}" type="datetimeFigureOut">
              <a:rPr lang="ar-SA" smtClean="0"/>
              <a:pPr/>
              <a:t>06/03/1429</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C10E394D-3937-4F11-BB27-4C383060FB69}"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1E51A9-FEA8-4282-BF47-B8E4E9AC2930}" type="datetimeFigureOut">
              <a:rPr lang="ar-SA" smtClean="0"/>
              <a:pPr/>
              <a:t>06/03/1429</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C10E394D-3937-4F11-BB27-4C383060FB69}"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1E51A9-FEA8-4282-BF47-B8E4E9AC2930}" type="datetimeFigureOut">
              <a:rPr lang="ar-SA" smtClean="0"/>
              <a:pPr/>
              <a:t>06/03/1429</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C10E394D-3937-4F11-BB27-4C383060FB69}"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81E51A9-FEA8-4282-BF47-B8E4E9AC2930}" type="datetimeFigureOut">
              <a:rPr lang="ar-SA" smtClean="0"/>
              <a:pPr/>
              <a:t>06/03/1429</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C10E394D-3937-4F11-BB27-4C383060FB69}" type="slidenum">
              <a:rPr lang="ar-SA" smtClean="0"/>
              <a:pPr/>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81E51A9-FEA8-4282-BF47-B8E4E9AC2930}" type="datetimeFigureOut">
              <a:rPr lang="ar-SA" smtClean="0"/>
              <a:pPr/>
              <a:t>06/03/1429</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10E394D-3937-4F11-BB27-4C383060FB69}" type="slidenum">
              <a:rPr lang="ar-SA" smtClean="0"/>
              <a:pPr/>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SA" smtClean="0"/>
              <a:t>تطبيقات على البرمجة الخطية</a:t>
            </a:r>
            <a:endParaRPr lang="ar-SA"/>
          </a:p>
        </p:txBody>
      </p:sp>
      <p:sp>
        <p:nvSpPr>
          <p:cNvPr id="3" name="Subtitle 2"/>
          <p:cNvSpPr>
            <a:spLocks noGrp="1"/>
          </p:cNvSpPr>
          <p:nvPr>
            <p:ph type="subTitle" idx="1"/>
          </p:nvPr>
        </p:nvSpPr>
        <p:spPr/>
        <p:txBody>
          <a:bodyPr/>
          <a:lstStyle/>
          <a:p>
            <a:endParaRPr lang="ar-SA"/>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pPr lvl="0"/>
            <a:r>
              <a:rPr lang="ar-SA" b="1" dirty="0" smtClean="0"/>
              <a:t>مسألة النقل </a:t>
            </a:r>
            <a:r>
              <a:rPr lang="en-US" b="1" dirty="0" smtClean="0"/>
              <a:t>A Transportation Problem</a:t>
            </a:r>
            <a:endParaRPr lang="en-US" dirty="0" smtClean="0"/>
          </a:p>
          <a:p>
            <a:r>
              <a:rPr lang="ar-SA" dirty="0" smtClean="0"/>
              <a:t>تمتلك شركة مخزنين للبضائع وترغب في توزيعها على ثلاثة عملاء. تحسب تكلفة نقل البضائع حسب بعد العميل عن المخزن. وتبحث الشركة عن أفضل طريقة لنقل البضائع بحيث تكون تكلفة النقل أقل ما يمكن.</a:t>
            </a:r>
            <a:endParaRPr lang="en-US" dirty="0" smtClean="0"/>
          </a:p>
          <a:p>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pPr lvl="0"/>
            <a:r>
              <a:rPr lang="ar-SA" b="1" dirty="0" smtClean="0"/>
              <a:t>مسألة التوظيف (أو التعيين) </a:t>
            </a:r>
            <a:r>
              <a:rPr lang="en-US" b="1" dirty="0" smtClean="0"/>
              <a:t>An Assignment Problem</a:t>
            </a:r>
            <a:endParaRPr lang="en-US" dirty="0" smtClean="0"/>
          </a:p>
          <a:p>
            <a:r>
              <a:rPr lang="ar-SA" dirty="0" smtClean="0"/>
              <a:t>يعمل أربعة محررين في إحدى المجلات لعدد محدود من الساعات كل شهر، ولدى رئيس التحرير أربعة مقالات يرغب في تحريرها، علمًا أن كل محرر يستطيع أن يحرر أي مقال. يدفع رئيس التحرير مبلغاً ثابتاً لكل محرر عن كل ساعة يقضيها في التحرير، ويختلف هذا المبلغ حسب المحرر وحسب نوعية المقال. المطلوب تحديد محرر لكل مقال بحيث تكون التكلفة أقل ما يمكن.</a:t>
            </a:r>
            <a:endParaRPr lang="en-US" dirty="0" smtClean="0"/>
          </a:p>
          <a:p>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r>
              <a:rPr lang="ar-SA" b="1" dirty="0" smtClean="0"/>
              <a:t>صياغة مسائل البرمجة الخطية</a:t>
            </a:r>
            <a:endParaRPr lang="en-US" dirty="0" smtClean="0"/>
          </a:p>
          <a:p>
            <a:r>
              <a:rPr lang="en-US" b="1" dirty="0" smtClean="0"/>
              <a:t>Formulation of LP Problems</a:t>
            </a:r>
          </a:p>
          <a:p>
            <a:r>
              <a:rPr lang="en-US" dirty="0" smtClean="0"/>
              <a:t> </a:t>
            </a:r>
          </a:p>
          <a:p>
            <a:r>
              <a:rPr lang="ar-SA" dirty="0" smtClean="0"/>
              <a:t>نورد تحت هذا العنوان عددًا من المسائل التطبيقية التي كثيرًا ما ترد في حياتنا اليومية أو في بعض التطبيقات الصناعية ونقوم بتحويل هذه المسائل إلى مسائل برمجة خطية يسهل حلها باستخدام بعض الطرائق التي سوف نتطرق إليها في أبواب قادمة.</a:t>
            </a:r>
            <a:endParaRPr lang="en-US" dirty="0" smtClean="0"/>
          </a:p>
          <a:p>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r>
              <a:rPr lang="ar-SA" dirty="0" smtClean="0"/>
              <a:t>لكي نقوم بصياغة المسائل التطبيقية على شكل مسائل برمجة خطية يلزم القيام بالخطوات الثلاث التالية:</a:t>
            </a:r>
            <a:endParaRPr lang="en-US" dirty="0" smtClean="0"/>
          </a:p>
          <a:p>
            <a:r>
              <a:rPr lang="ar-SA" dirty="0" smtClean="0"/>
              <a:t>1-تحديد متغيرات القرار (</a:t>
            </a:r>
            <a:r>
              <a:rPr lang="en-US" dirty="0" smtClean="0"/>
              <a:t>decision variables</a:t>
            </a:r>
            <a:r>
              <a:rPr lang="ar-SA" dirty="0" smtClean="0"/>
              <a:t>).</a:t>
            </a:r>
            <a:endParaRPr lang="en-US" dirty="0" smtClean="0"/>
          </a:p>
          <a:p>
            <a:r>
              <a:rPr lang="ar-SA" dirty="0" smtClean="0"/>
              <a:t>2-تحديد دالة الهدف وكتابتها كدالة خطية في متغيرات القرار. وهذه الدالة             هي التي نبحث عن أكبر قيمة أو أصغر قيمة لها.</a:t>
            </a:r>
            <a:endParaRPr lang="en-US" dirty="0" smtClean="0"/>
          </a:p>
          <a:p>
            <a:r>
              <a:rPr lang="ar-SA" dirty="0" smtClean="0"/>
              <a:t>3-تحديد جميع القيود في المسألة وكتابتها كمعادلات أو متراجحات خطية في متغيرات القرار.</a:t>
            </a:r>
            <a:endParaRPr lang="en-US" dirty="0" smtClean="0"/>
          </a:p>
          <a:p>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endParaRPr lang="ar-SA"/>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ABDF279987EB6458427414F28B114CD" ma:contentTypeVersion="0" ma:contentTypeDescription="Create a new document." ma:contentTypeScope="" ma:versionID="c2be2a0b10834a4dee6df2db8c410e8f">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99100CE-1E65-49CE-9435-1BC7F1DA6E8E}"/>
</file>

<file path=customXml/itemProps2.xml><?xml version="1.0" encoding="utf-8"?>
<ds:datastoreItem xmlns:ds="http://schemas.openxmlformats.org/officeDocument/2006/customXml" ds:itemID="{E86AF703-4AB1-423A-8774-D9D5D6E3EAD7}"/>
</file>

<file path=customXml/itemProps3.xml><?xml version="1.0" encoding="utf-8"?>
<ds:datastoreItem xmlns:ds="http://schemas.openxmlformats.org/officeDocument/2006/customXml" ds:itemID="{E496C952-21B6-423F-A145-BDA3440CABA2}"/>
</file>

<file path=docProps/app.xml><?xml version="1.0" encoding="utf-8"?>
<Properties xmlns="http://schemas.openxmlformats.org/officeDocument/2006/extended-properties" xmlns:vt="http://schemas.openxmlformats.org/officeDocument/2006/docPropsVTypes">
  <Template>Flow</Template>
  <TotalTime>1</TotalTime>
  <Words>189</Words>
  <Application>Microsoft Office PowerPoint</Application>
  <PresentationFormat>On-screen Show (4:3)</PresentationFormat>
  <Paragraphs>13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تطبيقات على البرمجة الخطية</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3</cp:revision>
  <dcterms:created xsi:type="dcterms:W3CDTF">2008-03-10T03:29:33Z</dcterms:created>
  <dcterms:modified xsi:type="dcterms:W3CDTF">2008-03-13T14:28:18Z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0x010100CABDF279987EB6458427414F28B114CD</vt:lpwstr>
  </property>
</Properties>
</file>