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08611-2100-4D27-8C73-497D218C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53FB300-70F2-4699-9C00-8AD0E0C7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AA98-61B8-4377-A325-3E8FCB482DD1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816F2F3-542B-4A22-89B8-CECDD3B3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BD05314-28F2-44F6-A423-76A5BFBE3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1561-4912-4BC1-B73A-3BA608F24F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360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FE315CD-D947-4449-A106-924973C3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96EEA7-E5A3-453D-BF42-A22D83D1E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165D35-1510-4DE9-890F-B4A96C146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AA98-61B8-4377-A325-3E8FCB482DD1}" type="datetimeFigureOut">
              <a:rPr lang="ar-SA" smtClean="0"/>
              <a:t>21/02/41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6AD3B6-6E3D-40CF-8356-48AA0F87B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C59F27-C274-4564-90CE-ED76D513C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1561-4912-4BC1-B73A-3BA608F24F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4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87F88723-B6C8-4C39-B85B-91BE79AF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النجاسة وأقسامها وأحكامها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78EBFF6-5F96-4070-B14B-7A0B0A316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4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95E737F-26AE-4C08-A203-7A956BF9B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أقسام النجاسة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048B64B-D88F-4BC7-BE2F-CC143FF3A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B677571-1BBD-4141-9436-BCC07176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النجاسة الحكمية</a:t>
            </a:r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9370143-49C2-4316-A26F-DCFABD78F8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2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46648EB-2126-49DB-BFFB-349F5AD3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كيفية تطهير المتنجس</a:t>
            </a:r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338CDD-9FE9-4C07-9BE8-5D985CF2F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8E2A75F-477E-4E1B-9552-7D814AB3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</a:t>
            </a:r>
            <a:r>
              <a:rPr lang="ar-SA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00A5BB1-3695-4F60-997B-BAC0D5F917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2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B5D7CC9-2155-4C52-A50E-7AEB57A7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 النجاسة المعفو عنها</a:t>
            </a:r>
            <a:endParaRPr lang="ar-SA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C22F751-8D50-45E5-8737-DE85AA0A6F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585294AF-77A2-4F9A-BE3E-E379D800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مسائل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7B14CD7-C97E-40AB-9B59-385A04D96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6F45DFE-2241-4F9F-AB50-5F017663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8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سؤر الحيوانات</a:t>
            </a:r>
            <a:endParaRPr lang="ar-SA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3A26594-F7A2-4D6C-8A2B-3628EABDD1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156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شاشة عريضة</PresentationFormat>
  <Paragraphs>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Traditional Arabic</vt:lpstr>
      <vt:lpstr>نسق Office</vt:lpstr>
      <vt:lpstr>النجاسة وأقسامها وأحكامها</vt:lpstr>
      <vt:lpstr>أقسام النجاسة</vt:lpstr>
      <vt:lpstr>أنواع النجاسة الحكمية</vt:lpstr>
      <vt:lpstr>كيفية تطهير المتنجس</vt:lpstr>
      <vt:lpstr>مسائل </vt:lpstr>
      <vt:lpstr>شروط النجاسة المعفو عنها</vt:lpstr>
      <vt:lpstr>مسائل</vt:lpstr>
      <vt:lpstr>سؤر الحيوانات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النجاسة وأقسامها وأحكامها</dc:title>
  <dc:creator>ندا</dc:creator>
  <cp:lastModifiedBy>ندا</cp:lastModifiedBy>
  <cp:revision>1</cp:revision>
  <dcterms:created xsi:type="dcterms:W3CDTF">2019-10-20T16:54:28Z</dcterms:created>
  <dcterms:modified xsi:type="dcterms:W3CDTF">2019-10-20T16:54:28Z</dcterms:modified>
</cp:coreProperties>
</file>