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dullah Alzahrani" initials="AA" lastIdx="0" clrIdx="0">
    <p:extLst>
      <p:ext uri="{19B8F6BF-5375-455C-9EA6-DF929625EA0E}">
        <p15:presenceInfo xmlns:p15="http://schemas.microsoft.com/office/powerpoint/2012/main" userId="43c7bf622ffe518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8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AA457-0371-4ECB-A133-877AF6F83A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1CAF16-557A-4AF1-9743-F9BA51F05096}">
      <dgm:prSet phldrT="[Text]"/>
      <dgm:spPr/>
      <dgm:t>
        <a:bodyPr/>
        <a:lstStyle/>
        <a:p>
          <a:r>
            <a:rPr lang="ar-SA" dirty="0"/>
            <a:t>مصدر</a:t>
          </a:r>
          <a:endParaRPr lang="en-US" dirty="0"/>
        </a:p>
      </dgm:t>
    </dgm:pt>
    <dgm:pt modelId="{2FE3F5E8-8D23-40B6-A81F-D09B20597644}" type="parTrans" cxnId="{255693CD-224D-4D69-8BC4-29F132B9F671}">
      <dgm:prSet/>
      <dgm:spPr/>
      <dgm:t>
        <a:bodyPr/>
        <a:lstStyle/>
        <a:p>
          <a:endParaRPr lang="en-US"/>
        </a:p>
      </dgm:t>
    </dgm:pt>
    <dgm:pt modelId="{1C11B659-288D-4162-87C3-8B1987EB4B92}" type="sibTrans" cxnId="{255693CD-224D-4D69-8BC4-29F132B9F671}">
      <dgm:prSet/>
      <dgm:spPr/>
      <dgm:t>
        <a:bodyPr/>
        <a:lstStyle/>
        <a:p>
          <a:endParaRPr lang="en-US"/>
        </a:p>
      </dgm:t>
    </dgm:pt>
    <dgm:pt modelId="{684E9B6A-789B-485E-B8E4-09711A52335C}">
      <dgm:prSet phldrT="[Text]"/>
      <dgm:spPr/>
      <dgm:t>
        <a:bodyPr/>
        <a:lstStyle/>
        <a:p>
          <a:r>
            <a:rPr lang="ar-SA" dirty="0"/>
            <a:t>جعلى</a:t>
          </a:r>
          <a:endParaRPr lang="en-US" dirty="0"/>
        </a:p>
      </dgm:t>
    </dgm:pt>
    <dgm:pt modelId="{7FFB4C21-72C6-404D-B6B3-B9748A7706B2}" type="parTrans" cxnId="{0070CB58-8F99-4324-AA8C-DFCCCCE23070}">
      <dgm:prSet/>
      <dgm:spPr/>
      <dgm:t>
        <a:bodyPr/>
        <a:lstStyle/>
        <a:p>
          <a:endParaRPr lang="en-US"/>
        </a:p>
      </dgm:t>
    </dgm:pt>
    <dgm:pt modelId="{CBB8875F-5488-47BB-90EB-6BA756693518}" type="sibTrans" cxnId="{0070CB58-8F99-4324-AA8C-DFCCCCE23070}">
      <dgm:prSet/>
      <dgm:spPr/>
      <dgm:t>
        <a:bodyPr/>
        <a:lstStyle/>
        <a:p>
          <a:endParaRPr lang="en-US"/>
        </a:p>
      </dgm:t>
    </dgm:pt>
    <dgm:pt modelId="{2C5AB9A6-12EF-46A8-83BC-C270C0C0F21C}">
      <dgm:prSet phldrT="[Text]"/>
      <dgm:spPr/>
      <dgm:t>
        <a:bodyPr/>
        <a:lstStyle/>
        <a:p>
          <a:r>
            <a:rPr lang="ar-SA" dirty="0"/>
            <a:t>مركب</a:t>
          </a:r>
          <a:endParaRPr lang="en-US" dirty="0"/>
        </a:p>
      </dgm:t>
    </dgm:pt>
    <dgm:pt modelId="{55972933-9A1A-470F-A62A-673CF34EA577}" type="parTrans" cxnId="{487AA073-1EBF-4B16-8FBC-FC2916FDB03B}">
      <dgm:prSet/>
      <dgm:spPr/>
      <dgm:t>
        <a:bodyPr/>
        <a:lstStyle/>
        <a:p>
          <a:endParaRPr lang="en-US"/>
        </a:p>
      </dgm:t>
    </dgm:pt>
    <dgm:pt modelId="{F78546D9-3C10-46DA-A4D6-0C7C2295FDF6}" type="sibTrans" cxnId="{487AA073-1EBF-4B16-8FBC-FC2916FDB03B}">
      <dgm:prSet/>
      <dgm:spPr/>
      <dgm:t>
        <a:bodyPr/>
        <a:lstStyle/>
        <a:p>
          <a:endParaRPr lang="en-US"/>
        </a:p>
      </dgm:t>
    </dgm:pt>
    <dgm:pt modelId="{38EB2E10-E227-4E65-8A06-B3FE9D8A7D0E}">
      <dgm:prSet/>
      <dgm:spPr/>
      <dgm:t>
        <a:bodyPr/>
        <a:lstStyle/>
        <a:p>
          <a:r>
            <a:rPr lang="ar-SA" dirty="0"/>
            <a:t>بسيط</a:t>
          </a:r>
          <a:endParaRPr lang="en-US" dirty="0"/>
        </a:p>
      </dgm:t>
    </dgm:pt>
    <dgm:pt modelId="{956AED18-5C9F-42DD-9001-B83EC34399A9}" type="parTrans" cxnId="{1F6B76A1-785A-42C9-BAC1-2B58EB61B73A}">
      <dgm:prSet/>
      <dgm:spPr/>
      <dgm:t>
        <a:bodyPr/>
        <a:lstStyle/>
        <a:p>
          <a:endParaRPr lang="en-US"/>
        </a:p>
      </dgm:t>
    </dgm:pt>
    <dgm:pt modelId="{68122830-61E4-4814-8668-1113880D5D0F}" type="sibTrans" cxnId="{1F6B76A1-785A-42C9-BAC1-2B58EB61B73A}">
      <dgm:prSet/>
      <dgm:spPr/>
      <dgm:t>
        <a:bodyPr/>
        <a:lstStyle/>
        <a:p>
          <a:endParaRPr lang="en-US"/>
        </a:p>
      </dgm:t>
    </dgm:pt>
    <dgm:pt modelId="{0D5F6062-0242-4390-9552-7D2E007D5B5D}" type="pres">
      <dgm:prSet presAssocID="{5A9AA457-0371-4ECB-A133-877AF6F83A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8A7965-5073-4652-B60A-55FD6B0DB2CD}" type="pres">
      <dgm:prSet presAssocID="{BB1CAF16-557A-4AF1-9743-F9BA51F05096}" presName="hierRoot1" presStyleCnt="0">
        <dgm:presLayoutVars>
          <dgm:hierBranch val="init"/>
        </dgm:presLayoutVars>
      </dgm:prSet>
      <dgm:spPr/>
    </dgm:pt>
    <dgm:pt modelId="{EFAC38F1-61A6-4690-ABD7-8F1D672F3A15}" type="pres">
      <dgm:prSet presAssocID="{BB1CAF16-557A-4AF1-9743-F9BA51F05096}" presName="rootComposite1" presStyleCnt="0"/>
      <dgm:spPr/>
    </dgm:pt>
    <dgm:pt modelId="{2823E89F-9A25-4ACF-858C-9859FA495219}" type="pres">
      <dgm:prSet presAssocID="{BB1CAF16-557A-4AF1-9743-F9BA51F05096}" presName="rootText1" presStyleLbl="node0" presStyleIdx="0" presStyleCnt="1">
        <dgm:presLayoutVars>
          <dgm:chPref val="3"/>
        </dgm:presLayoutVars>
      </dgm:prSet>
      <dgm:spPr/>
    </dgm:pt>
    <dgm:pt modelId="{433E7ACB-33C3-42A9-BD5E-20189D8F965B}" type="pres">
      <dgm:prSet presAssocID="{BB1CAF16-557A-4AF1-9743-F9BA51F05096}" presName="rootConnector1" presStyleLbl="node1" presStyleIdx="0" presStyleCnt="0"/>
      <dgm:spPr/>
    </dgm:pt>
    <dgm:pt modelId="{93DEC393-E1F2-4BD3-A8BD-03C27C01AFE6}" type="pres">
      <dgm:prSet presAssocID="{BB1CAF16-557A-4AF1-9743-F9BA51F05096}" presName="hierChild2" presStyleCnt="0"/>
      <dgm:spPr/>
    </dgm:pt>
    <dgm:pt modelId="{4237CCF2-2E66-4B31-A79F-FABB34599BFB}" type="pres">
      <dgm:prSet presAssocID="{7FFB4C21-72C6-404D-B6B3-B9748A7706B2}" presName="Name37" presStyleLbl="parChTrans1D2" presStyleIdx="0" presStyleCnt="3"/>
      <dgm:spPr/>
    </dgm:pt>
    <dgm:pt modelId="{2A56EA36-C216-4E4E-A7F4-CA4D9F090F46}" type="pres">
      <dgm:prSet presAssocID="{684E9B6A-789B-485E-B8E4-09711A52335C}" presName="hierRoot2" presStyleCnt="0">
        <dgm:presLayoutVars>
          <dgm:hierBranch val="init"/>
        </dgm:presLayoutVars>
      </dgm:prSet>
      <dgm:spPr/>
    </dgm:pt>
    <dgm:pt modelId="{18D5D133-CF8F-4049-BEB2-26E1D002BCFE}" type="pres">
      <dgm:prSet presAssocID="{684E9B6A-789B-485E-B8E4-09711A52335C}" presName="rootComposite" presStyleCnt="0"/>
      <dgm:spPr/>
    </dgm:pt>
    <dgm:pt modelId="{9E74B61F-BA6D-443F-9E68-AB6F2506549F}" type="pres">
      <dgm:prSet presAssocID="{684E9B6A-789B-485E-B8E4-09711A52335C}" presName="rootText" presStyleLbl="node2" presStyleIdx="0" presStyleCnt="3">
        <dgm:presLayoutVars>
          <dgm:chPref val="3"/>
        </dgm:presLayoutVars>
      </dgm:prSet>
      <dgm:spPr/>
    </dgm:pt>
    <dgm:pt modelId="{B9776168-4CD4-4A5B-9492-60E8E0F6B8AB}" type="pres">
      <dgm:prSet presAssocID="{684E9B6A-789B-485E-B8E4-09711A52335C}" presName="rootConnector" presStyleLbl="node2" presStyleIdx="0" presStyleCnt="3"/>
      <dgm:spPr/>
    </dgm:pt>
    <dgm:pt modelId="{03A59612-3E77-4BF1-9BC5-544E03F02BBF}" type="pres">
      <dgm:prSet presAssocID="{684E9B6A-789B-485E-B8E4-09711A52335C}" presName="hierChild4" presStyleCnt="0"/>
      <dgm:spPr/>
    </dgm:pt>
    <dgm:pt modelId="{30D15850-CBB4-4A1A-A650-3E4B9498D842}" type="pres">
      <dgm:prSet presAssocID="{684E9B6A-789B-485E-B8E4-09711A52335C}" presName="hierChild5" presStyleCnt="0"/>
      <dgm:spPr/>
    </dgm:pt>
    <dgm:pt modelId="{CB8A17EC-2A21-4E22-A376-A743446E5B42}" type="pres">
      <dgm:prSet presAssocID="{55972933-9A1A-470F-A62A-673CF34EA577}" presName="Name37" presStyleLbl="parChTrans1D2" presStyleIdx="1" presStyleCnt="3"/>
      <dgm:spPr/>
    </dgm:pt>
    <dgm:pt modelId="{4FF34069-0F65-4CDE-9195-B4FF3782B691}" type="pres">
      <dgm:prSet presAssocID="{2C5AB9A6-12EF-46A8-83BC-C270C0C0F21C}" presName="hierRoot2" presStyleCnt="0">
        <dgm:presLayoutVars>
          <dgm:hierBranch val="init"/>
        </dgm:presLayoutVars>
      </dgm:prSet>
      <dgm:spPr/>
    </dgm:pt>
    <dgm:pt modelId="{9D67706A-CEB3-4E30-BA74-6CEAD6A15D4B}" type="pres">
      <dgm:prSet presAssocID="{2C5AB9A6-12EF-46A8-83BC-C270C0C0F21C}" presName="rootComposite" presStyleCnt="0"/>
      <dgm:spPr/>
    </dgm:pt>
    <dgm:pt modelId="{5BA46FE1-38F1-43BD-84CA-8FF978C67FA7}" type="pres">
      <dgm:prSet presAssocID="{2C5AB9A6-12EF-46A8-83BC-C270C0C0F21C}" presName="rootText" presStyleLbl="node2" presStyleIdx="1" presStyleCnt="3">
        <dgm:presLayoutVars>
          <dgm:chPref val="3"/>
        </dgm:presLayoutVars>
      </dgm:prSet>
      <dgm:spPr/>
    </dgm:pt>
    <dgm:pt modelId="{2198BC12-4207-4BE6-9A34-75B20848336B}" type="pres">
      <dgm:prSet presAssocID="{2C5AB9A6-12EF-46A8-83BC-C270C0C0F21C}" presName="rootConnector" presStyleLbl="node2" presStyleIdx="1" presStyleCnt="3"/>
      <dgm:spPr/>
    </dgm:pt>
    <dgm:pt modelId="{C7352064-66FE-4905-AAF1-A83B49B19105}" type="pres">
      <dgm:prSet presAssocID="{2C5AB9A6-12EF-46A8-83BC-C270C0C0F21C}" presName="hierChild4" presStyleCnt="0"/>
      <dgm:spPr/>
    </dgm:pt>
    <dgm:pt modelId="{2BA072BC-3F9F-40AF-99EC-B82BAC625605}" type="pres">
      <dgm:prSet presAssocID="{2C5AB9A6-12EF-46A8-83BC-C270C0C0F21C}" presName="hierChild5" presStyleCnt="0"/>
      <dgm:spPr/>
    </dgm:pt>
    <dgm:pt modelId="{E8F6335E-AB9C-4444-9F83-2132CD03AC00}" type="pres">
      <dgm:prSet presAssocID="{956AED18-5C9F-42DD-9001-B83EC34399A9}" presName="Name37" presStyleLbl="parChTrans1D2" presStyleIdx="2" presStyleCnt="3"/>
      <dgm:spPr/>
    </dgm:pt>
    <dgm:pt modelId="{B963976E-5F0E-4680-BB0C-63D9B21F7CE2}" type="pres">
      <dgm:prSet presAssocID="{38EB2E10-E227-4E65-8A06-B3FE9D8A7D0E}" presName="hierRoot2" presStyleCnt="0">
        <dgm:presLayoutVars>
          <dgm:hierBranch val="init"/>
        </dgm:presLayoutVars>
      </dgm:prSet>
      <dgm:spPr/>
    </dgm:pt>
    <dgm:pt modelId="{AD65EEFA-1ADC-4ADD-A634-EAEBF552BAC5}" type="pres">
      <dgm:prSet presAssocID="{38EB2E10-E227-4E65-8A06-B3FE9D8A7D0E}" presName="rootComposite" presStyleCnt="0"/>
      <dgm:spPr/>
    </dgm:pt>
    <dgm:pt modelId="{ECEA00EE-59DA-4C14-A849-78F031C87172}" type="pres">
      <dgm:prSet presAssocID="{38EB2E10-E227-4E65-8A06-B3FE9D8A7D0E}" presName="rootText" presStyleLbl="node2" presStyleIdx="2" presStyleCnt="3">
        <dgm:presLayoutVars>
          <dgm:chPref val="3"/>
        </dgm:presLayoutVars>
      </dgm:prSet>
      <dgm:spPr/>
    </dgm:pt>
    <dgm:pt modelId="{7C6B1612-4270-4631-93C2-0C790549DE61}" type="pres">
      <dgm:prSet presAssocID="{38EB2E10-E227-4E65-8A06-B3FE9D8A7D0E}" presName="rootConnector" presStyleLbl="node2" presStyleIdx="2" presStyleCnt="3"/>
      <dgm:spPr/>
    </dgm:pt>
    <dgm:pt modelId="{1B94DC24-F9C9-49BE-AA34-2E71D63F77C3}" type="pres">
      <dgm:prSet presAssocID="{38EB2E10-E227-4E65-8A06-B3FE9D8A7D0E}" presName="hierChild4" presStyleCnt="0"/>
      <dgm:spPr/>
    </dgm:pt>
    <dgm:pt modelId="{1798BED3-42CA-430C-AB43-85EC21AA9E5D}" type="pres">
      <dgm:prSet presAssocID="{38EB2E10-E227-4E65-8A06-B3FE9D8A7D0E}" presName="hierChild5" presStyleCnt="0"/>
      <dgm:spPr/>
    </dgm:pt>
    <dgm:pt modelId="{23EDB1CA-F300-45AB-90CF-D7894BD55325}" type="pres">
      <dgm:prSet presAssocID="{BB1CAF16-557A-4AF1-9743-F9BA51F05096}" presName="hierChild3" presStyleCnt="0"/>
      <dgm:spPr/>
    </dgm:pt>
  </dgm:ptLst>
  <dgm:cxnLst>
    <dgm:cxn modelId="{B51DA81B-96D6-4EA6-8BDB-038C23CE4B61}" type="presOf" srcId="{956AED18-5C9F-42DD-9001-B83EC34399A9}" destId="{E8F6335E-AB9C-4444-9F83-2132CD03AC00}" srcOrd="0" destOrd="0" presId="urn:microsoft.com/office/officeart/2005/8/layout/orgChart1"/>
    <dgm:cxn modelId="{B220685D-3B61-428F-BA4C-658A29585823}" type="presOf" srcId="{55972933-9A1A-470F-A62A-673CF34EA577}" destId="{CB8A17EC-2A21-4E22-A376-A743446E5B42}" srcOrd="0" destOrd="0" presId="urn:microsoft.com/office/officeart/2005/8/layout/orgChart1"/>
    <dgm:cxn modelId="{37A99C67-250E-408E-9D20-74EE5BF55AA8}" type="presOf" srcId="{38EB2E10-E227-4E65-8A06-B3FE9D8A7D0E}" destId="{7C6B1612-4270-4631-93C2-0C790549DE61}" srcOrd="1" destOrd="0" presId="urn:microsoft.com/office/officeart/2005/8/layout/orgChart1"/>
    <dgm:cxn modelId="{DD5A2A52-9C42-45AF-AFCE-AEE6DE167661}" type="presOf" srcId="{BB1CAF16-557A-4AF1-9743-F9BA51F05096}" destId="{2823E89F-9A25-4ACF-858C-9859FA495219}" srcOrd="0" destOrd="0" presId="urn:microsoft.com/office/officeart/2005/8/layout/orgChart1"/>
    <dgm:cxn modelId="{487AA073-1EBF-4B16-8FBC-FC2916FDB03B}" srcId="{BB1CAF16-557A-4AF1-9743-F9BA51F05096}" destId="{2C5AB9A6-12EF-46A8-83BC-C270C0C0F21C}" srcOrd="1" destOrd="0" parTransId="{55972933-9A1A-470F-A62A-673CF34EA577}" sibTransId="{F78546D9-3C10-46DA-A4D6-0C7C2295FDF6}"/>
    <dgm:cxn modelId="{2AAC7F74-97BA-4253-ABD3-E59B4E595189}" type="presOf" srcId="{684E9B6A-789B-485E-B8E4-09711A52335C}" destId="{B9776168-4CD4-4A5B-9492-60E8E0F6B8AB}" srcOrd="1" destOrd="0" presId="urn:microsoft.com/office/officeart/2005/8/layout/orgChart1"/>
    <dgm:cxn modelId="{0070CB58-8F99-4324-AA8C-DFCCCCE23070}" srcId="{BB1CAF16-557A-4AF1-9743-F9BA51F05096}" destId="{684E9B6A-789B-485E-B8E4-09711A52335C}" srcOrd="0" destOrd="0" parTransId="{7FFB4C21-72C6-404D-B6B3-B9748A7706B2}" sibTransId="{CBB8875F-5488-47BB-90EB-6BA756693518}"/>
    <dgm:cxn modelId="{292DEF93-6B32-4B08-B758-938A896CE05D}" type="presOf" srcId="{5A9AA457-0371-4ECB-A133-877AF6F83A5D}" destId="{0D5F6062-0242-4390-9552-7D2E007D5B5D}" srcOrd="0" destOrd="0" presId="urn:microsoft.com/office/officeart/2005/8/layout/orgChart1"/>
    <dgm:cxn modelId="{1F6B76A1-785A-42C9-BAC1-2B58EB61B73A}" srcId="{BB1CAF16-557A-4AF1-9743-F9BA51F05096}" destId="{38EB2E10-E227-4E65-8A06-B3FE9D8A7D0E}" srcOrd="2" destOrd="0" parTransId="{956AED18-5C9F-42DD-9001-B83EC34399A9}" sibTransId="{68122830-61E4-4814-8668-1113880D5D0F}"/>
    <dgm:cxn modelId="{255693CD-224D-4D69-8BC4-29F132B9F671}" srcId="{5A9AA457-0371-4ECB-A133-877AF6F83A5D}" destId="{BB1CAF16-557A-4AF1-9743-F9BA51F05096}" srcOrd="0" destOrd="0" parTransId="{2FE3F5E8-8D23-40B6-A81F-D09B20597644}" sibTransId="{1C11B659-288D-4162-87C3-8B1987EB4B92}"/>
    <dgm:cxn modelId="{90FAB1CE-6B3C-4F82-BCFA-D7507D640CF3}" type="presOf" srcId="{7FFB4C21-72C6-404D-B6B3-B9748A7706B2}" destId="{4237CCF2-2E66-4B31-A79F-FABB34599BFB}" srcOrd="0" destOrd="0" presId="urn:microsoft.com/office/officeart/2005/8/layout/orgChart1"/>
    <dgm:cxn modelId="{A58685D6-C60D-4A33-9DA7-EF7702FAA949}" type="presOf" srcId="{2C5AB9A6-12EF-46A8-83BC-C270C0C0F21C}" destId="{2198BC12-4207-4BE6-9A34-75B20848336B}" srcOrd="1" destOrd="0" presId="urn:microsoft.com/office/officeart/2005/8/layout/orgChart1"/>
    <dgm:cxn modelId="{52AE2ADF-CB99-4D65-8825-E5FFEDB8CECD}" type="presOf" srcId="{38EB2E10-E227-4E65-8A06-B3FE9D8A7D0E}" destId="{ECEA00EE-59DA-4C14-A849-78F031C87172}" srcOrd="0" destOrd="0" presId="urn:microsoft.com/office/officeart/2005/8/layout/orgChart1"/>
    <dgm:cxn modelId="{3B0DB5E4-B3B8-4D72-89B2-C41123DDAF9B}" type="presOf" srcId="{684E9B6A-789B-485E-B8E4-09711A52335C}" destId="{9E74B61F-BA6D-443F-9E68-AB6F2506549F}" srcOrd="0" destOrd="0" presId="urn:microsoft.com/office/officeart/2005/8/layout/orgChart1"/>
    <dgm:cxn modelId="{CBF8B7E6-6C2F-4FBE-95F4-D37AB3E66DAC}" type="presOf" srcId="{2C5AB9A6-12EF-46A8-83BC-C270C0C0F21C}" destId="{5BA46FE1-38F1-43BD-84CA-8FF978C67FA7}" srcOrd="0" destOrd="0" presId="urn:microsoft.com/office/officeart/2005/8/layout/orgChart1"/>
    <dgm:cxn modelId="{F29044F0-F351-483B-BD46-0F043C26E16D}" type="presOf" srcId="{BB1CAF16-557A-4AF1-9743-F9BA51F05096}" destId="{433E7ACB-33C3-42A9-BD5E-20189D8F965B}" srcOrd="1" destOrd="0" presId="urn:microsoft.com/office/officeart/2005/8/layout/orgChart1"/>
    <dgm:cxn modelId="{AFC7F002-586D-4B95-8098-A2451FBFF4E7}" type="presParOf" srcId="{0D5F6062-0242-4390-9552-7D2E007D5B5D}" destId="{548A7965-5073-4652-B60A-55FD6B0DB2CD}" srcOrd="0" destOrd="0" presId="urn:microsoft.com/office/officeart/2005/8/layout/orgChart1"/>
    <dgm:cxn modelId="{1BDEA280-C1C9-4B92-9F4E-F19CE9F86CB7}" type="presParOf" srcId="{548A7965-5073-4652-B60A-55FD6B0DB2CD}" destId="{EFAC38F1-61A6-4690-ABD7-8F1D672F3A15}" srcOrd="0" destOrd="0" presId="urn:microsoft.com/office/officeart/2005/8/layout/orgChart1"/>
    <dgm:cxn modelId="{6219D080-67E0-4455-9D20-8A3B80305053}" type="presParOf" srcId="{EFAC38F1-61A6-4690-ABD7-8F1D672F3A15}" destId="{2823E89F-9A25-4ACF-858C-9859FA495219}" srcOrd="0" destOrd="0" presId="urn:microsoft.com/office/officeart/2005/8/layout/orgChart1"/>
    <dgm:cxn modelId="{51789A02-4A95-43E3-9F9D-82F08968F27B}" type="presParOf" srcId="{EFAC38F1-61A6-4690-ABD7-8F1D672F3A15}" destId="{433E7ACB-33C3-42A9-BD5E-20189D8F965B}" srcOrd="1" destOrd="0" presId="urn:microsoft.com/office/officeart/2005/8/layout/orgChart1"/>
    <dgm:cxn modelId="{8268DD40-2B48-4067-A182-F48686843724}" type="presParOf" srcId="{548A7965-5073-4652-B60A-55FD6B0DB2CD}" destId="{93DEC393-E1F2-4BD3-A8BD-03C27C01AFE6}" srcOrd="1" destOrd="0" presId="urn:microsoft.com/office/officeart/2005/8/layout/orgChart1"/>
    <dgm:cxn modelId="{1EA59D40-50E1-4B51-A6C4-0EBBC96721B7}" type="presParOf" srcId="{93DEC393-E1F2-4BD3-A8BD-03C27C01AFE6}" destId="{4237CCF2-2E66-4B31-A79F-FABB34599BFB}" srcOrd="0" destOrd="0" presId="urn:microsoft.com/office/officeart/2005/8/layout/orgChart1"/>
    <dgm:cxn modelId="{569993C6-5511-4729-9EBF-31EBBC104658}" type="presParOf" srcId="{93DEC393-E1F2-4BD3-A8BD-03C27C01AFE6}" destId="{2A56EA36-C216-4E4E-A7F4-CA4D9F090F46}" srcOrd="1" destOrd="0" presId="urn:microsoft.com/office/officeart/2005/8/layout/orgChart1"/>
    <dgm:cxn modelId="{ED9D19DE-F11B-40F4-A949-BAA6C1B8D0D4}" type="presParOf" srcId="{2A56EA36-C216-4E4E-A7F4-CA4D9F090F46}" destId="{18D5D133-CF8F-4049-BEB2-26E1D002BCFE}" srcOrd="0" destOrd="0" presId="urn:microsoft.com/office/officeart/2005/8/layout/orgChart1"/>
    <dgm:cxn modelId="{4E433E46-4133-46D2-B68A-301AC97CE064}" type="presParOf" srcId="{18D5D133-CF8F-4049-BEB2-26E1D002BCFE}" destId="{9E74B61F-BA6D-443F-9E68-AB6F2506549F}" srcOrd="0" destOrd="0" presId="urn:microsoft.com/office/officeart/2005/8/layout/orgChart1"/>
    <dgm:cxn modelId="{791C7BFA-55A7-4A18-94E7-41944D1AB083}" type="presParOf" srcId="{18D5D133-CF8F-4049-BEB2-26E1D002BCFE}" destId="{B9776168-4CD4-4A5B-9492-60E8E0F6B8AB}" srcOrd="1" destOrd="0" presId="urn:microsoft.com/office/officeart/2005/8/layout/orgChart1"/>
    <dgm:cxn modelId="{F774054E-5DC4-4713-AF67-25D4E1B5AD14}" type="presParOf" srcId="{2A56EA36-C216-4E4E-A7F4-CA4D9F090F46}" destId="{03A59612-3E77-4BF1-9BC5-544E03F02BBF}" srcOrd="1" destOrd="0" presId="urn:microsoft.com/office/officeart/2005/8/layout/orgChart1"/>
    <dgm:cxn modelId="{11265ED4-3071-40C6-A03E-0107FF928FA9}" type="presParOf" srcId="{2A56EA36-C216-4E4E-A7F4-CA4D9F090F46}" destId="{30D15850-CBB4-4A1A-A650-3E4B9498D842}" srcOrd="2" destOrd="0" presId="urn:microsoft.com/office/officeart/2005/8/layout/orgChart1"/>
    <dgm:cxn modelId="{F03CBE33-6158-4EDD-B445-AE79B2B93DD5}" type="presParOf" srcId="{93DEC393-E1F2-4BD3-A8BD-03C27C01AFE6}" destId="{CB8A17EC-2A21-4E22-A376-A743446E5B42}" srcOrd="2" destOrd="0" presId="urn:microsoft.com/office/officeart/2005/8/layout/orgChart1"/>
    <dgm:cxn modelId="{8FB2E751-D83B-4329-A796-BD17C02A5247}" type="presParOf" srcId="{93DEC393-E1F2-4BD3-A8BD-03C27C01AFE6}" destId="{4FF34069-0F65-4CDE-9195-B4FF3782B691}" srcOrd="3" destOrd="0" presId="urn:microsoft.com/office/officeart/2005/8/layout/orgChart1"/>
    <dgm:cxn modelId="{466CF198-2377-4316-A086-B949A9811D02}" type="presParOf" srcId="{4FF34069-0F65-4CDE-9195-B4FF3782B691}" destId="{9D67706A-CEB3-4E30-BA74-6CEAD6A15D4B}" srcOrd="0" destOrd="0" presId="urn:microsoft.com/office/officeart/2005/8/layout/orgChart1"/>
    <dgm:cxn modelId="{E9051424-C546-448E-A303-DE3B6E1B5BD1}" type="presParOf" srcId="{9D67706A-CEB3-4E30-BA74-6CEAD6A15D4B}" destId="{5BA46FE1-38F1-43BD-84CA-8FF978C67FA7}" srcOrd="0" destOrd="0" presId="urn:microsoft.com/office/officeart/2005/8/layout/orgChart1"/>
    <dgm:cxn modelId="{64A9D0E4-AFCE-4905-9C85-46399EAA42C3}" type="presParOf" srcId="{9D67706A-CEB3-4E30-BA74-6CEAD6A15D4B}" destId="{2198BC12-4207-4BE6-9A34-75B20848336B}" srcOrd="1" destOrd="0" presId="urn:microsoft.com/office/officeart/2005/8/layout/orgChart1"/>
    <dgm:cxn modelId="{BE8ECE55-8B3F-4EFB-8B4B-D21CA0F2E25C}" type="presParOf" srcId="{4FF34069-0F65-4CDE-9195-B4FF3782B691}" destId="{C7352064-66FE-4905-AAF1-A83B49B19105}" srcOrd="1" destOrd="0" presId="urn:microsoft.com/office/officeart/2005/8/layout/orgChart1"/>
    <dgm:cxn modelId="{B6F6D27A-6D20-4601-A2DE-627097ECF361}" type="presParOf" srcId="{4FF34069-0F65-4CDE-9195-B4FF3782B691}" destId="{2BA072BC-3F9F-40AF-99EC-B82BAC625605}" srcOrd="2" destOrd="0" presId="urn:microsoft.com/office/officeart/2005/8/layout/orgChart1"/>
    <dgm:cxn modelId="{6EAD1FB9-D322-453B-990A-2F6679B1A60C}" type="presParOf" srcId="{93DEC393-E1F2-4BD3-A8BD-03C27C01AFE6}" destId="{E8F6335E-AB9C-4444-9F83-2132CD03AC00}" srcOrd="4" destOrd="0" presId="urn:microsoft.com/office/officeart/2005/8/layout/orgChart1"/>
    <dgm:cxn modelId="{49EE7590-519C-4C3C-80B4-1E5673138026}" type="presParOf" srcId="{93DEC393-E1F2-4BD3-A8BD-03C27C01AFE6}" destId="{B963976E-5F0E-4680-BB0C-63D9B21F7CE2}" srcOrd="5" destOrd="0" presId="urn:microsoft.com/office/officeart/2005/8/layout/orgChart1"/>
    <dgm:cxn modelId="{54E583CA-2B20-4821-8CE2-F0ADCE529640}" type="presParOf" srcId="{B963976E-5F0E-4680-BB0C-63D9B21F7CE2}" destId="{AD65EEFA-1ADC-4ADD-A634-EAEBF552BAC5}" srcOrd="0" destOrd="0" presId="urn:microsoft.com/office/officeart/2005/8/layout/orgChart1"/>
    <dgm:cxn modelId="{A53D09C1-6037-4D80-8834-893871081798}" type="presParOf" srcId="{AD65EEFA-1ADC-4ADD-A634-EAEBF552BAC5}" destId="{ECEA00EE-59DA-4C14-A849-78F031C87172}" srcOrd="0" destOrd="0" presId="urn:microsoft.com/office/officeart/2005/8/layout/orgChart1"/>
    <dgm:cxn modelId="{1516A3D7-5BB2-4DF8-88A6-058CDB8823D4}" type="presParOf" srcId="{AD65EEFA-1ADC-4ADD-A634-EAEBF552BAC5}" destId="{7C6B1612-4270-4631-93C2-0C790549DE61}" srcOrd="1" destOrd="0" presId="urn:microsoft.com/office/officeart/2005/8/layout/orgChart1"/>
    <dgm:cxn modelId="{74EDD027-BBC5-475E-9272-75500788F17E}" type="presParOf" srcId="{B963976E-5F0E-4680-BB0C-63D9B21F7CE2}" destId="{1B94DC24-F9C9-49BE-AA34-2E71D63F77C3}" srcOrd="1" destOrd="0" presId="urn:microsoft.com/office/officeart/2005/8/layout/orgChart1"/>
    <dgm:cxn modelId="{77A8E96B-F212-464D-95C1-E25E8E3E3C0F}" type="presParOf" srcId="{B963976E-5F0E-4680-BB0C-63D9B21F7CE2}" destId="{1798BED3-42CA-430C-AB43-85EC21AA9E5D}" srcOrd="2" destOrd="0" presId="urn:microsoft.com/office/officeart/2005/8/layout/orgChart1"/>
    <dgm:cxn modelId="{1131D5F8-083F-4AEB-82FD-CEBA008083A9}" type="presParOf" srcId="{548A7965-5073-4652-B60A-55FD6B0DB2CD}" destId="{23EDB1CA-F300-45AB-90CF-D7894BD553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916F2-6920-4DE5-94AE-C87C04AA325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A1347C-4ED6-4CFA-B5E1-512A8E489778}">
      <dgm:prSet phldrT="[Text]" custT="1"/>
      <dgm:spPr/>
      <dgm:t>
        <a:bodyPr/>
        <a:lstStyle/>
        <a:p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المصدر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9D17C1-DD12-412E-8040-CAE07100F24D}" type="parTrans" cxnId="{ADCF4B37-7D35-4994-942B-727B4B9A5ADD}">
      <dgm:prSet/>
      <dgm:spPr/>
      <dgm:t>
        <a:bodyPr/>
        <a:lstStyle/>
        <a:p>
          <a:endParaRPr lang="en-US"/>
        </a:p>
      </dgm:t>
    </dgm:pt>
    <dgm:pt modelId="{49964B31-1237-4B49-83F2-3C3C2E463366}" type="sibTrans" cxnId="{ADCF4B37-7D35-4994-942B-727B4B9A5ADD}">
      <dgm:prSet/>
      <dgm:spPr/>
      <dgm:t>
        <a:bodyPr/>
        <a:lstStyle/>
        <a:p>
          <a:endParaRPr lang="en-US"/>
        </a:p>
      </dgm:t>
    </dgm:pt>
    <dgm:pt modelId="{C762B670-B840-4F7A-BA56-184C5511BDA5}">
      <dgm:prSet phldrT="[Text]" custT="1"/>
      <dgm:spPr/>
      <dgm:t>
        <a:bodyPr/>
        <a:lstStyle/>
        <a:p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جذر المضارع</a:t>
          </a:r>
          <a:endParaRPr lang="fa-I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9A2C6D-FF7C-47D1-9568-D3E2E5C0CD46}" type="parTrans" cxnId="{6B16B212-1ABC-40EC-8825-B621EE878D53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3A1EC3-8DE2-4FE3-96CE-D6129762A49D}" type="sibTrans" cxnId="{6B16B212-1ABC-40EC-8825-B621EE878D53}">
      <dgm:prSet/>
      <dgm:spPr/>
      <dgm:t>
        <a:bodyPr/>
        <a:lstStyle/>
        <a:p>
          <a:endParaRPr lang="en-US"/>
        </a:p>
      </dgm:t>
    </dgm:pt>
    <dgm:pt modelId="{21E5FDA2-29BF-4440-A2BF-CD16ABFCDC83}">
      <dgm:prSet phldrT="[Text]" custT="1"/>
      <dgm:spPr/>
      <dgm:t>
        <a:bodyPr/>
        <a:lstStyle/>
        <a:p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مصدر مرخم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67A10D-7F74-4715-B7A9-A0D987883D3E}" type="parTrans" cxnId="{86130941-3364-40BD-8C7B-5BA3FFFCC6BC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8CB9CE-9FE5-4B89-BC8D-F316EBB2066C}" type="sibTrans" cxnId="{86130941-3364-40BD-8C7B-5BA3FFFCC6BC}">
      <dgm:prSet/>
      <dgm:spPr/>
      <dgm:t>
        <a:bodyPr/>
        <a:lstStyle/>
        <a:p>
          <a:endParaRPr lang="en-US"/>
        </a:p>
      </dgm:t>
    </dgm:pt>
    <dgm:pt modelId="{B9811BB1-4949-4A5A-AEFD-BB36C0422A11}">
      <dgm:prSet custT="1"/>
      <dgm:spPr/>
      <dgm:t>
        <a:bodyPr/>
        <a:lstStyle/>
        <a:p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ماضي بسيط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453F24-B5B5-4345-A048-207E513B8489}" type="parTrans" cxnId="{F3675922-09A1-4135-885E-399967683CAC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C93AF4-7F87-414E-A0A5-BA833186D40F}" type="sibTrans" cxnId="{F3675922-09A1-4135-885E-399967683CAC}">
      <dgm:prSet/>
      <dgm:spPr/>
      <dgm:t>
        <a:bodyPr/>
        <a:lstStyle/>
        <a:p>
          <a:endParaRPr lang="en-US"/>
        </a:p>
      </dgm:t>
    </dgm:pt>
    <dgm:pt modelId="{4B73D639-19BD-4F51-92BC-54F717703CCF}">
      <dgm:prSet custT="1"/>
      <dgm:spPr/>
      <dgm:t>
        <a:bodyPr/>
        <a:lstStyle/>
        <a:p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ماضي استمراري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804E3-84E7-439F-A141-6BAEEF22FBCE}" type="parTrans" cxnId="{A1FBB0AC-0182-48A0-B0E5-8393251B5E32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6BACBE-7FE0-42D6-A093-317AB835C018}" type="sibTrans" cxnId="{A1FBB0AC-0182-48A0-B0E5-8393251B5E32}">
      <dgm:prSet/>
      <dgm:spPr/>
      <dgm:t>
        <a:bodyPr/>
        <a:lstStyle/>
        <a:p>
          <a:endParaRPr lang="en-US"/>
        </a:p>
      </dgm:t>
    </dgm:pt>
    <dgm:pt modelId="{C0DCF9F0-4781-457C-A202-D588E261BCF3}">
      <dgm:prSet custT="1"/>
      <dgm:spPr/>
      <dgm:t>
        <a:bodyPr/>
        <a:lstStyle/>
        <a:p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ماضي قريب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402267-6932-41C1-B9FF-B29DFA0ABBA6}" type="parTrans" cxnId="{8D068639-A87C-4EF5-8B22-39301733D0D9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5974F2-858C-4BF8-8EAC-4289BD6E0271}" type="sibTrans" cxnId="{8D068639-A87C-4EF5-8B22-39301733D0D9}">
      <dgm:prSet/>
      <dgm:spPr/>
      <dgm:t>
        <a:bodyPr/>
        <a:lstStyle/>
        <a:p>
          <a:endParaRPr lang="en-US"/>
        </a:p>
      </dgm:t>
    </dgm:pt>
    <dgm:pt modelId="{E17022F9-7EE4-45ED-878F-3A9ECA25FB3A}">
      <dgm:prSet custT="1"/>
      <dgm:spPr/>
      <dgm:t>
        <a:bodyPr/>
        <a:lstStyle/>
        <a:p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ماضي بعيد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68E8F-F750-4579-982A-696E40619913}" type="parTrans" cxnId="{5B14DBA5-21F3-4170-ABE3-CDC3C9B33EE7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F7F8BC-1C01-4678-92EF-EF5A99467D6D}" type="sibTrans" cxnId="{5B14DBA5-21F3-4170-ABE3-CDC3C9B33EE7}">
      <dgm:prSet/>
      <dgm:spPr/>
      <dgm:t>
        <a:bodyPr/>
        <a:lstStyle/>
        <a:p>
          <a:endParaRPr lang="en-US"/>
        </a:p>
      </dgm:t>
    </dgm:pt>
    <dgm:pt modelId="{5201E9C9-BEAC-4B20-96BF-EB8CFDAB343A}">
      <dgm:prSet custT="1"/>
      <dgm:spPr/>
      <dgm:t>
        <a:bodyPr/>
        <a:lstStyle/>
        <a:p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ماضي شكي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77CECA-5A58-45D9-A155-86588B0F7F84}" type="parTrans" cxnId="{959BD7A5-7C43-48AA-AD7B-9EAE272667DD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4C4AB9-F465-46D3-91DE-486DCDCFC282}" type="sibTrans" cxnId="{959BD7A5-7C43-48AA-AD7B-9EAE272667DD}">
      <dgm:prSet/>
      <dgm:spPr/>
      <dgm:t>
        <a:bodyPr/>
        <a:lstStyle/>
        <a:p>
          <a:endParaRPr lang="en-US"/>
        </a:p>
      </dgm:t>
    </dgm:pt>
    <dgm:pt modelId="{ECC7547B-922A-40E2-849C-20FB364F08AF}">
      <dgm:prSet custT="1"/>
      <dgm:spPr/>
      <dgm:t>
        <a:bodyPr/>
        <a:lstStyle/>
        <a:p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مضارع اخباري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DD9846-99D2-463E-9DA3-C4486ED2857D}" type="parTrans" cxnId="{905CD73E-6923-4D7A-BBEB-FBE4E275906A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F77E9-4332-4EEB-870E-A222B4FF10CC}" type="sibTrans" cxnId="{905CD73E-6923-4D7A-BBEB-FBE4E275906A}">
      <dgm:prSet/>
      <dgm:spPr/>
      <dgm:t>
        <a:bodyPr/>
        <a:lstStyle/>
        <a:p>
          <a:endParaRPr lang="en-US"/>
        </a:p>
      </dgm:t>
    </dgm:pt>
    <dgm:pt modelId="{621DE519-8FB1-483D-B48B-205E9BA4D294}">
      <dgm:prSet custT="1"/>
      <dgm:spPr/>
      <dgm:t>
        <a:bodyPr/>
        <a:lstStyle/>
        <a:p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مضارع شكي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D8F2AB-EDF2-48D5-86A2-5BA10EBF213E}" type="parTrans" cxnId="{3712CAF0-2F2B-4FD8-8124-177D816496F0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B648AF-E08B-4E74-B251-F1EA61BE16E3}" type="sibTrans" cxnId="{3712CAF0-2F2B-4FD8-8124-177D816496F0}">
      <dgm:prSet/>
      <dgm:spPr/>
      <dgm:t>
        <a:bodyPr/>
        <a:lstStyle/>
        <a:p>
          <a:endParaRPr lang="en-US"/>
        </a:p>
      </dgm:t>
    </dgm:pt>
    <dgm:pt modelId="{61495093-8A70-4D90-894A-5BEF85116438}">
      <dgm:prSet custT="1"/>
      <dgm:spPr/>
      <dgm:t>
        <a:bodyPr/>
        <a:lstStyle/>
        <a:p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الامر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54B822-21C8-42EE-967E-A1B854843343}" type="parTrans" cxnId="{21A9CFF1-09FE-4AD3-B187-FCB5ABA388E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757BB5-1288-4BF8-95C0-C912DB61990F}" type="sibTrans" cxnId="{21A9CFF1-09FE-4AD3-B187-FCB5ABA388E5}">
      <dgm:prSet/>
      <dgm:spPr/>
      <dgm:t>
        <a:bodyPr/>
        <a:lstStyle/>
        <a:p>
          <a:endParaRPr lang="en-US"/>
        </a:p>
      </dgm:t>
    </dgm:pt>
    <dgm:pt modelId="{2D407F4A-21B7-4894-BCA6-AA0C5F68121F}" type="pres">
      <dgm:prSet presAssocID="{FFF916F2-6920-4DE5-94AE-C87C04AA32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48F26A-F041-4AAE-83E5-704427D36A3B}" type="pres">
      <dgm:prSet presAssocID="{7DA1347C-4ED6-4CFA-B5E1-512A8E489778}" presName="hierRoot1" presStyleCnt="0">
        <dgm:presLayoutVars>
          <dgm:hierBranch val="init"/>
        </dgm:presLayoutVars>
      </dgm:prSet>
      <dgm:spPr/>
    </dgm:pt>
    <dgm:pt modelId="{1DD4FAD9-21CC-4B49-9AFF-B5B080CD9C51}" type="pres">
      <dgm:prSet presAssocID="{7DA1347C-4ED6-4CFA-B5E1-512A8E489778}" presName="rootComposite1" presStyleCnt="0"/>
      <dgm:spPr/>
    </dgm:pt>
    <dgm:pt modelId="{2F3E8B4E-688B-42A5-9A19-9727242A87D6}" type="pres">
      <dgm:prSet presAssocID="{7DA1347C-4ED6-4CFA-B5E1-512A8E489778}" presName="rootText1" presStyleLbl="node0" presStyleIdx="0" presStyleCnt="1">
        <dgm:presLayoutVars>
          <dgm:chPref val="3"/>
        </dgm:presLayoutVars>
      </dgm:prSet>
      <dgm:spPr/>
    </dgm:pt>
    <dgm:pt modelId="{0147752B-5F7E-4D04-B778-9D005E7E4F0E}" type="pres">
      <dgm:prSet presAssocID="{7DA1347C-4ED6-4CFA-B5E1-512A8E489778}" presName="rootConnector1" presStyleLbl="node1" presStyleIdx="0" presStyleCnt="0"/>
      <dgm:spPr/>
    </dgm:pt>
    <dgm:pt modelId="{2B511FB9-43E5-4D83-BE69-ECC04E856E10}" type="pres">
      <dgm:prSet presAssocID="{7DA1347C-4ED6-4CFA-B5E1-512A8E489778}" presName="hierChild2" presStyleCnt="0"/>
      <dgm:spPr/>
    </dgm:pt>
    <dgm:pt modelId="{F418AE03-C560-4033-9221-7BBAD4B5FADB}" type="pres">
      <dgm:prSet presAssocID="{DC9A2C6D-FF7C-47D1-9568-D3E2E5C0CD46}" presName="Name37" presStyleLbl="parChTrans1D2" presStyleIdx="0" presStyleCnt="2"/>
      <dgm:spPr/>
    </dgm:pt>
    <dgm:pt modelId="{126F283C-3973-4691-B9D7-FB7E70B3EFA1}" type="pres">
      <dgm:prSet presAssocID="{C762B670-B840-4F7A-BA56-184C5511BDA5}" presName="hierRoot2" presStyleCnt="0">
        <dgm:presLayoutVars>
          <dgm:hierBranch val="init"/>
        </dgm:presLayoutVars>
      </dgm:prSet>
      <dgm:spPr/>
    </dgm:pt>
    <dgm:pt modelId="{5ABAB85D-A28B-4C99-80FF-211901A3D134}" type="pres">
      <dgm:prSet presAssocID="{C762B670-B840-4F7A-BA56-184C5511BDA5}" presName="rootComposite" presStyleCnt="0"/>
      <dgm:spPr/>
    </dgm:pt>
    <dgm:pt modelId="{CC23E468-CDD2-4CA3-AC63-952F7103048A}" type="pres">
      <dgm:prSet presAssocID="{C762B670-B840-4F7A-BA56-184C5511BDA5}" presName="rootText" presStyleLbl="node2" presStyleIdx="0" presStyleCnt="2" custScaleY="101941" custLinFactX="-61033" custLinFactNeighborX="-100000">
        <dgm:presLayoutVars>
          <dgm:chPref val="3"/>
        </dgm:presLayoutVars>
      </dgm:prSet>
      <dgm:spPr/>
    </dgm:pt>
    <dgm:pt modelId="{058D0AD0-8E9F-4E70-8DF6-07644520F5A5}" type="pres">
      <dgm:prSet presAssocID="{C762B670-B840-4F7A-BA56-184C5511BDA5}" presName="rootConnector" presStyleLbl="node2" presStyleIdx="0" presStyleCnt="2"/>
      <dgm:spPr/>
    </dgm:pt>
    <dgm:pt modelId="{3CD2C41C-4D6D-4433-8DC3-20C15FEEF8E1}" type="pres">
      <dgm:prSet presAssocID="{C762B670-B840-4F7A-BA56-184C5511BDA5}" presName="hierChild4" presStyleCnt="0"/>
      <dgm:spPr/>
    </dgm:pt>
    <dgm:pt modelId="{7E9E6D21-39B6-49CF-AEE1-71413A7EF2CC}" type="pres">
      <dgm:prSet presAssocID="{2BDD9846-99D2-463E-9DA3-C4486ED2857D}" presName="Name37" presStyleLbl="parChTrans1D3" presStyleIdx="0" presStyleCnt="8"/>
      <dgm:spPr/>
    </dgm:pt>
    <dgm:pt modelId="{57855E91-8916-4573-BAF6-D19A5479A041}" type="pres">
      <dgm:prSet presAssocID="{ECC7547B-922A-40E2-849C-20FB364F08AF}" presName="hierRoot2" presStyleCnt="0">
        <dgm:presLayoutVars>
          <dgm:hierBranch val="init"/>
        </dgm:presLayoutVars>
      </dgm:prSet>
      <dgm:spPr/>
    </dgm:pt>
    <dgm:pt modelId="{82A2A2FB-F5D2-43A1-84AF-12CFC03535FD}" type="pres">
      <dgm:prSet presAssocID="{ECC7547B-922A-40E2-849C-20FB364F08AF}" presName="rootComposite" presStyleCnt="0"/>
      <dgm:spPr/>
    </dgm:pt>
    <dgm:pt modelId="{EE72E805-9613-4816-947A-0FDA7C08D9F3}" type="pres">
      <dgm:prSet presAssocID="{ECC7547B-922A-40E2-849C-20FB364F08AF}" presName="rootText" presStyleLbl="node3" presStyleIdx="0" presStyleCnt="8" custScaleY="105062" custLinFactX="-19348" custLinFactNeighborX="-100000">
        <dgm:presLayoutVars>
          <dgm:chPref val="3"/>
        </dgm:presLayoutVars>
      </dgm:prSet>
      <dgm:spPr/>
    </dgm:pt>
    <dgm:pt modelId="{95B74D2A-66D9-46A3-9601-C9774F469E07}" type="pres">
      <dgm:prSet presAssocID="{ECC7547B-922A-40E2-849C-20FB364F08AF}" presName="rootConnector" presStyleLbl="node3" presStyleIdx="0" presStyleCnt="8"/>
      <dgm:spPr/>
    </dgm:pt>
    <dgm:pt modelId="{BC96AC0D-D301-437C-AFCF-C2A6C16832B1}" type="pres">
      <dgm:prSet presAssocID="{ECC7547B-922A-40E2-849C-20FB364F08AF}" presName="hierChild4" presStyleCnt="0"/>
      <dgm:spPr/>
    </dgm:pt>
    <dgm:pt modelId="{68189B63-CB72-4EAE-82A5-504357F562C6}" type="pres">
      <dgm:prSet presAssocID="{ECC7547B-922A-40E2-849C-20FB364F08AF}" presName="hierChild5" presStyleCnt="0"/>
      <dgm:spPr/>
    </dgm:pt>
    <dgm:pt modelId="{1F69C74F-6004-4C5B-9DCA-391B2CC55A32}" type="pres">
      <dgm:prSet presAssocID="{50D8F2AB-EDF2-48D5-86A2-5BA10EBF213E}" presName="Name37" presStyleLbl="parChTrans1D3" presStyleIdx="1" presStyleCnt="8"/>
      <dgm:spPr/>
    </dgm:pt>
    <dgm:pt modelId="{12FC046F-646B-4949-87DC-8E92B10ECF6B}" type="pres">
      <dgm:prSet presAssocID="{621DE519-8FB1-483D-B48B-205E9BA4D294}" presName="hierRoot2" presStyleCnt="0">
        <dgm:presLayoutVars>
          <dgm:hierBranch val="init"/>
        </dgm:presLayoutVars>
      </dgm:prSet>
      <dgm:spPr/>
    </dgm:pt>
    <dgm:pt modelId="{56A32218-540E-4E74-9657-A584453BC20A}" type="pres">
      <dgm:prSet presAssocID="{621DE519-8FB1-483D-B48B-205E9BA4D294}" presName="rootComposite" presStyleCnt="0"/>
      <dgm:spPr/>
    </dgm:pt>
    <dgm:pt modelId="{0191DEF8-4B5F-4A57-875A-E64294C1F2D4}" type="pres">
      <dgm:prSet presAssocID="{621DE519-8FB1-483D-B48B-205E9BA4D294}" presName="rootText" presStyleLbl="node3" presStyleIdx="1" presStyleCnt="8" custLinFactX="-21820" custLinFactNeighborX="-100000">
        <dgm:presLayoutVars>
          <dgm:chPref val="3"/>
        </dgm:presLayoutVars>
      </dgm:prSet>
      <dgm:spPr/>
    </dgm:pt>
    <dgm:pt modelId="{41242242-5664-4937-BDFC-540B5D249827}" type="pres">
      <dgm:prSet presAssocID="{621DE519-8FB1-483D-B48B-205E9BA4D294}" presName="rootConnector" presStyleLbl="node3" presStyleIdx="1" presStyleCnt="8"/>
      <dgm:spPr/>
    </dgm:pt>
    <dgm:pt modelId="{B8FE8358-6492-49A2-820B-7D149D63A292}" type="pres">
      <dgm:prSet presAssocID="{621DE519-8FB1-483D-B48B-205E9BA4D294}" presName="hierChild4" presStyleCnt="0"/>
      <dgm:spPr/>
    </dgm:pt>
    <dgm:pt modelId="{355DF535-5423-4779-A020-FA50F2CF8249}" type="pres">
      <dgm:prSet presAssocID="{621DE519-8FB1-483D-B48B-205E9BA4D294}" presName="hierChild5" presStyleCnt="0"/>
      <dgm:spPr/>
    </dgm:pt>
    <dgm:pt modelId="{4DD93584-2947-4745-8BDD-36BC842C837F}" type="pres">
      <dgm:prSet presAssocID="{5354B822-21C8-42EE-967E-A1B854843343}" presName="Name37" presStyleLbl="parChTrans1D3" presStyleIdx="2" presStyleCnt="8"/>
      <dgm:spPr/>
    </dgm:pt>
    <dgm:pt modelId="{91A549ED-E73D-42E6-8341-03A0F85F8460}" type="pres">
      <dgm:prSet presAssocID="{61495093-8A70-4D90-894A-5BEF85116438}" presName="hierRoot2" presStyleCnt="0">
        <dgm:presLayoutVars>
          <dgm:hierBranch val="init"/>
        </dgm:presLayoutVars>
      </dgm:prSet>
      <dgm:spPr/>
    </dgm:pt>
    <dgm:pt modelId="{FADE7B08-B880-40A7-AB17-53FEC6DD1B24}" type="pres">
      <dgm:prSet presAssocID="{61495093-8A70-4D90-894A-5BEF85116438}" presName="rootComposite" presStyleCnt="0"/>
      <dgm:spPr/>
    </dgm:pt>
    <dgm:pt modelId="{089C0C15-331B-4E94-BD2C-971151DCABF2}" type="pres">
      <dgm:prSet presAssocID="{61495093-8A70-4D90-894A-5BEF85116438}" presName="rootText" presStyleLbl="node3" presStyleIdx="2" presStyleCnt="8" custLinFactX="-15357" custLinFactNeighborX="-100000">
        <dgm:presLayoutVars>
          <dgm:chPref val="3"/>
        </dgm:presLayoutVars>
      </dgm:prSet>
      <dgm:spPr/>
    </dgm:pt>
    <dgm:pt modelId="{0CB45786-968A-42A2-928D-95E57D674110}" type="pres">
      <dgm:prSet presAssocID="{61495093-8A70-4D90-894A-5BEF85116438}" presName="rootConnector" presStyleLbl="node3" presStyleIdx="2" presStyleCnt="8"/>
      <dgm:spPr/>
    </dgm:pt>
    <dgm:pt modelId="{88DBFC48-8428-41B5-85DD-C0327D12458E}" type="pres">
      <dgm:prSet presAssocID="{61495093-8A70-4D90-894A-5BEF85116438}" presName="hierChild4" presStyleCnt="0"/>
      <dgm:spPr/>
    </dgm:pt>
    <dgm:pt modelId="{F09CBD14-50DC-44C7-8D5B-F1B6EBDB2956}" type="pres">
      <dgm:prSet presAssocID="{61495093-8A70-4D90-894A-5BEF85116438}" presName="hierChild5" presStyleCnt="0"/>
      <dgm:spPr/>
    </dgm:pt>
    <dgm:pt modelId="{448E64D9-F23B-42FC-909D-AADF3C80B5E3}" type="pres">
      <dgm:prSet presAssocID="{C762B670-B840-4F7A-BA56-184C5511BDA5}" presName="hierChild5" presStyleCnt="0"/>
      <dgm:spPr/>
    </dgm:pt>
    <dgm:pt modelId="{DD146FA3-DC02-47E9-ABC4-B07D94275182}" type="pres">
      <dgm:prSet presAssocID="{C067A10D-7F74-4715-B7A9-A0D987883D3E}" presName="Name37" presStyleLbl="parChTrans1D2" presStyleIdx="1" presStyleCnt="2"/>
      <dgm:spPr/>
    </dgm:pt>
    <dgm:pt modelId="{9DA0C701-5611-4100-93F0-17A79A58396E}" type="pres">
      <dgm:prSet presAssocID="{21E5FDA2-29BF-4440-A2BF-CD16ABFCDC83}" presName="hierRoot2" presStyleCnt="0">
        <dgm:presLayoutVars>
          <dgm:hierBranch val="init"/>
        </dgm:presLayoutVars>
      </dgm:prSet>
      <dgm:spPr/>
    </dgm:pt>
    <dgm:pt modelId="{F4DA5D5A-11D1-48D8-B080-44B6453F422B}" type="pres">
      <dgm:prSet presAssocID="{21E5FDA2-29BF-4440-A2BF-CD16ABFCDC83}" presName="rootComposite" presStyleCnt="0"/>
      <dgm:spPr/>
    </dgm:pt>
    <dgm:pt modelId="{C8D611D1-2BE5-40BF-A998-6E54A711EE36}" type="pres">
      <dgm:prSet presAssocID="{21E5FDA2-29BF-4440-A2BF-CD16ABFCDC83}" presName="rootText" presStyleLbl="node2" presStyleIdx="1" presStyleCnt="2" custLinFactX="57440" custLinFactNeighborX="100000">
        <dgm:presLayoutVars>
          <dgm:chPref val="3"/>
        </dgm:presLayoutVars>
      </dgm:prSet>
      <dgm:spPr/>
    </dgm:pt>
    <dgm:pt modelId="{BBB65B92-29E3-43D4-8DE5-74F9BB494602}" type="pres">
      <dgm:prSet presAssocID="{21E5FDA2-29BF-4440-A2BF-CD16ABFCDC83}" presName="rootConnector" presStyleLbl="node2" presStyleIdx="1" presStyleCnt="2"/>
      <dgm:spPr/>
    </dgm:pt>
    <dgm:pt modelId="{6D827005-3FE8-4B4D-A26F-352CCAD6E7B8}" type="pres">
      <dgm:prSet presAssocID="{21E5FDA2-29BF-4440-A2BF-CD16ABFCDC83}" presName="hierChild4" presStyleCnt="0"/>
      <dgm:spPr/>
    </dgm:pt>
    <dgm:pt modelId="{55DE113C-3171-422A-AFC3-215432CE4174}" type="pres">
      <dgm:prSet presAssocID="{CC453F24-B5B5-4345-A048-207E513B8489}" presName="Name37" presStyleLbl="parChTrans1D3" presStyleIdx="3" presStyleCnt="8"/>
      <dgm:spPr/>
    </dgm:pt>
    <dgm:pt modelId="{ABF49EE4-3296-4B6C-9A67-4B283509AB44}" type="pres">
      <dgm:prSet presAssocID="{B9811BB1-4949-4A5A-AEFD-BB36C0422A11}" presName="hierRoot2" presStyleCnt="0">
        <dgm:presLayoutVars>
          <dgm:hierBranch val="init"/>
        </dgm:presLayoutVars>
      </dgm:prSet>
      <dgm:spPr/>
    </dgm:pt>
    <dgm:pt modelId="{B4696B03-3E83-4D7E-BB7F-389C55AEFB40}" type="pres">
      <dgm:prSet presAssocID="{B9811BB1-4949-4A5A-AEFD-BB36C0422A11}" presName="rootComposite" presStyleCnt="0"/>
      <dgm:spPr/>
    </dgm:pt>
    <dgm:pt modelId="{D3AF9AA8-9241-40AF-9CE9-8B7408A752FA}" type="pres">
      <dgm:prSet presAssocID="{B9811BB1-4949-4A5A-AEFD-BB36C0422A11}" presName="rootText" presStyleLbl="node3" presStyleIdx="3" presStyleCnt="8">
        <dgm:presLayoutVars>
          <dgm:chPref val="3"/>
        </dgm:presLayoutVars>
      </dgm:prSet>
      <dgm:spPr/>
    </dgm:pt>
    <dgm:pt modelId="{C225D29A-6BA3-48B9-9FD2-3E99C98B3CCC}" type="pres">
      <dgm:prSet presAssocID="{B9811BB1-4949-4A5A-AEFD-BB36C0422A11}" presName="rootConnector" presStyleLbl="node3" presStyleIdx="3" presStyleCnt="8"/>
      <dgm:spPr/>
    </dgm:pt>
    <dgm:pt modelId="{85BB11E0-7FAF-4E21-87E7-27F86DC87E8E}" type="pres">
      <dgm:prSet presAssocID="{B9811BB1-4949-4A5A-AEFD-BB36C0422A11}" presName="hierChild4" presStyleCnt="0"/>
      <dgm:spPr/>
    </dgm:pt>
    <dgm:pt modelId="{6F686ADC-F8A6-4979-B2F1-755B402012F0}" type="pres">
      <dgm:prSet presAssocID="{B9811BB1-4949-4A5A-AEFD-BB36C0422A11}" presName="hierChild5" presStyleCnt="0"/>
      <dgm:spPr/>
    </dgm:pt>
    <dgm:pt modelId="{C56FA07E-0BA4-40AC-9CAF-B962E82BABD6}" type="pres">
      <dgm:prSet presAssocID="{A8C804E3-84E7-439F-A141-6BAEEF22FBCE}" presName="Name37" presStyleLbl="parChTrans1D3" presStyleIdx="4" presStyleCnt="8"/>
      <dgm:spPr/>
    </dgm:pt>
    <dgm:pt modelId="{8D13BE43-F700-469B-A411-C01D38162180}" type="pres">
      <dgm:prSet presAssocID="{4B73D639-19BD-4F51-92BC-54F717703CCF}" presName="hierRoot2" presStyleCnt="0">
        <dgm:presLayoutVars>
          <dgm:hierBranch val="init"/>
        </dgm:presLayoutVars>
      </dgm:prSet>
      <dgm:spPr/>
    </dgm:pt>
    <dgm:pt modelId="{F5365341-FB9A-4A5E-B85D-C9463956A6BD}" type="pres">
      <dgm:prSet presAssocID="{4B73D639-19BD-4F51-92BC-54F717703CCF}" presName="rootComposite" presStyleCnt="0"/>
      <dgm:spPr/>
    </dgm:pt>
    <dgm:pt modelId="{50349BC0-319C-490B-9E30-576ECABBA4B5}" type="pres">
      <dgm:prSet presAssocID="{4B73D639-19BD-4F51-92BC-54F717703CCF}" presName="rootText" presStyleLbl="node3" presStyleIdx="4" presStyleCnt="8">
        <dgm:presLayoutVars>
          <dgm:chPref val="3"/>
        </dgm:presLayoutVars>
      </dgm:prSet>
      <dgm:spPr/>
    </dgm:pt>
    <dgm:pt modelId="{C26338A4-65FA-4739-8A9C-E240F8093FCD}" type="pres">
      <dgm:prSet presAssocID="{4B73D639-19BD-4F51-92BC-54F717703CCF}" presName="rootConnector" presStyleLbl="node3" presStyleIdx="4" presStyleCnt="8"/>
      <dgm:spPr/>
    </dgm:pt>
    <dgm:pt modelId="{04502C87-A75F-4766-9FD9-41DCB889C147}" type="pres">
      <dgm:prSet presAssocID="{4B73D639-19BD-4F51-92BC-54F717703CCF}" presName="hierChild4" presStyleCnt="0"/>
      <dgm:spPr/>
    </dgm:pt>
    <dgm:pt modelId="{BC28E68D-E16F-4C85-99A3-4A17829428BF}" type="pres">
      <dgm:prSet presAssocID="{4B73D639-19BD-4F51-92BC-54F717703CCF}" presName="hierChild5" presStyleCnt="0"/>
      <dgm:spPr/>
    </dgm:pt>
    <dgm:pt modelId="{3ED7312F-A220-43E6-BB0C-F6A363D74BDF}" type="pres">
      <dgm:prSet presAssocID="{7E402267-6932-41C1-B9FF-B29DFA0ABBA6}" presName="Name37" presStyleLbl="parChTrans1D3" presStyleIdx="5" presStyleCnt="8"/>
      <dgm:spPr/>
    </dgm:pt>
    <dgm:pt modelId="{79CBEEE6-A6C0-4E5C-A740-B721C45084AF}" type="pres">
      <dgm:prSet presAssocID="{C0DCF9F0-4781-457C-A202-D588E261BCF3}" presName="hierRoot2" presStyleCnt="0">
        <dgm:presLayoutVars>
          <dgm:hierBranch val="init"/>
        </dgm:presLayoutVars>
      </dgm:prSet>
      <dgm:spPr/>
    </dgm:pt>
    <dgm:pt modelId="{F2574D34-78DB-4084-9590-73079A5EACCF}" type="pres">
      <dgm:prSet presAssocID="{C0DCF9F0-4781-457C-A202-D588E261BCF3}" presName="rootComposite" presStyleCnt="0"/>
      <dgm:spPr/>
    </dgm:pt>
    <dgm:pt modelId="{CA20DE54-B21D-42D1-BEC1-E52839FFA389}" type="pres">
      <dgm:prSet presAssocID="{C0DCF9F0-4781-457C-A202-D588E261BCF3}" presName="rootText" presStyleLbl="node3" presStyleIdx="5" presStyleCnt="8">
        <dgm:presLayoutVars>
          <dgm:chPref val="3"/>
        </dgm:presLayoutVars>
      </dgm:prSet>
      <dgm:spPr/>
    </dgm:pt>
    <dgm:pt modelId="{43F6573B-88B4-44AD-95A8-936027048FD8}" type="pres">
      <dgm:prSet presAssocID="{C0DCF9F0-4781-457C-A202-D588E261BCF3}" presName="rootConnector" presStyleLbl="node3" presStyleIdx="5" presStyleCnt="8"/>
      <dgm:spPr/>
    </dgm:pt>
    <dgm:pt modelId="{1FF01774-7911-422F-8121-4D383B2F3B6F}" type="pres">
      <dgm:prSet presAssocID="{C0DCF9F0-4781-457C-A202-D588E261BCF3}" presName="hierChild4" presStyleCnt="0"/>
      <dgm:spPr/>
    </dgm:pt>
    <dgm:pt modelId="{1D2FF5B8-8081-47CF-80F3-6F49A30DEC52}" type="pres">
      <dgm:prSet presAssocID="{C0DCF9F0-4781-457C-A202-D588E261BCF3}" presName="hierChild5" presStyleCnt="0"/>
      <dgm:spPr/>
    </dgm:pt>
    <dgm:pt modelId="{AA7D5ECE-D87B-4491-9DC3-CBBC1BAA918E}" type="pres">
      <dgm:prSet presAssocID="{31B68E8F-F750-4579-982A-696E40619913}" presName="Name37" presStyleLbl="parChTrans1D3" presStyleIdx="6" presStyleCnt="8"/>
      <dgm:spPr/>
    </dgm:pt>
    <dgm:pt modelId="{288AE6F8-ECE4-430E-BAC4-EEDBEEE31151}" type="pres">
      <dgm:prSet presAssocID="{E17022F9-7EE4-45ED-878F-3A9ECA25FB3A}" presName="hierRoot2" presStyleCnt="0">
        <dgm:presLayoutVars>
          <dgm:hierBranch val="init"/>
        </dgm:presLayoutVars>
      </dgm:prSet>
      <dgm:spPr/>
    </dgm:pt>
    <dgm:pt modelId="{6FB3487B-035C-4212-889E-8C112B0BC539}" type="pres">
      <dgm:prSet presAssocID="{E17022F9-7EE4-45ED-878F-3A9ECA25FB3A}" presName="rootComposite" presStyleCnt="0"/>
      <dgm:spPr/>
    </dgm:pt>
    <dgm:pt modelId="{6AF2C281-D8AC-4346-BCB6-2B1E6A409F80}" type="pres">
      <dgm:prSet presAssocID="{E17022F9-7EE4-45ED-878F-3A9ECA25FB3A}" presName="rootText" presStyleLbl="node3" presStyleIdx="6" presStyleCnt="8">
        <dgm:presLayoutVars>
          <dgm:chPref val="3"/>
        </dgm:presLayoutVars>
      </dgm:prSet>
      <dgm:spPr/>
    </dgm:pt>
    <dgm:pt modelId="{563890DE-3463-4CC4-8D04-3F929072CCBD}" type="pres">
      <dgm:prSet presAssocID="{E17022F9-7EE4-45ED-878F-3A9ECA25FB3A}" presName="rootConnector" presStyleLbl="node3" presStyleIdx="6" presStyleCnt="8"/>
      <dgm:spPr/>
    </dgm:pt>
    <dgm:pt modelId="{83139C2E-6236-4A52-9D3D-E89162406B16}" type="pres">
      <dgm:prSet presAssocID="{E17022F9-7EE4-45ED-878F-3A9ECA25FB3A}" presName="hierChild4" presStyleCnt="0"/>
      <dgm:spPr/>
    </dgm:pt>
    <dgm:pt modelId="{2D47C927-2416-4446-B7B9-F9FD485933BE}" type="pres">
      <dgm:prSet presAssocID="{E17022F9-7EE4-45ED-878F-3A9ECA25FB3A}" presName="hierChild5" presStyleCnt="0"/>
      <dgm:spPr/>
    </dgm:pt>
    <dgm:pt modelId="{FE172639-1BE3-49C4-A226-3D164E0566D5}" type="pres">
      <dgm:prSet presAssocID="{9077CECA-5A58-45D9-A155-86588B0F7F84}" presName="Name37" presStyleLbl="parChTrans1D3" presStyleIdx="7" presStyleCnt="8"/>
      <dgm:spPr/>
    </dgm:pt>
    <dgm:pt modelId="{35DFFBAC-E314-4FD4-88DD-B1D95A34653E}" type="pres">
      <dgm:prSet presAssocID="{5201E9C9-BEAC-4B20-96BF-EB8CFDAB343A}" presName="hierRoot2" presStyleCnt="0">
        <dgm:presLayoutVars>
          <dgm:hierBranch val="init"/>
        </dgm:presLayoutVars>
      </dgm:prSet>
      <dgm:spPr/>
    </dgm:pt>
    <dgm:pt modelId="{FDEC8753-44A6-43DB-ABC3-7E6E49F6CA49}" type="pres">
      <dgm:prSet presAssocID="{5201E9C9-BEAC-4B20-96BF-EB8CFDAB343A}" presName="rootComposite" presStyleCnt="0"/>
      <dgm:spPr/>
    </dgm:pt>
    <dgm:pt modelId="{A1F36978-7139-4D40-812D-442BBE6DCED8}" type="pres">
      <dgm:prSet presAssocID="{5201E9C9-BEAC-4B20-96BF-EB8CFDAB343A}" presName="rootText" presStyleLbl="node3" presStyleIdx="7" presStyleCnt="8">
        <dgm:presLayoutVars>
          <dgm:chPref val="3"/>
        </dgm:presLayoutVars>
      </dgm:prSet>
      <dgm:spPr/>
    </dgm:pt>
    <dgm:pt modelId="{9BB05AE2-618F-44F6-A284-F436FAF7C51C}" type="pres">
      <dgm:prSet presAssocID="{5201E9C9-BEAC-4B20-96BF-EB8CFDAB343A}" presName="rootConnector" presStyleLbl="node3" presStyleIdx="7" presStyleCnt="8"/>
      <dgm:spPr/>
    </dgm:pt>
    <dgm:pt modelId="{8D007CF3-FD0F-494D-B590-16AC14103C54}" type="pres">
      <dgm:prSet presAssocID="{5201E9C9-BEAC-4B20-96BF-EB8CFDAB343A}" presName="hierChild4" presStyleCnt="0"/>
      <dgm:spPr/>
    </dgm:pt>
    <dgm:pt modelId="{4A0800B7-3A43-4571-A8E1-167B7245B069}" type="pres">
      <dgm:prSet presAssocID="{5201E9C9-BEAC-4B20-96BF-EB8CFDAB343A}" presName="hierChild5" presStyleCnt="0"/>
      <dgm:spPr/>
    </dgm:pt>
    <dgm:pt modelId="{2222DF9E-07D1-4A8E-BDEA-EDB786F71D05}" type="pres">
      <dgm:prSet presAssocID="{21E5FDA2-29BF-4440-A2BF-CD16ABFCDC83}" presName="hierChild5" presStyleCnt="0"/>
      <dgm:spPr/>
    </dgm:pt>
    <dgm:pt modelId="{E6D70155-1C32-4100-BCF6-141563717D59}" type="pres">
      <dgm:prSet presAssocID="{7DA1347C-4ED6-4CFA-B5E1-512A8E489778}" presName="hierChild3" presStyleCnt="0"/>
      <dgm:spPr/>
    </dgm:pt>
  </dgm:ptLst>
  <dgm:cxnLst>
    <dgm:cxn modelId="{CBEC2507-447C-4626-B6A6-5186BB422638}" type="presOf" srcId="{4B73D639-19BD-4F51-92BC-54F717703CCF}" destId="{50349BC0-319C-490B-9E30-576ECABBA4B5}" srcOrd="0" destOrd="0" presId="urn:microsoft.com/office/officeart/2005/8/layout/orgChart1"/>
    <dgm:cxn modelId="{F2817D07-70E1-44C5-88AB-88E84B1291CF}" type="presOf" srcId="{7E402267-6932-41C1-B9FF-B29DFA0ABBA6}" destId="{3ED7312F-A220-43E6-BB0C-F6A363D74BDF}" srcOrd="0" destOrd="0" presId="urn:microsoft.com/office/officeart/2005/8/layout/orgChart1"/>
    <dgm:cxn modelId="{BB851A0B-FC23-4118-8BDE-29CFC9050419}" type="presOf" srcId="{ECC7547B-922A-40E2-849C-20FB364F08AF}" destId="{95B74D2A-66D9-46A3-9601-C9774F469E07}" srcOrd="1" destOrd="0" presId="urn:microsoft.com/office/officeart/2005/8/layout/orgChart1"/>
    <dgm:cxn modelId="{9DCB4D11-C108-4E0E-BB80-9B69F9A706D9}" type="presOf" srcId="{21E5FDA2-29BF-4440-A2BF-CD16ABFCDC83}" destId="{BBB65B92-29E3-43D4-8DE5-74F9BB494602}" srcOrd="1" destOrd="0" presId="urn:microsoft.com/office/officeart/2005/8/layout/orgChart1"/>
    <dgm:cxn modelId="{6B16B212-1ABC-40EC-8825-B621EE878D53}" srcId="{7DA1347C-4ED6-4CFA-B5E1-512A8E489778}" destId="{C762B670-B840-4F7A-BA56-184C5511BDA5}" srcOrd="0" destOrd="0" parTransId="{DC9A2C6D-FF7C-47D1-9568-D3E2E5C0CD46}" sibTransId="{193A1EC3-8DE2-4FE3-96CE-D6129762A49D}"/>
    <dgm:cxn modelId="{885F9B14-F694-42F0-B48F-7495E1F5CB0E}" type="presOf" srcId="{5201E9C9-BEAC-4B20-96BF-EB8CFDAB343A}" destId="{9BB05AE2-618F-44F6-A284-F436FAF7C51C}" srcOrd="1" destOrd="0" presId="urn:microsoft.com/office/officeart/2005/8/layout/orgChart1"/>
    <dgm:cxn modelId="{2890EC1A-182D-449E-8728-6BA59BCC2754}" type="presOf" srcId="{A8C804E3-84E7-439F-A141-6BAEEF22FBCE}" destId="{C56FA07E-0BA4-40AC-9CAF-B962E82BABD6}" srcOrd="0" destOrd="0" presId="urn:microsoft.com/office/officeart/2005/8/layout/orgChart1"/>
    <dgm:cxn modelId="{F3675922-09A1-4135-885E-399967683CAC}" srcId="{21E5FDA2-29BF-4440-A2BF-CD16ABFCDC83}" destId="{B9811BB1-4949-4A5A-AEFD-BB36C0422A11}" srcOrd="0" destOrd="0" parTransId="{CC453F24-B5B5-4345-A048-207E513B8489}" sibTransId="{5EC93AF4-7F87-414E-A0A5-BA833186D40F}"/>
    <dgm:cxn modelId="{559CFA23-B98D-4DB7-9DFA-D725A3ADF6E3}" type="presOf" srcId="{31B68E8F-F750-4579-982A-696E40619913}" destId="{AA7D5ECE-D87B-4491-9DC3-CBBC1BAA918E}" srcOrd="0" destOrd="0" presId="urn:microsoft.com/office/officeart/2005/8/layout/orgChart1"/>
    <dgm:cxn modelId="{335A5B2D-AC0C-4A6A-A384-FC742D887F8C}" type="presOf" srcId="{21E5FDA2-29BF-4440-A2BF-CD16ABFCDC83}" destId="{C8D611D1-2BE5-40BF-A998-6E54A711EE36}" srcOrd="0" destOrd="0" presId="urn:microsoft.com/office/officeart/2005/8/layout/orgChart1"/>
    <dgm:cxn modelId="{630AE731-C0A0-44F9-920B-32B4ED9886B3}" type="presOf" srcId="{C0DCF9F0-4781-457C-A202-D588E261BCF3}" destId="{43F6573B-88B4-44AD-95A8-936027048FD8}" srcOrd="1" destOrd="0" presId="urn:microsoft.com/office/officeart/2005/8/layout/orgChart1"/>
    <dgm:cxn modelId="{37DF3336-BBFC-4857-898C-5A65A007C0BC}" type="presOf" srcId="{E17022F9-7EE4-45ED-878F-3A9ECA25FB3A}" destId="{563890DE-3463-4CC4-8D04-3F929072CCBD}" srcOrd="1" destOrd="0" presId="urn:microsoft.com/office/officeart/2005/8/layout/orgChart1"/>
    <dgm:cxn modelId="{ADCF4B37-7D35-4994-942B-727B4B9A5ADD}" srcId="{FFF916F2-6920-4DE5-94AE-C87C04AA3251}" destId="{7DA1347C-4ED6-4CFA-B5E1-512A8E489778}" srcOrd="0" destOrd="0" parTransId="{3B9D17C1-DD12-412E-8040-CAE07100F24D}" sibTransId="{49964B31-1237-4B49-83F2-3C3C2E463366}"/>
    <dgm:cxn modelId="{8D068639-A87C-4EF5-8B22-39301733D0D9}" srcId="{21E5FDA2-29BF-4440-A2BF-CD16ABFCDC83}" destId="{C0DCF9F0-4781-457C-A202-D588E261BCF3}" srcOrd="2" destOrd="0" parTransId="{7E402267-6932-41C1-B9FF-B29DFA0ABBA6}" sibTransId="{F45974F2-858C-4BF8-8EAC-4289BD6E0271}"/>
    <dgm:cxn modelId="{9E867F3B-7A5B-4A68-9936-BE9F9DC48799}" type="presOf" srcId="{4B73D639-19BD-4F51-92BC-54F717703CCF}" destId="{C26338A4-65FA-4739-8A9C-E240F8093FCD}" srcOrd="1" destOrd="0" presId="urn:microsoft.com/office/officeart/2005/8/layout/orgChart1"/>
    <dgm:cxn modelId="{905CD73E-6923-4D7A-BBEB-FBE4E275906A}" srcId="{C762B670-B840-4F7A-BA56-184C5511BDA5}" destId="{ECC7547B-922A-40E2-849C-20FB364F08AF}" srcOrd="0" destOrd="0" parTransId="{2BDD9846-99D2-463E-9DA3-C4486ED2857D}" sibTransId="{E8EF77E9-4332-4EEB-870E-A222B4FF10CC}"/>
    <dgm:cxn modelId="{86130941-3364-40BD-8C7B-5BA3FFFCC6BC}" srcId="{7DA1347C-4ED6-4CFA-B5E1-512A8E489778}" destId="{21E5FDA2-29BF-4440-A2BF-CD16ABFCDC83}" srcOrd="1" destOrd="0" parTransId="{C067A10D-7F74-4715-B7A9-A0D987883D3E}" sibTransId="{A78CB9CE-9FE5-4B89-BC8D-F316EBB2066C}"/>
    <dgm:cxn modelId="{48E2B34A-E00A-408B-B6B0-31B0164CB8D3}" type="presOf" srcId="{ECC7547B-922A-40E2-849C-20FB364F08AF}" destId="{EE72E805-9613-4816-947A-0FDA7C08D9F3}" srcOrd="0" destOrd="0" presId="urn:microsoft.com/office/officeart/2005/8/layout/orgChart1"/>
    <dgm:cxn modelId="{AD01904B-EDCD-44CC-9A54-874FB8D1BEBD}" type="presOf" srcId="{61495093-8A70-4D90-894A-5BEF85116438}" destId="{0CB45786-968A-42A2-928D-95E57D674110}" srcOrd="1" destOrd="0" presId="urn:microsoft.com/office/officeart/2005/8/layout/orgChart1"/>
    <dgm:cxn modelId="{63CF404E-7BC4-47F2-A618-3E7A8B9620AD}" type="presOf" srcId="{C762B670-B840-4F7A-BA56-184C5511BDA5}" destId="{CC23E468-CDD2-4CA3-AC63-952F7103048A}" srcOrd="0" destOrd="0" presId="urn:microsoft.com/office/officeart/2005/8/layout/orgChart1"/>
    <dgm:cxn modelId="{C74BA756-898E-4677-AE2F-94A8F7F4A0EF}" type="presOf" srcId="{9077CECA-5A58-45D9-A155-86588B0F7F84}" destId="{FE172639-1BE3-49C4-A226-3D164E0566D5}" srcOrd="0" destOrd="0" presId="urn:microsoft.com/office/officeart/2005/8/layout/orgChart1"/>
    <dgm:cxn modelId="{0CD69989-53C6-4141-A750-C0BAD04226A8}" type="presOf" srcId="{621DE519-8FB1-483D-B48B-205E9BA4D294}" destId="{0191DEF8-4B5F-4A57-875A-E64294C1F2D4}" srcOrd="0" destOrd="0" presId="urn:microsoft.com/office/officeart/2005/8/layout/orgChart1"/>
    <dgm:cxn modelId="{B9508B8B-55B2-4884-B550-AD298BFDF4C5}" type="presOf" srcId="{7DA1347C-4ED6-4CFA-B5E1-512A8E489778}" destId="{0147752B-5F7E-4D04-B778-9D005E7E4F0E}" srcOrd="1" destOrd="0" presId="urn:microsoft.com/office/officeart/2005/8/layout/orgChart1"/>
    <dgm:cxn modelId="{E8187C8D-BACB-4C40-AFFF-EEC87AB34C4A}" type="presOf" srcId="{50D8F2AB-EDF2-48D5-86A2-5BA10EBF213E}" destId="{1F69C74F-6004-4C5B-9DCA-391B2CC55A32}" srcOrd="0" destOrd="0" presId="urn:microsoft.com/office/officeart/2005/8/layout/orgChart1"/>
    <dgm:cxn modelId="{FD77458E-B556-4EEF-83A6-0DB01F79F434}" type="presOf" srcId="{B9811BB1-4949-4A5A-AEFD-BB36C0422A11}" destId="{C225D29A-6BA3-48B9-9FD2-3E99C98B3CCC}" srcOrd="1" destOrd="0" presId="urn:microsoft.com/office/officeart/2005/8/layout/orgChart1"/>
    <dgm:cxn modelId="{BCC72193-1853-4E8B-AEC8-211AF9E56DB5}" type="presOf" srcId="{CC453F24-B5B5-4345-A048-207E513B8489}" destId="{55DE113C-3171-422A-AFC3-215432CE4174}" srcOrd="0" destOrd="0" presId="urn:microsoft.com/office/officeart/2005/8/layout/orgChart1"/>
    <dgm:cxn modelId="{D6A8099C-F6B6-4614-B41E-0AE72F8329EC}" type="presOf" srcId="{61495093-8A70-4D90-894A-5BEF85116438}" destId="{089C0C15-331B-4E94-BD2C-971151DCABF2}" srcOrd="0" destOrd="0" presId="urn:microsoft.com/office/officeart/2005/8/layout/orgChart1"/>
    <dgm:cxn modelId="{75715EA0-AAD8-4657-B4D4-2C58C1AC54CA}" type="presOf" srcId="{621DE519-8FB1-483D-B48B-205E9BA4D294}" destId="{41242242-5664-4937-BDFC-540B5D249827}" srcOrd="1" destOrd="0" presId="urn:microsoft.com/office/officeart/2005/8/layout/orgChart1"/>
    <dgm:cxn modelId="{959BD7A5-7C43-48AA-AD7B-9EAE272667DD}" srcId="{21E5FDA2-29BF-4440-A2BF-CD16ABFCDC83}" destId="{5201E9C9-BEAC-4B20-96BF-EB8CFDAB343A}" srcOrd="4" destOrd="0" parTransId="{9077CECA-5A58-45D9-A155-86588B0F7F84}" sibTransId="{934C4AB9-F465-46D3-91DE-486DCDCFC282}"/>
    <dgm:cxn modelId="{5B14DBA5-21F3-4170-ABE3-CDC3C9B33EE7}" srcId="{21E5FDA2-29BF-4440-A2BF-CD16ABFCDC83}" destId="{E17022F9-7EE4-45ED-878F-3A9ECA25FB3A}" srcOrd="3" destOrd="0" parTransId="{31B68E8F-F750-4579-982A-696E40619913}" sibTransId="{F9F7F8BC-1C01-4678-92EF-EF5A99467D6D}"/>
    <dgm:cxn modelId="{B169FDAA-3C3E-4548-AF94-D2A80811908B}" type="presOf" srcId="{5354B822-21C8-42EE-967E-A1B854843343}" destId="{4DD93584-2947-4745-8BDD-36BC842C837F}" srcOrd="0" destOrd="0" presId="urn:microsoft.com/office/officeart/2005/8/layout/orgChart1"/>
    <dgm:cxn modelId="{A1FBB0AC-0182-48A0-B0E5-8393251B5E32}" srcId="{21E5FDA2-29BF-4440-A2BF-CD16ABFCDC83}" destId="{4B73D639-19BD-4F51-92BC-54F717703CCF}" srcOrd="1" destOrd="0" parTransId="{A8C804E3-84E7-439F-A141-6BAEEF22FBCE}" sibTransId="{C36BACBE-7FE0-42D6-A093-317AB835C018}"/>
    <dgm:cxn modelId="{4528C6B6-9D94-4B45-B434-E7B5E9DE3BE8}" type="presOf" srcId="{DC9A2C6D-FF7C-47D1-9568-D3E2E5C0CD46}" destId="{F418AE03-C560-4033-9221-7BBAD4B5FADB}" srcOrd="0" destOrd="0" presId="urn:microsoft.com/office/officeart/2005/8/layout/orgChart1"/>
    <dgm:cxn modelId="{6C283CC0-E683-4606-B387-DD780A5A39E5}" type="presOf" srcId="{C067A10D-7F74-4715-B7A9-A0D987883D3E}" destId="{DD146FA3-DC02-47E9-ABC4-B07D94275182}" srcOrd="0" destOrd="0" presId="urn:microsoft.com/office/officeart/2005/8/layout/orgChart1"/>
    <dgm:cxn modelId="{B8494BC8-160A-43F5-A556-0CC9ABD358FD}" type="presOf" srcId="{2BDD9846-99D2-463E-9DA3-C4486ED2857D}" destId="{7E9E6D21-39B6-49CF-AEE1-71413A7EF2CC}" srcOrd="0" destOrd="0" presId="urn:microsoft.com/office/officeart/2005/8/layout/orgChart1"/>
    <dgm:cxn modelId="{66F66ADD-1B0B-46D0-A9DC-0E4A1A02B42A}" type="presOf" srcId="{5201E9C9-BEAC-4B20-96BF-EB8CFDAB343A}" destId="{A1F36978-7139-4D40-812D-442BBE6DCED8}" srcOrd="0" destOrd="0" presId="urn:microsoft.com/office/officeart/2005/8/layout/orgChart1"/>
    <dgm:cxn modelId="{8DEF35E9-E47E-4DFD-9100-5CEFE8D06DCE}" type="presOf" srcId="{B9811BB1-4949-4A5A-AEFD-BB36C0422A11}" destId="{D3AF9AA8-9241-40AF-9CE9-8B7408A752FA}" srcOrd="0" destOrd="0" presId="urn:microsoft.com/office/officeart/2005/8/layout/orgChart1"/>
    <dgm:cxn modelId="{2BFF31EA-AAD2-44F8-B5C2-F04CB7F2AB26}" type="presOf" srcId="{E17022F9-7EE4-45ED-878F-3A9ECA25FB3A}" destId="{6AF2C281-D8AC-4346-BCB6-2B1E6A409F80}" srcOrd="0" destOrd="0" presId="urn:microsoft.com/office/officeart/2005/8/layout/orgChart1"/>
    <dgm:cxn modelId="{2A9C09EC-073D-4953-ACB3-054FBF1836B9}" type="presOf" srcId="{FFF916F2-6920-4DE5-94AE-C87C04AA3251}" destId="{2D407F4A-21B7-4894-BCA6-AA0C5F68121F}" srcOrd="0" destOrd="0" presId="urn:microsoft.com/office/officeart/2005/8/layout/orgChart1"/>
    <dgm:cxn modelId="{3712CAF0-2F2B-4FD8-8124-177D816496F0}" srcId="{C762B670-B840-4F7A-BA56-184C5511BDA5}" destId="{621DE519-8FB1-483D-B48B-205E9BA4D294}" srcOrd="1" destOrd="0" parTransId="{50D8F2AB-EDF2-48D5-86A2-5BA10EBF213E}" sibTransId="{E3B648AF-E08B-4E74-B251-F1EA61BE16E3}"/>
    <dgm:cxn modelId="{21A9CFF1-09FE-4AD3-B187-FCB5ABA388E5}" srcId="{C762B670-B840-4F7A-BA56-184C5511BDA5}" destId="{61495093-8A70-4D90-894A-5BEF85116438}" srcOrd="2" destOrd="0" parTransId="{5354B822-21C8-42EE-967E-A1B854843343}" sibTransId="{84757BB5-1288-4BF8-95C0-C912DB61990F}"/>
    <dgm:cxn modelId="{C780DFF4-CEB1-479D-A10D-ED36421FA238}" type="presOf" srcId="{7DA1347C-4ED6-4CFA-B5E1-512A8E489778}" destId="{2F3E8B4E-688B-42A5-9A19-9727242A87D6}" srcOrd="0" destOrd="0" presId="urn:microsoft.com/office/officeart/2005/8/layout/orgChart1"/>
    <dgm:cxn modelId="{44FC2FF9-B29D-4113-A973-BD46242626B8}" type="presOf" srcId="{C0DCF9F0-4781-457C-A202-D588E261BCF3}" destId="{CA20DE54-B21D-42D1-BEC1-E52839FFA389}" srcOrd="0" destOrd="0" presId="urn:microsoft.com/office/officeart/2005/8/layout/orgChart1"/>
    <dgm:cxn modelId="{563478FF-AD22-4401-9F99-7ACC8CBC7E2C}" type="presOf" srcId="{C762B670-B840-4F7A-BA56-184C5511BDA5}" destId="{058D0AD0-8E9F-4E70-8DF6-07644520F5A5}" srcOrd="1" destOrd="0" presId="urn:microsoft.com/office/officeart/2005/8/layout/orgChart1"/>
    <dgm:cxn modelId="{A5B0FA12-73C3-4679-ABCD-10A114D9F3AB}" type="presParOf" srcId="{2D407F4A-21B7-4894-BCA6-AA0C5F68121F}" destId="{3B48F26A-F041-4AAE-83E5-704427D36A3B}" srcOrd="0" destOrd="0" presId="urn:microsoft.com/office/officeart/2005/8/layout/orgChart1"/>
    <dgm:cxn modelId="{9FEECD43-FF92-4579-99D0-28F0D9089169}" type="presParOf" srcId="{3B48F26A-F041-4AAE-83E5-704427D36A3B}" destId="{1DD4FAD9-21CC-4B49-9AFF-B5B080CD9C51}" srcOrd="0" destOrd="0" presId="urn:microsoft.com/office/officeart/2005/8/layout/orgChart1"/>
    <dgm:cxn modelId="{F37C20B0-5A3D-4726-9FD4-4CE17B6C77E7}" type="presParOf" srcId="{1DD4FAD9-21CC-4B49-9AFF-B5B080CD9C51}" destId="{2F3E8B4E-688B-42A5-9A19-9727242A87D6}" srcOrd="0" destOrd="0" presId="urn:microsoft.com/office/officeart/2005/8/layout/orgChart1"/>
    <dgm:cxn modelId="{50D229C4-4220-437A-8CAC-D1EEBF121BE8}" type="presParOf" srcId="{1DD4FAD9-21CC-4B49-9AFF-B5B080CD9C51}" destId="{0147752B-5F7E-4D04-B778-9D005E7E4F0E}" srcOrd="1" destOrd="0" presId="urn:microsoft.com/office/officeart/2005/8/layout/orgChart1"/>
    <dgm:cxn modelId="{301769D6-402F-4507-8841-6CBFB680DA8F}" type="presParOf" srcId="{3B48F26A-F041-4AAE-83E5-704427D36A3B}" destId="{2B511FB9-43E5-4D83-BE69-ECC04E856E10}" srcOrd="1" destOrd="0" presId="urn:microsoft.com/office/officeart/2005/8/layout/orgChart1"/>
    <dgm:cxn modelId="{67F57CA9-6FCF-4826-A624-7E116084F301}" type="presParOf" srcId="{2B511FB9-43E5-4D83-BE69-ECC04E856E10}" destId="{F418AE03-C560-4033-9221-7BBAD4B5FADB}" srcOrd="0" destOrd="0" presId="urn:microsoft.com/office/officeart/2005/8/layout/orgChart1"/>
    <dgm:cxn modelId="{AE7166B3-CABD-4157-8F19-DD39E8735891}" type="presParOf" srcId="{2B511FB9-43E5-4D83-BE69-ECC04E856E10}" destId="{126F283C-3973-4691-B9D7-FB7E70B3EFA1}" srcOrd="1" destOrd="0" presId="urn:microsoft.com/office/officeart/2005/8/layout/orgChart1"/>
    <dgm:cxn modelId="{E700B7AA-2D68-4CED-8F6B-C7B9722D5526}" type="presParOf" srcId="{126F283C-3973-4691-B9D7-FB7E70B3EFA1}" destId="{5ABAB85D-A28B-4C99-80FF-211901A3D134}" srcOrd="0" destOrd="0" presId="urn:microsoft.com/office/officeart/2005/8/layout/orgChart1"/>
    <dgm:cxn modelId="{E1047F25-D146-4855-9427-90237048677C}" type="presParOf" srcId="{5ABAB85D-A28B-4C99-80FF-211901A3D134}" destId="{CC23E468-CDD2-4CA3-AC63-952F7103048A}" srcOrd="0" destOrd="0" presId="urn:microsoft.com/office/officeart/2005/8/layout/orgChart1"/>
    <dgm:cxn modelId="{B09C38E2-5D45-48BC-867E-D311544B4B4C}" type="presParOf" srcId="{5ABAB85D-A28B-4C99-80FF-211901A3D134}" destId="{058D0AD0-8E9F-4E70-8DF6-07644520F5A5}" srcOrd="1" destOrd="0" presId="urn:microsoft.com/office/officeart/2005/8/layout/orgChart1"/>
    <dgm:cxn modelId="{F23A93EA-5921-4677-95F5-AA6D454DDE4F}" type="presParOf" srcId="{126F283C-3973-4691-B9D7-FB7E70B3EFA1}" destId="{3CD2C41C-4D6D-4433-8DC3-20C15FEEF8E1}" srcOrd="1" destOrd="0" presId="urn:microsoft.com/office/officeart/2005/8/layout/orgChart1"/>
    <dgm:cxn modelId="{87ECFB23-0748-4D10-87D5-07E01BCB25A1}" type="presParOf" srcId="{3CD2C41C-4D6D-4433-8DC3-20C15FEEF8E1}" destId="{7E9E6D21-39B6-49CF-AEE1-71413A7EF2CC}" srcOrd="0" destOrd="0" presId="urn:microsoft.com/office/officeart/2005/8/layout/orgChart1"/>
    <dgm:cxn modelId="{E90AFAF8-BF1D-4D70-AF71-1C8D16C2C825}" type="presParOf" srcId="{3CD2C41C-4D6D-4433-8DC3-20C15FEEF8E1}" destId="{57855E91-8916-4573-BAF6-D19A5479A041}" srcOrd="1" destOrd="0" presId="urn:microsoft.com/office/officeart/2005/8/layout/orgChart1"/>
    <dgm:cxn modelId="{019D64B6-681C-4123-8DD1-F04FA0995E6E}" type="presParOf" srcId="{57855E91-8916-4573-BAF6-D19A5479A041}" destId="{82A2A2FB-F5D2-43A1-84AF-12CFC03535FD}" srcOrd="0" destOrd="0" presId="urn:microsoft.com/office/officeart/2005/8/layout/orgChart1"/>
    <dgm:cxn modelId="{8D460947-EC60-45D4-B2F9-05590FC6C01F}" type="presParOf" srcId="{82A2A2FB-F5D2-43A1-84AF-12CFC03535FD}" destId="{EE72E805-9613-4816-947A-0FDA7C08D9F3}" srcOrd="0" destOrd="0" presId="urn:microsoft.com/office/officeart/2005/8/layout/orgChart1"/>
    <dgm:cxn modelId="{9AD45071-BAB6-4046-B985-273E0AC87CBA}" type="presParOf" srcId="{82A2A2FB-F5D2-43A1-84AF-12CFC03535FD}" destId="{95B74D2A-66D9-46A3-9601-C9774F469E07}" srcOrd="1" destOrd="0" presId="urn:microsoft.com/office/officeart/2005/8/layout/orgChart1"/>
    <dgm:cxn modelId="{C8CC0A49-F1E5-499C-88C4-35E03E7FC3BB}" type="presParOf" srcId="{57855E91-8916-4573-BAF6-D19A5479A041}" destId="{BC96AC0D-D301-437C-AFCF-C2A6C16832B1}" srcOrd="1" destOrd="0" presId="urn:microsoft.com/office/officeart/2005/8/layout/orgChart1"/>
    <dgm:cxn modelId="{09594674-DA3C-417C-B69A-92D09F910CCC}" type="presParOf" srcId="{57855E91-8916-4573-BAF6-D19A5479A041}" destId="{68189B63-CB72-4EAE-82A5-504357F562C6}" srcOrd="2" destOrd="0" presId="urn:microsoft.com/office/officeart/2005/8/layout/orgChart1"/>
    <dgm:cxn modelId="{7979DE90-95E2-4661-894F-BADB5521F231}" type="presParOf" srcId="{3CD2C41C-4D6D-4433-8DC3-20C15FEEF8E1}" destId="{1F69C74F-6004-4C5B-9DCA-391B2CC55A32}" srcOrd="2" destOrd="0" presId="urn:microsoft.com/office/officeart/2005/8/layout/orgChart1"/>
    <dgm:cxn modelId="{D56E894C-984B-459E-AA4D-55D18EA70D19}" type="presParOf" srcId="{3CD2C41C-4D6D-4433-8DC3-20C15FEEF8E1}" destId="{12FC046F-646B-4949-87DC-8E92B10ECF6B}" srcOrd="3" destOrd="0" presId="urn:microsoft.com/office/officeart/2005/8/layout/orgChart1"/>
    <dgm:cxn modelId="{70D8777A-072C-465F-B48E-B51EC5753EDB}" type="presParOf" srcId="{12FC046F-646B-4949-87DC-8E92B10ECF6B}" destId="{56A32218-540E-4E74-9657-A584453BC20A}" srcOrd="0" destOrd="0" presId="urn:microsoft.com/office/officeart/2005/8/layout/orgChart1"/>
    <dgm:cxn modelId="{69681B45-DF07-4B44-9B71-8CAC44D4A018}" type="presParOf" srcId="{56A32218-540E-4E74-9657-A584453BC20A}" destId="{0191DEF8-4B5F-4A57-875A-E64294C1F2D4}" srcOrd="0" destOrd="0" presId="urn:microsoft.com/office/officeart/2005/8/layout/orgChart1"/>
    <dgm:cxn modelId="{ED8980E8-2A75-4949-9380-55D9B9396EE7}" type="presParOf" srcId="{56A32218-540E-4E74-9657-A584453BC20A}" destId="{41242242-5664-4937-BDFC-540B5D249827}" srcOrd="1" destOrd="0" presId="urn:microsoft.com/office/officeart/2005/8/layout/orgChart1"/>
    <dgm:cxn modelId="{7A692361-85D1-459F-B4E0-F77637FD1811}" type="presParOf" srcId="{12FC046F-646B-4949-87DC-8E92B10ECF6B}" destId="{B8FE8358-6492-49A2-820B-7D149D63A292}" srcOrd="1" destOrd="0" presId="urn:microsoft.com/office/officeart/2005/8/layout/orgChart1"/>
    <dgm:cxn modelId="{10989F87-6F58-4BD6-BFFC-2D5DDE3E435F}" type="presParOf" srcId="{12FC046F-646B-4949-87DC-8E92B10ECF6B}" destId="{355DF535-5423-4779-A020-FA50F2CF8249}" srcOrd="2" destOrd="0" presId="urn:microsoft.com/office/officeart/2005/8/layout/orgChart1"/>
    <dgm:cxn modelId="{6556248B-B6A3-48FD-A713-A40F4B27FD81}" type="presParOf" srcId="{3CD2C41C-4D6D-4433-8DC3-20C15FEEF8E1}" destId="{4DD93584-2947-4745-8BDD-36BC842C837F}" srcOrd="4" destOrd="0" presId="urn:microsoft.com/office/officeart/2005/8/layout/orgChart1"/>
    <dgm:cxn modelId="{18D1B6EF-08CE-4EB2-A9E5-FE6C92EB554B}" type="presParOf" srcId="{3CD2C41C-4D6D-4433-8DC3-20C15FEEF8E1}" destId="{91A549ED-E73D-42E6-8341-03A0F85F8460}" srcOrd="5" destOrd="0" presId="urn:microsoft.com/office/officeart/2005/8/layout/orgChart1"/>
    <dgm:cxn modelId="{A9B12D37-2300-420C-A7B2-E8450030B2B7}" type="presParOf" srcId="{91A549ED-E73D-42E6-8341-03A0F85F8460}" destId="{FADE7B08-B880-40A7-AB17-53FEC6DD1B24}" srcOrd="0" destOrd="0" presId="urn:microsoft.com/office/officeart/2005/8/layout/orgChart1"/>
    <dgm:cxn modelId="{A8C3E35B-42A8-4522-9DA4-F8566B21F3AA}" type="presParOf" srcId="{FADE7B08-B880-40A7-AB17-53FEC6DD1B24}" destId="{089C0C15-331B-4E94-BD2C-971151DCABF2}" srcOrd="0" destOrd="0" presId="urn:microsoft.com/office/officeart/2005/8/layout/orgChart1"/>
    <dgm:cxn modelId="{7B9C113F-5519-45A7-A50D-479251B48071}" type="presParOf" srcId="{FADE7B08-B880-40A7-AB17-53FEC6DD1B24}" destId="{0CB45786-968A-42A2-928D-95E57D674110}" srcOrd="1" destOrd="0" presId="urn:microsoft.com/office/officeart/2005/8/layout/orgChart1"/>
    <dgm:cxn modelId="{C7D7BE73-5340-4D8A-AF03-4D83F9DE40FF}" type="presParOf" srcId="{91A549ED-E73D-42E6-8341-03A0F85F8460}" destId="{88DBFC48-8428-41B5-85DD-C0327D12458E}" srcOrd="1" destOrd="0" presId="urn:microsoft.com/office/officeart/2005/8/layout/orgChart1"/>
    <dgm:cxn modelId="{E669999F-D31A-474B-804F-5AD0551C3274}" type="presParOf" srcId="{91A549ED-E73D-42E6-8341-03A0F85F8460}" destId="{F09CBD14-50DC-44C7-8D5B-F1B6EBDB2956}" srcOrd="2" destOrd="0" presId="urn:microsoft.com/office/officeart/2005/8/layout/orgChart1"/>
    <dgm:cxn modelId="{552C9EB4-FFDF-4062-83DF-29F98038A999}" type="presParOf" srcId="{126F283C-3973-4691-B9D7-FB7E70B3EFA1}" destId="{448E64D9-F23B-42FC-909D-AADF3C80B5E3}" srcOrd="2" destOrd="0" presId="urn:microsoft.com/office/officeart/2005/8/layout/orgChart1"/>
    <dgm:cxn modelId="{10F98DB2-7B5E-43BA-B559-6343601A71AD}" type="presParOf" srcId="{2B511FB9-43E5-4D83-BE69-ECC04E856E10}" destId="{DD146FA3-DC02-47E9-ABC4-B07D94275182}" srcOrd="2" destOrd="0" presId="urn:microsoft.com/office/officeart/2005/8/layout/orgChart1"/>
    <dgm:cxn modelId="{41BB146A-C096-4807-9986-D92C13055903}" type="presParOf" srcId="{2B511FB9-43E5-4D83-BE69-ECC04E856E10}" destId="{9DA0C701-5611-4100-93F0-17A79A58396E}" srcOrd="3" destOrd="0" presId="urn:microsoft.com/office/officeart/2005/8/layout/orgChart1"/>
    <dgm:cxn modelId="{8734F22C-207E-470E-B385-9672EE3CEC92}" type="presParOf" srcId="{9DA0C701-5611-4100-93F0-17A79A58396E}" destId="{F4DA5D5A-11D1-48D8-B080-44B6453F422B}" srcOrd="0" destOrd="0" presId="urn:microsoft.com/office/officeart/2005/8/layout/orgChart1"/>
    <dgm:cxn modelId="{9EDCBAFC-9CEA-4F34-B653-C24636CCE447}" type="presParOf" srcId="{F4DA5D5A-11D1-48D8-B080-44B6453F422B}" destId="{C8D611D1-2BE5-40BF-A998-6E54A711EE36}" srcOrd="0" destOrd="0" presId="urn:microsoft.com/office/officeart/2005/8/layout/orgChart1"/>
    <dgm:cxn modelId="{D9EEB3AD-F399-4B3D-9DF8-FB97868E32DE}" type="presParOf" srcId="{F4DA5D5A-11D1-48D8-B080-44B6453F422B}" destId="{BBB65B92-29E3-43D4-8DE5-74F9BB494602}" srcOrd="1" destOrd="0" presId="urn:microsoft.com/office/officeart/2005/8/layout/orgChart1"/>
    <dgm:cxn modelId="{EB509105-8529-4B0E-8AAC-6F0B249FF1FE}" type="presParOf" srcId="{9DA0C701-5611-4100-93F0-17A79A58396E}" destId="{6D827005-3FE8-4B4D-A26F-352CCAD6E7B8}" srcOrd="1" destOrd="0" presId="urn:microsoft.com/office/officeart/2005/8/layout/orgChart1"/>
    <dgm:cxn modelId="{3DED6CB2-3C79-4396-9460-0D19FAE4A852}" type="presParOf" srcId="{6D827005-3FE8-4B4D-A26F-352CCAD6E7B8}" destId="{55DE113C-3171-422A-AFC3-215432CE4174}" srcOrd="0" destOrd="0" presId="urn:microsoft.com/office/officeart/2005/8/layout/orgChart1"/>
    <dgm:cxn modelId="{DEC30B06-2E01-46C9-822F-5D08E5AE2AE8}" type="presParOf" srcId="{6D827005-3FE8-4B4D-A26F-352CCAD6E7B8}" destId="{ABF49EE4-3296-4B6C-9A67-4B283509AB44}" srcOrd="1" destOrd="0" presId="urn:microsoft.com/office/officeart/2005/8/layout/orgChart1"/>
    <dgm:cxn modelId="{F3923D5E-076B-4C8D-9D3C-69309A6C505F}" type="presParOf" srcId="{ABF49EE4-3296-4B6C-9A67-4B283509AB44}" destId="{B4696B03-3E83-4D7E-BB7F-389C55AEFB40}" srcOrd="0" destOrd="0" presId="urn:microsoft.com/office/officeart/2005/8/layout/orgChart1"/>
    <dgm:cxn modelId="{8DEF8E50-5F82-46A6-B2EF-826B7D50F147}" type="presParOf" srcId="{B4696B03-3E83-4D7E-BB7F-389C55AEFB40}" destId="{D3AF9AA8-9241-40AF-9CE9-8B7408A752FA}" srcOrd="0" destOrd="0" presId="urn:microsoft.com/office/officeart/2005/8/layout/orgChart1"/>
    <dgm:cxn modelId="{FB83B8C4-F444-4685-BF89-BD5056B29649}" type="presParOf" srcId="{B4696B03-3E83-4D7E-BB7F-389C55AEFB40}" destId="{C225D29A-6BA3-48B9-9FD2-3E99C98B3CCC}" srcOrd="1" destOrd="0" presId="urn:microsoft.com/office/officeart/2005/8/layout/orgChart1"/>
    <dgm:cxn modelId="{143A35A1-06A2-47E2-8FB8-B1796E7C9A87}" type="presParOf" srcId="{ABF49EE4-3296-4B6C-9A67-4B283509AB44}" destId="{85BB11E0-7FAF-4E21-87E7-27F86DC87E8E}" srcOrd="1" destOrd="0" presId="urn:microsoft.com/office/officeart/2005/8/layout/orgChart1"/>
    <dgm:cxn modelId="{3E747FBD-F7F6-498A-BC69-BE4C9B4479E7}" type="presParOf" srcId="{ABF49EE4-3296-4B6C-9A67-4B283509AB44}" destId="{6F686ADC-F8A6-4979-B2F1-755B402012F0}" srcOrd="2" destOrd="0" presId="urn:microsoft.com/office/officeart/2005/8/layout/orgChart1"/>
    <dgm:cxn modelId="{5240184F-0206-4016-8662-E2896BEE13AB}" type="presParOf" srcId="{6D827005-3FE8-4B4D-A26F-352CCAD6E7B8}" destId="{C56FA07E-0BA4-40AC-9CAF-B962E82BABD6}" srcOrd="2" destOrd="0" presId="urn:microsoft.com/office/officeart/2005/8/layout/orgChart1"/>
    <dgm:cxn modelId="{CCF73797-73D6-4AB1-BDAB-18B67EC7758D}" type="presParOf" srcId="{6D827005-3FE8-4B4D-A26F-352CCAD6E7B8}" destId="{8D13BE43-F700-469B-A411-C01D38162180}" srcOrd="3" destOrd="0" presId="urn:microsoft.com/office/officeart/2005/8/layout/orgChart1"/>
    <dgm:cxn modelId="{F733043B-F628-493D-95BE-5A62E09F5F7F}" type="presParOf" srcId="{8D13BE43-F700-469B-A411-C01D38162180}" destId="{F5365341-FB9A-4A5E-B85D-C9463956A6BD}" srcOrd="0" destOrd="0" presId="urn:microsoft.com/office/officeart/2005/8/layout/orgChart1"/>
    <dgm:cxn modelId="{7E60BE09-15A5-4DA8-B8D5-6EE1FC5EF5AF}" type="presParOf" srcId="{F5365341-FB9A-4A5E-B85D-C9463956A6BD}" destId="{50349BC0-319C-490B-9E30-576ECABBA4B5}" srcOrd="0" destOrd="0" presId="urn:microsoft.com/office/officeart/2005/8/layout/orgChart1"/>
    <dgm:cxn modelId="{464D8F53-44F6-447F-8842-FF7BB8EA323D}" type="presParOf" srcId="{F5365341-FB9A-4A5E-B85D-C9463956A6BD}" destId="{C26338A4-65FA-4739-8A9C-E240F8093FCD}" srcOrd="1" destOrd="0" presId="urn:microsoft.com/office/officeart/2005/8/layout/orgChart1"/>
    <dgm:cxn modelId="{DED5BBD2-D35D-432C-9844-D47843EEFBE6}" type="presParOf" srcId="{8D13BE43-F700-469B-A411-C01D38162180}" destId="{04502C87-A75F-4766-9FD9-41DCB889C147}" srcOrd="1" destOrd="0" presId="urn:microsoft.com/office/officeart/2005/8/layout/orgChart1"/>
    <dgm:cxn modelId="{42DB621F-C893-4F37-A2FC-47E54D27A34F}" type="presParOf" srcId="{8D13BE43-F700-469B-A411-C01D38162180}" destId="{BC28E68D-E16F-4C85-99A3-4A17829428BF}" srcOrd="2" destOrd="0" presId="urn:microsoft.com/office/officeart/2005/8/layout/orgChart1"/>
    <dgm:cxn modelId="{1FB37968-476F-4A1F-8859-D0F40D8E3E27}" type="presParOf" srcId="{6D827005-3FE8-4B4D-A26F-352CCAD6E7B8}" destId="{3ED7312F-A220-43E6-BB0C-F6A363D74BDF}" srcOrd="4" destOrd="0" presId="urn:microsoft.com/office/officeart/2005/8/layout/orgChart1"/>
    <dgm:cxn modelId="{A1E43F09-91DB-458F-B461-2B9399DB17F1}" type="presParOf" srcId="{6D827005-3FE8-4B4D-A26F-352CCAD6E7B8}" destId="{79CBEEE6-A6C0-4E5C-A740-B721C45084AF}" srcOrd="5" destOrd="0" presId="urn:microsoft.com/office/officeart/2005/8/layout/orgChart1"/>
    <dgm:cxn modelId="{B45D4ED3-4412-4EB9-98B9-AD382FC7636D}" type="presParOf" srcId="{79CBEEE6-A6C0-4E5C-A740-B721C45084AF}" destId="{F2574D34-78DB-4084-9590-73079A5EACCF}" srcOrd="0" destOrd="0" presId="urn:microsoft.com/office/officeart/2005/8/layout/orgChart1"/>
    <dgm:cxn modelId="{4AF0D10B-96C2-4210-B2F9-469F14EAFF81}" type="presParOf" srcId="{F2574D34-78DB-4084-9590-73079A5EACCF}" destId="{CA20DE54-B21D-42D1-BEC1-E52839FFA389}" srcOrd="0" destOrd="0" presId="urn:microsoft.com/office/officeart/2005/8/layout/orgChart1"/>
    <dgm:cxn modelId="{46897E50-74C4-4BB8-B29C-466B38613211}" type="presParOf" srcId="{F2574D34-78DB-4084-9590-73079A5EACCF}" destId="{43F6573B-88B4-44AD-95A8-936027048FD8}" srcOrd="1" destOrd="0" presId="urn:microsoft.com/office/officeart/2005/8/layout/orgChart1"/>
    <dgm:cxn modelId="{590C1E83-DE7B-48BB-B6DA-ACB6C2448E33}" type="presParOf" srcId="{79CBEEE6-A6C0-4E5C-A740-B721C45084AF}" destId="{1FF01774-7911-422F-8121-4D383B2F3B6F}" srcOrd="1" destOrd="0" presId="urn:microsoft.com/office/officeart/2005/8/layout/orgChart1"/>
    <dgm:cxn modelId="{E31FBBAF-85A5-4321-BB7F-131E63000C86}" type="presParOf" srcId="{79CBEEE6-A6C0-4E5C-A740-B721C45084AF}" destId="{1D2FF5B8-8081-47CF-80F3-6F49A30DEC52}" srcOrd="2" destOrd="0" presId="urn:microsoft.com/office/officeart/2005/8/layout/orgChart1"/>
    <dgm:cxn modelId="{9E19BB73-3B1F-4C03-BB67-5DEAAB0AC672}" type="presParOf" srcId="{6D827005-3FE8-4B4D-A26F-352CCAD6E7B8}" destId="{AA7D5ECE-D87B-4491-9DC3-CBBC1BAA918E}" srcOrd="6" destOrd="0" presId="urn:microsoft.com/office/officeart/2005/8/layout/orgChart1"/>
    <dgm:cxn modelId="{28D65513-BA07-4DAA-8D47-DEB6DBEC11FD}" type="presParOf" srcId="{6D827005-3FE8-4B4D-A26F-352CCAD6E7B8}" destId="{288AE6F8-ECE4-430E-BAC4-EEDBEEE31151}" srcOrd="7" destOrd="0" presId="urn:microsoft.com/office/officeart/2005/8/layout/orgChart1"/>
    <dgm:cxn modelId="{22FA662F-BD49-417E-B42E-C3F7B6E341F8}" type="presParOf" srcId="{288AE6F8-ECE4-430E-BAC4-EEDBEEE31151}" destId="{6FB3487B-035C-4212-889E-8C112B0BC539}" srcOrd="0" destOrd="0" presId="urn:microsoft.com/office/officeart/2005/8/layout/orgChart1"/>
    <dgm:cxn modelId="{029CDB7B-D9DE-4FDC-9F12-6A2CEC42F6E5}" type="presParOf" srcId="{6FB3487B-035C-4212-889E-8C112B0BC539}" destId="{6AF2C281-D8AC-4346-BCB6-2B1E6A409F80}" srcOrd="0" destOrd="0" presId="urn:microsoft.com/office/officeart/2005/8/layout/orgChart1"/>
    <dgm:cxn modelId="{D9E310A4-6846-416F-B2A2-E5EFD517CE55}" type="presParOf" srcId="{6FB3487B-035C-4212-889E-8C112B0BC539}" destId="{563890DE-3463-4CC4-8D04-3F929072CCBD}" srcOrd="1" destOrd="0" presId="urn:microsoft.com/office/officeart/2005/8/layout/orgChart1"/>
    <dgm:cxn modelId="{390D33C7-0A83-411F-B3BD-9C6365D8DE77}" type="presParOf" srcId="{288AE6F8-ECE4-430E-BAC4-EEDBEEE31151}" destId="{83139C2E-6236-4A52-9D3D-E89162406B16}" srcOrd="1" destOrd="0" presId="urn:microsoft.com/office/officeart/2005/8/layout/orgChart1"/>
    <dgm:cxn modelId="{288D3A4F-2EB8-4A14-A23A-F952289B1A75}" type="presParOf" srcId="{288AE6F8-ECE4-430E-BAC4-EEDBEEE31151}" destId="{2D47C927-2416-4446-B7B9-F9FD485933BE}" srcOrd="2" destOrd="0" presId="urn:microsoft.com/office/officeart/2005/8/layout/orgChart1"/>
    <dgm:cxn modelId="{026AC687-DC7B-4C1F-9746-E19330CAFDCB}" type="presParOf" srcId="{6D827005-3FE8-4B4D-A26F-352CCAD6E7B8}" destId="{FE172639-1BE3-49C4-A226-3D164E0566D5}" srcOrd="8" destOrd="0" presId="urn:microsoft.com/office/officeart/2005/8/layout/orgChart1"/>
    <dgm:cxn modelId="{3E6ED3C1-B153-48F4-808E-F1117BC99B99}" type="presParOf" srcId="{6D827005-3FE8-4B4D-A26F-352CCAD6E7B8}" destId="{35DFFBAC-E314-4FD4-88DD-B1D95A34653E}" srcOrd="9" destOrd="0" presId="urn:microsoft.com/office/officeart/2005/8/layout/orgChart1"/>
    <dgm:cxn modelId="{132709C2-6C29-4884-8F6B-6C1EAB1BBA8B}" type="presParOf" srcId="{35DFFBAC-E314-4FD4-88DD-B1D95A34653E}" destId="{FDEC8753-44A6-43DB-ABC3-7E6E49F6CA49}" srcOrd="0" destOrd="0" presId="urn:microsoft.com/office/officeart/2005/8/layout/orgChart1"/>
    <dgm:cxn modelId="{30497B42-86A1-44B5-A0B0-F01966580C25}" type="presParOf" srcId="{FDEC8753-44A6-43DB-ABC3-7E6E49F6CA49}" destId="{A1F36978-7139-4D40-812D-442BBE6DCED8}" srcOrd="0" destOrd="0" presId="urn:microsoft.com/office/officeart/2005/8/layout/orgChart1"/>
    <dgm:cxn modelId="{281F26EC-6C04-486B-88DD-AC9A43FE77EC}" type="presParOf" srcId="{FDEC8753-44A6-43DB-ABC3-7E6E49F6CA49}" destId="{9BB05AE2-618F-44F6-A284-F436FAF7C51C}" srcOrd="1" destOrd="0" presId="urn:microsoft.com/office/officeart/2005/8/layout/orgChart1"/>
    <dgm:cxn modelId="{5042F511-B840-4D38-A35F-7F27427FCBD7}" type="presParOf" srcId="{35DFFBAC-E314-4FD4-88DD-B1D95A34653E}" destId="{8D007CF3-FD0F-494D-B590-16AC14103C54}" srcOrd="1" destOrd="0" presId="urn:microsoft.com/office/officeart/2005/8/layout/orgChart1"/>
    <dgm:cxn modelId="{257B0B8A-37AF-45F9-A098-7387160747CD}" type="presParOf" srcId="{35DFFBAC-E314-4FD4-88DD-B1D95A34653E}" destId="{4A0800B7-3A43-4571-A8E1-167B7245B069}" srcOrd="2" destOrd="0" presId="urn:microsoft.com/office/officeart/2005/8/layout/orgChart1"/>
    <dgm:cxn modelId="{3A6546FF-C3DD-4F7C-9F68-3D7ECFC42FAD}" type="presParOf" srcId="{9DA0C701-5611-4100-93F0-17A79A58396E}" destId="{2222DF9E-07D1-4A8E-BDEA-EDB786F71D05}" srcOrd="2" destOrd="0" presId="urn:microsoft.com/office/officeart/2005/8/layout/orgChart1"/>
    <dgm:cxn modelId="{9044F4FA-75E1-4DB2-987C-5AF928986A9F}" type="presParOf" srcId="{3B48F26A-F041-4AAE-83E5-704427D36A3B}" destId="{E6D70155-1C32-4100-BCF6-141563717D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6335E-AB9C-4444-9F83-2132CD03AC00}">
      <dsp:nvSpPr>
        <dsp:cNvPr id="0" name=""/>
        <dsp:cNvSpPr/>
      </dsp:nvSpPr>
      <dsp:spPr>
        <a:xfrm>
          <a:off x="4960089" y="1859182"/>
          <a:ext cx="3509299" cy="609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25"/>
              </a:lnTo>
              <a:lnTo>
                <a:pt x="3509299" y="304525"/>
              </a:lnTo>
              <a:lnTo>
                <a:pt x="3509299" y="60905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A17EC-2A21-4E22-A376-A743446E5B42}">
      <dsp:nvSpPr>
        <dsp:cNvPr id="0" name=""/>
        <dsp:cNvSpPr/>
      </dsp:nvSpPr>
      <dsp:spPr>
        <a:xfrm>
          <a:off x="4914368" y="1859182"/>
          <a:ext cx="91440" cy="6090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905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7CCF2-2E66-4B31-A79F-FABB34599BFB}">
      <dsp:nvSpPr>
        <dsp:cNvPr id="0" name=""/>
        <dsp:cNvSpPr/>
      </dsp:nvSpPr>
      <dsp:spPr>
        <a:xfrm>
          <a:off x="1450789" y="1859182"/>
          <a:ext cx="3509299" cy="609051"/>
        </a:xfrm>
        <a:custGeom>
          <a:avLst/>
          <a:gdLst/>
          <a:ahLst/>
          <a:cxnLst/>
          <a:rect l="0" t="0" r="0" b="0"/>
          <a:pathLst>
            <a:path>
              <a:moveTo>
                <a:pt x="3509299" y="0"/>
              </a:moveTo>
              <a:lnTo>
                <a:pt x="3509299" y="304525"/>
              </a:lnTo>
              <a:lnTo>
                <a:pt x="0" y="304525"/>
              </a:lnTo>
              <a:lnTo>
                <a:pt x="0" y="60905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3E89F-9A25-4ACF-858C-9859FA495219}">
      <dsp:nvSpPr>
        <dsp:cNvPr id="0" name=""/>
        <dsp:cNvSpPr/>
      </dsp:nvSpPr>
      <dsp:spPr>
        <a:xfrm>
          <a:off x="3509965" y="409058"/>
          <a:ext cx="2900247" cy="1450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kern="1200" dirty="0"/>
            <a:t>مصدر</a:t>
          </a:r>
          <a:endParaRPr lang="en-US" sz="6500" kern="1200" dirty="0"/>
        </a:p>
      </dsp:txBody>
      <dsp:txXfrm>
        <a:off x="3509965" y="409058"/>
        <a:ext cx="2900247" cy="1450123"/>
      </dsp:txXfrm>
    </dsp:sp>
    <dsp:sp modelId="{9E74B61F-BA6D-443F-9E68-AB6F2506549F}">
      <dsp:nvSpPr>
        <dsp:cNvPr id="0" name=""/>
        <dsp:cNvSpPr/>
      </dsp:nvSpPr>
      <dsp:spPr>
        <a:xfrm>
          <a:off x="666" y="2468233"/>
          <a:ext cx="2900247" cy="1450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kern="1200" dirty="0"/>
            <a:t>جعلى</a:t>
          </a:r>
          <a:endParaRPr lang="en-US" sz="6500" kern="1200" dirty="0"/>
        </a:p>
      </dsp:txBody>
      <dsp:txXfrm>
        <a:off x="666" y="2468233"/>
        <a:ext cx="2900247" cy="1450123"/>
      </dsp:txXfrm>
    </dsp:sp>
    <dsp:sp modelId="{5BA46FE1-38F1-43BD-84CA-8FF978C67FA7}">
      <dsp:nvSpPr>
        <dsp:cNvPr id="0" name=""/>
        <dsp:cNvSpPr/>
      </dsp:nvSpPr>
      <dsp:spPr>
        <a:xfrm>
          <a:off x="3509965" y="2468233"/>
          <a:ext cx="2900247" cy="1450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kern="1200" dirty="0"/>
            <a:t>مركب</a:t>
          </a:r>
          <a:endParaRPr lang="en-US" sz="6500" kern="1200" dirty="0"/>
        </a:p>
      </dsp:txBody>
      <dsp:txXfrm>
        <a:off x="3509965" y="2468233"/>
        <a:ext cx="2900247" cy="1450123"/>
      </dsp:txXfrm>
    </dsp:sp>
    <dsp:sp modelId="{ECEA00EE-59DA-4C14-A849-78F031C87172}">
      <dsp:nvSpPr>
        <dsp:cNvPr id="0" name=""/>
        <dsp:cNvSpPr/>
      </dsp:nvSpPr>
      <dsp:spPr>
        <a:xfrm>
          <a:off x="7019264" y="2468233"/>
          <a:ext cx="2900247" cy="1450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kern="1200" dirty="0"/>
            <a:t>بسيط</a:t>
          </a:r>
          <a:endParaRPr lang="en-US" sz="6500" kern="1200" dirty="0"/>
        </a:p>
      </dsp:txBody>
      <dsp:txXfrm>
        <a:off x="7019264" y="2468233"/>
        <a:ext cx="2900247" cy="1450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72639-1BE3-49C4-A226-3D164E0566D5}">
      <dsp:nvSpPr>
        <dsp:cNvPr id="0" name=""/>
        <dsp:cNvSpPr/>
      </dsp:nvSpPr>
      <dsp:spPr>
        <a:xfrm>
          <a:off x="6772416" y="1680180"/>
          <a:ext cx="588608" cy="4576832"/>
        </a:xfrm>
        <a:custGeom>
          <a:avLst/>
          <a:gdLst/>
          <a:ahLst/>
          <a:cxnLst/>
          <a:rect l="0" t="0" r="0" b="0"/>
          <a:pathLst>
            <a:path>
              <a:moveTo>
                <a:pt x="588608" y="0"/>
              </a:moveTo>
              <a:lnTo>
                <a:pt x="588608" y="4576832"/>
              </a:lnTo>
              <a:lnTo>
                <a:pt x="0" y="457683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D5ECE-D87B-4491-9DC3-CBBC1BAA918E}">
      <dsp:nvSpPr>
        <dsp:cNvPr id="0" name=""/>
        <dsp:cNvSpPr/>
      </dsp:nvSpPr>
      <dsp:spPr>
        <a:xfrm>
          <a:off x="6772416" y="1680180"/>
          <a:ext cx="588608" cy="3592120"/>
        </a:xfrm>
        <a:custGeom>
          <a:avLst/>
          <a:gdLst/>
          <a:ahLst/>
          <a:cxnLst/>
          <a:rect l="0" t="0" r="0" b="0"/>
          <a:pathLst>
            <a:path>
              <a:moveTo>
                <a:pt x="588608" y="0"/>
              </a:moveTo>
              <a:lnTo>
                <a:pt x="588608" y="3592120"/>
              </a:lnTo>
              <a:lnTo>
                <a:pt x="0" y="35921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7312F-A220-43E6-BB0C-F6A363D74BDF}">
      <dsp:nvSpPr>
        <dsp:cNvPr id="0" name=""/>
        <dsp:cNvSpPr/>
      </dsp:nvSpPr>
      <dsp:spPr>
        <a:xfrm>
          <a:off x="6772416" y="1680180"/>
          <a:ext cx="588608" cy="2607407"/>
        </a:xfrm>
        <a:custGeom>
          <a:avLst/>
          <a:gdLst/>
          <a:ahLst/>
          <a:cxnLst/>
          <a:rect l="0" t="0" r="0" b="0"/>
          <a:pathLst>
            <a:path>
              <a:moveTo>
                <a:pt x="588608" y="0"/>
              </a:moveTo>
              <a:lnTo>
                <a:pt x="588608" y="2607407"/>
              </a:lnTo>
              <a:lnTo>
                <a:pt x="0" y="260740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FA07E-0BA4-40AC-9CAF-B962E82BABD6}">
      <dsp:nvSpPr>
        <dsp:cNvPr id="0" name=""/>
        <dsp:cNvSpPr/>
      </dsp:nvSpPr>
      <dsp:spPr>
        <a:xfrm>
          <a:off x="6772416" y="1680180"/>
          <a:ext cx="588608" cy="1622695"/>
        </a:xfrm>
        <a:custGeom>
          <a:avLst/>
          <a:gdLst/>
          <a:ahLst/>
          <a:cxnLst/>
          <a:rect l="0" t="0" r="0" b="0"/>
          <a:pathLst>
            <a:path>
              <a:moveTo>
                <a:pt x="588608" y="0"/>
              </a:moveTo>
              <a:lnTo>
                <a:pt x="588608" y="1622695"/>
              </a:lnTo>
              <a:lnTo>
                <a:pt x="0" y="162269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E113C-3171-422A-AFC3-215432CE4174}">
      <dsp:nvSpPr>
        <dsp:cNvPr id="0" name=""/>
        <dsp:cNvSpPr/>
      </dsp:nvSpPr>
      <dsp:spPr>
        <a:xfrm>
          <a:off x="6772416" y="1680180"/>
          <a:ext cx="588608" cy="637982"/>
        </a:xfrm>
        <a:custGeom>
          <a:avLst/>
          <a:gdLst/>
          <a:ahLst/>
          <a:cxnLst/>
          <a:rect l="0" t="0" r="0" b="0"/>
          <a:pathLst>
            <a:path>
              <a:moveTo>
                <a:pt x="588608" y="0"/>
              </a:moveTo>
              <a:lnTo>
                <a:pt x="588608" y="637982"/>
              </a:lnTo>
              <a:lnTo>
                <a:pt x="0" y="63798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46FA3-DC02-47E9-ABC4-B07D94275182}">
      <dsp:nvSpPr>
        <dsp:cNvPr id="0" name=""/>
        <dsp:cNvSpPr/>
      </dsp:nvSpPr>
      <dsp:spPr>
        <a:xfrm>
          <a:off x="4893141" y="695467"/>
          <a:ext cx="3022651" cy="291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626"/>
              </a:lnTo>
              <a:lnTo>
                <a:pt x="3022651" y="145626"/>
              </a:lnTo>
              <a:lnTo>
                <a:pt x="3022651" y="291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93584-2947-4745-8BDD-36BC842C837F}">
      <dsp:nvSpPr>
        <dsp:cNvPr id="0" name=""/>
        <dsp:cNvSpPr/>
      </dsp:nvSpPr>
      <dsp:spPr>
        <a:xfrm>
          <a:off x="1265890" y="1693640"/>
          <a:ext cx="841527" cy="2642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2510"/>
              </a:lnTo>
              <a:lnTo>
                <a:pt x="841527" y="264251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9C74F-6004-4C5B-9DCA-391B2CC55A32}">
      <dsp:nvSpPr>
        <dsp:cNvPr id="0" name=""/>
        <dsp:cNvSpPr/>
      </dsp:nvSpPr>
      <dsp:spPr>
        <a:xfrm>
          <a:off x="1265890" y="1693640"/>
          <a:ext cx="751890" cy="1657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7798"/>
              </a:lnTo>
              <a:lnTo>
                <a:pt x="751890" y="165779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E6D21-39B6-49CF-AEE1-71413A7EF2CC}">
      <dsp:nvSpPr>
        <dsp:cNvPr id="0" name=""/>
        <dsp:cNvSpPr/>
      </dsp:nvSpPr>
      <dsp:spPr>
        <a:xfrm>
          <a:off x="1265890" y="1693640"/>
          <a:ext cx="786175" cy="655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534"/>
              </a:lnTo>
              <a:lnTo>
                <a:pt x="786175" y="65553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8AE03-C560-4033-9221-7BBAD4B5FADB}">
      <dsp:nvSpPr>
        <dsp:cNvPr id="0" name=""/>
        <dsp:cNvSpPr/>
      </dsp:nvSpPr>
      <dsp:spPr>
        <a:xfrm>
          <a:off x="1820658" y="695467"/>
          <a:ext cx="3072483" cy="291252"/>
        </a:xfrm>
        <a:custGeom>
          <a:avLst/>
          <a:gdLst/>
          <a:ahLst/>
          <a:cxnLst/>
          <a:rect l="0" t="0" r="0" b="0"/>
          <a:pathLst>
            <a:path>
              <a:moveTo>
                <a:pt x="3072483" y="0"/>
              </a:moveTo>
              <a:lnTo>
                <a:pt x="3072483" y="145626"/>
              </a:lnTo>
              <a:lnTo>
                <a:pt x="0" y="145626"/>
              </a:lnTo>
              <a:lnTo>
                <a:pt x="0" y="291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E8B4E-688B-42A5-9A19-9727242A87D6}">
      <dsp:nvSpPr>
        <dsp:cNvPr id="0" name=""/>
        <dsp:cNvSpPr/>
      </dsp:nvSpPr>
      <dsp:spPr>
        <a:xfrm>
          <a:off x="4199682" y="2008"/>
          <a:ext cx="1386919" cy="6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المصدر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99682" y="2008"/>
        <a:ext cx="1386919" cy="693459"/>
      </dsp:txXfrm>
    </dsp:sp>
    <dsp:sp modelId="{CC23E468-CDD2-4CA3-AC63-952F7103048A}">
      <dsp:nvSpPr>
        <dsp:cNvPr id="0" name=""/>
        <dsp:cNvSpPr/>
      </dsp:nvSpPr>
      <dsp:spPr>
        <a:xfrm>
          <a:off x="1127198" y="986720"/>
          <a:ext cx="1386919" cy="706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جذر المضارع</a:t>
          </a:r>
          <a:endParaRPr lang="fa-I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27198" y="986720"/>
        <a:ext cx="1386919" cy="706919"/>
      </dsp:txXfrm>
    </dsp:sp>
    <dsp:sp modelId="{EE72E805-9613-4816-947A-0FDA7C08D9F3}">
      <dsp:nvSpPr>
        <dsp:cNvPr id="0" name=""/>
        <dsp:cNvSpPr/>
      </dsp:nvSpPr>
      <dsp:spPr>
        <a:xfrm>
          <a:off x="2052065" y="1984893"/>
          <a:ext cx="1386919" cy="728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مضارع اخباري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52065" y="1984893"/>
        <a:ext cx="1386919" cy="728562"/>
      </dsp:txXfrm>
    </dsp:sp>
    <dsp:sp modelId="{0191DEF8-4B5F-4A57-875A-E64294C1F2D4}">
      <dsp:nvSpPr>
        <dsp:cNvPr id="0" name=""/>
        <dsp:cNvSpPr/>
      </dsp:nvSpPr>
      <dsp:spPr>
        <a:xfrm>
          <a:off x="2017781" y="3004708"/>
          <a:ext cx="1386919" cy="6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مضارع شكي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7781" y="3004708"/>
        <a:ext cx="1386919" cy="693459"/>
      </dsp:txXfrm>
    </dsp:sp>
    <dsp:sp modelId="{089C0C15-331B-4E94-BD2C-971151DCABF2}">
      <dsp:nvSpPr>
        <dsp:cNvPr id="0" name=""/>
        <dsp:cNvSpPr/>
      </dsp:nvSpPr>
      <dsp:spPr>
        <a:xfrm>
          <a:off x="2107417" y="3989421"/>
          <a:ext cx="1386919" cy="6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الامر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7417" y="3989421"/>
        <a:ext cx="1386919" cy="693459"/>
      </dsp:txXfrm>
    </dsp:sp>
    <dsp:sp modelId="{C8D611D1-2BE5-40BF-A998-6E54A711EE36}">
      <dsp:nvSpPr>
        <dsp:cNvPr id="0" name=""/>
        <dsp:cNvSpPr/>
      </dsp:nvSpPr>
      <dsp:spPr>
        <a:xfrm>
          <a:off x="7222333" y="986720"/>
          <a:ext cx="1386919" cy="6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مصدر مرخم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2333" y="986720"/>
        <a:ext cx="1386919" cy="693459"/>
      </dsp:txXfrm>
    </dsp:sp>
    <dsp:sp modelId="{D3AF9AA8-9241-40AF-9CE9-8B7408A752FA}">
      <dsp:nvSpPr>
        <dsp:cNvPr id="0" name=""/>
        <dsp:cNvSpPr/>
      </dsp:nvSpPr>
      <dsp:spPr>
        <a:xfrm>
          <a:off x="5385497" y="1971433"/>
          <a:ext cx="1386919" cy="6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ماضي بسيط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5497" y="1971433"/>
        <a:ext cx="1386919" cy="693459"/>
      </dsp:txXfrm>
    </dsp:sp>
    <dsp:sp modelId="{50349BC0-319C-490B-9E30-576ECABBA4B5}">
      <dsp:nvSpPr>
        <dsp:cNvPr id="0" name=""/>
        <dsp:cNvSpPr/>
      </dsp:nvSpPr>
      <dsp:spPr>
        <a:xfrm>
          <a:off x="5385497" y="2956145"/>
          <a:ext cx="1386919" cy="6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ماضي استمراري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5497" y="2956145"/>
        <a:ext cx="1386919" cy="693459"/>
      </dsp:txXfrm>
    </dsp:sp>
    <dsp:sp modelId="{CA20DE54-B21D-42D1-BEC1-E52839FFA389}">
      <dsp:nvSpPr>
        <dsp:cNvPr id="0" name=""/>
        <dsp:cNvSpPr/>
      </dsp:nvSpPr>
      <dsp:spPr>
        <a:xfrm>
          <a:off x="5385497" y="3940858"/>
          <a:ext cx="1386919" cy="6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ماضي قريب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5497" y="3940858"/>
        <a:ext cx="1386919" cy="693459"/>
      </dsp:txXfrm>
    </dsp:sp>
    <dsp:sp modelId="{6AF2C281-D8AC-4346-BCB6-2B1E6A409F80}">
      <dsp:nvSpPr>
        <dsp:cNvPr id="0" name=""/>
        <dsp:cNvSpPr/>
      </dsp:nvSpPr>
      <dsp:spPr>
        <a:xfrm>
          <a:off x="5385497" y="4925570"/>
          <a:ext cx="1386919" cy="6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ماضي بعيد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5497" y="4925570"/>
        <a:ext cx="1386919" cy="693459"/>
      </dsp:txXfrm>
    </dsp:sp>
    <dsp:sp modelId="{A1F36978-7139-4D40-812D-442BBE6DCED8}">
      <dsp:nvSpPr>
        <dsp:cNvPr id="0" name=""/>
        <dsp:cNvSpPr/>
      </dsp:nvSpPr>
      <dsp:spPr>
        <a:xfrm>
          <a:off x="5385497" y="5910283"/>
          <a:ext cx="1386919" cy="6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ماضي شكي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5497" y="5910283"/>
        <a:ext cx="1386919" cy="693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7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3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766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5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4288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20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05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5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4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3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0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5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9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0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1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5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F0DCE-6099-4987-AB64-FA0C875E13F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B49D6E-9FBB-44B9-B788-51F44FB5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0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109C-BCAC-42F6-A191-2DAE14F5C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028" y="1253349"/>
            <a:ext cx="10968585" cy="1316850"/>
          </a:xfrm>
        </p:spPr>
        <p:txBody>
          <a:bodyPr>
            <a:normAutofit/>
          </a:bodyPr>
          <a:lstStyle/>
          <a:p>
            <a:pPr algn="just" rtl="1"/>
            <a:r>
              <a:rPr lang="ar-SA" sz="6000" dirty="0">
                <a:latin typeface="Arial" panose="020B0604020202020204" pitchFamily="34" charset="0"/>
                <a:cs typeface="Arial" panose="020B0604020202020204" pitchFamily="34" charset="0"/>
              </a:rPr>
              <a:t>المصدر والجملة الفعلية في اللغة الفارسية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44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9C3A-77D3-456D-9B4E-4D630995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848" y="394138"/>
            <a:ext cx="10247585" cy="1510862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المصدر: كلمة تدل على وقوع حدث دون تحديد الزمن وينتهي بالدال والنون أو التاء والنون، والمصدر أصل لجميع الافعال في جميع صيغها الماضي والمضارع.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536074-5EE0-490C-A6ED-E05B30DE20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067725"/>
              </p:ext>
            </p:extLst>
          </p:nvPr>
        </p:nvGraphicFramePr>
        <p:xfrm>
          <a:off x="2032000" y="213360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8083827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25057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معناه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a-I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المصدر</a:t>
                      </a: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التائي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79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يقول / القول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گف</a:t>
                      </a:r>
                      <a:r>
                        <a:rPr lang="fa-IR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تن</a:t>
                      </a: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38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يجلس / الجلوس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نشس</a:t>
                      </a:r>
                      <a:r>
                        <a:rPr lang="ar-SA" sz="2400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تن</a:t>
                      </a:r>
                      <a:endParaRPr lang="en-US" sz="2400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193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يكتب / الكتابة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نوش</a:t>
                      </a:r>
                      <a:r>
                        <a:rPr lang="ar-SA" sz="2400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تن</a:t>
                      </a:r>
                      <a:endParaRPr lang="fa-IR" sz="2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6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يذهب / الذهاب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رف</a:t>
                      </a:r>
                      <a:r>
                        <a:rPr lang="ar-SA" sz="2400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تن</a:t>
                      </a:r>
                      <a:endParaRPr lang="fa-IR" sz="2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690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7DE16D7-2E73-4A7E-94C9-EBE54CA32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590210"/>
              </p:ext>
            </p:extLst>
          </p:nvPr>
        </p:nvGraphicFramePr>
        <p:xfrm>
          <a:off x="2032000" y="442458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855612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09780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معناه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المصدر الدالي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42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يأتي / الاتيان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أم</a:t>
                      </a:r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دن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066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يرى / الرؤية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دي</a:t>
                      </a:r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دن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67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يسمع / السماع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شني</a:t>
                      </a:r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دن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580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يأكل / الاكل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خور</a:t>
                      </a:r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دن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4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6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40E2-3312-4C02-B6C8-2B61ED988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779" y="1127234"/>
            <a:ext cx="10077833" cy="4783988"/>
          </a:xfrm>
        </p:spPr>
        <p:txBody>
          <a:bodyPr>
            <a:normAutofit/>
          </a:bodyPr>
          <a:lstStyle/>
          <a:p>
            <a:pPr algn="just" rtl="1"/>
            <a:r>
              <a:rPr lang="ar-SA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هل جميع الكلمات المنتهي بتاء ونون أو دال ونون هي مصدر؟ </a:t>
            </a:r>
          </a:p>
          <a:p>
            <a:pPr algn="just" rtl="1"/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الاجابة: هي لا. هناك كلمات تنتهي بتاء ونون وكذلك بدال ونون. </a:t>
            </a:r>
          </a:p>
          <a:p>
            <a:pPr algn="just" rtl="1"/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مثال: آبستن= حامل ، </a:t>
            </a:r>
            <a:r>
              <a:rPr lang="fa-IR" sz="4000" dirty="0">
                <a:latin typeface="Arial" panose="020B0604020202020204" pitchFamily="34" charset="0"/>
                <a:cs typeface="Arial" panose="020B0604020202020204" pitchFamily="34" charset="0"/>
              </a:rPr>
              <a:t>گردن = رقبه</a:t>
            </a:r>
          </a:p>
          <a:p>
            <a:pPr marL="0" indent="0" algn="just" rtl="1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526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3368-7613-4E61-9CF8-46A294035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435" y="624110"/>
            <a:ext cx="9920178" cy="128089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6000" dirty="0">
                <a:latin typeface="Arial" panose="020B0604020202020204" pitchFamily="34" charset="0"/>
                <a:cs typeface="Arial" panose="020B0604020202020204" pitchFamily="34" charset="0"/>
              </a:rPr>
              <a:t>ينقسم المصدر في الفارسية إلى عدة أقسام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C3C5FF-025B-46F8-A842-011E809082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500554"/>
              </p:ext>
            </p:extLst>
          </p:nvPr>
        </p:nvGraphicFramePr>
        <p:xfrm>
          <a:off x="1206062" y="1615965"/>
          <a:ext cx="9920178" cy="4327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597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A13A-7DB1-4D9E-A18A-28A81F1AB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ar-SA" dirty="0"/>
              <a:t>المصدر البسيط: يتكون من جزء واحد.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44378-5883-4AD1-B4AC-1E98A3622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95800"/>
          </a:xfrm>
        </p:spPr>
        <p:txBody>
          <a:bodyPr>
            <a:normAutofit lnSpcReduction="10000"/>
          </a:bodyPr>
          <a:lstStyle/>
          <a:p>
            <a:pPr algn="just" rtl="1" fontAlgn="t"/>
            <a:r>
              <a:rPr lang="fa-IR" sz="3200" b="1" dirty="0">
                <a:latin typeface="Arial" panose="020B0604020202020204" pitchFamily="34" charset="0"/>
                <a:cs typeface="Arial" panose="020B0604020202020204" pitchFamily="34" charset="0"/>
              </a:rPr>
              <a:t>گفتن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 fontAlgn="t"/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نشستن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 fontAlgn="t"/>
            <a:r>
              <a:rPr lang="fa-IR" sz="3200" b="1" dirty="0">
                <a:latin typeface="Arial" panose="020B0604020202020204" pitchFamily="34" charset="0"/>
                <a:cs typeface="Arial" panose="020B0604020202020204" pitchFamily="34" charset="0"/>
              </a:rPr>
              <a:t>نوش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تن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 fontAlgn="t"/>
            <a:r>
              <a:rPr lang="fa-IR" sz="3200" b="1" dirty="0">
                <a:latin typeface="Arial" panose="020B0604020202020204" pitchFamily="34" charset="0"/>
                <a:cs typeface="Arial" panose="020B0604020202020204" pitchFamily="34" charset="0"/>
              </a:rPr>
              <a:t>رف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تن</a:t>
            </a:r>
          </a:p>
          <a:p>
            <a:pPr algn="just" rtl="1" fontAlgn="t"/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أمدن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 fontAlgn="t"/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ديدن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 fontAlgn="t"/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شنيدن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 fontAlgn="t"/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خوردن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 fontAlgn="t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9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ED52-1C07-413E-AECA-6141D2CE5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263" y="624110"/>
            <a:ext cx="9841350" cy="1280890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س/ كيف تشتق الافعال من المصدر ويصاغ منه الافعال في الزمن الماضي والمضارع؟</a:t>
            </a:r>
            <a:r>
              <a:rPr lang="fa-I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5CDB5D-6572-41CF-8896-97639F0E1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331" y="2133600"/>
            <a:ext cx="10787281" cy="4535214"/>
          </a:xfrm>
        </p:spPr>
        <p:txBody>
          <a:bodyPr>
            <a:normAutofit/>
          </a:bodyPr>
          <a:lstStyle/>
          <a:p>
            <a:pPr algn="just" rtl="1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كل مصدر له جذرين : 1- جذر ماضي (مصدر مرخم) ، 2- جذر مضارع (مادة اصلية).</a:t>
            </a:r>
          </a:p>
          <a:p>
            <a:pPr marL="0" indent="0" algn="just" rtl="1">
              <a:buNone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لصياغة الفعل في الزمن </a:t>
            </a: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الماضي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لا بد من استخراج جذر الماضي من المصدر وذلك </a:t>
            </a: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بحذف النون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من أخر المصدر ويسمى </a:t>
            </a: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بالمصدر المرخم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 rtl="1">
              <a:buNone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مثال: رفت</a:t>
            </a: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– رفت (مصدر مرخم). آمد</a:t>
            </a: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– آمد (مصدر مرخم). رسيد</a:t>
            </a: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رسيد.</a:t>
            </a:r>
          </a:p>
          <a:p>
            <a:pPr marL="0" indent="0" algn="just" rtl="1">
              <a:buNone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rtl="1">
              <a:buNone/>
            </a:pP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3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190AB1-ED5B-46FE-8AA2-C8540C104D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290650"/>
              </p:ext>
            </p:extLst>
          </p:nvPr>
        </p:nvGraphicFramePr>
        <p:xfrm>
          <a:off x="1371600" y="110359"/>
          <a:ext cx="10133013" cy="6605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835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3460-CCAC-4B27-A7A6-7E8AA55A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42801"/>
            <a:ext cx="8911687" cy="1280890"/>
          </a:xfrm>
        </p:spPr>
        <p:txBody>
          <a:bodyPr/>
          <a:lstStyle/>
          <a:p>
            <a:pPr algn="ctr" rtl="1"/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الماضي البسيط (المطلق): </a:t>
            </a:r>
            <a:r>
              <a:rPr lang="fa-IR" dirty="0">
                <a:latin typeface="Arial" panose="020B0604020202020204" pitchFamily="34" charset="0"/>
                <a:cs typeface="Arial" panose="020B0604020202020204" pitchFamily="34" charset="0"/>
              </a:rPr>
              <a:t>گذشته ساده</a:t>
            </a:r>
            <a:br>
              <a:rPr lang="fa-I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63CC3-57F7-42B1-936E-A810AF75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14" y="1376843"/>
            <a:ext cx="11098924" cy="3777622"/>
          </a:xfrm>
        </p:spPr>
        <p:txBody>
          <a:bodyPr>
            <a:normAutofit/>
          </a:bodyPr>
          <a:lstStyle/>
          <a:p>
            <a:pPr algn="just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الماضي البسيط: هو ما دل على وقوع فعل في الماضي وانتهى.</a:t>
            </a:r>
          </a:p>
          <a:p>
            <a:pPr algn="just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كيفية صياغته: مصدر مرخم بحذف النون + الضمائر الفاعلية المتصلة </a:t>
            </a:r>
          </a:p>
          <a:p>
            <a:pPr algn="just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مثال:                       رفت</a:t>
            </a:r>
            <a:r>
              <a:rPr lang="ar-SA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ar-SA" sz="3600" u="sng" dirty="0">
                <a:latin typeface="Arial" panose="020B0604020202020204" pitchFamily="34" charset="0"/>
                <a:cs typeface="Arial" panose="020B0604020202020204" pitchFamily="34" charset="0"/>
              </a:rPr>
              <a:t>رفت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 ، آمد</a:t>
            </a:r>
            <a:r>
              <a:rPr lang="ar-SA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ar-SA" sz="3600" u="sng" dirty="0">
                <a:latin typeface="Arial" panose="020B0604020202020204" pitchFamily="34" charset="0"/>
                <a:cs typeface="Arial" panose="020B0604020202020204" pitchFamily="34" charset="0"/>
              </a:rPr>
              <a:t>آمد</a:t>
            </a:r>
          </a:p>
          <a:p>
            <a:pPr marL="0" indent="0" algn="just" rtl="1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345727-17A0-4CBE-8E9A-B724749CD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92646"/>
              </p:ext>
            </p:extLst>
          </p:nvPr>
        </p:nvGraphicFramePr>
        <p:xfrm>
          <a:off x="3279235" y="3683586"/>
          <a:ext cx="698412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323">
                  <a:extLst>
                    <a:ext uri="{9D8B030D-6E8A-4147-A177-3AD203B41FA5}">
                      <a16:colId xmlns:a16="http://schemas.microsoft.com/office/drawing/2014/main" val="2136550784"/>
                    </a:ext>
                  </a:extLst>
                </a:gridCol>
                <a:gridCol w="2567323">
                  <a:extLst>
                    <a:ext uri="{9D8B030D-6E8A-4147-A177-3AD203B41FA5}">
                      <a16:colId xmlns:a16="http://schemas.microsoft.com/office/drawing/2014/main" val="2011938659"/>
                    </a:ext>
                  </a:extLst>
                </a:gridCol>
                <a:gridCol w="1849478">
                  <a:extLst>
                    <a:ext uri="{9D8B030D-6E8A-4147-A177-3AD203B41FA5}">
                      <a16:colId xmlns:a16="http://schemas.microsoft.com/office/drawing/2014/main" val="3951442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تصبح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الضمائر الفاعلية المتصلة (شناسه)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المصدر المرخم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65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087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43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rgbClr val="FF0000"/>
                          </a:solidFill>
                        </a:rPr>
                        <a:t>د</a:t>
                      </a:r>
                      <a:r>
                        <a:rPr lang="ar-SA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406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رفتيم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يم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119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رفتيد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يد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297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رفت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686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4271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311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Tahoma</vt:lpstr>
      <vt:lpstr>Wingdings 3</vt:lpstr>
      <vt:lpstr>Wisp</vt:lpstr>
      <vt:lpstr>المصدر والجملة الفعلية في اللغة الفارسية</vt:lpstr>
      <vt:lpstr>المصدر: كلمة تدل على وقوع حدث دون تحديد الزمن وينتهي بالدال والنون أو التاء والنون، والمصدر أصل لجميع الافعال في جميع صيغها الماضي والمضارع.</vt:lpstr>
      <vt:lpstr>PowerPoint Presentation</vt:lpstr>
      <vt:lpstr>ينقسم المصدر في الفارسية إلى عدة أقسام </vt:lpstr>
      <vt:lpstr>المصدر البسيط: يتكون من جزء واحد.</vt:lpstr>
      <vt:lpstr>س/ كيف تشتق الافعال من المصدر ويصاغ منه الافعال في الزمن الماضي والمضارع؟  </vt:lpstr>
      <vt:lpstr>PowerPoint Presentation</vt:lpstr>
      <vt:lpstr>الماضي البسيط (المطلق): گذشته ساده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Alzahrani</dc:creator>
  <cp:lastModifiedBy>Abdullah Alzahrani</cp:lastModifiedBy>
  <cp:revision>11</cp:revision>
  <dcterms:created xsi:type="dcterms:W3CDTF">2017-10-18T20:15:08Z</dcterms:created>
  <dcterms:modified xsi:type="dcterms:W3CDTF">2017-10-18T22:49:11Z</dcterms:modified>
</cp:coreProperties>
</file>