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B3E8A5-F9B2-439F-A6FD-17D0D50C82A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89CF57-C711-421A-B2CC-55E4447A5428}">
      <dgm:prSet phldrT="[Text]"/>
      <dgm:spPr/>
      <dgm:t>
        <a:bodyPr/>
        <a:lstStyle/>
        <a:p>
          <a:r>
            <a:rPr lang="ar-SA" dirty="0" smtClean="0"/>
            <a:t>المنهج المدرسي</a:t>
          </a:r>
          <a:endParaRPr lang="en-US" dirty="0"/>
        </a:p>
      </dgm:t>
    </dgm:pt>
    <dgm:pt modelId="{FB5B15CF-6D79-4DBE-85D1-2F2EC06D9DC9}" type="parTrans" cxnId="{9775AB10-895E-4215-968B-2B1276D0D775}">
      <dgm:prSet/>
      <dgm:spPr/>
      <dgm:t>
        <a:bodyPr/>
        <a:lstStyle/>
        <a:p>
          <a:endParaRPr lang="en-US"/>
        </a:p>
      </dgm:t>
    </dgm:pt>
    <dgm:pt modelId="{217BB98C-14C4-45D4-8897-5B4C8D57C7C9}" type="sibTrans" cxnId="{9775AB10-895E-4215-968B-2B1276D0D775}">
      <dgm:prSet/>
      <dgm:spPr/>
      <dgm:t>
        <a:bodyPr/>
        <a:lstStyle/>
        <a:p>
          <a:endParaRPr lang="en-US"/>
        </a:p>
      </dgm:t>
    </dgm:pt>
    <dgm:pt modelId="{892E39F1-3FE9-4C6B-BBEE-94B56D01F864}">
      <dgm:prSet phldrT="[Text]"/>
      <dgm:spPr/>
      <dgm:t>
        <a:bodyPr/>
        <a:lstStyle/>
        <a:p>
          <a:r>
            <a:rPr lang="ar-SA" dirty="0" smtClean="0"/>
            <a:t>موضوعات مقرر دراسي</a:t>
          </a:r>
          <a:endParaRPr lang="en-US" dirty="0"/>
        </a:p>
      </dgm:t>
    </dgm:pt>
    <dgm:pt modelId="{A02A34E5-B39F-44D3-B41F-4B45A45F792B}" type="parTrans" cxnId="{EEC18821-D3BA-4311-9115-4658E0D27563}">
      <dgm:prSet/>
      <dgm:spPr/>
      <dgm:t>
        <a:bodyPr/>
        <a:lstStyle/>
        <a:p>
          <a:endParaRPr lang="en-US"/>
        </a:p>
      </dgm:t>
    </dgm:pt>
    <dgm:pt modelId="{D6DAC26E-EF85-4618-8212-60D816D6910D}" type="sibTrans" cxnId="{EEC18821-D3BA-4311-9115-4658E0D27563}">
      <dgm:prSet/>
      <dgm:spPr/>
      <dgm:t>
        <a:bodyPr/>
        <a:lstStyle/>
        <a:p>
          <a:endParaRPr lang="en-US"/>
        </a:p>
      </dgm:t>
    </dgm:pt>
    <dgm:pt modelId="{49E28A2F-8B50-42F8-90EC-D84CACF27093}">
      <dgm:prSet phldrT="[Text]"/>
      <dgm:spPr/>
      <dgm:t>
        <a:bodyPr/>
        <a:lstStyle/>
        <a:p>
          <a:r>
            <a:rPr lang="ar-SA" dirty="0" smtClean="0"/>
            <a:t>يحوي على معلومات وحقائق ومفاهيم وأفكار ومعارف وخبرات في صورة مواد دراسية</a:t>
          </a:r>
          <a:endParaRPr lang="en-US" dirty="0"/>
        </a:p>
      </dgm:t>
    </dgm:pt>
    <dgm:pt modelId="{B5B30AED-E4CE-4CAE-A986-E5676ABF9185}" type="parTrans" cxnId="{AF76DDA1-8C95-4E2E-8E88-A75AA1C559D5}">
      <dgm:prSet/>
      <dgm:spPr/>
      <dgm:t>
        <a:bodyPr/>
        <a:lstStyle/>
        <a:p>
          <a:endParaRPr lang="en-US"/>
        </a:p>
      </dgm:t>
    </dgm:pt>
    <dgm:pt modelId="{CEAE8E7A-D56B-445D-B281-71C4F2C5AB2F}" type="sibTrans" cxnId="{AF76DDA1-8C95-4E2E-8E88-A75AA1C559D5}">
      <dgm:prSet/>
      <dgm:spPr/>
      <dgm:t>
        <a:bodyPr/>
        <a:lstStyle/>
        <a:p>
          <a:endParaRPr lang="en-US"/>
        </a:p>
      </dgm:t>
    </dgm:pt>
    <dgm:pt modelId="{B2BD0650-487F-45C8-A8D6-4B3267678BAD}">
      <dgm:prSet phldrT="[Text]"/>
      <dgm:spPr/>
      <dgm:t>
        <a:bodyPr/>
        <a:lstStyle/>
        <a:p>
          <a:r>
            <a:rPr lang="ar-SA" dirty="0" smtClean="0"/>
            <a:t>تقدم للمتعلميين تحت إشراف المدرسة</a:t>
          </a:r>
          <a:endParaRPr lang="en-US" dirty="0"/>
        </a:p>
      </dgm:t>
    </dgm:pt>
    <dgm:pt modelId="{A61FC4B7-D28B-4580-BF80-318A5E9A11FF}" type="parTrans" cxnId="{479E04ED-54C4-48EB-A7B5-F7D115E75CD0}">
      <dgm:prSet/>
      <dgm:spPr/>
      <dgm:t>
        <a:bodyPr/>
        <a:lstStyle/>
        <a:p>
          <a:endParaRPr lang="en-US"/>
        </a:p>
      </dgm:t>
    </dgm:pt>
    <dgm:pt modelId="{99B0F09B-B717-4608-832C-EEC3D4C46CD1}" type="sibTrans" cxnId="{479E04ED-54C4-48EB-A7B5-F7D115E75CD0}">
      <dgm:prSet/>
      <dgm:spPr/>
      <dgm:t>
        <a:bodyPr/>
        <a:lstStyle/>
        <a:p>
          <a:endParaRPr lang="en-US"/>
        </a:p>
      </dgm:t>
    </dgm:pt>
    <dgm:pt modelId="{8349C0F1-45B4-4995-AB60-2401B6A35834}">
      <dgm:prSet phldrT="[Text]"/>
      <dgm:spPr/>
      <dgm:t>
        <a:bodyPr/>
        <a:lstStyle/>
        <a:p>
          <a:r>
            <a:rPr lang="ar-SA" dirty="0" smtClean="0"/>
            <a:t>مجموعة من المواد المقررة على صف في مرحلة ما </a:t>
          </a:r>
          <a:endParaRPr lang="en-US" dirty="0"/>
        </a:p>
      </dgm:t>
    </dgm:pt>
    <dgm:pt modelId="{9B4397D1-9E65-4531-864A-7FD30374A29D}" type="parTrans" cxnId="{6C6C4509-3FB7-40A3-A0BA-A05B588D579C}">
      <dgm:prSet/>
      <dgm:spPr/>
      <dgm:t>
        <a:bodyPr/>
        <a:lstStyle/>
        <a:p>
          <a:endParaRPr lang="en-US"/>
        </a:p>
      </dgm:t>
    </dgm:pt>
    <dgm:pt modelId="{F0CF0F9F-75BE-4588-BFE0-BCAC0B7FE23A}" type="sibTrans" cxnId="{6C6C4509-3FB7-40A3-A0BA-A05B588D579C}">
      <dgm:prSet/>
      <dgm:spPr/>
      <dgm:t>
        <a:bodyPr/>
        <a:lstStyle/>
        <a:p>
          <a:endParaRPr lang="en-US"/>
        </a:p>
      </dgm:t>
    </dgm:pt>
    <dgm:pt modelId="{7F5C3361-F120-4B41-828A-2186CDCF2B54}">
      <dgm:prSet phldrT="[Text]"/>
      <dgm:spPr/>
      <dgm:t>
        <a:bodyPr/>
        <a:lstStyle/>
        <a:p>
          <a:r>
            <a:rPr lang="ar-SA" dirty="0" smtClean="0"/>
            <a:t>يعد المنهج من قبل مختصين </a:t>
          </a:r>
          <a:endParaRPr lang="en-US" dirty="0"/>
        </a:p>
      </dgm:t>
    </dgm:pt>
    <dgm:pt modelId="{1671FC6D-257D-4766-AF06-AF7E967A6274}" type="parTrans" cxnId="{67BF76EE-D219-4F3F-80E4-ED30B4F3FB9B}">
      <dgm:prSet/>
      <dgm:spPr/>
      <dgm:t>
        <a:bodyPr/>
        <a:lstStyle/>
        <a:p>
          <a:endParaRPr lang="en-US"/>
        </a:p>
      </dgm:t>
    </dgm:pt>
    <dgm:pt modelId="{54FE618A-F171-41C0-8889-973D070C4AA1}" type="sibTrans" cxnId="{67BF76EE-D219-4F3F-80E4-ED30B4F3FB9B}">
      <dgm:prSet/>
      <dgm:spPr/>
      <dgm:t>
        <a:bodyPr/>
        <a:lstStyle/>
        <a:p>
          <a:endParaRPr lang="en-US"/>
        </a:p>
      </dgm:t>
    </dgm:pt>
    <dgm:pt modelId="{D2EAF64C-B764-4DCA-978E-41C3FF082667}" type="pres">
      <dgm:prSet presAssocID="{79B3E8A5-F9B2-439F-A6FD-17D0D50C82A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3733CD4-C524-449E-874C-CA8C8E603BB6}" type="pres">
      <dgm:prSet presAssocID="{EE89CF57-C711-421A-B2CC-55E4447A5428}" presName="hierRoot1" presStyleCnt="0"/>
      <dgm:spPr/>
    </dgm:pt>
    <dgm:pt modelId="{14E4C14F-53A8-4526-A4AC-1476D7FAF1C2}" type="pres">
      <dgm:prSet presAssocID="{EE89CF57-C711-421A-B2CC-55E4447A5428}" presName="composite" presStyleCnt="0"/>
      <dgm:spPr/>
    </dgm:pt>
    <dgm:pt modelId="{F0D45A1D-D6B6-4FD8-9CC5-5A9CA4440A8C}" type="pres">
      <dgm:prSet presAssocID="{EE89CF57-C711-421A-B2CC-55E4447A5428}" presName="background" presStyleLbl="node0" presStyleIdx="0" presStyleCnt="1"/>
      <dgm:spPr/>
    </dgm:pt>
    <dgm:pt modelId="{E1065836-5A10-4C92-9E45-4FF5D9126575}" type="pres">
      <dgm:prSet presAssocID="{EE89CF57-C711-421A-B2CC-55E4447A542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D20F70-AC47-4336-8B34-D00A3EF7CB41}" type="pres">
      <dgm:prSet presAssocID="{EE89CF57-C711-421A-B2CC-55E4447A5428}" presName="hierChild2" presStyleCnt="0"/>
      <dgm:spPr/>
    </dgm:pt>
    <dgm:pt modelId="{30AABC5A-3023-45C3-B8E1-369CAD088E72}" type="pres">
      <dgm:prSet presAssocID="{A02A34E5-B39F-44D3-B41F-4B45A45F792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E1CAC7D6-FB79-4FCF-B889-D18CB24851DC}" type="pres">
      <dgm:prSet presAssocID="{892E39F1-3FE9-4C6B-BBEE-94B56D01F864}" presName="hierRoot2" presStyleCnt="0"/>
      <dgm:spPr/>
    </dgm:pt>
    <dgm:pt modelId="{12363CE3-99C1-4F4D-A822-6E28D9CADEAB}" type="pres">
      <dgm:prSet presAssocID="{892E39F1-3FE9-4C6B-BBEE-94B56D01F864}" presName="composite2" presStyleCnt="0"/>
      <dgm:spPr/>
    </dgm:pt>
    <dgm:pt modelId="{540BB837-FCBB-4F0D-A018-5B7566959B58}" type="pres">
      <dgm:prSet presAssocID="{892E39F1-3FE9-4C6B-BBEE-94B56D01F864}" presName="background2" presStyleLbl="node2" presStyleIdx="0" presStyleCnt="2"/>
      <dgm:spPr/>
    </dgm:pt>
    <dgm:pt modelId="{7EF08D0E-774C-42A9-9D18-74D9F808B992}" type="pres">
      <dgm:prSet presAssocID="{892E39F1-3FE9-4C6B-BBEE-94B56D01F86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778DE6-A314-4ED9-AE42-5A362D190ADD}" type="pres">
      <dgm:prSet presAssocID="{892E39F1-3FE9-4C6B-BBEE-94B56D01F864}" presName="hierChild3" presStyleCnt="0"/>
      <dgm:spPr/>
    </dgm:pt>
    <dgm:pt modelId="{EB047E61-E283-4D2B-864B-776475B6DA98}" type="pres">
      <dgm:prSet presAssocID="{B5B30AED-E4CE-4CAE-A986-E5676ABF9185}" presName="Name17" presStyleLbl="parChTrans1D3" presStyleIdx="0" presStyleCnt="3"/>
      <dgm:spPr/>
      <dgm:t>
        <a:bodyPr/>
        <a:lstStyle/>
        <a:p>
          <a:endParaRPr lang="en-US"/>
        </a:p>
      </dgm:t>
    </dgm:pt>
    <dgm:pt modelId="{9A221AC9-9CB6-4F58-B4A5-8D1E86737913}" type="pres">
      <dgm:prSet presAssocID="{49E28A2F-8B50-42F8-90EC-D84CACF27093}" presName="hierRoot3" presStyleCnt="0"/>
      <dgm:spPr/>
    </dgm:pt>
    <dgm:pt modelId="{1949CD71-A17B-4BE1-8645-3D9B4C69E5F9}" type="pres">
      <dgm:prSet presAssocID="{49E28A2F-8B50-42F8-90EC-D84CACF27093}" presName="composite3" presStyleCnt="0"/>
      <dgm:spPr/>
    </dgm:pt>
    <dgm:pt modelId="{0ABFFD97-A953-467B-A138-FEA51CC31EF4}" type="pres">
      <dgm:prSet presAssocID="{49E28A2F-8B50-42F8-90EC-D84CACF27093}" presName="background3" presStyleLbl="node3" presStyleIdx="0" presStyleCnt="3"/>
      <dgm:spPr/>
    </dgm:pt>
    <dgm:pt modelId="{48DB6019-0DB9-4D11-8EBF-F7208984CD6D}" type="pres">
      <dgm:prSet presAssocID="{49E28A2F-8B50-42F8-90EC-D84CACF27093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D7ED96-A8BC-4FFC-BBDF-F39216D1D217}" type="pres">
      <dgm:prSet presAssocID="{49E28A2F-8B50-42F8-90EC-D84CACF27093}" presName="hierChild4" presStyleCnt="0"/>
      <dgm:spPr/>
    </dgm:pt>
    <dgm:pt modelId="{5492CDF7-C006-4EFB-812E-02FE5296C394}" type="pres">
      <dgm:prSet presAssocID="{A61FC4B7-D28B-4580-BF80-318A5E9A11FF}" presName="Name17" presStyleLbl="parChTrans1D3" presStyleIdx="1" presStyleCnt="3"/>
      <dgm:spPr/>
      <dgm:t>
        <a:bodyPr/>
        <a:lstStyle/>
        <a:p>
          <a:endParaRPr lang="en-US"/>
        </a:p>
      </dgm:t>
    </dgm:pt>
    <dgm:pt modelId="{BCF74B8B-5BB0-4264-9F00-D84D128B79B6}" type="pres">
      <dgm:prSet presAssocID="{B2BD0650-487F-45C8-A8D6-4B3267678BAD}" presName="hierRoot3" presStyleCnt="0"/>
      <dgm:spPr/>
    </dgm:pt>
    <dgm:pt modelId="{AD46AF65-E99D-4594-9B2A-1D56D6EE272D}" type="pres">
      <dgm:prSet presAssocID="{B2BD0650-487F-45C8-A8D6-4B3267678BAD}" presName="composite3" presStyleCnt="0"/>
      <dgm:spPr/>
    </dgm:pt>
    <dgm:pt modelId="{F1B896CE-4C42-4E08-9C8A-5D8BEBEFC0E4}" type="pres">
      <dgm:prSet presAssocID="{B2BD0650-487F-45C8-A8D6-4B3267678BAD}" presName="background3" presStyleLbl="node3" presStyleIdx="1" presStyleCnt="3"/>
      <dgm:spPr/>
    </dgm:pt>
    <dgm:pt modelId="{AC8CA07E-6E97-4326-B89D-53A60851D236}" type="pres">
      <dgm:prSet presAssocID="{B2BD0650-487F-45C8-A8D6-4B3267678BAD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5D777C-B608-45DF-AD74-9A428E2B8464}" type="pres">
      <dgm:prSet presAssocID="{B2BD0650-487F-45C8-A8D6-4B3267678BAD}" presName="hierChild4" presStyleCnt="0"/>
      <dgm:spPr/>
    </dgm:pt>
    <dgm:pt modelId="{89D0FAD7-A1D8-4BA9-B3B2-00179DADEC8E}" type="pres">
      <dgm:prSet presAssocID="{9B4397D1-9E65-4531-864A-7FD30374A29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1CC10BBD-CC65-4F26-AA5A-AE17167C158A}" type="pres">
      <dgm:prSet presAssocID="{8349C0F1-45B4-4995-AB60-2401B6A35834}" presName="hierRoot2" presStyleCnt="0"/>
      <dgm:spPr/>
    </dgm:pt>
    <dgm:pt modelId="{64E2249E-9994-4134-A147-5A7A608F0EC6}" type="pres">
      <dgm:prSet presAssocID="{8349C0F1-45B4-4995-AB60-2401B6A35834}" presName="composite2" presStyleCnt="0"/>
      <dgm:spPr/>
    </dgm:pt>
    <dgm:pt modelId="{769E8181-509F-46A3-880F-08854D92F69E}" type="pres">
      <dgm:prSet presAssocID="{8349C0F1-45B4-4995-AB60-2401B6A35834}" presName="background2" presStyleLbl="node2" presStyleIdx="1" presStyleCnt="2"/>
      <dgm:spPr/>
    </dgm:pt>
    <dgm:pt modelId="{C584C8A9-D3C6-493F-A793-50C59B8E137B}" type="pres">
      <dgm:prSet presAssocID="{8349C0F1-45B4-4995-AB60-2401B6A3583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8449F8-AF77-4E67-A197-5FE1B917155B}" type="pres">
      <dgm:prSet presAssocID="{8349C0F1-45B4-4995-AB60-2401B6A35834}" presName="hierChild3" presStyleCnt="0"/>
      <dgm:spPr/>
    </dgm:pt>
    <dgm:pt modelId="{207AB668-AD19-46CD-840B-B1BE9CA9237E}" type="pres">
      <dgm:prSet presAssocID="{1671FC6D-257D-4766-AF06-AF7E967A6274}" presName="Name17" presStyleLbl="parChTrans1D3" presStyleIdx="2" presStyleCnt="3"/>
      <dgm:spPr/>
      <dgm:t>
        <a:bodyPr/>
        <a:lstStyle/>
        <a:p>
          <a:endParaRPr lang="en-US"/>
        </a:p>
      </dgm:t>
    </dgm:pt>
    <dgm:pt modelId="{68DCA273-D845-48B0-94C7-0E9959AF3AF8}" type="pres">
      <dgm:prSet presAssocID="{7F5C3361-F120-4B41-828A-2186CDCF2B54}" presName="hierRoot3" presStyleCnt="0"/>
      <dgm:spPr/>
    </dgm:pt>
    <dgm:pt modelId="{FAA542C3-5993-41C3-8369-87E76DF264D4}" type="pres">
      <dgm:prSet presAssocID="{7F5C3361-F120-4B41-828A-2186CDCF2B54}" presName="composite3" presStyleCnt="0"/>
      <dgm:spPr/>
    </dgm:pt>
    <dgm:pt modelId="{94360974-C6ED-4B86-A713-856C08CD003D}" type="pres">
      <dgm:prSet presAssocID="{7F5C3361-F120-4B41-828A-2186CDCF2B54}" presName="background3" presStyleLbl="node3" presStyleIdx="2" presStyleCnt="3"/>
      <dgm:spPr/>
    </dgm:pt>
    <dgm:pt modelId="{FE1CBB60-E70C-43F2-850E-5145CEF4CD35}" type="pres">
      <dgm:prSet presAssocID="{7F5C3361-F120-4B41-828A-2186CDCF2B54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F6C360-0EA7-47BB-A5BB-402793C0918F}" type="pres">
      <dgm:prSet presAssocID="{7F5C3361-F120-4B41-828A-2186CDCF2B54}" presName="hierChild4" presStyleCnt="0"/>
      <dgm:spPr/>
    </dgm:pt>
  </dgm:ptLst>
  <dgm:cxnLst>
    <dgm:cxn modelId="{8015ED49-FD3A-47FB-838A-DF6FEE40E1A5}" type="presOf" srcId="{49E28A2F-8B50-42F8-90EC-D84CACF27093}" destId="{48DB6019-0DB9-4D11-8EBF-F7208984CD6D}" srcOrd="0" destOrd="0" presId="urn:microsoft.com/office/officeart/2005/8/layout/hierarchy1"/>
    <dgm:cxn modelId="{67BF76EE-D219-4F3F-80E4-ED30B4F3FB9B}" srcId="{8349C0F1-45B4-4995-AB60-2401B6A35834}" destId="{7F5C3361-F120-4B41-828A-2186CDCF2B54}" srcOrd="0" destOrd="0" parTransId="{1671FC6D-257D-4766-AF06-AF7E967A6274}" sibTransId="{54FE618A-F171-41C0-8889-973D070C4AA1}"/>
    <dgm:cxn modelId="{AF76DDA1-8C95-4E2E-8E88-A75AA1C559D5}" srcId="{892E39F1-3FE9-4C6B-BBEE-94B56D01F864}" destId="{49E28A2F-8B50-42F8-90EC-D84CACF27093}" srcOrd="0" destOrd="0" parTransId="{B5B30AED-E4CE-4CAE-A986-E5676ABF9185}" sibTransId="{CEAE8E7A-D56B-445D-B281-71C4F2C5AB2F}"/>
    <dgm:cxn modelId="{8131DE53-5432-4DF5-868C-5B58850EF0BC}" type="presOf" srcId="{1671FC6D-257D-4766-AF06-AF7E967A6274}" destId="{207AB668-AD19-46CD-840B-B1BE9CA9237E}" srcOrd="0" destOrd="0" presId="urn:microsoft.com/office/officeart/2005/8/layout/hierarchy1"/>
    <dgm:cxn modelId="{9775AB10-895E-4215-968B-2B1276D0D775}" srcId="{79B3E8A5-F9B2-439F-A6FD-17D0D50C82A3}" destId="{EE89CF57-C711-421A-B2CC-55E4447A5428}" srcOrd="0" destOrd="0" parTransId="{FB5B15CF-6D79-4DBE-85D1-2F2EC06D9DC9}" sibTransId="{217BB98C-14C4-45D4-8897-5B4C8D57C7C9}"/>
    <dgm:cxn modelId="{C82A85AE-D822-4C64-BC83-B89ACFB955DC}" type="presOf" srcId="{B5B30AED-E4CE-4CAE-A986-E5676ABF9185}" destId="{EB047E61-E283-4D2B-864B-776475B6DA98}" srcOrd="0" destOrd="0" presId="urn:microsoft.com/office/officeart/2005/8/layout/hierarchy1"/>
    <dgm:cxn modelId="{DE38ACAB-357C-42A1-AB6E-A3F3F1140E23}" type="presOf" srcId="{7F5C3361-F120-4B41-828A-2186CDCF2B54}" destId="{FE1CBB60-E70C-43F2-850E-5145CEF4CD35}" srcOrd="0" destOrd="0" presId="urn:microsoft.com/office/officeart/2005/8/layout/hierarchy1"/>
    <dgm:cxn modelId="{92895C71-B32A-40A6-8BA0-154CE32106B0}" type="presOf" srcId="{8349C0F1-45B4-4995-AB60-2401B6A35834}" destId="{C584C8A9-D3C6-493F-A793-50C59B8E137B}" srcOrd="0" destOrd="0" presId="urn:microsoft.com/office/officeart/2005/8/layout/hierarchy1"/>
    <dgm:cxn modelId="{EEC18821-D3BA-4311-9115-4658E0D27563}" srcId="{EE89CF57-C711-421A-B2CC-55E4447A5428}" destId="{892E39F1-3FE9-4C6B-BBEE-94B56D01F864}" srcOrd="0" destOrd="0" parTransId="{A02A34E5-B39F-44D3-B41F-4B45A45F792B}" sibTransId="{D6DAC26E-EF85-4618-8212-60D816D6910D}"/>
    <dgm:cxn modelId="{479E04ED-54C4-48EB-A7B5-F7D115E75CD0}" srcId="{892E39F1-3FE9-4C6B-BBEE-94B56D01F864}" destId="{B2BD0650-487F-45C8-A8D6-4B3267678BAD}" srcOrd="1" destOrd="0" parTransId="{A61FC4B7-D28B-4580-BF80-318A5E9A11FF}" sibTransId="{99B0F09B-B717-4608-832C-EEC3D4C46CD1}"/>
    <dgm:cxn modelId="{65F87649-7908-42A4-9C78-D298D62E3EF0}" type="presOf" srcId="{A02A34E5-B39F-44D3-B41F-4B45A45F792B}" destId="{30AABC5A-3023-45C3-B8E1-369CAD088E72}" srcOrd="0" destOrd="0" presId="urn:microsoft.com/office/officeart/2005/8/layout/hierarchy1"/>
    <dgm:cxn modelId="{7D63A186-689B-4A2E-802A-3D48C193D6F4}" type="presOf" srcId="{892E39F1-3FE9-4C6B-BBEE-94B56D01F864}" destId="{7EF08D0E-774C-42A9-9D18-74D9F808B992}" srcOrd="0" destOrd="0" presId="urn:microsoft.com/office/officeart/2005/8/layout/hierarchy1"/>
    <dgm:cxn modelId="{6C6C4509-3FB7-40A3-A0BA-A05B588D579C}" srcId="{EE89CF57-C711-421A-B2CC-55E4447A5428}" destId="{8349C0F1-45B4-4995-AB60-2401B6A35834}" srcOrd="1" destOrd="0" parTransId="{9B4397D1-9E65-4531-864A-7FD30374A29D}" sibTransId="{F0CF0F9F-75BE-4588-BFE0-BCAC0B7FE23A}"/>
    <dgm:cxn modelId="{7D10A9FF-412D-4495-AEE1-5655FD121CB4}" type="presOf" srcId="{B2BD0650-487F-45C8-A8D6-4B3267678BAD}" destId="{AC8CA07E-6E97-4326-B89D-53A60851D236}" srcOrd="0" destOrd="0" presId="urn:microsoft.com/office/officeart/2005/8/layout/hierarchy1"/>
    <dgm:cxn modelId="{6516DF5C-D828-4EE0-AE86-F90472CEEBCE}" type="presOf" srcId="{EE89CF57-C711-421A-B2CC-55E4447A5428}" destId="{E1065836-5A10-4C92-9E45-4FF5D9126575}" srcOrd="0" destOrd="0" presId="urn:microsoft.com/office/officeart/2005/8/layout/hierarchy1"/>
    <dgm:cxn modelId="{79BECE12-8D17-4F53-84A3-96F483EAE6C3}" type="presOf" srcId="{9B4397D1-9E65-4531-864A-7FD30374A29D}" destId="{89D0FAD7-A1D8-4BA9-B3B2-00179DADEC8E}" srcOrd="0" destOrd="0" presId="urn:microsoft.com/office/officeart/2005/8/layout/hierarchy1"/>
    <dgm:cxn modelId="{BD4BE603-A10F-4649-A555-3A877823F2DF}" type="presOf" srcId="{79B3E8A5-F9B2-439F-A6FD-17D0D50C82A3}" destId="{D2EAF64C-B764-4DCA-978E-41C3FF082667}" srcOrd="0" destOrd="0" presId="urn:microsoft.com/office/officeart/2005/8/layout/hierarchy1"/>
    <dgm:cxn modelId="{263BCF47-3CC1-4FD1-BE25-32B229543582}" type="presOf" srcId="{A61FC4B7-D28B-4580-BF80-318A5E9A11FF}" destId="{5492CDF7-C006-4EFB-812E-02FE5296C394}" srcOrd="0" destOrd="0" presId="urn:microsoft.com/office/officeart/2005/8/layout/hierarchy1"/>
    <dgm:cxn modelId="{3591175B-E94D-4D8E-8EB3-81C6F03E61E4}" type="presParOf" srcId="{D2EAF64C-B764-4DCA-978E-41C3FF082667}" destId="{D3733CD4-C524-449E-874C-CA8C8E603BB6}" srcOrd="0" destOrd="0" presId="urn:microsoft.com/office/officeart/2005/8/layout/hierarchy1"/>
    <dgm:cxn modelId="{3FB3DE3E-6B0C-4D70-AC98-BD70914FFBC2}" type="presParOf" srcId="{D3733CD4-C524-449E-874C-CA8C8E603BB6}" destId="{14E4C14F-53A8-4526-A4AC-1476D7FAF1C2}" srcOrd="0" destOrd="0" presId="urn:microsoft.com/office/officeart/2005/8/layout/hierarchy1"/>
    <dgm:cxn modelId="{CECA09A1-D9D8-4925-A324-0F3C561B7372}" type="presParOf" srcId="{14E4C14F-53A8-4526-A4AC-1476D7FAF1C2}" destId="{F0D45A1D-D6B6-4FD8-9CC5-5A9CA4440A8C}" srcOrd="0" destOrd="0" presId="urn:microsoft.com/office/officeart/2005/8/layout/hierarchy1"/>
    <dgm:cxn modelId="{B66D0900-4290-48B5-A386-47965168B907}" type="presParOf" srcId="{14E4C14F-53A8-4526-A4AC-1476D7FAF1C2}" destId="{E1065836-5A10-4C92-9E45-4FF5D9126575}" srcOrd="1" destOrd="0" presId="urn:microsoft.com/office/officeart/2005/8/layout/hierarchy1"/>
    <dgm:cxn modelId="{A63E89CC-A270-4080-87C9-63EC7595BDF6}" type="presParOf" srcId="{D3733CD4-C524-449E-874C-CA8C8E603BB6}" destId="{AFD20F70-AC47-4336-8B34-D00A3EF7CB41}" srcOrd="1" destOrd="0" presId="urn:microsoft.com/office/officeart/2005/8/layout/hierarchy1"/>
    <dgm:cxn modelId="{3D4E7CF2-0CCD-4AF0-ADC5-798A3BB73BC8}" type="presParOf" srcId="{AFD20F70-AC47-4336-8B34-D00A3EF7CB41}" destId="{30AABC5A-3023-45C3-B8E1-369CAD088E72}" srcOrd="0" destOrd="0" presId="urn:microsoft.com/office/officeart/2005/8/layout/hierarchy1"/>
    <dgm:cxn modelId="{699E059E-2281-4D1F-8678-8E7AA1EDA75D}" type="presParOf" srcId="{AFD20F70-AC47-4336-8B34-D00A3EF7CB41}" destId="{E1CAC7D6-FB79-4FCF-B889-D18CB24851DC}" srcOrd="1" destOrd="0" presId="urn:microsoft.com/office/officeart/2005/8/layout/hierarchy1"/>
    <dgm:cxn modelId="{1AE9F742-D08B-422C-914D-FA993B129B60}" type="presParOf" srcId="{E1CAC7D6-FB79-4FCF-B889-D18CB24851DC}" destId="{12363CE3-99C1-4F4D-A822-6E28D9CADEAB}" srcOrd="0" destOrd="0" presId="urn:microsoft.com/office/officeart/2005/8/layout/hierarchy1"/>
    <dgm:cxn modelId="{4D258A05-2DED-4821-B61F-D8CBBB286182}" type="presParOf" srcId="{12363CE3-99C1-4F4D-A822-6E28D9CADEAB}" destId="{540BB837-FCBB-4F0D-A018-5B7566959B58}" srcOrd="0" destOrd="0" presId="urn:microsoft.com/office/officeart/2005/8/layout/hierarchy1"/>
    <dgm:cxn modelId="{7DE32414-8DEA-44F0-A03D-95F1FAE4ECD4}" type="presParOf" srcId="{12363CE3-99C1-4F4D-A822-6E28D9CADEAB}" destId="{7EF08D0E-774C-42A9-9D18-74D9F808B992}" srcOrd="1" destOrd="0" presId="urn:microsoft.com/office/officeart/2005/8/layout/hierarchy1"/>
    <dgm:cxn modelId="{166DD776-289D-49D4-91FF-96A6D172EC3B}" type="presParOf" srcId="{E1CAC7D6-FB79-4FCF-B889-D18CB24851DC}" destId="{AB778DE6-A314-4ED9-AE42-5A362D190ADD}" srcOrd="1" destOrd="0" presId="urn:microsoft.com/office/officeart/2005/8/layout/hierarchy1"/>
    <dgm:cxn modelId="{2D4A29E4-79A4-4071-A408-BE5DFB37DFBE}" type="presParOf" srcId="{AB778DE6-A314-4ED9-AE42-5A362D190ADD}" destId="{EB047E61-E283-4D2B-864B-776475B6DA98}" srcOrd="0" destOrd="0" presId="urn:microsoft.com/office/officeart/2005/8/layout/hierarchy1"/>
    <dgm:cxn modelId="{DCA9490C-D126-4F5B-A3F8-284E4229FAD9}" type="presParOf" srcId="{AB778DE6-A314-4ED9-AE42-5A362D190ADD}" destId="{9A221AC9-9CB6-4F58-B4A5-8D1E86737913}" srcOrd="1" destOrd="0" presId="urn:microsoft.com/office/officeart/2005/8/layout/hierarchy1"/>
    <dgm:cxn modelId="{E7F9A441-0E0C-4CB5-9D3F-EF57EEB0FAB2}" type="presParOf" srcId="{9A221AC9-9CB6-4F58-B4A5-8D1E86737913}" destId="{1949CD71-A17B-4BE1-8645-3D9B4C69E5F9}" srcOrd="0" destOrd="0" presId="urn:microsoft.com/office/officeart/2005/8/layout/hierarchy1"/>
    <dgm:cxn modelId="{2829D3CF-533C-4A6D-B3B0-62C7E3E6EE19}" type="presParOf" srcId="{1949CD71-A17B-4BE1-8645-3D9B4C69E5F9}" destId="{0ABFFD97-A953-467B-A138-FEA51CC31EF4}" srcOrd="0" destOrd="0" presId="urn:microsoft.com/office/officeart/2005/8/layout/hierarchy1"/>
    <dgm:cxn modelId="{11C53B24-CB7F-4630-8A57-2E9E8100060F}" type="presParOf" srcId="{1949CD71-A17B-4BE1-8645-3D9B4C69E5F9}" destId="{48DB6019-0DB9-4D11-8EBF-F7208984CD6D}" srcOrd="1" destOrd="0" presId="urn:microsoft.com/office/officeart/2005/8/layout/hierarchy1"/>
    <dgm:cxn modelId="{EBF8BD59-6736-4B2B-B94B-FD50DAD33C90}" type="presParOf" srcId="{9A221AC9-9CB6-4F58-B4A5-8D1E86737913}" destId="{5CD7ED96-A8BC-4FFC-BBDF-F39216D1D217}" srcOrd="1" destOrd="0" presId="urn:microsoft.com/office/officeart/2005/8/layout/hierarchy1"/>
    <dgm:cxn modelId="{7CAEA7A9-498F-46C0-A2D9-0CADA0259C5F}" type="presParOf" srcId="{AB778DE6-A314-4ED9-AE42-5A362D190ADD}" destId="{5492CDF7-C006-4EFB-812E-02FE5296C394}" srcOrd="2" destOrd="0" presId="urn:microsoft.com/office/officeart/2005/8/layout/hierarchy1"/>
    <dgm:cxn modelId="{9F055782-5E99-4FCD-B766-F33B1234F567}" type="presParOf" srcId="{AB778DE6-A314-4ED9-AE42-5A362D190ADD}" destId="{BCF74B8B-5BB0-4264-9F00-D84D128B79B6}" srcOrd="3" destOrd="0" presId="urn:microsoft.com/office/officeart/2005/8/layout/hierarchy1"/>
    <dgm:cxn modelId="{14DB387A-9C12-4973-AEF7-7A45D71D16EE}" type="presParOf" srcId="{BCF74B8B-5BB0-4264-9F00-D84D128B79B6}" destId="{AD46AF65-E99D-4594-9B2A-1D56D6EE272D}" srcOrd="0" destOrd="0" presId="urn:microsoft.com/office/officeart/2005/8/layout/hierarchy1"/>
    <dgm:cxn modelId="{B25B1B81-934E-407A-A602-2465A84D78A2}" type="presParOf" srcId="{AD46AF65-E99D-4594-9B2A-1D56D6EE272D}" destId="{F1B896CE-4C42-4E08-9C8A-5D8BEBEFC0E4}" srcOrd="0" destOrd="0" presId="urn:microsoft.com/office/officeart/2005/8/layout/hierarchy1"/>
    <dgm:cxn modelId="{920F2C41-E460-48B0-8A27-79DAB43431C5}" type="presParOf" srcId="{AD46AF65-E99D-4594-9B2A-1D56D6EE272D}" destId="{AC8CA07E-6E97-4326-B89D-53A60851D236}" srcOrd="1" destOrd="0" presId="urn:microsoft.com/office/officeart/2005/8/layout/hierarchy1"/>
    <dgm:cxn modelId="{C10A4A56-E84F-4384-839E-AB16CF3E2403}" type="presParOf" srcId="{BCF74B8B-5BB0-4264-9F00-D84D128B79B6}" destId="{965D777C-B608-45DF-AD74-9A428E2B8464}" srcOrd="1" destOrd="0" presId="urn:microsoft.com/office/officeart/2005/8/layout/hierarchy1"/>
    <dgm:cxn modelId="{F6506581-1C17-4F5E-B0AB-3CDE94F66937}" type="presParOf" srcId="{AFD20F70-AC47-4336-8B34-D00A3EF7CB41}" destId="{89D0FAD7-A1D8-4BA9-B3B2-00179DADEC8E}" srcOrd="2" destOrd="0" presId="urn:microsoft.com/office/officeart/2005/8/layout/hierarchy1"/>
    <dgm:cxn modelId="{B05EA755-181B-4A36-BD33-E9B7CF1A5FC9}" type="presParOf" srcId="{AFD20F70-AC47-4336-8B34-D00A3EF7CB41}" destId="{1CC10BBD-CC65-4F26-AA5A-AE17167C158A}" srcOrd="3" destOrd="0" presId="urn:microsoft.com/office/officeart/2005/8/layout/hierarchy1"/>
    <dgm:cxn modelId="{00BB1ACA-C6F9-4E12-89C4-72A2B4DD4946}" type="presParOf" srcId="{1CC10BBD-CC65-4F26-AA5A-AE17167C158A}" destId="{64E2249E-9994-4134-A147-5A7A608F0EC6}" srcOrd="0" destOrd="0" presId="urn:microsoft.com/office/officeart/2005/8/layout/hierarchy1"/>
    <dgm:cxn modelId="{BDB9A44A-141A-41B9-82F4-DE6DBFD35E53}" type="presParOf" srcId="{64E2249E-9994-4134-A147-5A7A608F0EC6}" destId="{769E8181-509F-46A3-880F-08854D92F69E}" srcOrd="0" destOrd="0" presId="urn:microsoft.com/office/officeart/2005/8/layout/hierarchy1"/>
    <dgm:cxn modelId="{B6467CBD-B614-46F4-9E37-9FF3AB499783}" type="presParOf" srcId="{64E2249E-9994-4134-A147-5A7A608F0EC6}" destId="{C584C8A9-D3C6-493F-A793-50C59B8E137B}" srcOrd="1" destOrd="0" presId="urn:microsoft.com/office/officeart/2005/8/layout/hierarchy1"/>
    <dgm:cxn modelId="{C90732F9-DF99-4F15-9B0B-D47178851F0D}" type="presParOf" srcId="{1CC10BBD-CC65-4F26-AA5A-AE17167C158A}" destId="{A08449F8-AF77-4E67-A197-5FE1B917155B}" srcOrd="1" destOrd="0" presId="urn:microsoft.com/office/officeart/2005/8/layout/hierarchy1"/>
    <dgm:cxn modelId="{69C24A8A-B64B-4AC4-B1C7-957BEE3DA5DE}" type="presParOf" srcId="{A08449F8-AF77-4E67-A197-5FE1B917155B}" destId="{207AB668-AD19-46CD-840B-B1BE9CA9237E}" srcOrd="0" destOrd="0" presId="urn:microsoft.com/office/officeart/2005/8/layout/hierarchy1"/>
    <dgm:cxn modelId="{C8171554-3003-49BD-811D-05845F6208E7}" type="presParOf" srcId="{A08449F8-AF77-4E67-A197-5FE1B917155B}" destId="{68DCA273-D845-48B0-94C7-0E9959AF3AF8}" srcOrd="1" destOrd="0" presId="urn:microsoft.com/office/officeart/2005/8/layout/hierarchy1"/>
    <dgm:cxn modelId="{D6510F41-6556-42C1-97E2-59DF0BAE749E}" type="presParOf" srcId="{68DCA273-D845-48B0-94C7-0E9959AF3AF8}" destId="{FAA542C3-5993-41C3-8369-87E76DF264D4}" srcOrd="0" destOrd="0" presId="urn:microsoft.com/office/officeart/2005/8/layout/hierarchy1"/>
    <dgm:cxn modelId="{36CAC546-46B9-4A0B-B67A-BC045396F161}" type="presParOf" srcId="{FAA542C3-5993-41C3-8369-87E76DF264D4}" destId="{94360974-C6ED-4B86-A713-856C08CD003D}" srcOrd="0" destOrd="0" presId="urn:microsoft.com/office/officeart/2005/8/layout/hierarchy1"/>
    <dgm:cxn modelId="{5A01642A-1F34-4B90-A7C3-B159ED13962C}" type="presParOf" srcId="{FAA542C3-5993-41C3-8369-87E76DF264D4}" destId="{FE1CBB60-E70C-43F2-850E-5145CEF4CD35}" srcOrd="1" destOrd="0" presId="urn:microsoft.com/office/officeart/2005/8/layout/hierarchy1"/>
    <dgm:cxn modelId="{580239DA-7363-4544-B9F3-2B0D81A84FC0}" type="presParOf" srcId="{68DCA273-D845-48B0-94C7-0E9959AF3AF8}" destId="{92F6C360-0EA7-47BB-A5BB-402793C0918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C3ECED-DA75-4038-84D0-B4253EA097AE}" type="doc">
      <dgm:prSet loTypeId="urn:diagrams.loki3.com/TabbedArc+Icon" loCatId="officeonline" qsTypeId="urn:microsoft.com/office/officeart/2005/8/quickstyle/simple1" qsCatId="simple" csTypeId="urn:microsoft.com/office/officeart/2005/8/colors/accent1_2" csCatId="accent1" phldr="1"/>
      <dgm:spPr/>
    </dgm:pt>
    <dgm:pt modelId="{547DF8F6-5E5F-44F8-95F8-7AF9AA3F61F3}">
      <dgm:prSet phldrT="[Text]"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أما الأنشطة الرياضية والهوايات تعتبر أنشطة لا منهجية</a:t>
          </a:r>
          <a:endParaRPr lang="en-US" dirty="0">
            <a:solidFill>
              <a:schemeClr val="tx1"/>
            </a:solidFill>
          </a:endParaRPr>
        </a:p>
      </dgm:t>
    </dgm:pt>
    <dgm:pt modelId="{95B0C2BC-5BC3-4028-924B-D970A0B79CBB}" type="parTrans" cxnId="{5DDBD05F-28D7-4C18-A3AB-42F563E50AE8}">
      <dgm:prSet/>
      <dgm:spPr/>
    </dgm:pt>
    <dgm:pt modelId="{9635AAE2-E733-4921-AA80-595DE196DEFC}" type="sibTrans" cxnId="{5DDBD05F-28D7-4C18-A3AB-42F563E50AE8}">
      <dgm:prSet/>
      <dgm:spPr/>
    </dgm:pt>
    <dgm:pt modelId="{C4526B8F-691E-488C-AA7C-69B648327218}">
      <dgm:prSet phldrT="[Text]"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تقدم على شكل كتاب تقدم من قبل معلم مهيئ</a:t>
          </a:r>
          <a:endParaRPr lang="en-US" dirty="0">
            <a:solidFill>
              <a:schemeClr val="tx1"/>
            </a:solidFill>
          </a:endParaRPr>
        </a:p>
      </dgm:t>
    </dgm:pt>
    <dgm:pt modelId="{E3E36B89-C8EB-4CCA-B164-1E57A5283EEE}" type="parTrans" cxnId="{12B494F9-3C88-48D4-AD50-488019196961}">
      <dgm:prSet/>
      <dgm:spPr/>
    </dgm:pt>
    <dgm:pt modelId="{970FC276-EF7E-497F-9852-208336EDFB4B}" type="sibTrans" cxnId="{12B494F9-3C88-48D4-AD50-488019196961}">
      <dgm:prSet/>
      <dgm:spPr/>
    </dgm:pt>
    <dgm:pt modelId="{C53399E1-588F-4DA2-80B6-AF43DDE439BB}">
      <dgm:prSet phldrT="[Text]"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موضوعات مرتبة منطقيا</a:t>
          </a:r>
          <a:endParaRPr lang="en-US" dirty="0">
            <a:solidFill>
              <a:schemeClr val="tx1"/>
            </a:solidFill>
          </a:endParaRPr>
        </a:p>
      </dgm:t>
    </dgm:pt>
    <dgm:pt modelId="{4924997B-CA48-4DD0-9F84-2455B9B8C274}" type="parTrans" cxnId="{462CE69E-B646-49F4-A8E6-A972EB5CB127}">
      <dgm:prSet/>
      <dgm:spPr/>
    </dgm:pt>
    <dgm:pt modelId="{65959E76-5725-43E8-9BD1-73B56C426ABA}" type="sibTrans" cxnId="{462CE69E-B646-49F4-A8E6-A972EB5CB127}">
      <dgm:prSet/>
      <dgm:spPr/>
    </dgm:pt>
    <dgm:pt modelId="{1D7F5B68-167C-49FA-833D-764CFA999446}" type="pres">
      <dgm:prSet presAssocID="{2DC3ECED-DA75-4038-84D0-B4253EA097AE}" presName="Name0" presStyleCnt="0">
        <dgm:presLayoutVars>
          <dgm:dir/>
          <dgm:resizeHandles val="exact"/>
        </dgm:presLayoutVars>
      </dgm:prSet>
      <dgm:spPr/>
    </dgm:pt>
    <dgm:pt modelId="{F9B47F23-0C43-4C10-8A76-7EA55D6F3F55}" type="pres">
      <dgm:prSet presAssocID="{547DF8F6-5E5F-44F8-95F8-7AF9AA3F61F3}" presName="twoplus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53A60-C276-4536-B051-9B3078206604}" type="pres">
      <dgm:prSet presAssocID="{C4526B8F-691E-488C-AA7C-69B648327218}" presName="twoplus" presStyleLbl="node1" presStyleIdx="1" presStyleCnt="3" custRadScaleRad="100002" custRadScaleInc="-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7B831-3DF3-4B57-B954-5255C8253388}" type="pres">
      <dgm:prSet presAssocID="{C53399E1-588F-4DA2-80B6-AF43DDE439BB}" presName="twoplus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B494F9-3C88-48D4-AD50-488019196961}" srcId="{2DC3ECED-DA75-4038-84D0-B4253EA097AE}" destId="{C4526B8F-691E-488C-AA7C-69B648327218}" srcOrd="1" destOrd="0" parTransId="{E3E36B89-C8EB-4CCA-B164-1E57A5283EEE}" sibTransId="{970FC276-EF7E-497F-9852-208336EDFB4B}"/>
    <dgm:cxn modelId="{291EFA45-AD01-4C12-907A-15E68625EDE7}" type="presOf" srcId="{2DC3ECED-DA75-4038-84D0-B4253EA097AE}" destId="{1D7F5B68-167C-49FA-833D-764CFA999446}" srcOrd="0" destOrd="0" presId="urn:diagrams.loki3.com/TabbedArc+Icon"/>
    <dgm:cxn modelId="{5DDBD05F-28D7-4C18-A3AB-42F563E50AE8}" srcId="{2DC3ECED-DA75-4038-84D0-B4253EA097AE}" destId="{547DF8F6-5E5F-44F8-95F8-7AF9AA3F61F3}" srcOrd="0" destOrd="0" parTransId="{95B0C2BC-5BC3-4028-924B-D970A0B79CBB}" sibTransId="{9635AAE2-E733-4921-AA80-595DE196DEFC}"/>
    <dgm:cxn modelId="{462CE69E-B646-49F4-A8E6-A972EB5CB127}" srcId="{2DC3ECED-DA75-4038-84D0-B4253EA097AE}" destId="{C53399E1-588F-4DA2-80B6-AF43DDE439BB}" srcOrd="2" destOrd="0" parTransId="{4924997B-CA48-4DD0-9F84-2455B9B8C274}" sibTransId="{65959E76-5725-43E8-9BD1-73B56C426ABA}"/>
    <dgm:cxn modelId="{14CE3FD1-1D8E-4867-ACD7-1137ED1D42FD}" type="presOf" srcId="{C4526B8F-691E-488C-AA7C-69B648327218}" destId="{E0A53A60-C276-4536-B051-9B3078206604}" srcOrd="0" destOrd="0" presId="urn:diagrams.loki3.com/TabbedArc+Icon"/>
    <dgm:cxn modelId="{5473D921-62B2-4F0C-A3C2-AD4AC3FCDE15}" type="presOf" srcId="{547DF8F6-5E5F-44F8-95F8-7AF9AA3F61F3}" destId="{F9B47F23-0C43-4C10-8A76-7EA55D6F3F55}" srcOrd="0" destOrd="0" presId="urn:diagrams.loki3.com/TabbedArc+Icon"/>
    <dgm:cxn modelId="{CB8945A3-4F74-44AC-B364-01AE69D9E0DE}" type="presOf" srcId="{C53399E1-588F-4DA2-80B6-AF43DDE439BB}" destId="{39F7B831-3DF3-4B57-B954-5255C8253388}" srcOrd="0" destOrd="0" presId="urn:diagrams.loki3.com/TabbedArc+Icon"/>
    <dgm:cxn modelId="{3FFE75E5-1820-4776-80B9-C04D7B285322}" type="presParOf" srcId="{1D7F5B68-167C-49FA-833D-764CFA999446}" destId="{F9B47F23-0C43-4C10-8A76-7EA55D6F3F55}" srcOrd="0" destOrd="0" presId="urn:diagrams.loki3.com/TabbedArc+Icon"/>
    <dgm:cxn modelId="{6D11AE19-D99E-489A-A187-AE0623951A27}" type="presParOf" srcId="{1D7F5B68-167C-49FA-833D-764CFA999446}" destId="{E0A53A60-C276-4536-B051-9B3078206604}" srcOrd="1" destOrd="0" presId="urn:diagrams.loki3.com/TabbedArc+Icon"/>
    <dgm:cxn modelId="{992485E8-A58C-42DA-8BA9-FD0FFDDC70B0}" type="presParOf" srcId="{1D7F5B68-167C-49FA-833D-764CFA999446}" destId="{39F7B831-3DF3-4B57-B954-5255C8253388}" srcOrd="2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4772A8-5187-4AAE-9532-7B363CDFA70A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5600FF-C1B8-46E6-9705-C115766C863C}">
      <dgm:prSet phldrT="[Text]"/>
      <dgm:spPr/>
      <dgm:t>
        <a:bodyPr/>
        <a:lstStyle/>
        <a:p>
          <a:r>
            <a:rPr lang="ar-SA" dirty="0" smtClean="0"/>
            <a:t>المنهاج</a:t>
          </a:r>
          <a:endParaRPr lang="en-US" dirty="0" smtClean="0"/>
        </a:p>
        <a:p>
          <a:r>
            <a:rPr lang="ar-SA" dirty="0" smtClean="0"/>
            <a:t>او المنهج</a:t>
          </a:r>
        </a:p>
        <a:p>
          <a:r>
            <a:rPr lang="ar-SA" dirty="0" smtClean="0"/>
            <a:t>الطريق الواضح</a:t>
          </a:r>
          <a:endParaRPr lang="en-US" dirty="0"/>
        </a:p>
      </dgm:t>
    </dgm:pt>
    <dgm:pt modelId="{769C76E9-8EC3-4473-90DF-EE99CA19C913}" type="parTrans" cxnId="{9023D449-0045-4675-858A-BA4ECB9D9C4A}">
      <dgm:prSet/>
      <dgm:spPr/>
      <dgm:t>
        <a:bodyPr/>
        <a:lstStyle/>
        <a:p>
          <a:endParaRPr lang="en-US"/>
        </a:p>
      </dgm:t>
    </dgm:pt>
    <dgm:pt modelId="{1D64E76B-5A2B-4782-B69F-A5E8966910F8}" type="sibTrans" cxnId="{9023D449-0045-4675-858A-BA4ECB9D9C4A}">
      <dgm:prSet/>
      <dgm:spPr/>
      <dgm:t>
        <a:bodyPr/>
        <a:lstStyle/>
        <a:p>
          <a:endParaRPr lang="en-US"/>
        </a:p>
      </dgm:t>
    </dgm:pt>
    <dgm:pt modelId="{C8027E07-93E0-47A8-A4D1-60B338DE0710}">
      <dgm:prSet phldrT="[Text]"/>
      <dgm:spPr/>
      <dgm:t>
        <a:bodyPr/>
        <a:lstStyle/>
        <a:p>
          <a:r>
            <a:rPr lang="ar-SA" dirty="0" smtClean="0"/>
            <a:t>المقرر</a:t>
          </a:r>
        </a:p>
        <a:p>
          <a:r>
            <a:rPr lang="ar-SA" dirty="0" smtClean="0"/>
            <a:t>معارف </a:t>
          </a:r>
          <a:endParaRPr lang="en-US" dirty="0"/>
        </a:p>
      </dgm:t>
    </dgm:pt>
    <dgm:pt modelId="{017957C3-78C0-4FDF-B0B7-A65517AF6A5C}" type="parTrans" cxnId="{7BB71BD4-65FD-4064-8755-4A8DD0CB3FAA}">
      <dgm:prSet/>
      <dgm:spPr/>
      <dgm:t>
        <a:bodyPr/>
        <a:lstStyle/>
        <a:p>
          <a:endParaRPr lang="en-US"/>
        </a:p>
      </dgm:t>
    </dgm:pt>
    <dgm:pt modelId="{A9F6AE56-A29D-4FF3-BCF6-097E1061E2C4}" type="sibTrans" cxnId="{7BB71BD4-65FD-4064-8755-4A8DD0CB3FAA}">
      <dgm:prSet/>
      <dgm:spPr/>
      <dgm:t>
        <a:bodyPr/>
        <a:lstStyle/>
        <a:p>
          <a:endParaRPr lang="en-US"/>
        </a:p>
      </dgm:t>
    </dgm:pt>
    <dgm:pt modelId="{C944A647-14CA-4AEC-BC9F-9795CCCD5FCC}">
      <dgm:prSet phldrT="[Text]"/>
      <dgm:spPr/>
      <dgm:t>
        <a:bodyPr/>
        <a:lstStyle/>
        <a:p>
          <a:r>
            <a:rPr lang="ar-SA" dirty="0" smtClean="0"/>
            <a:t>الوثيقة التربوية</a:t>
          </a:r>
          <a:endParaRPr lang="en-US" dirty="0"/>
        </a:p>
      </dgm:t>
    </dgm:pt>
    <dgm:pt modelId="{CF4A329C-0215-45EC-B1EF-DA0429720979}" type="parTrans" cxnId="{7F79DDB1-05AB-41AB-87D7-39B4388D53B1}">
      <dgm:prSet/>
      <dgm:spPr/>
      <dgm:t>
        <a:bodyPr/>
        <a:lstStyle/>
        <a:p>
          <a:endParaRPr lang="en-US"/>
        </a:p>
      </dgm:t>
    </dgm:pt>
    <dgm:pt modelId="{D85BF19B-5A53-4BFB-83A4-754BCDBD5561}" type="sibTrans" cxnId="{7F79DDB1-05AB-41AB-87D7-39B4388D53B1}">
      <dgm:prSet/>
      <dgm:spPr/>
      <dgm:t>
        <a:bodyPr/>
        <a:lstStyle/>
        <a:p>
          <a:endParaRPr lang="en-US"/>
        </a:p>
      </dgm:t>
    </dgm:pt>
    <dgm:pt modelId="{2EF4E748-E2E7-412D-AD11-04D4B2DEFDC8}">
      <dgm:prSet phldrT="[Text]"/>
      <dgm:spPr/>
      <dgm:t>
        <a:bodyPr/>
        <a:lstStyle/>
        <a:p>
          <a:r>
            <a:rPr lang="en-US" dirty="0" smtClean="0"/>
            <a:t>Curriculum</a:t>
          </a:r>
        </a:p>
        <a:p>
          <a:r>
            <a:rPr lang="en-US" dirty="0" smtClean="0"/>
            <a:t>syllabus</a:t>
          </a:r>
          <a:endParaRPr lang="en-US" dirty="0"/>
        </a:p>
      </dgm:t>
    </dgm:pt>
    <dgm:pt modelId="{42CB364B-C00E-4B46-926A-CA4C5914E4FF}" type="parTrans" cxnId="{73D7153E-E7C8-4539-9E0B-91B5A0CE1864}">
      <dgm:prSet/>
      <dgm:spPr/>
      <dgm:t>
        <a:bodyPr/>
        <a:lstStyle/>
        <a:p>
          <a:endParaRPr lang="en-US"/>
        </a:p>
      </dgm:t>
    </dgm:pt>
    <dgm:pt modelId="{A8145553-2E9C-453E-AC07-781E67308FA7}" type="sibTrans" cxnId="{73D7153E-E7C8-4539-9E0B-91B5A0CE1864}">
      <dgm:prSet/>
      <dgm:spPr/>
      <dgm:t>
        <a:bodyPr/>
        <a:lstStyle/>
        <a:p>
          <a:endParaRPr lang="en-US"/>
        </a:p>
      </dgm:t>
    </dgm:pt>
    <dgm:pt modelId="{91802CEC-35E3-436F-89B5-984600175C2A}">
      <dgm:prSet phldrT="[Text]"/>
      <dgm:spPr/>
      <dgm:t>
        <a:bodyPr/>
        <a:lstStyle/>
        <a:p>
          <a:r>
            <a:rPr lang="ar-SA" dirty="0" smtClean="0"/>
            <a:t>منهجية التفكير والحصول على المعارف </a:t>
          </a:r>
          <a:endParaRPr lang="en-US" dirty="0"/>
        </a:p>
      </dgm:t>
    </dgm:pt>
    <dgm:pt modelId="{B97091BD-1975-4AC5-AF05-BDCCBA6D90EB}" type="parTrans" cxnId="{F97D2481-D1BC-4D42-930C-CF3D1DBE48AA}">
      <dgm:prSet/>
      <dgm:spPr/>
      <dgm:t>
        <a:bodyPr/>
        <a:lstStyle/>
        <a:p>
          <a:endParaRPr lang="en-US"/>
        </a:p>
      </dgm:t>
    </dgm:pt>
    <dgm:pt modelId="{F667A29F-1A27-4630-ABF9-80D927B1A4A0}" type="sibTrans" cxnId="{F97D2481-D1BC-4D42-930C-CF3D1DBE48AA}">
      <dgm:prSet/>
      <dgm:spPr/>
      <dgm:t>
        <a:bodyPr/>
        <a:lstStyle/>
        <a:p>
          <a:endParaRPr lang="en-US"/>
        </a:p>
      </dgm:t>
    </dgm:pt>
    <dgm:pt modelId="{76391F3E-EDED-44E9-9DF7-12D10A7F76D6}" type="pres">
      <dgm:prSet presAssocID="{D24772A8-5187-4AAE-9532-7B363CDFA7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F536C9-79A1-4BC3-B7DE-D9F0CB4EAA21}" type="pres">
      <dgm:prSet presAssocID="{D24772A8-5187-4AAE-9532-7B363CDFA70A}" presName="radial" presStyleCnt="0">
        <dgm:presLayoutVars>
          <dgm:animLvl val="ctr"/>
        </dgm:presLayoutVars>
      </dgm:prSet>
      <dgm:spPr/>
    </dgm:pt>
    <dgm:pt modelId="{80F84854-376D-41F3-969F-412EC3C48839}" type="pres">
      <dgm:prSet presAssocID="{005600FF-C1B8-46E6-9705-C115766C863C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1AF45723-7135-4474-BB13-E2AFDC3143ED}" type="pres">
      <dgm:prSet presAssocID="{C8027E07-93E0-47A8-A4D1-60B338DE0710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020558-1DF3-4816-B5F0-E646DC411499}" type="pres">
      <dgm:prSet presAssocID="{C944A647-14CA-4AEC-BC9F-9795CCCD5FCC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CF1AA9-FC38-47B4-B6E0-2F0592821B44}" type="pres">
      <dgm:prSet presAssocID="{2EF4E748-E2E7-412D-AD11-04D4B2DEFDC8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046005-9E94-44B8-8A62-F8BB4F3FFEAE}" type="pres">
      <dgm:prSet presAssocID="{91802CEC-35E3-436F-89B5-984600175C2A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D7153E-E7C8-4539-9E0B-91B5A0CE1864}" srcId="{005600FF-C1B8-46E6-9705-C115766C863C}" destId="{2EF4E748-E2E7-412D-AD11-04D4B2DEFDC8}" srcOrd="2" destOrd="0" parTransId="{42CB364B-C00E-4B46-926A-CA4C5914E4FF}" sibTransId="{A8145553-2E9C-453E-AC07-781E67308FA7}"/>
    <dgm:cxn modelId="{234AA4C0-2DF2-45A7-A9C1-E745A98B315E}" type="presOf" srcId="{C944A647-14CA-4AEC-BC9F-9795CCCD5FCC}" destId="{E7020558-1DF3-4816-B5F0-E646DC411499}" srcOrd="0" destOrd="0" presId="urn:microsoft.com/office/officeart/2005/8/layout/radial3"/>
    <dgm:cxn modelId="{A741020F-47B6-4D2D-B22E-843F6EAC967E}" type="presOf" srcId="{005600FF-C1B8-46E6-9705-C115766C863C}" destId="{80F84854-376D-41F3-969F-412EC3C48839}" srcOrd="0" destOrd="0" presId="urn:microsoft.com/office/officeart/2005/8/layout/radial3"/>
    <dgm:cxn modelId="{2A56EC2F-79E4-4E8F-B2A3-81FA4BD461E1}" type="presOf" srcId="{D24772A8-5187-4AAE-9532-7B363CDFA70A}" destId="{76391F3E-EDED-44E9-9DF7-12D10A7F76D6}" srcOrd="0" destOrd="0" presId="urn:microsoft.com/office/officeart/2005/8/layout/radial3"/>
    <dgm:cxn modelId="{9023D449-0045-4675-858A-BA4ECB9D9C4A}" srcId="{D24772A8-5187-4AAE-9532-7B363CDFA70A}" destId="{005600FF-C1B8-46E6-9705-C115766C863C}" srcOrd="0" destOrd="0" parTransId="{769C76E9-8EC3-4473-90DF-EE99CA19C913}" sibTransId="{1D64E76B-5A2B-4782-B69F-A5E8966910F8}"/>
    <dgm:cxn modelId="{7F79DDB1-05AB-41AB-87D7-39B4388D53B1}" srcId="{005600FF-C1B8-46E6-9705-C115766C863C}" destId="{C944A647-14CA-4AEC-BC9F-9795CCCD5FCC}" srcOrd="1" destOrd="0" parTransId="{CF4A329C-0215-45EC-B1EF-DA0429720979}" sibTransId="{D85BF19B-5A53-4BFB-83A4-754BCDBD5561}"/>
    <dgm:cxn modelId="{7C74B2DA-3AB9-4B3F-8626-CD7118F5D3CB}" type="presOf" srcId="{C8027E07-93E0-47A8-A4D1-60B338DE0710}" destId="{1AF45723-7135-4474-BB13-E2AFDC3143ED}" srcOrd="0" destOrd="0" presId="urn:microsoft.com/office/officeart/2005/8/layout/radial3"/>
    <dgm:cxn modelId="{A157F0F0-485A-487E-A530-B07D32988E4F}" type="presOf" srcId="{91802CEC-35E3-436F-89B5-984600175C2A}" destId="{17046005-9E94-44B8-8A62-F8BB4F3FFEAE}" srcOrd="0" destOrd="0" presId="urn:microsoft.com/office/officeart/2005/8/layout/radial3"/>
    <dgm:cxn modelId="{F97D2481-D1BC-4D42-930C-CF3D1DBE48AA}" srcId="{005600FF-C1B8-46E6-9705-C115766C863C}" destId="{91802CEC-35E3-436F-89B5-984600175C2A}" srcOrd="3" destOrd="0" parTransId="{B97091BD-1975-4AC5-AF05-BDCCBA6D90EB}" sibTransId="{F667A29F-1A27-4630-ABF9-80D927B1A4A0}"/>
    <dgm:cxn modelId="{6B3BD226-02B3-4233-8ED5-26690178B60C}" type="presOf" srcId="{2EF4E748-E2E7-412D-AD11-04D4B2DEFDC8}" destId="{31CF1AA9-FC38-47B4-B6E0-2F0592821B44}" srcOrd="0" destOrd="0" presId="urn:microsoft.com/office/officeart/2005/8/layout/radial3"/>
    <dgm:cxn modelId="{7BB71BD4-65FD-4064-8755-4A8DD0CB3FAA}" srcId="{005600FF-C1B8-46E6-9705-C115766C863C}" destId="{C8027E07-93E0-47A8-A4D1-60B338DE0710}" srcOrd="0" destOrd="0" parTransId="{017957C3-78C0-4FDF-B0B7-A65517AF6A5C}" sibTransId="{A9F6AE56-A29D-4FF3-BCF6-097E1061E2C4}"/>
    <dgm:cxn modelId="{C51C6606-AEFB-44A4-8BC1-1DACD9C7B2D7}" type="presParOf" srcId="{76391F3E-EDED-44E9-9DF7-12D10A7F76D6}" destId="{6BF536C9-79A1-4BC3-B7DE-D9F0CB4EAA21}" srcOrd="0" destOrd="0" presId="urn:microsoft.com/office/officeart/2005/8/layout/radial3"/>
    <dgm:cxn modelId="{948C535C-568B-49C8-AF72-35F3F38ECDAF}" type="presParOf" srcId="{6BF536C9-79A1-4BC3-B7DE-D9F0CB4EAA21}" destId="{80F84854-376D-41F3-969F-412EC3C48839}" srcOrd="0" destOrd="0" presId="urn:microsoft.com/office/officeart/2005/8/layout/radial3"/>
    <dgm:cxn modelId="{30D469CA-7848-4D6E-A027-411280C236A2}" type="presParOf" srcId="{6BF536C9-79A1-4BC3-B7DE-D9F0CB4EAA21}" destId="{1AF45723-7135-4474-BB13-E2AFDC3143ED}" srcOrd="1" destOrd="0" presId="urn:microsoft.com/office/officeart/2005/8/layout/radial3"/>
    <dgm:cxn modelId="{867C74A7-354A-4DD0-B6EB-C3E3721B314F}" type="presParOf" srcId="{6BF536C9-79A1-4BC3-B7DE-D9F0CB4EAA21}" destId="{E7020558-1DF3-4816-B5F0-E646DC411499}" srcOrd="2" destOrd="0" presId="urn:microsoft.com/office/officeart/2005/8/layout/radial3"/>
    <dgm:cxn modelId="{C53433ED-44A4-4316-8CF8-30795D436A74}" type="presParOf" srcId="{6BF536C9-79A1-4BC3-B7DE-D9F0CB4EAA21}" destId="{31CF1AA9-FC38-47B4-B6E0-2F0592821B44}" srcOrd="3" destOrd="0" presId="urn:microsoft.com/office/officeart/2005/8/layout/radial3"/>
    <dgm:cxn modelId="{FD501D72-3956-496A-A59F-304EBE298158}" type="presParOf" srcId="{6BF536C9-79A1-4BC3-B7DE-D9F0CB4EAA21}" destId="{17046005-9E94-44B8-8A62-F8BB4F3FFEAE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E740DB-9BC4-44A0-8D40-E3B2C596B00C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6F6339-1D35-4AE5-88A0-1697FFD4767B}">
      <dgm:prSet phldrT="[Text]" custT="1"/>
      <dgm:spPr/>
      <dgm:t>
        <a:bodyPr/>
        <a:lstStyle/>
        <a:p>
          <a:r>
            <a:rPr lang="ar-SA" sz="1400" dirty="0" smtClean="0">
              <a:solidFill>
                <a:schemeClr val="tx1"/>
              </a:solidFill>
            </a:rPr>
            <a:t>التعلم من خلال بيئة مجهزة وليس التلقين</a:t>
          </a:r>
          <a:endParaRPr lang="en-US" sz="1400" dirty="0">
            <a:solidFill>
              <a:schemeClr val="tx1"/>
            </a:solidFill>
          </a:endParaRPr>
        </a:p>
      </dgm:t>
    </dgm:pt>
    <dgm:pt modelId="{330AC864-1811-47BE-BE54-C62CBE4F5FB2}" type="parTrans" cxnId="{9A5EFD27-2C77-4A66-BA9B-77D188C8F4F7}">
      <dgm:prSet/>
      <dgm:spPr/>
      <dgm:t>
        <a:bodyPr/>
        <a:lstStyle/>
        <a:p>
          <a:endParaRPr lang="en-US"/>
        </a:p>
      </dgm:t>
    </dgm:pt>
    <dgm:pt modelId="{AD9FF7C1-E2AF-4499-B04A-EF4F4A46B0D5}" type="sibTrans" cxnId="{9A5EFD27-2C77-4A66-BA9B-77D188C8F4F7}">
      <dgm:prSet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تنوع </a:t>
          </a:r>
          <a:r>
            <a:rPr lang="ar-SA" dirty="0" smtClean="0">
              <a:solidFill>
                <a:schemeClr val="tx1"/>
              </a:solidFill>
            </a:rPr>
            <a:t>الخبرات </a:t>
          </a:r>
          <a:r>
            <a:rPr lang="ar-SA" dirty="0" smtClean="0">
              <a:solidFill>
                <a:schemeClr val="tx1"/>
              </a:solidFill>
            </a:rPr>
            <a:t>التعليمية</a:t>
          </a:r>
          <a:endParaRPr lang="en-US" dirty="0">
            <a:solidFill>
              <a:schemeClr val="tx1"/>
            </a:solidFill>
          </a:endParaRPr>
        </a:p>
      </dgm:t>
    </dgm:pt>
    <dgm:pt modelId="{C3EDEC98-C43C-4646-9BF5-5360AE9A56F9}">
      <dgm:prSet phldrT="[Text]"/>
      <dgm:spPr/>
      <dgm:t>
        <a:bodyPr/>
        <a:lstStyle/>
        <a:p>
          <a:r>
            <a:rPr lang="ar-SA" dirty="0" smtClean="0"/>
            <a:t>يشمل المنهج على جميع النشاطات والخبرات</a:t>
          </a:r>
          <a:endParaRPr lang="en-US" dirty="0"/>
        </a:p>
      </dgm:t>
    </dgm:pt>
    <dgm:pt modelId="{1DDDE5D3-6B9C-4AA5-B90E-521730D860B6}" type="parTrans" cxnId="{9C311711-2ECC-4D42-8936-B568239A0F80}">
      <dgm:prSet/>
      <dgm:spPr/>
      <dgm:t>
        <a:bodyPr/>
        <a:lstStyle/>
        <a:p>
          <a:endParaRPr lang="en-US"/>
        </a:p>
      </dgm:t>
    </dgm:pt>
    <dgm:pt modelId="{F3B7D113-90EF-4B8E-AEDD-6AB575DC81E1}" type="sibTrans" cxnId="{9C311711-2ECC-4D42-8936-B568239A0F80}">
      <dgm:prSet/>
      <dgm:spPr/>
      <dgm:t>
        <a:bodyPr/>
        <a:lstStyle/>
        <a:p>
          <a:endParaRPr lang="en-US"/>
        </a:p>
      </dgm:t>
    </dgm:pt>
    <dgm:pt modelId="{7CB943FB-A4D2-479B-99C0-C63BA867B916}">
      <dgm:prSet phldrT="[Text]" custT="1"/>
      <dgm:spPr/>
      <dgm:t>
        <a:bodyPr/>
        <a:lstStyle/>
        <a:p>
          <a:r>
            <a:rPr lang="ar-SA" sz="1400" dirty="0" smtClean="0">
              <a:solidFill>
                <a:schemeClr val="tx1"/>
              </a:solidFill>
            </a:rPr>
            <a:t>الاهتمام بالفروق الفردية</a:t>
          </a:r>
          <a:endParaRPr lang="en-US" sz="1400" dirty="0">
            <a:solidFill>
              <a:schemeClr val="tx1"/>
            </a:solidFill>
          </a:endParaRPr>
        </a:p>
      </dgm:t>
    </dgm:pt>
    <dgm:pt modelId="{28F3BF59-7F57-4E6E-9DFB-C7457075EA4D}" type="parTrans" cxnId="{9DA8BFF5-55A7-4B32-B412-3A69BBA70138}">
      <dgm:prSet/>
      <dgm:spPr/>
      <dgm:t>
        <a:bodyPr/>
        <a:lstStyle/>
        <a:p>
          <a:endParaRPr lang="en-US"/>
        </a:p>
      </dgm:t>
    </dgm:pt>
    <dgm:pt modelId="{7112E8F0-A8A0-4525-8842-80CD10435996}" type="sibTrans" cxnId="{9DA8BFF5-55A7-4B32-B412-3A69BBA70138}">
      <dgm:prSet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الاهتمام بقدرات واهتمامات التلاميذ</a:t>
          </a:r>
          <a:endParaRPr lang="en-US" dirty="0">
            <a:solidFill>
              <a:schemeClr val="tx1"/>
            </a:solidFill>
          </a:endParaRPr>
        </a:p>
      </dgm:t>
    </dgm:pt>
    <dgm:pt modelId="{58BDEEF2-64C8-4F98-AC27-05BD91AC0AC0}">
      <dgm:prSet phldrT="[Text]" custT="1"/>
      <dgm:spPr/>
      <dgm:t>
        <a:bodyPr/>
        <a:lstStyle/>
        <a:p>
          <a:r>
            <a:rPr lang="ar-SA" sz="1400" dirty="0" smtClean="0"/>
            <a:t>التدريب على أنواع التفكير والابتكار لمواجهة المشكلات الحياتية</a:t>
          </a:r>
          <a:endParaRPr lang="en-US" sz="1400" dirty="0"/>
        </a:p>
      </dgm:t>
    </dgm:pt>
    <dgm:pt modelId="{F2AC818D-7413-448C-8C8B-3949CF48990C}" type="parTrans" cxnId="{9FAD7E71-658C-484A-9E4B-3079CF6C473D}">
      <dgm:prSet/>
      <dgm:spPr/>
      <dgm:t>
        <a:bodyPr/>
        <a:lstStyle/>
        <a:p>
          <a:endParaRPr lang="en-US"/>
        </a:p>
      </dgm:t>
    </dgm:pt>
    <dgm:pt modelId="{5D58B29F-F4BD-4196-9E38-63C9826F7AA7}" type="sibTrans" cxnId="{9FAD7E71-658C-484A-9E4B-3079CF6C473D}">
      <dgm:prSet/>
      <dgm:spPr/>
      <dgm:t>
        <a:bodyPr/>
        <a:lstStyle/>
        <a:p>
          <a:endParaRPr lang="en-US"/>
        </a:p>
      </dgm:t>
    </dgm:pt>
    <dgm:pt modelId="{5F4DAB06-A22D-4765-812F-64043A6F2585}">
      <dgm:prSet phldrT="[Text]" custT="1"/>
      <dgm:spPr/>
      <dgm:t>
        <a:bodyPr/>
        <a:lstStyle/>
        <a:p>
          <a:r>
            <a:rPr lang="ar-SA" sz="1200" dirty="0" smtClean="0">
              <a:solidFill>
                <a:schemeClr val="tx1"/>
              </a:solidFill>
            </a:rPr>
            <a:t>مرونة المنهج والتركيز على حاضر التلاميذ ومستقبلهم</a:t>
          </a:r>
          <a:endParaRPr lang="en-US" sz="1200" dirty="0">
            <a:solidFill>
              <a:schemeClr val="tx1"/>
            </a:solidFill>
          </a:endParaRPr>
        </a:p>
      </dgm:t>
    </dgm:pt>
    <dgm:pt modelId="{1BF7F120-B946-4848-A6E0-1E390E3251A8}" type="parTrans" cxnId="{AD6EE448-7E5B-4D5E-B231-6ADE821FBE77}">
      <dgm:prSet/>
      <dgm:spPr/>
      <dgm:t>
        <a:bodyPr/>
        <a:lstStyle/>
        <a:p>
          <a:endParaRPr lang="en-US"/>
        </a:p>
      </dgm:t>
    </dgm:pt>
    <dgm:pt modelId="{493AB1B5-A79D-43FC-9E55-18C644B879BC}" type="sibTrans" cxnId="{AD6EE448-7E5B-4D5E-B231-6ADE821FBE77}">
      <dgm:prSet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يساعد المنهج على النمو الشامل</a:t>
          </a:r>
          <a:endParaRPr lang="en-US" dirty="0">
            <a:solidFill>
              <a:schemeClr val="tx1"/>
            </a:solidFill>
          </a:endParaRPr>
        </a:p>
      </dgm:t>
    </dgm:pt>
    <dgm:pt modelId="{A977F666-4470-41F6-873A-51F3E4CED48C}">
      <dgm:prSet phldrT="[Text]"/>
      <dgm:spPr/>
      <dgm:t>
        <a:bodyPr/>
        <a:lstStyle/>
        <a:p>
          <a:r>
            <a:rPr lang="ar-SA" dirty="0" smtClean="0"/>
            <a:t>التطبيق في الحياة اليومية </a:t>
          </a:r>
          <a:endParaRPr lang="en-US" dirty="0"/>
        </a:p>
      </dgm:t>
    </dgm:pt>
    <dgm:pt modelId="{BF32F870-FF5F-4CFA-BC0D-C226E17A6CED}" type="parTrans" cxnId="{51FE8AC9-FEB6-41F8-B789-A0B8948B33BE}">
      <dgm:prSet/>
      <dgm:spPr/>
      <dgm:t>
        <a:bodyPr/>
        <a:lstStyle/>
        <a:p>
          <a:endParaRPr lang="en-US"/>
        </a:p>
      </dgm:t>
    </dgm:pt>
    <dgm:pt modelId="{ED4F89E3-D873-4DCA-A368-CF450E9DF555}" type="sibTrans" cxnId="{51FE8AC9-FEB6-41F8-B789-A0B8948B33BE}">
      <dgm:prSet/>
      <dgm:spPr/>
      <dgm:t>
        <a:bodyPr/>
        <a:lstStyle/>
        <a:p>
          <a:endParaRPr lang="en-US"/>
        </a:p>
      </dgm:t>
    </dgm:pt>
    <dgm:pt modelId="{B882C6FE-FC80-4962-B885-CBF4B4F8EF2F}" type="pres">
      <dgm:prSet presAssocID="{6FE740DB-9BC4-44A0-8D40-E3B2C596B00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55A6287-3361-4B53-B843-58ECA6ECAD90}" type="pres">
      <dgm:prSet presAssocID="{276F6339-1D35-4AE5-88A0-1697FFD4767B}" presName="composite" presStyleCnt="0"/>
      <dgm:spPr/>
    </dgm:pt>
    <dgm:pt modelId="{2ABE6122-4406-43FF-8F28-2B740CBD3EA6}" type="pres">
      <dgm:prSet presAssocID="{276F6339-1D35-4AE5-88A0-1697FFD4767B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EEAD8-B6FC-4624-8295-44EF23035D46}" type="pres">
      <dgm:prSet presAssocID="{276F6339-1D35-4AE5-88A0-1697FFD4767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4D8E5C-96DA-4D5C-B72B-BAB9E9D0E676}" type="pres">
      <dgm:prSet presAssocID="{276F6339-1D35-4AE5-88A0-1697FFD4767B}" presName="BalanceSpacing" presStyleCnt="0"/>
      <dgm:spPr/>
    </dgm:pt>
    <dgm:pt modelId="{DFAC369D-9F1B-4062-A04A-94BB84D91D3C}" type="pres">
      <dgm:prSet presAssocID="{276F6339-1D35-4AE5-88A0-1697FFD4767B}" presName="BalanceSpacing1" presStyleCnt="0"/>
      <dgm:spPr/>
    </dgm:pt>
    <dgm:pt modelId="{0209ED78-F448-4321-8D55-370F0BF6B8BB}" type="pres">
      <dgm:prSet presAssocID="{AD9FF7C1-E2AF-4499-B04A-EF4F4A46B0D5}" presName="Accent1Text" presStyleLbl="node1" presStyleIdx="1" presStyleCnt="6"/>
      <dgm:spPr/>
      <dgm:t>
        <a:bodyPr/>
        <a:lstStyle/>
        <a:p>
          <a:endParaRPr lang="en-US"/>
        </a:p>
      </dgm:t>
    </dgm:pt>
    <dgm:pt modelId="{A02AAE5E-A1B5-4043-9234-A1EA03A8DBBA}" type="pres">
      <dgm:prSet presAssocID="{AD9FF7C1-E2AF-4499-B04A-EF4F4A46B0D5}" presName="spaceBetweenRectangles" presStyleCnt="0"/>
      <dgm:spPr/>
    </dgm:pt>
    <dgm:pt modelId="{FBC77D00-169B-4305-BB9D-084CB55FCE79}" type="pres">
      <dgm:prSet presAssocID="{7CB943FB-A4D2-479B-99C0-C63BA867B916}" presName="composite" presStyleCnt="0"/>
      <dgm:spPr/>
    </dgm:pt>
    <dgm:pt modelId="{DC3005A5-644F-44D6-A210-5CAB753DDF05}" type="pres">
      <dgm:prSet presAssocID="{7CB943FB-A4D2-479B-99C0-C63BA867B916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574E6E-8893-438F-9919-ABD9CC69D276}" type="pres">
      <dgm:prSet presAssocID="{7CB943FB-A4D2-479B-99C0-C63BA867B91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05A593-D32C-4BE7-BC1F-5E01BE298D7F}" type="pres">
      <dgm:prSet presAssocID="{7CB943FB-A4D2-479B-99C0-C63BA867B916}" presName="BalanceSpacing" presStyleCnt="0"/>
      <dgm:spPr/>
    </dgm:pt>
    <dgm:pt modelId="{5FAF89B0-20F2-410F-8040-08AAA6A7B712}" type="pres">
      <dgm:prSet presAssocID="{7CB943FB-A4D2-479B-99C0-C63BA867B916}" presName="BalanceSpacing1" presStyleCnt="0"/>
      <dgm:spPr/>
    </dgm:pt>
    <dgm:pt modelId="{B17E20B6-2FA1-49E7-9278-10AE4C0F7C46}" type="pres">
      <dgm:prSet presAssocID="{7112E8F0-A8A0-4525-8842-80CD10435996}" presName="Accent1Text" presStyleLbl="node1" presStyleIdx="3" presStyleCnt="6"/>
      <dgm:spPr/>
      <dgm:t>
        <a:bodyPr/>
        <a:lstStyle/>
        <a:p>
          <a:endParaRPr lang="en-US"/>
        </a:p>
      </dgm:t>
    </dgm:pt>
    <dgm:pt modelId="{3EFAF420-ACE8-4EF6-96F2-D51780A98395}" type="pres">
      <dgm:prSet presAssocID="{7112E8F0-A8A0-4525-8842-80CD10435996}" presName="spaceBetweenRectangles" presStyleCnt="0"/>
      <dgm:spPr/>
    </dgm:pt>
    <dgm:pt modelId="{FBAD3DE2-0164-4776-B346-D718C3F4B486}" type="pres">
      <dgm:prSet presAssocID="{5F4DAB06-A22D-4765-812F-64043A6F2585}" presName="composite" presStyleCnt="0"/>
      <dgm:spPr/>
    </dgm:pt>
    <dgm:pt modelId="{746DCEBE-4B84-43AF-A2B6-1037322DF8FA}" type="pres">
      <dgm:prSet presAssocID="{5F4DAB06-A22D-4765-812F-64043A6F2585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DF806B-F908-4C7B-A8BD-5306B0AF74D0}" type="pres">
      <dgm:prSet presAssocID="{5F4DAB06-A22D-4765-812F-64043A6F2585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5AC790-18E2-4651-B36A-5D6B50DD54AE}" type="pres">
      <dgm:prSet presAssocID="{5F4DAB06-A22D-4765-812F-64043A6F2585}" presName="BalanceSpacing" presStyleCnt="0"/>
      <dgm:spPr/>
    </dgm:pt>
    <dgm:pt modelId="{9EDA419B-D223-4827-8B56-54B8C2CC0179}" type="pres">
      <dgm:prSet presAssocID="{5F4DAB06-A22D-4765-812F-64043A6F2585}" presName="BalanceSpacing1" presStyleCnt="0"/>
      <dgm:spPr/>
    </dgm:pt>
    <dgm:pt modelId="{887D7169-6C95-40F0-A4CB-89AA7D556071}" type="pres">
      <dgm:prSet presAssocID="{493AB1B5-A79D-43FC-9E55-18C644B879BC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9FAD7E71-658C-484A-9E4B-3079CF6C473D}" srcId="{7CB943FB-A4D2-479B-99C0-C63BA867B916}" destId="{58BDEEF2-64C8-4F98-AC27-05BD91AC0AC0}" srcOrd="0" destOrd="0" parTransId="{F2AC818D-7413-448C-8C8B-3949CF48990C}" sibTransId="{5D58B29F-F4BD-4196-9E38-63C9826F7AA7}"/>
    <dgm:cxn modelId="{5F6B2D68-A9EF-46EA-AF73-B236F431528F}" type="presOf" srcId="{AD9FF7C1-E2AF-4499-B04A-EF4F4A46B0D5}" destId="{0209ED78-F448-4321-8D55-370F0BF6B8BB}" srcOrd="0" destOrd="0" presId="urn:microsoft.com/office/officeart/2008/layout/AlternatingHexagons"/>
    <dgm:cxn modelId="{AD6EE448-7E5B-4D5E-B231-6ADE821FBE77}" srcId="{6FE740DB-9BC4-44A0-8D40-E3B2C596B00C}" destId="{5F4DAB06-A22D-4765-812F-64043A6F2585}" srcOrd="2" destOrd="0" parTransId="{1BF7F120-B946-4848-A6E0-1E390E3251A8}" sibTransId="{493AB1B5-A79D-43FC-9E55-18C644B879BC}"/>
    <dgm:cxn modelId="{D10851ED-F4F2-480C-8790-59EAA7F2FE89}" type="presOf" srcId="{C3EDEC98-C43C-4646-9BF5-5360AE9A56F9}" destId="{842EEAD8-B6FC-4624-8295-44EF23035D46}" srcOrd="0" destOrd="0" presId="urn:microsoft.com/office/officeart/2008/layout/AlternatingHexagons"/>
    <dgm:cxn modelId="{9A5EFD27-2C77-4A66-BA9B-77D188C8F4F7}" srcId="{6FE740DB-9BC4-44A0-8D40-E3B2C596B00C}" destId="{276F6339-1D35-4AE5-88A0-1697FFD4767B}" srcOrd="0" destOrd="0" parTransId="{330AC864-1811-47BE-BE54-C62CBE4F5FB2}" sibTransId="{AD9FF7C1-E2AF-4499-B04A-EF4F4A46B0D5}"/>
    <dgm:cxn modelId="{A88BF2FF-BF50-49ED-B22F-804960414A38}" type="presOf" srcId="{58BDEEF2-64C8-4F98-AC27-05BD91AC0AC0}" destId="{22574E6E-8893-438F-9919-ABD9CC69D276}" srcOrd="0" destOrd="0" presId="urn:microsoft.com/office/officeart/2008/layout/AlternatingHexagons"/>
    <dgm:cxn modelId="{51FE8AC9-FEB6-41F8-B789-A0B8948B33BE}" srcId="{5F4DAB06-A22D-4765-812F-64043A6F2585}" destId="{A977F666-4470-41F6-873A-51F3E4CED48C}" srcOrd="0" destOrd="0" parTransId="{BF32F870-FF5F-4CFA-BC0D-C226E17A6CED}" sibTransId="{ED4F89E3-D873-4DCA-A368-CF450E9DF555}"/>
    <dgm:cxn modelId="{BE52B966-F8C4-45A6-AB77-E223903E12ED}" type="presOf" srcId="{6FE740DB-9BC4-44A0-8D40-E3B2C596B00C}" destId="{B882C6FE-FC80-4962-B885-CBF4B4F8EF2F}" srcOrd="0" destOrd="0" presId="urn:microsoft.com/office/officeart/2008/layout/AlternatingHexagons"/>
    <dgm:cxn modelId="{9DA8BFF5-55A7-4B32-B412-3A69BBA70138}" srcId="{6FE740DB-9BC4-44A0-8D40-E3B2C596B00C}" destId="{7CB943FB-A4D2-479B-99C0-C63BA867B916}" srcOrd="1" destOrd="0" parTransId="{28F3BF59-7F57-4E6E-9DFB-C7457075EA4D}" sibTransId="{7112E8F0-A8A0-4525-8842-80CD10435996}"/>
    <dgm:cxn modelId="{9C311711-2ECC-4D42-8936-B568239A0F80}" srcId="{276F6339-1D35-4AE5-88A0-1697FFD4767B}" destId="{C3EDEC98-C43C-4646-9BF5-5360AE9A56F9}" srcOrd="0" destOrd="0" parTransId="{1DDDE5D3-6B9C-4AA5-B90E-521730D860B6}" sibTransId="{F3B7D113-90EF-4B8E-AEDD-6AB575DC81E1}"/>
    <dgm:cxn modelId="{F3F32496-F171-431C-BF84-C2F95CDA7436}" type="presOf" srcId="{A977F666-4470-41F6-873A-51F3E4CED48C}" destId="{F7DF806B-F908-4C7B-A8BD-5306B0AF74D0}" srcOrd="0" destOrd="0" presId="urn:microsoft.com/office/officeart/2008/layout/AlternatingHexagons"/>
    <dgm:cxn modelId="{1DEEC96E-0DB5-44B1-9677-C204AC214502}" type="presOf" srcId="{7112E8F0-A8A0-4525-8842-80CD10435996}" destId="{B17E20B6-2FA1-49E7-9278-10AE4C0F7C46}" srcOrd="0" destOrd="0" presId="urn:microsoft.com/office/officeart/2008/layout/AlternatingHexagons"/>
    <dgm:cxn modelId="{07D9BE5F-C1A2-4F21-877F-9C8392EE9060}" type="presOf" srcId="{5F4DAB06-A22D-4765-812F-64043A6F2585}" destId="{746DCEBE-4B84-43AF-A2B6-1037322DF8FA}" srcOrd="0" destOrd="0" presId="urn:microsoft.com/office/officeart/2008/layout/AlternatingHexagons"/>
    <dgm:cxn modelId="{183780C3-4EB0-4CD9-B7C6-A84FCA731889}" type="presOf" srcId="{276F6339-1D35-4AE5-88A0-1697FFD4767B}" destId="{2ABE6122-4406-43FF-8F28-2B740CBD3EA6}" srcOrd="0" destOrd="0" presId="urn:microsoft.com/office/officeart/2008/layout/AlternatingHexagons"/>
    <dgm:cxn modelId="{4049E8A2-2BA4-4188-8570-4CC915BE2A24}" type="presOf" srcId="{7CB943FB-A4D2-479B-99C0-C63BA867B916}" destId="{DC3005A5-644F-44D6-A210-5CAB753DDF05}" srcOrd="0" destOrd="0" presId="urn:microsoft.com/office/officeart/2008/layout/AlternatingHexagons"/>
    <dgm:cxn modelId="{6624B3E5-3C72-4777-A795-07229214D7B3}" type="presOf" srcId="{493AB1B5-A79D-43FC-9E55-18C644B879BC}" destId="{887D7169-6C95-40F0-A4CB-89AA7D556071}" srcOrd="0" destOrd="0" presId="urn:microsoft.com/office/officeart/2008/layout/AlternatingHexagons"/>
    <dgm:cxn modelId="{AE4C2812-8569-41BB-A7B3-BEE828C4C36D}" type="presParOf" srcId="{B882C6FE-FC80-4962-B885-CBF4B4F8EF2F}" destId="{655A6287-3361-4B53-B843-58ECA6ECAD90}" srcOrd="0" destOrd="0" presId="urn:microsoft.com/office/officeart/2008/layout/AlternatingHexagons"/>
    <dgm:cxn modelId="{4DB4DCB2-7516-4994-8EB2-F8260BB13A91}" type="presParOf" srcId="{655A6287-3361-4B53-B843-58ECA6ECAD90}" destId="{2ABE6122-4406-43FF-8F28-2B740CBD3EA6}" srcOrd="0" destOrd="0" presId="urn:microsoft.com/office/officeart/2008/layout/AlternatingHexagons"/>
    <dgm:cxn modelId="{3ECE9A11-54CA-4767-B594-63CBEDCFA121}" type="presParOf" srcId="{655A6287-3361-4B53-B843-58ECA6ECAD90}" destId="{842EEAD8-B6FC-4624-8295-44EF23035D46}" srcOrd="1" destOrd="0" presId="urn:microsoft.com/office/officeart/2008/layout/AlternatingHexagons"/>
    <dgm:cxn modelId="{7725962C-CFAB-405E-954E-38FF5D280C77}" type="presParOf" srcId="{655A6287-3361-4B53-B843-58ECA6ECAD90}" destId="{084D8E5C-96DA-4D5C-B72B-BAB9E9D0E676}" srcOrd="2" destOrd="0" presId="urn:microsoft.com/office/officeart/2008/layout/AlternatingHexagons"/>
    <dgm:cxn modelId="{09372AAA-022D-4400-A53E-6811E0C64932}" type="presParOf" srcId="{655A6287-3361-4B53-B843-58ECA6ECAD90}" destId="{DFAC369D-9F1B-4062-A04A-94BB84D91D3C}" srcOrd="3" destOrd="0" presId="urn:microsoft.com/office/officeart/2008/layout/AlternatingHexagons"/>
    <dgm:cxn modelId="{5502DFD9-6580-4E10-AAA5-A202693219DD}" type="presParOf" srcId="{655A6287-3361-4B53-B843-58ECA6ECAD90}" destId="{0209ED78-F448-4321-8D55-370F0BF6B8BB}" srcOrd="4" destOrd="0" presId="urn:microsoft.com/office/officeart/2008/layout/AlternatingHexagons"/>
    <dgm:cxn modelId="{F0E8B3D2-F876-4C65-AF91-A1B0CDC5BE38}" type="presParOf" srcId="{B882C6FE-FC80-4962-B885-CBF4B4F8EF2F}" destId="{A02AAE5E-A1B5-4043-9234-A1EA03A8DBBA}" srcOrd="1" destOrd="0" presId="urn:microsoft.com/office/officeart/2008/layout/AlternatingHexagons"/>
    <dgm:cxn modelId="{3DCCD9DB-65DA-44CE-9306-B85D0E798542}" type="presParOf" srcId="{B882C6FE-FC80-4962-B885-CBF4B4F8EF2F}" destId="{FBC77D00-169B-4305-BB9D-084CB55FCE79}" srcOrd="2" destOrd="0" presId="urn:microsoft.com/office/officeart/2008/layout/AlternatingHexagons"/>
    <dgm:cxn modelId="{E890F3B2-3E7B-43AD-8AC6-289652550B9B}" type="presParOf" srcId="{FBC77D00-169B-4305-BB9D-084CB55FCE79}" destId="{DC3005A5-644F-44D6-A210-5CAB753DDF05}" srcOrd="0" destOrd="0" presId="urn:microsoft.com/office/officeart/2008/layout/AlternatingHexagons"/>
    <dgm:cxn modelId="{DD292FD0-936D-4761-A324-EBAB0297D52C}" type="presParOf" srcId="{FBC77D00-169B-4305-BB9D-084CB55FCE79}" destId="{22574E6E-8893-438F-9919-ABD9CC69D276}" srcOrd="1" destOrd="0" presId="urn:microsoft.com/office/officeart/2008/layout/AlternatingHexagons"/>
    <dgm:cxn modelId="{17BEBFCE-8924-4B29-84C7-71C455DC08E9}" type="presParOf" srcId="{FBC77D00-169B-4305-BB9D-084CB55FCE79}" destId="{5C05A593-D32C-4BE7-BC1F-5E01BE298D7F}" srcOrd="2" destOrd="0" presId="urn:microsoft.com/office/officeart/2008/layout/AlternatingHexagons"/>
    <dgm:cxn modelId="{1B33C0D3-2D78-4CD9-B1CA-66839238C0BF}" type="presParOf" srcId="{FBC77D00-169B-4305-BB9D-084CB55FCE79}" destId="{5FAF89B0-20F2-410F-8040-08AAA6A7B712}" srcOrd="3" destOrd="0" presId="urn:microsoft.com/office/officeart/2008/layout/AlternatingHexagons"/>
    <dgm:cxn modelId="{347B9526-BCE0-47EC-9219-5AB603E532F6}" type="presParOf" srcId="{FBC77D00-169B-4305-BB9D-084CB55FCE79}" destId="{B17E20B6-2FA1-49E7-9278-10AE4C0F7C46}" srcOrd="4" destOrd="0" presId="urn:microsoft.com/office/officeart/2008/layout/AlternatingHexagons"/>
    <dgm:cxn modelId="{A2FAF9AA-AC6F-4E77-A2B7-721A5A6DBBF5}" type="presParOf" srcId="{B882C6FE-FC80-4962-B885-CBF4B4F8EF2F}" destId="{3EFAF420-ACE8-4EF6-96F2-D51780A98395}" srcOrd="3" destOrd="0" presId="urn:microsoft.com/office/officeart/2008/layout/AlternatingHexagons"/>
    <dgm:cxn modelId="{2AF16688-BAC9-466B-9333-7A98E335BB77}" type="presParOf" srcId="{B882C6FE-FC80-4962-B885-CBF4B4F8EF2F}" destId="{FBAD3DE2-0164-4776-B346-D718C3F4B486}" srcOrd="4" destOrd="0" presId="urn:microsoft.com/office/officeart/2008/layout/AlternatingHexagons"/>
    <dgm:cxn modelId="{07F951CB-88F0-4CB4-BEE7-586F0B1306EE}" type="presParOf" srcId="{FBAD3DE2-0164-4776-B346-D718C3F4B486}" destId="{746DCEBE-4B84-43AF-A2B6-1037322DF8FA}" srcOrd="0" destOrd="0" presId="urn:microsoft.com/office/officeart/2008/layout/AlternatingHexagons"/>
    <dgm:cxn modelId="{BFB37A69-0ADE-44D1-9A50-04A9826DE82C}" type="presParOf" srcId="{FBAD3DE2-0164-4776-B346-D718C3F4B486}" destId="{F7DF806B-F908-4C7B-A8BD-5306B0AF74D0}" srcOrd="1" destOrd="0" presId="urn:microsoft.com/office/officeart/2008/layout/AlternatingHexagons"/>
    <dgm:cxn modelId="{609D09F5-A1A2-4849-830E-ACBFE3A580FD}" type="presParOf" srcId="{FBAD3DE2-0164-4776-B346-D718C3F4B486}" destId="{225AC790-18E2-4651-B36A-5D6B50DD54AE}" srcOrd="2" destOrd="0" presId="urn:microsoft.com/office/officeart/2008/layout/AlternatingHexagons"/>
    <dgm:cxn modelId="{1934F5CE-F5DC-4B3C-8C8D-5999D1196722}" type="presParOf" srcId="{FBAD3DE2-0164-4776-B346-D718C3F4B486}" destId="{9EDA419B-D223-4827-8B56-54B8C2CC0179}" srcOrd="3" destOrd="0" presId="urn:microsoft.com/office/officeart/2008/layout/AlternatingHexagons"/>
    <dgm:cxn modelId="{F0785F99-6705-48D5-AD26-2074202DA5BB}" type="presParOf" srcId="{FBAD3DE2-0164-4776-B346-D718C3F4B486}" destId="{887D7169-6C95-40F0-A4CB-89AA7D55607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38917B-091C-4B99-9474-8A1C16EEA0BE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3EDBB8-D21E-40DD-B5BF-7E68FBEF9C70}">
      <dgm:prSet phldrT="[Text]"/>
      <dgm:spPr/>
      <dgm:t>
        <a:bodyPr/>
        <a:lstStyle/>
        <a:p>
          <a:r>
            <a:rPr lang="ar-SA" dirty="0" smtClean="0"/>
            <a:t>واقع المجتمع وفلسفته وطبيعة المتعلم وخصائص نموه</a:t>
          </a:r>
          <a:endParaRPr lang="en-US" dirty="0"/>
        </a:p>
      </dgm:t>
    </dgm:pt>
    <dgm:pt modelId="{FE0B4A0F-3EA3-4D58-B3AB-16C74A5E61E6}" type="parTrans" cxnId="{8DAE72A3-458F-4542-8DA5-087771577F92}">
      <dgm:prSet/>
      <dgm:spPr/>
      <dgm:t>
        <a:bodyPr/>
        <a:lstStyle/>
        <a:p>
          <a:endParaRPr lang="en-US"/>
        </a:p>
      </dgm:t>
    </dgm:pt>
    <dgm:pt modelId="{62E9EE76-054B-4582-9FD4-63CCBED93C71}" type="sibTrans" cxnId="{8DAE72A3-458F-4542-8DA5-087771577F92}">
      <dgm:prSet/>
      <dgm:spPr/>
      <dgm:t>
        <a:bodyPr/>
        <a:lstStyle/>
        <a:p>
          <a:endParaRPr lang="en-US"/>
        </a:p>
      </dgm:t>
    </dgm:pt>
    <dgm:pt modelId="{4061F520-61BF-4BA7-A17C-3A10FAF5606F}">
      <dgm:prSet phldrT="[Text]"/>
      <dgm:spPr/>
      <dgm:t>
        <a:bodyPr/>
        <a:lstStyle/>
        <a:p>
          <a:r>
            <a:rPr lang="ar-SA" dirty="0" smtClean="0"/>
            <a:t>أن يعكس العلاقة التفاعلية بين التلميذ والمعلم والبيئة وثقافة المجتمع</a:t>
          </a:r>
          <a:endParaRPr lang="en-US" dirty="0"/>
        </a:p>
      </dgm:t>
    </dgm:pt>
    <dgm:pt modelId="{1239FC94-42EE-4599-8AFA-BEEF560F7919}" type="parTrans" cxnId="{C68DCF6B-8915-4DA8-9F0B-C08C490541FF}">
      <dgm:prSet/>
      <dgm:spPr/>
      <dgm:t>
        <a:bodyPr/>
        <a:lstStyle/>
        <a:p>
          <a:endParaRPr lang="en-US"/>
        </a:p>
      </dgm:t>
    </dgm:pt>
    <dgm:pt modelId="{C60FB979-66CF-4B8F-8C5F-2831A11CC66C}" type="sibTrans" cxnId="{C68DCF6B-8915-4DA8-9F0B-C08C490541FF}">
      <dgm:prSet/>
      <dgm:spPr/>
      <dgm:t>
        <a:bodyPr/>
        <a:lstStyle/>
        <a:p>
          <a:endParaRPr lang="en-US"/>
        </a:p>
      </dgm:t>
    </dgm:pt>
    <dgm:pt modelId="{F1EBF2DF-F9A1-4560-90D2-BEFC2102169C}">
      <dgm:prSet phldrT="[Text]"/>
      <dgm:spPr/>
      <dgm:t>
        <a:bodyPr/>
        <a:lstStyle/>
        <a:p>
          <a:r>
            <a:rPr lang="ar-SA" dirty="0" smtClean="0"/>
            <a:t>أن يتضمن جميع أوجه النشاط التي يقوم بها التلاميذ تحت إشراف المعلم </a:t>
          </a:r>
          <a:endParaRPr lang="en-US" dirty="0"/>
        </a:p>
      </dgm:t>
    </dgm:pt>
    <dgm:pt modelId="{299AA029-919B-4A9F-8EAC-678D4476870F}" type="parTrans" cxnId="{870449C8-E40E-4F28-8EF7-669338EF04C7}">
      <dgm:prSet/>
      <dgm:spPr/>
      <dgm:t>
        <a:bodyPr/>
        <a:lstStyle/>
        <a:p>
          <a:endParaRPr lang="en-US"/>
        </a:p>
      </dgm:t>
    </dgm:pt>
    <dgm:pt modelId="{C26B43DC-396A-4637-B289-BB37D96755B8}" type="sibTrans" cxnId="{870449C8-E40E-4F28-8EF7-669338EF04C7}">
      <dgm:prSet/>
      <dgm:spPr/>
      <dgm:t>
        <a:bodyPr/>
        <a:lstStyle/>
        <a:p>
          <a:endParaRPr lang="en-US"/>
        </a:p>
      </dgm:t>
    </dgm:pt>
    <dgm:pt modelId="{647EEA26-3715-44C8-8070-5D9C56919815}">
      <dgm:prSet/>
      <dgm:spPr/>
      <dgm:t>
        <a:bodyPr/>
        <a:lstStyle/>
        <a:p>
          <a:r>
            <a:rPr lang="ar-SA" dirty="0" smtClean="0"/>
            <a:t>يتم اختيار الخبرات التعليمية في ضوء الامكانيات المادية والبشرية </a:t>
          </a:r>
          <a:endParaRPr lang="en-US" dirty="0"/>
        </a:p>
      </dgm:t>
    </dgm:pt>
    <dgm:pt modelId="{0A9E4472-2D7F-4BE0-91F9-F6E9E920C6F4}" type="parTrans" cxnId="{537A21AD-835D-494A-AFF7-D09C970C08FA}">
      <dgm:prSet/>
      <dgm:spPr/>
      <dgm:t>
        <a:bodyPr/>
        <a:lstStyle/>
        <a:p>
          <a:endParaRPr lang="en-US"/>
        </a:p>
      </dgm:t>
    </dgm:pt>
    <dgm:pt modelId="{6E2D9C09-7014-48E2-B864-77AC52DBE26B}" type="sibTrans" cxnId="{537A21AD-835D-494A-AFF7-D09C970C08FA}">
      <dgm:prSet/>
      <dgm:spPr/>
      <dgm:t>
        <a:bodyPr/>
        <a:lstStyle/>
        <a:p>
          <a:endParaRPr lang="en-US"/>
        </a:p>
      </dgm:t>
    </dgm:pt>
    <dgm:pt modelId="{D7ED113F-DEF1-4799-9515-415EDA334340}">
      <dgm:prSet/>
      <dgm:spPr/>
      <dgm:t>
        <a:bodyPr/>
        <a:lstStyle/>
        <a:p>
          <a:r>
            <a:rPr lang="ar-SA" dirty="0" smtClean="0"/>
            <a:t>يؤكد على العمل الجماعي وأهميته في اكتساب الخبرات التعليمية </a:t>
          </a:r>
          <a:endParaRPr lang="en-US" dirty="0"/>
        </a:p>
      </dgm:t>
    </dgm:pt>
    <dgm:pt modelId="{C2B7EC64-7A0D-4CF1-BA9C-9865605C350D}" type="parTrans" cxnId="{C73E409F-0A52-400B-9105-BDF82BE89275}">
      <dgm:prSet/>
      <dgm:spPr/>
      <dgm:t>
        <a:bodyPr/>
        <a:lstStyle/>
        <a:p>
          <a:endParaRPr lang="en-US"/>
        </a:p>
      </dgm:t>
    </dgm:pt>
    <dgm:pt modelId="{D2C2342C-4ADB-403F-BD06-AECA5F5E19B0}" type="sibTrans" cxnId="{C73E409F-0A52-400B-9105-BDF82BE89275}">
      <dgm:prSet/>
      <dgm:spPr/>
      <dgm:t>
        <a:bodyPr/>
        <a:lstStyle/>
        <a:p>
          <a:endParaRPr lang="en-US"/>
        </a:p>
      </dgm:t>
    </dgm:pt>
    <dgm:pt modelId="{E01A440F-77B7-47C4-9BF0-194EACE9274E}">
      <dgm:prSet/>
      <dgm:spPr/>
      <dgm:t>
        <a:bodyPr/>
        <a:lstStyle/>
        <a:p>
          <a:endParaRPr lang="en-US"/>
        </a:p>
      </dgm:t>
    </dgm:pt>
    <dgm:pt modelId="{58D34A7A-D029-4FCC-A987-171D393D155D}" type="parTrans" cxnId="{8E5C4AE5-DC3A-437C-AEAC-164EC4C936C4}">
      <dgm:prSet/>
      <dgm:spPr/>
      <dgm:t>
        <a:bodyPr/>
        <a:lstStyle/>
        <a:p>
          <a:endParaRPr lang="en-US"/>
        </a:p>
      </dgm:t>
    </dgm:pt>
    <dgm:pt modelId="{C712580A-B7E4-495F-ADC3-B7C5BE604FE6}" type="sibTrans" cxnId="{8E5C4AE5-DC3A-437C-AEAC-164EC4C936C4}">
      <dgm:prSet/>
      <dgm:spPr/>
      <dgm:t>
        <a:bodyPr/>
        <a:lstStyle/>
        <a:p>
          <a:endParaRPr lang="en-US"/>
        </a:p>
      </dgm:t>
    </dgm:pt>
    <dgm:pt modelId="{BCC3980D-7F50-4013-BB84-21363144DF96}">
      <dgm:prSet/>
      <dgm:spPr/>
      <dgm:t>
        <a:bodyPr/>
        <a:lstStyle/>
        <a:p>
          <a:r>
            <a:rPr lang="ar-SA" dirty="0" smtClean="0"/>
            <a:t>يحقق التناسق والتكامل بين عناصر المنهج</a:t>
          </a:r>
          <a:endParaRPr lang="en-US" dirty="0"/>
        </a:p>
      </dgm:t>
    </dgm:pt>
    <dgm:pt modelId="{E551CEF4-C08F-451A-8266-9AF10EB7A1DC}" type="parTrans" cxnId="{C95B7E87-0905-46BE-8D11-1030E97335C0}">
      <dgm:prSet/>
      <dgm:spPr/>
      <dgm:t>
        <a:bodyPr/>
        <a:lstStyle/>
        <a:p>
          <a:endParaRPr lang="en-US"/>
        </a:p>
      </dgm:t>
    </dgm:pt>
    <dgm:pt modelId="{9F6188AC-8230-4BD8-9043-527600C03BDA}" type="sibTrans" cxnId="{C95B7E87-0905-46BE-8D11-1030E97335C0}">
      <dgm:prSet/>
      <dgm:spPr/>
      <dgm:t>
        <a:bodyPr/>
        <a:lstStyle/>
        <a:p>
          <a:endParaRPr lang="en-US"/>
        </a:p>
      </dgm:t>
    </dgm:pt>
    <dgm:pt modelId="{E414E420-E572-4754-9355-650546DF7D5C}" type="pres">
      <dgm:prSet presAssocID="{8438917B-091C-4B99-9474-8A1C16EEA0B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13C532B-DE45-4EF0-A9E4-65D7A83165D8}" type="pres">
      <dgm:prSet presAssocID="{353EDBB8-D21E-40DD-B5BF-7E68FBEF9C70}" presName="composite" presStyleCnt="0"/>
      <dgm:spPr/>
    </dgm:pt>
    <dgm:pt modelId="{BD8D8EE1-6A1D-459B-AC04-D0116F491966}" type="pres">
      <dgm:prSet presAssocID="{353EDBB8-D21E-40DD-B5BF-7E68FBEF9C70}" presName="LShape" presStyleLbl="alignNode1" presStyleIdx="0" presStyleCnt="13"/>
      <dgm:spPr/>
    </dgm:pt>
    <dgm:pt modelId="{6F13C04A-D069-4188-8EE8-73E30311337E}" type="pres">
      <dgm:prSet presAssocID="{353EDBB8-D21E-40DD-B5BF-7E68FBEF9C70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015079-98C9-4500-A00B-458BC5B456F1}" type="pres">
      <dgm:prSet presAssocID="{353EDBB8-D21E-40DD-B5BF-7E68FBEF9C70}" presName="Triangle" presStyleLbl="alignNode1" presStyleIdx="1" presStyleCnt="13"/>
      <dgm:spPr/>
    </dgm:pt>
    <dgm:pt modelId="{0B8BDF63-13B7-43E4-9CED-8EBFF25C41B8}" type="pres">
      <dgm:prSet presAssocID="{62E9EE76-054B-4582-9FD4-63CCBED93C71}" presName="sibTrans" presStyleCnt="0"/>
      <dgm:spPr/>
    </dgm:pt>
    <dgm:pt modelId="{A0769C9B-24D4-4E50-855B-E3DAC3871EC8}" type="pres">
      <dgm:prSet presAssocID="{62E9EE76-054B-4582-9FD4-63CCBED93C71}" presName="space" presStyleCnt="0"/>
      <dgm:spPr/>
    </dgm:pt>
    <dgm:pt modelId="{16C3E214-4810-4443-A03F-A08B32C57CE5}" type="pres">
      <dgm:prSet presAssocID="{4061F520-61BF-4BA7-A17C-3A10FAF5606F}" presName="composite" presStyleCnt="0"/>
      <dgm:spPr/>
    </dgm:pt>
    <dgm:pt modelId="{29E69B4D-7AE5-4CAA-BB95-240E76DB0633}" type="pres">
      <dgm:prSet presAssocID="{4061F520-61BF-4BA7-A17C-3A10FAF5606F}" presName="LShape" presStyleLbl="alignNode1" presStyleIdx="2" presStyleCnt="13"/>
      <dgm:spPr/>
    </dgm:pt>
    <dgm:pt modelId="{E6D1F6E1-4C21-4F00-9EC3-0DB61A543DCA}" type="pres">
      <dgm:prSet presAssocID="{4061F520-61BF-4BA7-A17C-3A10FAF5606F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95969-C60A-44D0-9FDB-A65F625299D5}" type="pres">
      <dgm:prSet presAssocID="{4061F520-61BF-4BA7-A17C-3A10FAF5606F}" presName="Triangle" presStyleLbl="alignNode1" presStyleIdx="3" presStyleCnt="13"/>
      <dgm:spPr/>
    </dgm:pt>
    <dgm:pt modelId="{7090E983-FFD3-433A-8C03-5ED4E7249B32}" type="pres">
      <dgm:prSet presAssocID="{C60FB979-66CF-4B8F-8C5F-2831A11CC66C}" presName="sibTrans" presStyleCnt="0"/>
      <dgm:spPr/>
    </dgm:pt>
    <dgm:pt modelId="{6824D54E-AFAE-4672-9D3E-427F2A13B31E}" type="pres">
      <dgm:prSet presAssocID="{C60FB979-66CF-4B8F-8C5F-2831A11CC66C}" presName="space" presStyleCnt="0"/>
      <dgm:spPr/>
    </dgm:pt>
    <dgm:pt modelId="{BB49BC3B-0856-4167-B2EC-FB21B7846F6C}" type="pres">
      <dgm:prSet presAssocID="{F1EBF2DF-F9A1-4560-90D2-BEFC2102169C}" presName="composite" presStyleCnt="0"/>
      <dgm:spPr/>
    </dgm:pt>
    <dgm:pt modelId="{7791470B-79AD-45C2-8927-33B83B623D4F}" type="pres">
      <dgm:prSet presAssocID="{F1EBF2DF-F9A1-4560-90D2-BEFC2102169C}" presName="LShape" presStyleLbl="alignNode1" presStyleIdx="4" presStyleCnt="13"/>
      <dgm:spPr/>
    </dgm:pt>
    <dgm:pt modelId="{DBA3CD45-D862-475A-BE96-EC18D137E3C4}" type="pres">
      <dgm:prSet presAssocID="{F1EBF2DF-F9A1-4560-90D2-BEFC2102169C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0BA2DF-56B3-450D-8849-82E4136D8E4E}" type="pres">
      <dgm:prSet presAssocID="{F1EBF2DF-F9A1-4560-90D2-BEFC2102169C}" presName="Triangle" presStyleLbl="alignNode1" presStyleIdx="5" presStyleCnt="13"/>
      <dgm:spPr/>
    </dgm:pt>
    <dgm:pt modelId="{F3C9B39F-F609-4C2A-96BA-F6C88B0E3170}" type="pres">
      <dgm:prSet presAssocID="{C26B43DC-396A-4637-B289-BB37D96755B8}" presName="sibTrans" presStyleCnt="0"/>
      <dgm:spPr/>
    </dgm:pt>
    <dgm:pt modelId="{BB22394D-EB93-4DDE-9EC2-5B8818BA9421}" type="pres">
      <dgm:prSet presAssocID="{C26B43DC-396A-4637-B289-BB37D96755B8}" presName="space" presStyleCnt="0"/>
      <dgm:spPr/>
    </dgm:pt>
    <dgm:pt modelId="{19811C32-3733-4998-BD78-EDC00B778171}" type="pres">
      <dgm:prSet presAssocID="{E01A440F-77B7-47C4-9BF0-194EACE9274E}" presName="composite" presStyleCnt="0"/>
      <dgm:spPr/>
    </dgm:pt>
    <dgm:pt modelId="{99A2FC3B-0EA1-476F-8C4E-783B2654EEE2}" type="pres">
      <dgm:prSet presAssocID="{E01A440F-77B7-47C4-9BF0-194EACE9274E}" presName="LShape" presStyleLbl="alignNode1" presStyleIdx="6" presStyleCnt="13"/>
      <dgm:spPr/>
    </dgm:pt>
    <dgm:pt modelId="{71ED1613-EAE7-4B2D-B6BD-8077218FFD3C}" type="pres">
      <dgm:prSet presAssocID="{E01A440F-77B7-47C4-9BF0-194EACE9274E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39D40-7A02-483C-9143-5EF49406DABA}" type="pres">
      <dgm:prSet presAssocID="{E01A440F-77B7-47C4-9BF0-194EACE9274E}" presName="Triangle" presStyleLbl="alignNode1" presStyleIdx="7" presStyleCnt="13"/>
      <dgm:spPr/>
    </dgm:pt>
    <dgm:pt modelId="{18041AF1-3801-40EC-BC39-39AF09906158}" type="pres">
      <dgm:prSet presAssocID="{C712580A-B7E4-495F-ADC3-B7C5BE604FE6}" presName="sibTrans" presStyleCnt="0"/>
      <dgm:spPr/>
    </dgm:pt>
    <dgm:pt modelId="{07FDE5FD-4ECA-4003-87D5-9DCAD9100552}" type="pres">
      <dgm:prSet presAssocID="{C712580A-B7E4-495F-ADC3-B7C5BE604FE6}" presName="space" presStyleCnt="0"/>
      <dgm:spPr/>
    </dgm:pt>
    <dgm:pt modelId="{EF1858CF-0D81-4EF8-9D0A-673DA0B75431}" type="pres">
      <dgm:prSet presAssocID="{647EEA26-3715-44C8-8070-5D9C56919815}" presName="composite" presStyleCnt="0"/>
      <dgm:spPr/>
    </dgm:pt>
    <dgm:pt modelId="{65C0F736-4F4A-47C0-B1B2-52D396E20E52}" type="pres">
      <dgm:prSet presAssocID="{647EEA26-3715-44C8-8070-5D9C56919815}" presName="LShape" presStyleLbl="alignNode1" presStyleIdx="8" presStyleCnt="13"/>
      <dgm:spPr/>
    </dgm:pt>
    <dgm:pt modelId="{B61295D4-EBB6-4DFA-A1D4-0A56519091B9}" type="pres">
      <dgm:prSet presAssocID="{647EEA26-3715-44C8-8070-5D9C56919815}" presName="ParentText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985845-91BC-4123-B7D3-2BDD978CF028}" type="pres">
      <dgm:prSet presAssocID="{647EEA26-3715-44C8-8070-5D9C56919815}" presName="Triangle" presStyleLbl="alignNode1" presStyleIdx="9" presStyleCnt="13"/>
      <dgm:spPr/>
    </dgm:pt>
    <dgm:pt modelId="{60E47763-114D-4EE5-840C-43DE8435B20D}" type="pres">
      <dgm:prSet presAssocID="{6E2D9C09-7014-48E2-B864-77AC52DBE26B}" presName="sibTrans" presStyleCnt="0"/>
      <dgm:spPr/>
    </dgm:pt>
    <dgm:pt modelId="{C58804C9-545C-4B4D-897E-F169CD00CBC0}" type="pres">
      <dgm:prSet presAssocID="{6E2D9C09-7014-48E2-B864-77AC52DBE26B}" presName="space" presStyleCnt="0"/>
      <dgm:spPr/>
    </dgm:pt>
    <dgm:pt modelId="{0C1327F4-6637-487C-829B-AE6509F747E2}" type="pres">
      <dgm:prSet presAssocID="{D7ED113F-DEF1-4799-9515-415EDA334340}" presName="composite" presStyleCnt="0"/>
      <dgm:spPr/>
    </dgm:pt>
    <dgm:pt modelId="{540DB2D3-50A6-4B16-A146-1738E881CCB5}" type="pres">
      <dgm:prSet presAssocID="{D7ED113F-DEF1-4799-9515-415EDA334340}" presName="LShape" presStyleLbl="alignNode1" presStyleIdx="10" presStyleCnt="13"/>
      <dgm:spPr/>
    </dgm:pt>
    <dgm:pt modelId="{BC9965C8-958C-443F-A2E1-28EBF377EAC6}" type="pres">
      <dgm:prSet presAssocID="{D7ED113F-DEF1-4799-9515-415EDA334340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7B22F0-8C4E-40BA-9BF4-6125241EA647}" type="pres">
      <dgm:prSet presAssocID="{D7ED113F-DEF1-4799-9515-415EDA334340}" presName="Triangle" presStyleLbl="alignNode1" presStyleIdx="11" presStyleCnt="13"/>
      <dgm:spPr/>
    </dgm:pt>
    <dgm:pt modelId="{9603E4DF-B35F-40C1-BC09-DA8A8C6C42D0}" type="pres">
      <dgm:prSet presAssocID="{D2C2342C-4ADB-403F-BD06-AECA5F5E19B0}" presName="sibTrans" presStyleCnt="0"/>
      <dgm:spPr/>
    </dgm:pt>
    <dgm:pt modelId="{B3063F8F-0DF7-449F-9F6C-971A78A5A2E6}" type="pres">
      <dgm:prSet presAssocID="{D2C2342C-4ADB-403F-BD06-AECA5F5E19B0}" presName="space" presStyleCnt="0"/>
      <dgm:spPr/>
    </dgm:pt>
    <dgm:pt modelId="{7C0757E0-BCC5-457D-97C7-20B878CDFE45}" type="pres">
      <dgm:prSet presAssocID="{BCC3980D-7F50-4013-BB84-21363144DF96}" presName="composite" presStyleCnt="0"/>
      <dgm:spPr/>
    </dgm:pt>
    <dgm:pt modelId="{C0777235-3234-4D4E-860C-2AA32BF4F600}" type="pres">
      <dgm:prSet presAssocID="{BCC3980D-7F50-4013-BB84-21363144DF96}" presName="LShape" presStyleLbl="alignNode1" presStyleIdx="12" presStyleCnt="13"/>
      <dgm:spPr/>
    </dgm:pt>
    <dgm:pt modelId="{A6A3D48B-E514-4A1C-BEA6-9B3ECD5A586F}" type="pres">
      <dgm:prSet presAssocID="{BCC3980D-7F50-4013-BB84-21363144DF96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3E409F-0A52-400B-9105-BDF82BE89275}" srcId="{8438917B-091C-4B99-9474-8A1C16EEA0BE}" destId="{D7ED113F-DEF1-4799-9515-415EDA334340}" srcOrd="5" destOrd="0" parTransId="{C2B7EC64-7A0D-4CF1-BA9C-9865605C350D}" sibTransId="{D2C2342C-4ADB-403F-BD06-AECA5F5E19B0}"/>
    <dgm:cxn modelId="{46D0137C-5C05-4A0B-B63A-C8D0D2AF8EB3}" type="presOf" srcId="{D7ED113F-DEF1-4799-9515-415EDA334340}" destId="{BC9965C8-958C-443F-A2E1-28EBF377EAC6}" srcOrd="0" destOrd="0" presId="urn:microsoft.com/office/officeart/2009/3/layout/StepUpProcess"/>
    <dgm:cxn modelId="{F9C7D82C-4752-4B7B-B1B8-3A17617178C9}" type="presOf" srcId="{8438917B-091C-4B99-9474-8A1C16EEA0BE}" destId="{E414E420-E572-4754-9355-650546DF7D5C}" srcOrd="0" destOrd="0" presId="urn:microsoft.com/office/officeart/2009/3/layout/StepUpProcess"/>
    <dgm:cxn modelId="{C95B7E87-0905-46BE-8D11-1030E97335C0}" srcId="{8438917B-091C-4B99-9474-8A1C16EEA0BE}" destId="{BCC3980D-7F50-4013-BB84-21363144DF96}" srcOrd="6" destOrd="0" parTransId="{E551CEF4-C08F-451A-8266-9AF10EB7A1DC}" sibTransId="{9F6188AC-8230-4BD8-9043-527600C03BDA}"/>
    <dgm:cxn modelId="{A3AA8992-0000-44D1-877C-2DDF3A88D596}" type="presOf" srcId="{353EDBB8-D21E-40DD-B5BF-7E68FBEF9C70}" destId="{6F13C04A-D069-4188-8EE8-73E30311337E}" srcOrd="0" destOrd="0" presId="urn:microsoft.com/office/officeart/2009/3/layout/StepUpProcess"/>
    <dgm:cxn modelId="{537A21AD-835D-494A-AFF7-D09C970C08FA}" srcId="{8438917B-091C-4B99-9474-8A1C16EEA0BE}" destId="{647EEA26-3715-44C8-8070-5D9C56919815}" srcOrd="4" destOrd="0" parTransId="{0A9E4472-2D7F-4BE0-91F9-F6E9E920C6F4}" sibTransId="{6E2D9C09-7014-48E2-B864-77AC52DBE26B}"/>
    <dgm:cxn modelId="{B477706D-11CD-468C-96D7-57FC02BABBCC}" type="presOf" srcId="{BCC3980D-7F50-4013-BB84-21363144DF96}" destId="{A6A3D48B-E514-4A1C-BEA6-9B3ECD5A586F}" srcOrd="0" destOrd="0" presId="urn:microsoft.com/office/officeart/2009/3/layout/StepUpProcess"/>
    <dgm:cxn modelId="{C6C1955E-ECB6-41A8-A548-71D07807BA03}" type="presOf" srcId="{F1EBF2DF-F9A1-4560-90D2-BEFC2102169C}" destId="{DBA3CD45-D862-475A-BE96-EC18D137E3C4}" srcOrd="0" destOrd="0" presId="urn:microsoft.com/office/officeart/2009/3/layout/StepUpProcess"/>
    <dgm:cxn modelId="{F72B3B98-BE3E-4B58-B549-9F5704D0A886}" type="presOf" srcId="{647EEA26-3715-44C8-8070-5D9C56919815}" destId="{B61295D4-EBB6-4DFA-A1D4-0A56519091B9}" srcOrd="0" destOrd="0" presId="urn:microsoft.com/office/officeart/2009/3/layout/StepUpProcess"/>
    <dgm:cxn modelId="{870449C8-E40E-4F28-8EF7-669338EF04C7}" srcId="{8438917B-091C-4B99-9474-8A1C16EEA0BE}" destId="{F1EBF2DF-F9A1-4560-90D2-BEFC2102169C}" srcOrd="2" destOrd="0" parTransId="{299AA029-919B-4A9F-8EAC-678D4476870F}" sibTransId="{C26B43DC-396A-4637-B289-BB37D96755B8}"/>
    <dgm:cxn modelId="{C68DCF6B-8915-4DA8-9F0B-C08C490541FF}" srcId="{8438917B-091C-4B99-9474-8A1C16EEA0BE}" destId="{4061F520-61BF-4BA7-A17C-3A10FAF5606F}" srcOrd="1" destOrd="0" parTransId="{1239FC94-42EE-4599-8AFA-BEEF560F7919}" sibTransId="{C60FB979-66CF-4B8F-8C5F-2831A11CC66C}"/>
    <dgm:cxn modelId="{C54EF54F-DC02-4A23-B768-60964AC20244}" type="presOf" srcId="{E01A440F-77B7-47C4-9BF0-194EACE9274E}" destId="{71ED1613-EAE7-4B2D-B6BD-8077218FFD3C}" srcOrd="0" destOrd="0" presId="urn:microsoft.com/office/officeart/2009/3/layout/StepUpProcess"/>
    <dgm:cxn modelId="{8DAE72A3-458F-4542-8DA5-087771577F92}" srcId="{8438917B-091C-4B99-9474-8A1C16EEA0BE}" destId="{353EDBB8-D21E-40DD-B5BF-7E68FBEF9C70}" srcOrd="0" destOrd="0" parTransId="{FE0B4A0F-3EA3-4D58-B3AB-16C74A5E61E6}" sibTransId="{62E9EE76-054B-4582-9FD4-63CCBED93C71}"/>
    <dgm:cxn modelId="{00AF3DB5-4029-4C9F-A422-CB7090AC383A}" type="presOf" srcId="{4061F520-61BF-4BA7-A17C-3A10FAF5606F}" destId="{E6D1F6E1-4C21-4F00-9EC3-0DB61A543DCA}" srcOrd="0" destOrd="0" presId="urn:microsoft.com/office/officeart/2009/3/layout/StepUpProcess"/>
    <dgm:cxn modelId="{8E5C4AE5-DC3A-437C-AEAC-164EC4C936C4}" srcId="{8438917B-091C-4B99-9474-8A1C16EEA0BE}" destId="{E01A440F-77B7-47C4-9BF0-194EACE9274E}" srcOrd="3" destOrd="0" parTransId="{58D34A7A-D029-4FCC-A987-171D393D155D}" sibTransId="{C712580A-B7E4-495F-ADC3-B7C5BE604FE6}"/>
    <dgm:cxn modelId="{0166EFC3-FB1F-4AED-8ED1-BEF479718D9F}" type="presParOf" srcId="{E414E420-E572-4754-9355-650546DF7D5C}" destId="{B13C532B-DE45-4EF0-A9E4-65D7A83165D8}" srcOrd="0" destOrd="0" presId="urn:microsoft.com/office/officeart/2009/3/layout/StepUpProcess"/>
    <dgm:cxn modelId="{922D5422-772F-44D0-9BED-674FB601EEEC}" type="presParOf" srcId="{B13C532B-DE45-4EF0-A9E4-65D7A83165D8}" destId="{BD8D8EE1-6A1D-459B-AC04-D0116F491966}" srcOrd="0" destOrd="0" presId="urn:microsoft.com/office/officeart/2009/3/layout/StepUpProcess"/>
    <dgm:cxn modelId="{517C3DBC-E39F-412B-8863-A3D55BB4DF30}" type="presParOf" srcId="{B13C532B-DE45-4EF0-A9E4-65D7A83165D8}" destId="{6F13C04A-D069-4188-8EE8-73E30311337E}" srcOrd="1" destOrd="0" presId="urn:microsoft.com/office/officeart/2009/3/layout/StepUpProcess"/>
    <dgm:cxn modelId="{4A30783E-52B3-4225-B8C8-3312ADED5A4A}" type="presParOf" srcId="{B13C532B-DE45-4EF0-A9E4-65D7A83165D8}" destId="{C8015079-98C9-4500-A00B-458BC5B456F1}" srcOrd="2" destOrd="0" presId="urn:microsoft.com/office/officeart/2009/3/layout/StepUpProcess"/>
    <dgm:cxn modelId="{656DFF63-8F45-45FD-B338-DF3DE1E0E5F9}" type="presParOf" srcId="{E414E420-E572-4754-9355-650546DF7D5C}" destId="{0B8BDF63-13B7-43E4-9CED-8EBFF25C41B8}" srcOrd="1" destOrd="0" presId="urn:microsoft.com/office/officeart/2009/3/layout/StepUpProcess"/>
    <dgm:cxn modelId="{7CF94C98-F16E-41B0-BBC6-9D9F36AB77A3}" type="presParOf" srcId="{0B8BDF63-13B7-43E4-9CED-8EBFF25C41B8}" destId="{A0769C9B-24D4-4E50-855B-E3DAC3871EC8}" srcOrd="0" destOrd="0" presId="urn:microsoft.com/office/officeart/2009/3/layout/StepUpProcess"/>
    <dgm:cxn modelId="{A3042121-03E1-4949-89AB-80B70F0D1922}" type="presParOf" srcId="{E414E420-E572-4754-9355-650546DF7D5C}" destId="{16C3E214-4810-4443-A03F-A08B32C57CE5}" srcOrd="2" destOrd="0" presId="urn:microsoft.com/office/officeart/2009/3/layout/StepUpProcess"/>
    <dgm:cxn modelId="{D3DB6F85-E2FD-4E9B-BE7D-344C5E067D4A}" type="presParOf" srcId="{16C3E214-4810-4443-A03F-A08B32C57CE5}" destId="{29E69B4D-7AE5-4CAA-BB95-240E76DB0633}" srcOrd="0" destOrd="0" presId="urn:microsoft.com/office/officeart/2009/3/layout/StepUpProcess"/>
    <dgm:cxn modelId="{956DFC09-BAF6-4827-B7C6-190DB5FEAD88}" type="presParOf" srcId="{16C3E214-4810-4443-A03F-A08B32C57CE5}" destId="{E6D1F6E1-4C21-4F00-9EC3-0DB61A543DCA}" srcOrd="1" destOrd="0" presId="urn:microsoft.com/office/officeart/2009/3/layout/StepUpProcess"/>
    <dgm:cxn modelId="{FE544C2A-9904-41F7-A509-4776EC3A1C77}" type="presParOf" srcId="{16C3E214-4810-4443-A03F-A08B32C57CE5}" destId="{22D95969-C60A-44D0-9FDB-A65F625299D5}" srcOrd="2" destOrd="0" presId="urn:microsoft.com/office/officeart/2009/3/layout/StepUpProcess"/>
    <dgm:cxn modelId="{00671EB5-16A3-47B7-B9F3-8F294013206E}" type="presParOf" srcId="{E414E420-E572-4754-9355-650546DF7D5C}" destId="{7090E983-FFD3-433A-8C03-5ED4E7249B32}" srcOrd="3" destOrd="0" presId="urn:microsoft.com/office/officeart/2009/3/layout/StepUpProcess"/>
    <dgm:cxn modelId="{A4212431-2DE2-4D4A-B17A-93B232FF40CA}" type="presParOf" srcId="{7090E983-FFD3-433A-8C03-5ED4E7249B32}" destId="{6824D54E-AFAE-4672-9D3E-427F2A13B31E}" srcOrd="0" destOrd="0" presId="urn:microsoft.com/office/officeart/2009/3/layout/StepUpProcess"/>
    <dgm:cxn modelId="{BA69D36E-D24F-493E-AA03-A423F022CD96}" type="presParOf" srcId="{E414E420-E572-4754-9355-650546DF7D5C}" destId="{BB49BC3B-0856-4167-B2EC-FB21B7846F6C}" srcOrd="4" destOrd="0" presId="urn:microsoft.com/office/officeart/2009/3/layout/StepUpProcess"/>
    <dgm:cxn modelId="{88E39C77-2ABC-4077-B110-396ECF65A154}" type="presParOf" srcId="{BB49BC3B-0856-4167-B2EC-FB21B7846F6C}" destId="{7791470B-79AD-45C2-8927-33B83B623D4F}" srcOrd="0" destOrd="0" presId="urn:microsoft.com/office/officeart/2009/3/layout/StepUpProcess"/>
    <dgm:cxn modelId="{AA1EBFA7-1432-419A-85AC-649FD1923665}" type="presParOf" srcId="{BB49BC3B-0856-4167-B2EC-FB21B7846F6C}" destId="{DBA3CD45-D862-475A-BE96-EC18D137E3C4}" srcOrd="1" destOrd="0" presId="urn:microsoft.com/office/officeart/2009/3/layout/StepUpProcess"/>
    <dgm:cxn modelId="{7EEA7493-FCA3-4733-8785-F43E44441302}" type="presParOf" srcId="{BB49BC3B-0856-4167-B2EC-FB21B7846F6C}" destId="{7F0BA2DF-56B3-450D-8849-82E4136D8E4E}" srcOrd="2" destOrd="0" presId="urn:microsoft.com/office/officeart/2009/3/layout/StepUpProcess"/>
    <dgm:cxn modelId="{425E3CB3-BB2D-4372-98B0-254DB69F628A}" type="presParOf" srcId="{E414E420-E572-4754-9355-650546DF7D5C}" destId="{F3C9B39F-F609-4C2A-96BA-F6C88B0E3170}" srcOrd="5" destOrd="0" presId="urn:microsoft.com/office/officeart/2009/3/layout/StepUpProcess"/>
    <dgm:cxn modelId="{95D38E3F-D114-4215-B116-67DDD3B86F24}" type="presParOf" srcId="{F3C9B39F-F609-4C2A-96BA-F6C88B0E3170}" destId="{BB22394D-EB93-4DDE-9EC2-5B8818BA9421}" srcOrd="0" destOrd="0" presId="urn:microsoft.com/office/officeart/2009/3/layout/StepUpProcess"/>
    <dgm:cxn modelId="{41D87B41-F565-402A-8BA9-597489C90BE2}" type="presParOf" srcId="{E414E420-E572-4754-9355-650546DF7D5C}" destId="{19811C32-3733-4998-BD78-EDC00B778171}" srcOrd="6" destOrd="0" presId="urn:microsoft.com/office/officeart/2009/3/layout/StepUpProcess"/>
    <dgm:cxn modelId="{9472E0D2-3011-4CBB-AE7C-F5CFCCB40654}" type="presParOf" srcId="{19811C32-3733-4998-BD78-EDC00B778171}" destId="{99A2FC3B-0EA1-476F-8C4E-783B2654EEE2}" srcOrd="0" destOrd="0" presId="urn:microsoft.com/office/officeart/2009/3/layout/StepUpProcess"/>
    <dgm:cxn modelId="{DE64D2C6-530E-4F92-808E-2F342AB2451B}" type="presParOf" srcId="{19811C32-3733-4998-BD78-EDC00B778171}" destId="{71ED1613-EAE7-4B2D-B6BD-8077218FFD3C}" srcOrd="1" destOrd="0" presId="urn:microsoft.com/office/officeart/2009/3/layout/StepUpProcess"/>
    <dgm:cxn modelId="{9C3102BC-ACBA-4334-BD02-1CBFB0A8BA5C}" type="presParOf" srcId="{19811C32-3733-4998-BD78-EDC00B778171}" destId="{68C39D40-7A02-483C-9143-5EF49406DABA}" srcOrd="2" destOrd="0" presId="urn:microsoft.com/office/officeart/2009/3/layout/StepUpProcess"/>
    <dgm:cxn modelId="{88EBD066-ABBD-458A-BC8A-BF703C3E40CC}" type="presParOf" srcId="{E414E420-E572-4754-9355-650546DF7D5C}" destId="{18041AF1-3801-40EC-BC39-39AF09906158}" srcOrd="7" destOrd="0" presId="urn:microsoft.com/office/officeart/2009/3/layout/StepUpProcess"/>
    <dgm:cxn modelId="{438776BC-780B-4D0F-960E-0DD444F5DBA8}" type="presParOf" srcId="{18041AF1-3801-40EC-BC39-39AF09906158}" destId="{07FDE5FD-4ECA-4003-87D5-9DCAD9100552}" srcOrd="0" destOrd="0" presId="urn:microsoft.com/office/officeart/2009/3/layout/StepUpProcess"/>
    <dgm:cxn modelId="{F12C75CF-E6F0-43E4-B240-31DD5F9E2305}" type="presParOf" srcId="{E414E420-E572-4754-9355-650546DF7D5C}" destId="{EF1858CF-0D81-4EF8-9D0A-673DA0B75431}" srcOrd="8" destOrd="0" presId="urn:microsoft.com/office/officeart/2009/3/layout/StepUpProcess"/>
    <dgm:cxn modelId="{8650C619-732A-452F-822E-D007E8D63EC2}" type="presParOf" srcId="{EF1858CF-0D81-4EF8-9D0A-673DA0B75431}" destId="{65C0F736-4F4A-47C0-B1B2-52D396E20E52}" srcOrd="0" destOrd="0" presId="urn:microsoft.com/office/officeart/2009/3/layout/StepUpProcess"/>
    <dgm:cxn modelId="{B2A5DEE7-5D6C-4A64-ACFF-97BE5FE8D554}" type="presParOf" srcId="{EF1858CF-0D81-4EF8-9D0A-673DA0B75431}" destId="{B61295D4-EBB6-4DFA-A1D4-0A56519091B9}" srcOrd="1" destOrd="0" presId="urn:microsoft.com/office/officeart/2009/3/layout/StepUpProcess"/>
    <dgm:cxn modelId="{EDADF136-186C-489D-9269-A812491EC5F5}" type="presParOf" srcId="{EF1858CF-0D81-4EF8-9D0A-673DA0B75431}" destId="{0D985845-91BC-4123-B7D3-2BDD978CF028}" srcOrd="2" destOrd="0" presId="urn:microsoft.com/office/officeart/2009/3/layout/StepUpProcess"/>
    <dgm:cxn modelId="{9508DF4B-34E1-4DA2-9BD5-F51D43157DCC}" type="presParOf" srcId="{E414E420-E572-4754-9355-650546DF7D5C}" destId="{60E47763-114D-4EE5-840C-43DE8435B20D}" srcOrd="9" destOrd="0" presId="urn:microsoft.com/office/officeart/2009/3/layout/StepUpProcess"/>
    <dgm:cxn modelId="{1786307F-2795-433C-92ED-7600ECC38D22}" type="presParOf" srcId="{60E47763-114D-4EE5-840C-43DE8435B20D}" destId="{C58804C9-545C-4B4D-897E-F169CD00CBC0}" srcOrd="0" destOrd="0" presId="urn:microsoft.com/office/officeart/2009/3/layout/StepUpProcess"/>
    <dgm:cxn modelId="{E4894254-05C4-46D2-852D-48D32E515487}" type="presParOf" srcId="{E414E420-E572-4754-9355-650546DF7D5C}" destId="{0C1327F4-6637-487C-829B-AE6509F747E2}" srcOrd="10" destOrd="0" presId="urn:microsoft.com/office/officeart/2009/3/layout/StepUpProcess"/>
    <dgm:cxn modelId="{5A497515-2463-4B89-908F-196973B8E444}" type="presParOf" srcId="{0C1327F4-6637-487C-829B-AE6509F747E2}" destId="{540DB2D3-50A6-4B16-A146-1738E881CCB5}" srcOrd="0" destOrd="0" presId="urn:microsoft.com/office/officeart/2009/3/layout/StepUpProcess"/>
    <dgm:cxn modelId="{D8691372-B757-4F5E-B115-D3EE93E3756E}" type="presParOf" srcId="{0C1327F4-6637-487C-829B-AE6509F747E2}" destId="{BC9965C8-958C-443F-A2E1-28EBF377EAC6}" srcOrd="1" destOrd="0" presId="urn:microsoft.com/office/officeart/2009/3/layout/StepUpProcess"/>
    <dgm:cxn modelId="{4E26E81D-0379-4953-B3ED-CA557F04D960}" type="presParOf" srcId="{0C1327F4-6637-487C-829B-AE6509F747E2}" destId="{637B22F0-8C4E-40BA-9BF4-6125241EA647}" srcOrd="2" destOrd="0" presId="urn:microsoft.com/office/officeart/2009/3/layout/StepUpProcess"/>
    <dgm:cxn modelId="{C1704A05-1E60-49CD-B350-22D91BAC7E46}" type="presParOf" srcId="{E414E420-E572-4754-9355-650546DF7D5C}" destId="{9603E4DF-B35F-40C1-BC09-DA8A8C6C42D0}" srcOrd="11" destOrd="0" presId="urn:microsoft.com/office/officeart/2009/3/layout/StepUpProcess"/>
    <dgm:cxn modelId="{D5272E8E-AC60-4367-9B0A-ED1FFFC1ECCB}" type="presParOf" srcId="{9603E4DF-B35F-40C1-BC09-DA8A8C6C42D0}" destId="{B3063F8F-0DF7-449F-9F6C-971A78A5A2E6}" srcOrd="0" destOrd="0" presId="urn:microsoft.com/office/officeart/2009/3/layout/StepUpProcess"/>
    <dgm:cxn modelId="{477F61BD-9030-4FC2-98E1-56DBEC73D40B}" type="presParOf" srcId="{E414E420-E572-4754-9355-650546DF7D5C}" destId="{7C0757E0-BCC5-457D-97C7-20B878CDFE45}" srcOrd="12" destOrd="0" presId="urn:microsoft.com/office/officeart/2009/3/layout/StepUpProcess"/>
    <dgm:cxn modelId="{EBF06926-45FC-48AD-AAF5-353E335C97B5}" type="presParOf" srcId="{7C0757E0-BCC5-457D-97C7-20B878CDFE45}" destId="{C0777235-3234-4D4E-860C-2AA32BF4F600}" srcOrd="0" destOrd="0" presId="urn:microsoft.com/office/officeart/2009/3/layout/StepUpProcess"/>
    <dgm:cxn modelId="{126DF854-B7B8-4387-B934-F9CA4D755209}" type="presParOf" srcId="{7C0757E0-BCC5-457D-97C7-20B878CDFE45}" destId="{A6A3D48B-E514-4A1C-BEA6-9B3ECD5A586F}" srcOrd="1" destOrd="0" presId="urn:microsoft.com/office/officeart/2009/3/layout/StepUpProces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AB668-AD19-46CD-840B-B1BE9CA9237E}">
      <dsp:nvSpPr>
        <dsp:cNvPr id="0" name=""/>
        <dsp:cNvSpPr/>
      </dsp:nvSpPr>
      <dsp:spPr>
        <a:xfrm>
          <a:off x="5997722" y="2336732"/>
          <a:ext cx="91440" cy="4350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507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D0FAD7-A1D8-4BA9-B3B2-00179DADEC8E}">
      <dsp:nvSpPr>
        <dsp:cNvPr id="0" name=""/>
        <dsp:cNvSpPr/>
      </dsp:nvSpPr>
      <dsp:spPr>
        <a:xfrm>
          <a:off x="4672145" y="951722"/>
          <a:ext cx="1371296" cy="435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490"/>
              </a:lnTo>
              <a:lnTo>
                <a:pt x="1371296" y="296490"/>
              </a:lnTo>
              <a:lnTo>
                <a:pt x="1371296" y="43507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2CDF7-C006-4EFB-812E-02FE5296C394}">
      <dsp:nvSpPr>
        <dsp:cNvPr id="0" name=""/>
        <dsp:cNvSpPr/>
      </dsp:nvSpPr>
      <dsp:spPr>
        <a:xfrm>
          <a:off x="3300849" y="2336732"/>
          <a:ext cx="914197" cy="435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490"/>
              </a:lnTo>
              <a:lnTo>
                <a:pt x="914197" y="296490"/>
              </a:lnTo>
              <a:lnTo>
                <a:pt x="914197" y="43507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047E61-E283-4D2B-864B-776475B6DA98}">
      <dsp:nvSpPr>
        <dsp:cNvPr id="0" name=""/>
        <dsp:cNvSpPr/>
      </dsp:nvSpPr>
      <dsp:spPr>
        <a:xfrm>
          <a:off x="2386651" y="2336732"/>
          <a:ext cx="914197" cy="435074"/>
        </a:xfrm>
        <a:custGeom>
          <a:avLst/>
          <a:gdLst/>
          <a:ahLst/>
          <a:cxnLst/>
          <a:rect l="0" t="0" r="0" b="0"/>
          <a:pathLst>
            <a:path>
              <a:moveTo>
                <a:pt x="914197" y="0"/>
              </a:moveTo>
              <a:lnTo>
                <a:pt x="914197" y="296490"/>
              </a:lnTo>
              <a:lnTo>
                <a:pt x="0" y="296490"/>
              </a:lnTo>
              <a:lnTo>
                <a:pt x="0" y="43507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ABC5A-3023-45C3-B8E1-369CAD088E72}">
      <dsp:nvSpPr>
        <dsp:cNvPr id="0" name=""/>
        <dsp:cNvSpPr/>
      </dsp:nvSpPr>
      <dsp:spPr>
        <a:xfrm>
          <a:off x="3300849" y="951722"/>
          <a:ext cx="1371296" cy="435074"/>
        </a:xfrm>
        <a:custGeom>
          <a:avLst/>
          <a:gdLst/>
          <a:ahLst/>
          <a:cxnLst/>
          <a:rect l="0" t="0" r="0" b="0"/>
          <a:pathLst>
            <a:path>
              <a:moveTo>
                <a:pt x="1371296" y="0"/>
              </a:moveTo>
              <a:lnTo>
                <a:pt x="1371296" y="296490"/>
              </a:lnTo>
              <a:lnTo>
                <a:pt x="0" y="296490"/>
              </a:lnTo>
              <a:lnTo>
                <a:pt x="0" y="43507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D45A1D-D6B6-4FD8-9CC5-5A9CA4440A8C}">
      <dsp:nvSpPr>
        <dsp:cNvPr id="0" name=""/>
        <dsp:cNvSpPr/>
      </dsp:nvSpPr>
      <dsp:spPr>
        <a:xfrm>
          <a:off x="3924166" y="1788"/>
          <a:ext cx="1495959" cy="949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65836-5A10-4C92-9E45-4FF5D9126575}">
      <dsp:nvSpPr>
        <dsp:cNvPr id="0" name=""/>
        <dsp:cNvSpPr/>
      </dsp:nvSpPr>
      <dsp:spPr>
        <a:xfrm>
          <a:off x="4090383" y="159695"/>
          <a:ext cx="1495959" cy="949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المنهج المدرسي</a:t>
          </a:r>
          <a:endParaRPr lang="en-US" sz="1100" kern="1200" dirty="0"/>
        </a:p>
      </dsp:txBody>
      <dsp:txXfrm>
        <a:off x="4118206" y="187518"/>
        <a:ext cx="1440313" cy="894288"/>
      </dsp:txXfrm>
    </dsp:sp>
    <dsp:sp modelId="{540BB837-FCBB-4F0D-A018-5B7566959B58}">
      <dsp:nvSpPr>
        <dsp:cNvPr id="0" name=""/>
        <dsp:cNvSpPr/>
      </dsp:nvSpPr>
      <dsp:spPr>
        <a:xfrm>
          <a:off x="2552869" y="1386797"/>
          <a:ext cx="1495959" cy="949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F08D0E-774C-42A9-9D18-74D9F808B992}">
      <dsp:nvSpPr>
        <dsp:cNvPr id="0" name=""/>
        <dsp:cNvSpPr/>
      </dsp:nvSpPr>
      <dsp:spPr>
        <a:xfrm>
          <a:off x="2719087" y="1544704"/>
          <a:ext cx="1495959" cy="949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موضوعات مقرر دراسي</a:t>
          </a:r>
          <a:endParaRPr lang="en-US" sz="1100" kern="1200" dirty="0"/>
        </a:p>
      </dsp:txBody>
      <dsp:txXfrm>
        <a:off x="2746910" y="1572527"/>
        <a:ext cx="1440313" cy="894288"/>
      </dsp:txXfrm>
    </dsp:sp>
    <dsp:sp modelId="{0ABFFD97-A953-467B-A138-FEA51CC31EF4}">
      <dsp:nvSpPr>
        <dsp:cNvPr id="0" name=""/>
        <dsp:cNvSpPr/>
      </dsp:nvSpPr>
      <dsp:spPr>
        <a:xfrm>
          <a:off x="1638671" y="2771807"/>
          <a:ext cx="1495959" cy="949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DB6019-0DB9-4D11-8EBF-F7208984CD6D}">
      <dsp:nvSpPr>
        <dsp:cNvPr id="0" name=""/>
        <dsp:cNvSpPr/>
      </dsp:nvSpPr>
      <dsp:spPr>
        <a:xfrm>
          <a:off x="1804889" y="2929714"/>
          <a:ext cx="1495959" cy="949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يحوي على معلومات وحقائق ومفاهيم وأفكار ومعارف وخبرات في صورة مواد دراسية</a:t>
          </a:r>
          <a:endParaRPr lang="en-US" sz="1100" kern="1200" dirty="0"/>
        </a:p>
      </dsp:txBody>
      <dsp:txXfrm>
        <a:off x="1832712" y="2957537"/>
        <a:ext cx="1440313" cy="894288"/>
      </dsp:txXfrm>
    </dsp:sp>
    <dsp:sp modelId="{F1B896CE-4C42-4E08-9C8A-5D8BEBEFC0E4}">
      <dsp:nvSpPr>
        <dsp:cNvPr id="0" name=""/>
        <dsp:cNvSpPr/>
      </dsp:nvSpPr>
      <dsp:spPr>
        <a:xfrm>
          <a:off x="3467067" y="2771807"/>
          <a:ext cx="1495959" cy="949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8CA07E-6E97-4326-B89D-53A60851D236}">
      <dsp:nvSpPr>
        <dsp:cNvPr id="0" name=""/>
        <dsp:cNvSpPr/>
      </dsp:nvSpPr>
      <dsp:spPr>
        <a:xfrm>
          <a:off x="3633284" y="2929714"/>
          <a:ext cx="1495959" cy="949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تقدم للمتعلميين تحت إشراف المدرسة</a:t>
          </a:r>
          <a:endParaRPr lang="en-US" sz="1100" kern="1200" dirty="0"/>
        </a:p>
      </dsp:txBody>
      <dsp:txXfrm>
        <a:off x="3661107" y="2957537"/>
        <a:ext cx="1440313" cy="894288"/>
      </dsp:txXfrm>
    </dsp:sp>
    <dsp:sp modelId="{769E8181-509F-46A3-880F-08854D92F69E}">
      <dsp:nvSpPr>
        <dsp:cNvPr id="0" name=""/>
        <dsp:cNvSpPr/>
      </dsp:nvSpPr>
      <dsp:spPr>
        <a:xfrm>
          <a:off x="5295462" y="1386797"/>
          <a:ext cx="1495959" cy="949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84C8A9-D3C6-493F-A793-50C59B8E137B}">
      <dsp:nvSpPr>
        <dsp:cNvPr id="0" name=""/>
        <dsp:cNvSpPr/>
      </dsp:nvSpPr>
      <dsp:spPr>
        <a:xfrm>
          <a:off x="5461680" y="1544704"/>
          <a:ext cx="1495959" cy="949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مجموعة من المواد المقررة على صف في مرحلة ما </a:t>
          </a:r>
          <a:endParaRPr lang="en-US" sz="1100" kern="1200" dirty="0"/>
        </a:p>
      </dsp:txBody>
      <dsp:txXfrm>
        <a:off x="5489503" y="1572527"/>
        <a:ext cx="1440313" cy="894288"/>
      </dsp:txXfrm>
    </dsp:sp>
    <dsp:sp modelId="{94360974-C6ED-4B86-A713-856C08CD003D}">
      <dsp:nvSpPr>
        <dsp:cNvPr id="0" name=""/>
        <dsp:cNvSpPr/>
      </dsp:nvSpPr>
      <dsp:spPr>
        <a:xfrm>
          <a:off x="5295462" y="2771807"/>
          <a:ext cx="1495959" cy="949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1CBB60-E70C-43F2-850E-5145CEF4CD35}">
      <dsp:nvSpPr>
        <dsp:cNvPr id="0" name=""/>
        <dsp:cNvSpPr/>
      </dsp:nvSpPr>
      <dsp:spPr>
        <a:xfrm>
          <a:off x="5461680" y="2929714"/>
          <a:ext cx="1495959" cy="949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يعد المنهج من قبل مختصين </a:t>
          </a:r>
          <a:endParaRPr lang="en-US" sz="1100" kern="1200" dirty="0"/>
        </a:p>
      </dsp:txBody>
      <dsp:txXfrm>
        <a:off x="5489503" y="2957537"/>
        <a:ext cx="1440313" cy="8942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47F23-0C43-4C10-8A76-7EA55D6F3F55}">
      <dsp:nvSpPr>
        <dsp:cNvPr id="0" name=""/>
        <dsp:cNvSpPr/>
      </dsp:nvSpPr>
      <dsp:spPr>
        <a:xfrm rot="19200000">
          <a:off x="2086" y="1627737"/>
          <a:ext cx="2631781" cy="1710657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31750" rIns="952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solidFill>
                <a:schemeClr val="tx1"/>
              </a:solidFill>
            </a:rPr>
            <a:t>أما الأنشطة الرياضية والهوايات تعتبر أنشطة لا منهجية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112432" y="1701476"/>
        <a:ext cx="2464767" cy="1627150"/>
      </dsp:txXfrm>
    </dsp:sp>
    <dsp:sp modelId="{E0A53A60-C276-4536-B051-9B3078206604}">
      <dsp:nvSpPr>
        <dsp:cNvPr id="0" name=""/>
        <dsp:cNvSpPr/>
      </dsp:nvSpPr>
      <dsp:spPr>
        <a:xfrm>
          <a:off x="2954979" y="543028"/>
          <a:ext cx="2631781" cy="1710657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31750" rIns="952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solidFill>
                <a:schemeClr val="tx1"/>
              </a:solidFill>
            </a:rPr>
            <a:t>تقدم على شكل كتاب تقدم من قبل معلم مهيئ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3038486" y="626535"/>
        <a:ext cx="2464767" cy="1627150"/>
      </dsp:txXfrm>
    </dsp:sp>
    <dsp:sp modelId="{39F7B831-3DF3-4B57-B954-5255C8253388}">
      <dsp:nvSpPr>
        <dsp:cNvPr id="0" name=""/>
        <dsp:cNvSpPr/>
      </dsp:nvSpPr>
      <dsp:spPr>
        <a:xfrm rot="2400000">
          <a:off x="5962444" y="1627737"/>
          <a:ext cx="2631781" cy="1710657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31750" rIns="952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solidFill>
                <a:schemeClr val="tx1"/>
              </a:solidFill>
            </a:rPr>
            <a:t>موضوعات مرتبة منطقيا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6019112" y="1701476"/>
        <a:ext cx="2464767" cy="16271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84854-376D-41F3-969F-412EC3C48839}">
      <dsp:nvSpPr>
        <dsp:cNvPr id="0" name=""/>
        <dsp:cNvSpPr/>
      </dsp:nvSpPr>
      <dsp:spPr>
        <a:xfrm>
          <a:off x="1176448" y="735917"/>
          <a:ext cx="1833339" cy="18333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المنهاج</a:t>
          </a: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او المنهج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الطريق الواضح</a:t>
          </a:r>
          <a:endParaRPr lang="en-US" sz="1800" kern="1200" dirty="0"/>
        </a:p>
      </dsp:txBody>
      <dsp:txXfrm>
        <a:off x="1444934" y="1004403"/>
        <a:ext cx="1296367" cy="1296367"/>
      </dsp:txXfrm>
    </dsp:sp>
    <dsp:sp modelId="{1AF45723-7135-4474-BB13-E2AFDC3143ED}">
      <dsp:nvSpPr>
        <dsp:cNvPr id="0" name=""/>
        <dsp:cNvSpPr/>
      </dsp:nvSpPr>
      <dsp:spPr>
        <a:xfrm>
          <a:off x="1634783" y="327"/>
          <a:ext cx="916669" cy="9166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00" kern="1200" dirty="0" smtClean="0"/>
            <a:t>المقرر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00" kern="1200" dirty="0" smtClean="0"/>
            <a:t>معارف </a:t>
          </a:r>
          <a:endParaRPr lang="en-US" sz="900" kern="1200" dirty="0"/>
        </a:p>
      </dsp:txBody>
      <dsp:txXfrm>
        <a:off x="1769026" y="134570"/>
        <a:ext cx="648183" cy="648183"/>
      </dsp:txXfrm>
    </dsp:sp>
    <dsp:sp modelId="{E7020558-1DF3-4816-B5F0-E646DC411499}">
      <dsp:nvSpPr>
        <dsp:cNvPr id="0" name=""/>
        <dsp:cNvSpPr/>
      </dsp:nvSpPr>
      <dsp:spPr>
        <a:xfrm>
          <a:off x="2828709" y="1194252"/>
          <a:ext cx="916669" cy="9166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00" kern="1200" dirty="0" smtClean="0"/>
            <a:t>الوثيقة التربوية</a:t>
          </a:r>
          <a:endParaRPr lang="en-US" sz="900" kern="1200" dirty="0"/>
        </a:p>
      </dsp:txBody>
      <dsp:txXfrm>
        <a:off x="2962952" y="1328495"/>
        <a:ext cx="648183" cy="648183"/>
      </dsp:txXfrm>
    </dsp:sp>
    <dsp:sp modelId="{31CF1AA9-FC38-47B4-B6E0-2F0592821B44}">
      <dsp:nvSpPr>
        <dsp:cNvPr id="0" name=""/>
        <dsp:cNvSpPr/>
      </dsp:nvSpPr>
      <dsp:spPr>
        <a:xfrm>
          <a:off x="1634783" y="2388178"/>
          <a:ext cx="916669" cy="9166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Curriculum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syllabus</a:t>
          </a:r>
          <a:endParaRPr lang="en-US" sz="900" kern="1200" dirty="0"/>
        </a:p>
      </dsp:txBody>
      <dsp:txXfrm>
        <a:off x="1769026" y="2522421"/>
        <a:ext cx="648183" cy="648183"/>
      </dsp:txXfrm>
    </dsp:sp>
    <dsp:sp modelId="{17046005-9E94-44B8-8A62-F8BB4F3FFEAE}">
      <dsp:nvSpPr>
        <dsp:cNvPr id="0" name=""/>
        <dsp:cNvSpPr/>
      </dsp:nvSpPr>
      <dsp:spPr>
        <a:xfrm>
          <a:off x="440858" y="1194252"/>
          <a:ext cx="916669" cy="9166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900" kern="1200" dirty="0" smtClean="0"/>
            <a:t>منهجية التفكير والحصول على المعارف </a:t>
          </a:r>
          <a:endParaRPr lang="en-US" sz="900" kern="1200" dirty="0"/>
        </a:p>
      </dsp:txBody>
      <dsp:txXfrm>
        <a:off x="575101" y="1328495"/>
        <a:ext cx="648183" cy="6481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E6122-4406-43FF-8F28-2B740CBD3EA6}">
      <dsp:nvSpPr>
        <dsp:cNvPr id="0" name=""/>
        <dsp:cNvSpPr/>
      </dsp:nvSpPr>
      <dsp:spPr>
        <a:xfrm rot="5400000">
          <a:off x="3899037" y="93610"/>
          <a:ext cx="1438781" cy="125173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>
              <a:solidFill>
                <a:schemeClr val="tx1"/>
              </a:solidFill>
            </a:rPr>
            <a:t>التعلم من خلال بيئة مجهزة وليس التلقين</a:t>
          </a:r>
          <a:endParaRPr lang="en-US" sz="1400" kern="1200" dirty="0">
            <a:solidFill>
              <a:schemeClr val="tx1"/>
            </a:solidFill>
          </a:endParaRPr>
        </a:p>
      </dsp:txBody>
      <dsp:txXfrm rot="-5400000">
        <a:off x="4187621" y="224299"/>
        <a:ext cx="861613" cy="990361"/>
      </dsp:txXfrm>
    </dsp:sp>
    <dsp:sp modelId="{842EEAD8-B6FC-4624-8295-44EF23035D46}">
      <dsp:nvSpPr>
        <dsp:cNvPr id="0" name=""/>
        <dsp:cNvSpPr/>
      </dsp:nvSpPr>
      <dsp:spPr>
        <a:xfrm>
          <a:off x="5282282" y="287846"/>
          <a:ext cx="1605680" cy="863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يشمل المنهج على جميع النشاطات والخبرات</a:t>
          </a:r>
          <a:endParaRPr lang="en-US" sz="1500" kern="1200" dirty="0"/>
        </a:p>
      </dsp:txBody>
      <dsp:txXfrm>
        <a:off x="5282282" y="287846"/>
        <a:ext cx="1605680" cy="863268"/>
      </dsp:txXfrm>
    </dsp:sp>
    <dsp:sp modelId="{0209ED78-F448-4321-8D55-370F0BF6B8BB}">
      <dsp:nvSpPr>
        <dsp:cNvPr id="0" name=""/>
        <dsp:cNvSpPr/>
      </dsp:nvSpPr>
      <dsp:spPr>
        <a:xfrm rot="5400000">
          <a:off x="2547158" y="93610"/>
          <a:ext cx="1438781" cy="125173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solidFill>
                <a:schemeClr val="tx1"/>
              </a:solidFill>
            </a:rPr>
            <a:t>تنوع </a:t>
          </a:r>
          <a:r>
            <a:rPr lang="ar-SA" sz="1800" kern="1200" dirty="0" smtClean="0">
              <a:solidFill>
                <a:schemeClr val="tx1"/>
              </a:solidFill>
            </a:rPr>
            <a:t>الخبرات </a:t>
          </a:r>
          <a:r>
            <a:rPr lang="ar-SA" sz="1800" kern="1200" dirty="0" smtClean="0">
              <a:solidFill>
                <a:schemeClr val="tx1"/>
              </a:solidFill>
            </a:rPr>
            <a:t>التعليمية</a:t>
          </a:r>
          <a:endParaRPr lang="en-US" sz="1800" kern="1200" dirty="0">
            <a:solidFill>
              <a:schemeClr val="tx1"/>
            </a:solidFill>
          </a:endParaRPr>
        </a:p>
      </dsp:txBody>
      <dsp:txXfrm rot="-5400000">
        <a:off x="2835742" y="224299"/>
        <a:ext cx="861613" cy="990361"/>
      </dsp:txXfrm>
    </dsp:sp>
    <dsp:sp modelId="{DC3005A5-644F-44D6-A210-5CAB753DDF05}">
      <dsp:nvSpPr>
        <dsp:cNvPr id="0" name=""/>
        <dsp:cNvSpPr/>
      </dsp:nvSpPr>
      <dsp:spPr>
        <a:xfrm rot="5400000">
          <a:off x="3220508" y="1314848"/>
          <a:ext cx="1438781" cy="125173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>
              <a:solidFill>
                <a:schemeClr val="tx1"/>
              </a:solidFill>
            </a:rPr>
            <a:t>الاهتمام بالفروق الفردية</a:t>
          </a:r>
          <a:endParaRPr lang="en-US" sz="1400" kern="1200" dirty="0">
            <a:solidFill>
              <a:schemeClr val="tx1"/>
            </a:solidFill>
          </a:endParaRPr>
        </a:p>
      </dsp:txBody>
      <dsp:txXfrm rot="-5400000">
        <a:off x="3509092" y="1445537"/>
        <a:ext cx="861613" cy="990361"/>
      </dsp:txXfrm>
    </dsp:sp>
    <dsp:sp modelId="{22574E6E-8893-438F-9919-ABD9CC69D276}">
      <dsp:nvSpPr>
        <dsp:cNvPr id="0" name=""/>
        <dsp:cNvSpPr/>
      </dsp:nvSpPr>
      <dsp:spPr>
        <a:xfrm>
          <a:off x="1708349" y="1509084"/>
          <a:ext cx="1553884" cy="863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التدريب على أنواع التفكير والابتكار لمواجهة المشكلات الحياتية</a:t>
          </a:r>
          <a:endParaRPr lang="en-US" sz="1400" kern="1200" dirty="0"/>
        </a:p>
      </dsp:txBody>
      <dsp:txXfrm>
        <a:off x="1708349" y="1509084"/>
        <a:ext cx="1553884" cy="863268"/>
      </dsp:txXfrm>
    </dsp:sp>
    <dsp:sp modelId="{B17E20B6-2FA1-49E7-9278-10AE4C0F7C46}">
      <dsp:nvSpPr>
        <dsp:cNvPr id="0" name=""/>
        <dsp:cNvSpPr/>
      </dsp:nvSpPr>
      <dsp:spPr>
        <a:xfrm rot="5400000">
          <a:off x="4572387" y="1314848"/>
          <a:ext cx="1438781" cy="125173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solidFill>
                <a:schemeClr val="tx1"/>
              </a:solidFill>
            </a:rPr>
            <a:t>الاهتمام بقدرات واهتمامات التلاميذ</a:t>
          </a:r>
          <a:endParaRPr lang="en-US" sz="1600" kern="1200" dirty="0">
            <a:solidFill>
              <a:schemeClr val="tx1"/>
            </a:solidFill>
          </a:endParaRPr>
        </a:p>
      </dsp:txBody>
      <dsp:txXfrm rot="-5400000">
        <a:off x="4860971" y="1445537"/>
        <a:ext cx="861613" cy="990361"/>
      </dsp:txXfrm>
    </dsp:sp>
    <dsp:sp modelId="{746DCEBE-4B84-43AF-A2B6-1037322DF8FA}">
      <dsp:nvSpPr>
        <dsp:cNvPr id="0" name=""/>
        <dsp:cNvSpPr/>
      </dsp:nvSpPr>
      <dsp:spPr>
        <a:xfrm rot="5400000">
          <a:off x="3899037" y="2536086"/>
          <a:ext cx="1438781" cy="125173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>
              <a:solidFill>
                <a:schemeClr val="tx1"/>
              </a:solidFill>
            </a:rPr>
            <a:t>مرونة المنهج والتركيز على حاضر التلاميذ ومستقبلهم</a:t>
          </a:r>
          <a:endParaRPr lang="en-US" sz="1200" kern="1200" dirty="0">
            <a:solidFill>
              <a:schemeClr val="tx1"/>
            </a:solidFill>
          </a:endParaRPr>
        </a:p>
      </dsp:txBody>
      <dsp:txXfrm rot="-5400000">
        <a:off x="4187621" y="2666775"/>
        <a:ext cx="861613" cy="990361"/>
      </dsp:txXfrm>
    </dsp:sp>
    <dsp:sp modelId="{F7DF806B-F908-4C7B-A8BD-5306B0AF74D0}">
      <dsp:nvSpPr>
        <dsp:cNvPr id="0" name=""/>
        <dsp:cNvSpPr/>
      </dsp:nvSpPr>
      <dsp:spPr>
        <a:xfrm>
          <a:off x="5282282" y="2730321"/>
          <a:ext cx="1605680" cy="863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التطبيق في الحياة اليومية </a:t>
          </a:r>
          <a:endParaRPr lang="en-US" sz="1500" kern="1200" dirty="0"/>
        </a:p>
      </dsp:txBody>
      <dsp:txXfrm>
        <a:off x="5282282" y="2730321"/>
        <a:ext cx="1605680" cy="863268"/>
      </dsp:txXfrm>
    </dsp:sp>
    <dsp:sp modelId="{887D7169-6C95-40F0-A4CB-89AA7D556071}">
      <dsp:nvSpPr>
        <dsp:cNvPr id="0" name=""/>
        <dsp:cNvSpPr/>
      </dsp:nvSpPr>
      <dsp:spPr>
        <a:xfrm rot="5400000">
          <a:off x="2547158" y="2536086"/>
          <a:ext cx="1438781" cy="125173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solidFill>
                <a:schemeClr val="tx1"/>
              </a:solidFill>
            </a:rPr>
            <a:t>يساعد المنهج على النمو الشامل</a:t>
          </a:r>
          <a:endParaRPr lang="en-US" sz="1600" kern="1200" dirty="0">
            <a:solidFill>
              <a:schemeClr val="tx1"/>
            </a:solidFill>
          </a:endParaRPr>
        </a:p>
      </dsp:txBody>
      <dsp:txXfrm rot="-5400000">
        <a:off x="2835742" y="2666775"/>
        <a:ext cx="861613" cy="9903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D8EE1-6A1D-459B-AC04-D0116F491966}">
      <dsp:nvSpPr>
        <dsp:cNvPr id="0" name=""/>
        <dsp:cNvSpPr/>
      </dsp:nvSpPr>
      <dsp:spPr>
        <a:xfrm rot="5400000">
          <a:off x="257465" y="3176396"/>
          <a:ext cx="775052" cy="128966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3C04A-D069-4188-8EE8-73E30311337E}">
      <dsp:nvSpPr>
        <dsp:cNvPr id="0" name=""/>
        <dsp:cNvSpPr/>
      </dsp:nvSpPr>
      <dsp:spPr>
        <a:xfrm>
          <a:off x="128090" y="3561729"/>
          <a:ext cx="1164320" cy="1020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واقع المجتمع وفلسفته وطبيعة المتعلم وخصائص نموه</a:t>
          </a:r>
          <a:endParaRPr lang="en-US" sz="1200" kern="1200" dirty="0"/>
        </a:p>
      </dsp:txBody>
      <dsp:txXfrm>
        <a:off x="128090" y="3561729"/>
        <a:ext cx="1164320" cy="1020595"/>
      </dsp:txXfrm>
    </dsp:sp>
    <dsp:sp modelId="{C8015079-98C9-4500-A00B-458BC5B456F1}">
      <dsp:nvSpPr>
        <dsp:cNvPr id="0" name=""/>
        <dsp:cNvSpPr/>
      </dsp:nvSpPr>
      <dsp:spPr>
        <a:xfrm>
          <a:off x="1072727" y="3081449"/>
          <a:ext cx="219683" cy="21968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69B4D-7AE5-4CAA-BB95-240E76DB0633}">
      <dsp:nvSpPr>
        <dsp:cNvPr id="0" name=""/>
        <dsp:cNvSpPr/>
      </dsp:nvSpPr>
      <dsp:spPr>
        <a:xfrm rot="5400000">
          <a:off x="1682821" y="2823690"/>
          <a:ext cx="775052" cy="128966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1F6E1-4C21-4F00-9EC3-0DB61A543DCA}">
      <dsp:nvSpPr>
        <dsp:cNvPr id="0" name=""/>
        <dsp:cNvSpPr/>
      </dsp:nvSpPr>
      <dsp:spPr>
        <a:xfrm>
          <a:off x="1553446" y="3209023"/>
          <a:ext cx="1164320" cy="1020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أن يعكس العلاقة التفاعلية بين التلميذ والمعلم والبيئة وثقافة المجتمع</a:t>
          </a:r>
          <a:endParaRPr lang="en-US" sz="1200" kern="1200" dirty="0"/>
        </a:p>
      </dsp:txBody>
      <dsp:txXfrm>
        <a:off x="1553446" y="3209023"/>
        <a:ext cx="1164320" cy="1020595"/>
      </dsp:txXfrm>
    </dsp:sp>
    <dsp:sp modelId="{22D95969-C60A-44D0-9FDB-A65F625299D5}">
      <dsp:nvSpPr>
        <dsp:cNvPr id="0" name=""/>
        <dsp:cNvSpPr/>
      </dsp:nvSpPr>
      <dsp:spPr>
        <a:xfrm>
          <a:off x="2498083" y="2728743"/>
          <a:ext cx="219683" cy="21968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1470B-79AD-45C2-8927-33B83B623D4F}">
      <dsp:nvSpPr>
        <dsp:cNvPr id="0" name=""/>
        <dsp:cNvSpPr/>
      </dsp:nvSpPr>
      <dsp:spPr>
        <a:xfrm rot="5400000">
          <a:off x="3108177" y="2470984"/>
          <a:ext cx="775052" cy="128966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A3CD45-D862-475A-BE96-EC18D137E3C4}">
      <dsp:nvSpPr>
        <dsp:cNvPr id="0" name=""/>
        <dsp:cNvSpPr/>
      </dsp:nvSpPr>
      <dsp:spPr>
        <a:xfrm>
          <a:off x="2978802" y="2856317"/>
          <a:ext cx="1164320" cy="1020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أن يتضمن جميع أوجه النشاط التي يقوم بها التلاميذ تحت إشراف المعلم </a:t>
          </a:r>
          <a:endParaRPr lang="en-US" sz="1200" kern="1200" dirty="0"/>
        </a:p>
      </dsp:txBody>
      <dsp:txXfrm>
        <a:off x="2978802" y="2856317"/>
        <a:ext cx="1164320" cy="1020595"/>
      </dsp:txXfrm>
    </dsp:sp>
    <dsp:sp modelId="{7F0BA2DF-56B3-450D-8849-82E4136D8E4E}">
      <dsp:nvSpPr>
        <dsp:cNvPr id="0" name=""/>
        <dsp:cNvSpPr/>
      </dsp:nvSpPr>
      <dsp:spPr>
        <a:xfrm>
          <a:off x="3923439" y="2376037"/>
          <a:ext cx="219683" cy="21968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2FC3B-0EA1-476F-8C4E-783B2654EEE2}">
      <dsp:nvSpPr>
        <dsp:cNvPr id="0" name=""/>
        <dsp:cNvSpPr/>
      </dsp:nvSpPr>
      <dsp:spPr>
        <a:xfrm rot="5400000">
          <a:off x="4533533" y="2118278"/>
          <a:ext cx="775052" cy="128966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ED1613-EAE7-4B2D-B6BD-8077218FFD3C}">
      <dsp:nvSpPr>
        <dsp:cNvPr id="0" name=""/>
        <dsp:cNvSpPr/>
      </dsp:nvSpPr>
      <dsp:spPr>
        <a:xfrm>
          <a:off x="4404158" y="2503612"/>
          <a:ext cx="1164320" cy="1020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4404158" y="2503612"/>
        <a:ext cx="1164320" cy="1020595"/>
      </dsp:txXfrm>
    </dsp:sp>
    <dsp:sp modelId="{68C39D40-7A02-483C-9143-5EF49406DABA}">
      <dsp:nvSpPr>
        <dsp:cNvPr id="0" name=""/>
        <dsp:cNvSpPr/>
      </dsp:nvSpPr>
      <dsp:spPr>
        <a:xfrm>
          <a:off x="5348795" y="2023331"/>
          <a:ext cx="219683" cy="21968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C0F736-4F4A-47C0-B1B2-52D396E20E52}">
      <dsp:nvSpPr>
        <dsp:cNvPr id="0" name=""/>
        <dsp:cNvSpPr/>
      </dsp:nvSpPr>
      <dsp:spPr>
        <a:xfrm rot="5400000">
          <a:off x="5958889" y="1765573"/>
          <a:ext cx="775052" cy="128966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295D4-EBB6-4DFA-A1D4-0A56519091B9}">
      <dsp:nvSpPr>
        <dsp:cNvPr id="0" name=""/>
        <dsp:cNvSpPr/>
      </dsp:nvSpPr>
      <dsp:spPr>
        <a:xfrm>
          <a:off x="5829514" y="2150906"/>
          <a:ext cx="1164320" cy="1020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يتم اختيار الخبرات التعليمية في ضوء الامكانيات المادية والبشرية </a:t>
          </a:r>
          <a:endParaRPr lang="en-US" sz="1200" kern="1200" dirty="0"/>
        </a:p>
      </dsp:txBody>
      <dsp:txXfrm>
        <a:off x="5829514" y="2150906"/>
        <a:ext cx="1164320" cy="1020595"/>
      </dsp:txXfrm>
    </dsp:sp>
    <dsp:sp modelId="{0D985845-91BC-4123-B7D3-2BDD978CF028}">
      <dsp:nvSpPr>
        <dsp:cNvPr id="0" name=""/>
        <dsp:cNvSpPr/>
      </dsp:nvSpPr>
      <dsp:spPr>
        <a:xfrm>
          <a:off x="6774151" y="1670626"/>
          <a:ext cx="219683" cy="21968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0DB2D3-50A6-4B16-A146-1738E881CCB5}">
      <dsp:nvSpPr>
        <dsp:cNvPr id="0" name=""/>
        <dsp:cNvSpPr/>
      </dsp:nvSpPr>
      <dsp:spPr>
        <a:xfrm rot="5400000">
          <a:off x="7384245" y="1412867"/>
          <a:ext cx="775052" cy="128966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9965C8-958C-443F-A2E1-28EBF377EAC6}">
      <dsp:nvSpPr>
        <dsp:cNvPr id="0" name=""/>
        <dsp:cNvSpPr/>
      </dsp:nvSpPr>
      <dsp:spPr>
        <a:xfrm>
          <a:off x="7254870" y="1798200"/>
          <a:ext cx="1164320" cy="1020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يؤكد على العمل الجماعي وأهميته في اكتساب الخبرات التعليمية </a:t>
          </a:r>
          <a:endParaRPr lang="en-US" sz="1200" kern="1200" dirty="0"/>
        </a:p>
      </dsp:txBody>
      <dsp:txXfrm>
        <a:off x="7254870" y="1798200"/>
        <a:ext cx="1164320" cy="1020595"/>
      </dsp:txXfrm>
    </dsp:sp>
    <dsp:sp modelId="{637B22F0-8C4E-40BA-9BF4-6125241EA647}">
      <dsp:nvSpPr>
        <dsp:cNvPr id="0" name=""/>
        <dsp:cNvSpPr/>
      </dsp:nvSpPr>
      <dsp:spPr>
        <a:xfrm>
          <a:off x="8199507" y="1317920"/>
          <a:ext cx="219683" cy="21968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77235-3234-4D4E-860C-2AA32BF4F600}">
      <dsp:nvSpPr>
        <dsp:cNvPr id="0" name=""/>
        <dsp:cNvSpPr/>
      </dsp:nvSpPr>
      <dsp:spPr>
        <a:xfrm rot="5400000">
          <a:off x="8809601" y="1060161"/>
          <a:ext cx="775052" cy="128966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3D48B-E514-4A1C-BEA6-9B3ECD5A586F}">
      <dsp:nvSpPr>
        <dsp:cNvPr id="0" name=""/>
        <dsp:cNvSpPr/>
      </dsp:nvSpPr>
      <dsp:spPr>
        <a:xfrm>
          <a:off x="8680226" y="1445494"/>
          <a:ext cx="1164320" cy="1020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kern="1200" dirty="0" smtClean="0"/>
            <a:t>يحقق التناسق والتكامل بين عناصر المنهج</a:t>
          </a:r>
          <a:endParaRPr lang="en-US" sz="1200" kern="1200" dirty="0"/>
        </a:p>
      </dsp:txBody>
      <dsp:txXfrm>
        <a:off x="8680226" y="1445494"/>
        <a:ext cx="1164320" cy="1020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03-Feb-15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03-Feb-15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03-Feb-15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03-Feb-15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03-Feb-15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03-Feb-15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03-Feb-15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03-Feb-15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المحاور التي سنتناولها خلال المحاضرة الأولى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تعريف المنهج</a:t>
            </a:r>
          </a:p>
          <a:p>
            <a:r>
              <a:rPr lang="ar-SA" dirty="0" smtClean="0"/>
              <a:t>الفرق بين المنهج التقليدي والمنهج الحديث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92" y="469438"/>
            <a:ext cx="1733550" cy="193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757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 مميزات المنهج التربوي بمفهومه الحديث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2- يساعد التلاميذ على تقبل التغيرات التي تحدث في المجتمع وعلى التكيف مع </a:t>
            </a:r>
            <a:r>
              <a:rPr lang="ar-SA" dirty="0" smtClean="0"/>
              <a:t>متطلباتها </a:t>
            </a:r>
            <a:endParaRPr lang="ar-SA" dirty="0" smtClean="0"/>
          </a:p>
          <a:p>
            <a:pPr algn="r" rtl="1"/>
            <a:endParaRPr lang="ar-SA" dirty="0"/>
          </a:p>
          <a:p>
            <a:pPr algn="r" rtl="1"/>
            <a:r>
              <a:rPr lang="ar-SA" dirty="0" smtClean="0"/>
              <a:t>3- تنوع طرق التدريس لملائمة الفروق الفردية بين المتعلمين </a:t>
            </a:r>
          </a:p>
          <a:p>
            <a:pPr algn="r" rtl="1"/>
            <a:endParaRPr lang="ar-SA" dirty="0"/>
          </a:p>
          <a:p>
            <a:pPr algn="r" rtl="1"/>
            <a:r>
              <a:rPr lang="ar-SA" dirty="0" smtClean="0"/>
              <a:t>4- استخدام المعلم للوسائل التعليمية المتنوعة </a:t>
            </a:r>
            <a:r>
              <a:rPr lang="ar-SA" dirty="0" smtClean="0"/>
              <a:t>والمناسبة </a:t>
            </a:r>
            <a:r>
              <a:rPr lang="ar-SA" dirty="0" smtClean="0"/>
              <a:t>للموقف التعليمي لجعل التعليم محسوسا وأكثر ثباتا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341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 مميزات المنهج التربوي بمفهومه الحديث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SA" dirty="0" smtClean="0"/>
          </a:p>
          <a:p>
            <a:pPr algn="r" rtl="1"/>
            <a:r>
              <a:rPr lang="ar-SA" dirty="0" smtClean="0"/>
              <a:t>5- يقوم دور المعلم على الإرشاد والتوجيه وتنظيم بيئة التعليم وليس على التلقين والتسميع حيث يقوم المعلم بالمهام التالية :</a:t>
            </a:r>
          </a:p>
          <a:p>
            <a:pPr algn="r" rtl="1"/>
            <a:endParaRPr lang="ar-SA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dirty="0" smtClean="0"/>
              <a:t> تشخيص استعداد التلاميذ للتعليم 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dirty="0"/>
              <a:t> </a:t>
            </a:r>
            <a:r>
              <a:rPr lang="ar-SA" dirty="0" smtClean="0"/>
              <a:t>تحديد الأهداف التعليمية السلوكية 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dirty="0" smtClean="0"/>
              <a:t>تخطيط خبرات التعلم في خطة الدرس 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dirty="0" smtClean="0"/>
              <a:t>تنوع تقويم التلاميذ</a:t>
            </a:r>
          </a:p>
          <a:p>
            <a:pPr algn="r" rtl="1"/>
            <a:endParaRPr lang="ar-SA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5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تابع مميزات المنهج التربوي بمفهومه الحديث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6- يهتم المنهج التربوي بتوطيد العلاقة بين المدرسة والأسرة من خلال مجالس الآباء والزيارات المتبادلة والاستفادة من خبرات المتخصصين .</a:t>
            </a:r>
          </a:p>
          <a:p>
            <a:pPr algn="r" rtl="1"/>
            <a:endParaRPr lang="ar-SA" dirty="0"/>
          </a:p>
          <a:p>
            <a:pPr algn="r" rtl="1"/>
            <a:r>
              <a:rPr lang="ar-SA" dirty="0" smtClean="0"/>
              <a:t>7- تنسيق التعاون بين المدرسة والمؤسسات والهيئات الاجتماعية التي </a:t>
            </a:r>
            <a:r>
              <a:rPr lang="ar-SA" smtClean="0"/>
              <a:t>تخدم </a:t>
            </a:r>
            <a:r>
              <a:rPr lang="ar-SA" smtClean="0"/>
              <a:t>البيئة  </a:t>
            </a:r>
            <a:r>
              <a:rPr lang="ar-SA" dirty="0" smtClean="0"/>
              <a:t>التعليمية ( الأسرة، المؤسسات الدينية ، النوادي ...)</a:t>
            </a:r>
          </a:p>
          <a:p>
            <a:pPr algn="r" rtl="1"/>
            <a:endParaRPr lang="ar-SA" dirty="0"/>
          </a:p>
          <a:p>
            <a:pPr algn="r" rtl="1"/>
            <a:r>
              <a:rPr lang="ar-SA" dirty="0" smtClean="0"/>
              <a:t>8- تنمية قدرة التلاميذ على التعلم الذاتي وتوظيف ما تعلموه في بيئتهم وحياتهم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747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المفهوم التقليدي للمنهج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30253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67" y="1626870"/>
            <a:ext cx="27908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39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73554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255" y="450850"/>
            <a:ext cx="27908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44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النقد الموجه للمنهج التقليدي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SA" dirty="0" smtClean="0"/>
              <a:t>1- الإقتصار على الناحية العقلية فقط واهمال النواحي الإنفعالية والجسمية والإجتماعية .</a:t>
            </a:r>
          </a:p>
          <a:p>
            <a:pPr marL="0" indent="0" algn="r">
              <a:buNone/>
            </a:pPr>
            <a:r>
              <a:rPr lang="ar-SA" dirty="0" smtClean="0"/>
              <a:t>2- التركيز على الحفظ والإستذكار وإهمال جوانب التفكير الأخرى .</a:t>
            </a:r>
          </a:p>
          <a:p>
            <a:pPr marL="0" indent="0" algn="r">
              <a:buNone/>
            </a:pPr>
            <a:r>
              <a:rPr lang="ar-SA" dirty="0" smtClean="0"/>
              <a:t>3- اهمال للفروق الفردية والحاجات والميول والاهتمامات والقدرات .</a:t>
            </a:r>
          </a:p>
          <a:p>
            <a:pPr marL="0" indent="0" algn="r">
              <a:buNone/>
            </a:pPr>
            <a:r>
              <a:rPr lang="ar-SA" dirty="0" smtClean="0"/>
              <a:t>4- أن المعارف </a:t>
            </a:r>
            <a:r>
              <a:rPr lang="ar-SA" dirty="0" smtClean="0"/>
              <a:t>المكت</a:t>
            </a:r>
            <a:r>
              <a:rPr lang="ar-SA" dirty="0" smtClean="0"/>
              <a:t>سب</a:t>
            </a:r>
            <a:r>
              <a:rPr lang="ar-SA" dirty="0" smtClean="0"/>
              <a:t>ة </a:t>
            </a:r>
            <a:r>
              <a:rPr lang="ar-SA" dirty="0" smtClean="0"/>
              <a:t>في المنهج تكفي لتوجيه سلوك المتعلمين .</a:t>
            </a:r>
          </a:p>
          <a:p>
            <a:pPr marL="0" indent="0" algn="r">
              <a:buNone/>
            </a:pPr>
            <a:r>
              <a:rPr lang="ar-SA" dirty="0" smtClean="0"/>
              <a:t>5- دور المتعلم سلبي .</a:t>
            </a:r>
          </a:p>
          <a:p>
            <a:pPr marL="0" indent="0" algn="r">
              <a:buNone/>
            </a:pPr>
            <a:r>
              <a:rPr lang="ar-SA" dirty="0" smtClean="0"/>
              <a:t>6- للمعلم الدور الأساسي في العملية التعليمية .</a:t>
            </a:r>
          </a:p>
          <a:p>
            <a:pPr marL="0" indent="0" algn="r">
              <a:buNone/>
            </a:pPr>
            <a:r>
              <a:rPr lang="ar-SA" dirty="0" smtClean="0"/>
              <a:t>7- دور المعلم تسلطي .</a:t>
            </a:r>
          </a:p>
          <a:p>
            <a:pPr marL="0" indent="0" algn="r">
              <a:buNone/>
            </a:pPr>
            <a:r>
              <a:rPr lang="ar-SA" dirty="0" smtClean="0"/>
              <a:t>8- التركيز على اسلوب المحاضرة بالعرض دون استخدام وسائل وأنشطة .</a:t>
            </a:r>
          </a:p>
          <a:p>
            <a:pPr marL="0" indent="0" algn="r">
              <a:buNone/>
            </a:pPr>
            <a:r>
              <a:rPr lang="ar-SA" dirty="0" smtClean="0"/>
              <a:t>9- فصل محتوى المواد عن مشاكل البيئة والمجتمع .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ar-SA" dirty="0" smtClean="0"/>
              <a:t>للمنهج التقليدي آثار سلبية على كل من :</a:t>
            </a:r>
          </a:p>
          <a:p>
            <a:pPr algn="ctr"/>
            <a:r>
              <a:rPr lang="ar-SA" dirty="0" smtClean="0"/>
              <a:t>الطالب</a:t>
            </a:r>
          </a:p>
          <a:p>
            <a:pPr algn="ctr"/>
            <a:r>
              <a:rPr lang="ar-SA" dirty="0" smtClean="0"/>
              <a:t>المعلم </a:t>
            </a:r>
          </a:p>
          <a:p>
            <a:pPr algn="ctr"/>
            <a:r>
              <a:rPr lang="ar-SA" dirty="0" smtClean="0"/>
              <a:t>المادة الدراسية </a:t>
            </a:r>
          </a:p>
          <a:p>
            <a:pPr algn="ctr"/>
            <a:r>
              <a:rPr lang="ar-SA" dirty="0" smtClean="0"/>
              <a:t>المدرسة</a:t>
            </a:r>
          </a:p>
          <a:p>
            <a:pPr algn="ctr"/>
            <a:r>
              <a:rPr lang="ar-SA" dirty="0" smtClean="0"/>
              <a:t>المجتمع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3832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66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SA" dirty="0" smtClean="0"/>
              <a:t>العوامل التي أدت إلى تطور المنهج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ar-SA" dirty="0" smtClean="0"/>
              <a:t>1- التطور الثقافي والتطور العلمي والتكنولوجي والإجتماعي </a:t>
            </a:r>
          </a:p>
          <a:p>
            <a:pPr algn="r" rtl="1"/>
            <a:r>
              <a:rPr lang="ar-SA" dirty="0" smtClean="0"/>
              <a:t>2- تغيير احتياجات المجتمع أدى إلى تغيير أهداف التربية </a:t>
            </a:r>
          </a:p>
          <a:p>
            <a:pPr algn="r" rtl="1"/>
            <a:r>
              <a:rPr lang="ar-SA" dirty="0" smtClean="0"/>
              <a:t>3- قصور في مفهوم المنهج القديم </a:t>
            </a:r>
          </a:p>
          <a:p>
            <a:pPr algn="r" rtl="1"/>
            <a:r>
              <a:rPr lang="ar-SA" dirty="0" smtClean="0"/>
              <a:t>4- الكشف عن طبيعة المتعلم وسيكلوجيته </a:t>
            </a:r>
            <a:r>
              <a:rPr lang="ar-SA" dirty="0"/>
              <a:t>و</a:t>
            </a:r>
            <a:r>
              <a:rPr lang="ar-SA" dirty="0" smtClean="0"/>
              <a:t>الإهتمام بخصائص نموه واستعداداته وقدراته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A" dirty="0" smtClean="0"/>
              <a:t>المعنى اللغوي لكلمة المنهج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77810731"/>
              </p:ext>
            </p:extLst>
          </p:nvPr>
        </p:nvGraphicFramePr>
        <p:xfrm>
          <a:off x="5087938" y="2736850"/>
          <a:ext cx="4186237" cy="330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382" y="487680"/>
            <a:ext cx="3705097" cy="131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641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أدى ذلك إلى ظهور أفكار جديدة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r>
              <a:rPr lang="ar-SA" dirty="0" smtClean="0"/>
              <a:t>1- العمل على نمو التلميذ من جميع الجوانب</a:t>
            </a:r>
          </a:p>
          <a:p>
            <a:pPr algn="ctr" rtl="1"/>
            <a:endParaRPr lang="ar-SA" dirty="0" smtClean="0"/>
          </a:p>
          <a:p>
            <a:pPr algn="ctr" rtl="1"/>
            <a:r>
              <a:rPr lang="ar-SA" dirty="0" smtClean="0"/>
              <a:t> 2- الإهتمام بالأنشطة داخل وخارج المدرسة </a:t>
            </a:r>
          </a:p>
          <a:p>
            <a:pPr algn="ctr" rtl="1"/>
            <a:endParaRPr lang="ar-SA" dirty="0" smtClean="0"/>
          </a:p>
          <a:p>
            <a:pPr algn="ctr" rtl="1"/>
            <a:r>
              <a:rPr lang="ar-SA" dirty="0" smtClean="0"/>
              <a:t>3- العمل على إيجابية التلميذ أثناء التعلم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5" y="4526887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143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التعريف الحديث للمنهج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SA" dirty="0" smtClean="0"/>
          </a:p>
          <a:p>
            <a:pPr algn="r" rtl="1"/>
            <a:r>
              <a:rPr lang="ar-SA" dirty="0" smtClean="0"/>
              <a:t>مجموعة من الخبرات التربوية المتنوعة ( الإجتماعية والثقافية والفكرية والرياضية والفنية والعلمية .....)</a:t>
            </a:r>
          </a:p>
          <a:p>
            <a:pPr algn="r" rtl="1"/>
            <a:r>
              <a:rPr lang="ar-SA" dirty="0" smtClean="0"/>
              <a:t>تخططها المدرسة وتهيئها لتلاميذها داخل أو خارج المدرسة أو بالتعاون مع مؤسسات إجتماعية أخرى </a:t>
            </a:r>
          </a:p>
          <a:p>
            <a:pPr algn="r" rtl="1"/>
            <a:r>
              <a:rPr lang="ar-SA" dirty="0" smtClean="0"/>
              <a:t>بهدف إكسابهم </a:t>
            </a:r>
            <a:r>
              <a:rPr lang="ar-SA" dirty="0" smtClean="0"/>
              <a:t>أنماط </a:t>
            </a:r>
            <a:r>
              <a:rPr lang="ar-SA" dirty="0" smtClean="0"/>
              <a:t>من السلوك أو تعديل أو تغيير أنماط أخرى من السلوك </a:t>
            </a:r>
          </a:p>
          <a:p>
            <a:pPr algn="r" rtl="1"/>
            <a:r>
              <a:rPr lang="ar-SA" dirty="0" smtClean="0"/>
              <a:t>وبهدف إكسابهم أنماط متعددة من أساليب التعلم الذاتي </a:t>
            </a:r>
          </a:p>
          <a:p>
            <a:pPr algn="r" rtl="1"/>
            <a:r>
              <a:rPr lang="ar-SA" dirty="0" smtClean="0"/>
              <a:t>من خلال ممارستهم لجميع الأنشطة المصاحبة لتعلم تلك الخبرات </a:t>
            </a:r>
          </a:p>
          <a:p>
            <a:pPr algn="r" rtl="1"/>
            <a:r>
              <a:rPr lang="ar-SA" dirty="0" smtClean="0"/>
              <a:t>لتحقيق نموهم من جميع المجالات 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514" y="34607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741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المبادئ المتضمنة للمفهوم الحديث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55186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67" y="1535430"/>
            <a:ext cx="27908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502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مميزات المنهج التربوي بمفهومه الحديث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يعد بطريقة تعاونية بحيث يراعى عند بنتءه وتصميمه 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25446463"/>
              </p:ext>
            </p:extLst>
          </p:nvPr>
        </p:nvGraphicFramePr>
        <p:xfrm>
          <a:off x="677335" y="238539"/>
          <a:ext cx="9844704" cy="5899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02074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</TotalTime>
  <Words>590</Words>
  <Application>Microsoft Office PowerPoint</Application>
  <PresentationFormat>Widescreen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Tahoma</vt:lpstr>
      <vt:lpstr>Trebuchet MS</vt:lpstr>
      <vt:lpstr>Wingdings</vt:lpstr>
      <vt:lpstr>Wingdings 3</vt:lpstr>
      <vt:lpstr>Facet</vt:lpstr>
      <vt:lpstr>المحاور التي سنتناولها خلال المحاضرة الأولى</vt:lpstr>
      <vt:lpstr>المفهوم التقليدي للمنهج </vt:lpstr>
      <vt:lpstr>PowerPoint Presentation</vt:lpstr>
      <vt:lpstr>النقد الموجه للمنهج التقليدي</vt:lpstr>
      <vt:lpstr>PowerPoint Presentation</vt:lpstr>
      <vt:lpstr>أدى ذلك إلى ظهور أفكار جديدة :</vt:lpstr>
      <vt:lpstr>التعريف الحديث للمنهج</vt:lpstr>
      <vt:lpstr>المبادئ المتضمنة للمفهوم الحديث </vt:lpstr>
      <vt:lpstr>مميزات المنهج التربوي بمفهومه الحديث </vt:lpstr>
      <vt:lpstr>تابع مميزات المنهج التربوي بمفهومه الحديث </vt:lpstr>
      <vt:lpstr>تابع مميزات المنهج التربوي بمفهومه الحديث </vt:lpstr>
      <vt:lpstr>تابع مميزات المنهج التربوي بمفهومه الحديث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المحاور التي سنتناولها خلال المحاضرة الأولى</dc:title>
  <dc:creator>HP</dc:creator>
  <cp:lastModifiedBy>HP</cp:lastModifiedBy>
  <cp:revision>30</cp:revision>
  <dcterms:created xsi:type="dcterms:W3CDTF">2015-01-07T12:43:18Z</dcterms:created>
  <dcterms:modified xsi:type="dcterms:W3CDTF">2015-02-03T13:10:23Z</dcterms:modified>
</cp:coreProperties>
</file>