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A55D-22F0-427F-911F-09586FCF9CC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14/05/37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9FF-6CCD-44EE-9200-140123EC6480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33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A55D-22F0-427F-911F-09586FCF9CC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14/05/37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9FF-6CCD-44EE-9200-140123EC6480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252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A55D-22F0-427F-911F-09586FCF9CC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14/05/37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9FF-6CCD-44EE-9200-140123EC6480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59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A55D-22F0-427F-911F-09586FCF9CC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14/05/37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9FF-6CCD-44EE-9200-140123EC6480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679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A55D-22F0-427F-911F-09586FCF9CC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14/05/37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9FF-6CCD-44EE-9200-140123EC6480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8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A55D-22F0-427F-911F-09586FCF9CC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14/05/37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9FF-6CCD-44EE-9200-140123EC6480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30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A55D-22F0-427F-911F-09586FCF9CC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14/05/37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9FF-6CCD-44EE-9200-140123EC6480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05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A55D-22F0-427F-911F-09586FCF9CC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14/05/37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9FF-6CCD-44EE-9200-140123EC6480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73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A55D-22F0-427F-911F-09586FCF9CC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14/05/37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9FF-6CCD-44EE-9200-140123EC6480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10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A55D-22F0-427F-911F-09586FCF9CC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14/05/37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9FF-6CCD-44EE-9200-140123EC6480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67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A55D-22F0-427F-911F-09586FCF9CC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14/05/37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9FF-6CCD-44EE-9200-140123EC6480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48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BA55D-22F0-427F-911F-09586FCF9CC7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14/05/37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569FF-6CCD-44EE-9200-140123EC6480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68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v1v8nCRors" TargetMode="External"/><Relationship Id="rId2" Type="http://schemas.openxmlformats.org/officeDocument/2006/relationships/hyperlink" Target="https://www.youtube.com/watch?v=EOXQJwrv_U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200" dirty="0">
                <a:solidFill>
                  <a:prstClr val="black"/>
                </a:solidFill>
                <a:cs typeface="PT Bold Heading" panose="02010400000000000000" pitchFamily="2" charset="-78"/>
              </a:rPr>
              <a:t>المحاضرتين التاسعة و العاشرة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z="2600" dirty="0">
                <a:solidFill>
                  <a:prstClr val="black"/>
                </a:solidFill>
                <a:cs typeface="AL-Mohanad" pitchFamily="2" charset="-78"/>
              </a:rPr>
              <a:t>شاهد </a:t>
            </a:r>
            <a:r>
              <a:rPr lang="ar-SA" sz="2600">
                <a:solidFill>
                  <a:prstClr val="black"/>
                </a:solidFill>
                <a:cs typeface="AL-Mohanad" pitchFamily="2" charset="-78"/>
              </a:rPr>
              <a:t>الروابط </a:t>
            </a:r>
            <a:r>
              <a:rPr lang="ar-SA" sz="2600" smtClean="0">
                <a:solidFill>
                  <a:prstClr val="black"/>
                </a:solidFill>
                <a:cs typeface="AL-Mohanad" pitchFamily="2" charset="-78"/>
              </a:rPr>
              <a:t>أدناه </a:t>
            </a:r>
            <a:r>
              <a:rPr lang="ar-SA" sz="2600" dirty="0">
                <a:solidFill>
                  <a:prstClr val="black"/>
                </a:solidFill>
                <a:cs typeface="AL-Mohanad" pitchFamily="2" charset="-78"/>
              </a:rPr>
              <a:t>و دون ملخصا لهذه المشاهدات:</a:t>
            </a:r>
          </a:p>
          <a:p>
            <a:endParaRPr lang="ar-SA" dirty="0"/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1006678" y="3048944"/>
            <a:ext cx="8654245" cy="3128019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mtClean="0">
                <a:solidFill>
                  <a:prstClr val="black"/>
                </a:solidFill>
                <a:hlinkClick r:id="rId2"/>
              </a:rPr>
              <a:t>https://www.youtube.com/watch?v=EOXQJwrv_Uo</a:t>
            </a:r>
            <a:endParaRPr lang="en-US" smtClean="0">
              <a:solidFill>
                <a:prstClr val="black"/>
              </a:solidFill>
            </a:endParaRPr>
          </a:p>
          <a:p>
            <a:r>
              <a:rPr lang="ar-SA" smtClean="0">
                <a:solidFill>
                  <a:prstClr val="black"/>
                </a:solidFill>
              </a:rPr>
              <a:t>الحياة البرية في المملكة العربية السعودية الجزء 1 </a:t>
            </a:r>
          </a:p>
          <a:p>
            <a:endParaRPr lang="ar-SA" smtClean="0">
              <a:solidFill>
                <a:prstClr val="black"/>
              </a:solidFill>
            </a:endParaRPr>
          </a:p>
          <a:p>
            <a:r>
              <a:rPr lang="en-US" smtClean="0">
                <a:solidFill>
                  <a:prstClr val="black"/>
                </a:solidFill>
                <a:hlinkClick r:id="rId3"/>
              </a:rPr>
              <a:t>https://www.youtube.com/watch?v=6v1v8nCRors</a:t>
            </a:r>
            <a:endParaRPr lang="en-US" smtClean="0">
              <a:solidFill>
                <a:prstClr val="black"/>
              </a:solidFill>
            </a:endParaRPr>
          </a:p>
          <a:p>
            <a:r>
              <a:rPr lang="ar-SA" smtClean="0">
                <a:solidFill>
                  <a:prstClr val="black"/>
                </a:solidFill>
              </a:rPr>
              <a:t>الحياة البرية في المملكة العربية السعودية الجزء 2</a:t>
            </a:r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736910"/>
      </p:ext>
    </p:extLst>
  </p:cSld>
  <p:clrMapOvr>
    <a:masterClrMapping/>
  </p:clrMapOvr>
</p:sld>
</file>

<file path=ppt/theme/theme1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ملء الشاشة</PresentationFormat>
  <Paragraphs>7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8" baseType="lpstr">
      <vt:lpstr>AL-Mohanad</vt:lpstr>
      <vt:lpstr>Arial</vt:lpstr>
      <vt:lpstr>Calibri</vt:lpstr>
      <vt:lpstr>Calibri Light</vt:lpstr>
      <vt:lpstr>PT Bold Heading</vt:lpstr>
      <vt:lpstr>Times New Roman</vt:lpstr>
      <vt:lpstr>1_نسق Office</vt:lpstr>
      <vt:lpstr>المحاضرتين التاسعة و العاشرة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المحاضرتين التاسعة و العاشرة</dc:title>
  <dc:creator>Prof. Almansour Mansour</dc:creator>
  <cp:lastModifiedBy>Prof. Almansour Mansour</cp:lastModifiedBy>
  <cp:revision>2</cp:revision>
  <dcterms:created xsi:type="dcterms:W3CDTF">2016-02-22T05:03:45Z</dcterms:created>
  <dcterms:modified xsi:type="dcterms:W3CDTF">2016-02-22T05:04:04Z</dcterms:modified>
</cp:coreProperties>
</file>