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A182-54F3-42C6-AD49-33FB347F85A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3407" r="18372" b="6250"/>
          <a:stretch>
            <a:fillRect/>
          </a:stretch>
        </p:blipFill>
        <p:spPr bwMode="auto">
          <a:xfrm>
            <a:off x="395536" y="476672"/>
            <a:ext cx="81369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6360" r="14498" b="35406"/>
          <a:stretch>
            <a:fillRect/>
          </a:stretch>
        </p:blipFill>
        <p:spPr bwMode="auto">
          <a:xfrm>
            <a:off x="755576" y="242215"/>
            <a:ext cx="8064896" cy="24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8344" r="14861" b="48031"/>
          <a:stretch>
            <a:fillRect/>
          </a:stretch>
        </p:blipFill>
        <p:spPr bwMode="auto">
          <a:xfrm>
            <a:off x="179512" y="2996952"/>
            <a:ext cx="896448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16794" t="19485" r="18454" b="58859"/>
          <a:stretch>
            <a:fillRect/>
          </a:stretch>
        </p:blipFill>
        <p:spPr bwMode="auto">
          <a:xfrm>
            <a:off x="107504" y="4293096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6876" t="12422" r="17819" b="68875"/>
          <a:stretch>
            <a:fillRect/>
          </a:stretch>
        </p:blipFill>
        <p:spPr bwMode="auto">
          <a:xfrm>
            <a:off x="251520" y="5661248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7429" t="16360" r="18373" b="62968"/>
          <a:stretch>
            <a:fillRect/>
          </a:stretch>
        </p:blipFill>
        <p:spPr bwMode="auto">
          <a:xfrm>
            <a:off x="539552" y="332656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6794" t="14563" r="13473" b="11610"/>
          <a:stretch>
            <a:fillRect/>
          </a:stretch>
        </p:blipFill>
        <p:spPr bwMode="auto">
          <a:xfrm>
            <a:off x="323528" y="213285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3250" r="19479" b="25563"/>
          <a:stretch>
            <a:fillRect/>
          </a:stretch>
        </p:blipFill>
        <p:spPr bwMode="auto">
          <a:xfrm>
            <a:off x="251520" y="692696"/>
            <a:ext cx="87129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3407" r="22800" b="42297"/>
          <a:stretch>
            <a:fillRect/>
          </a:stretch>
        </p:blipFill>
        <p:spPr bwMode="auto">
          <a:xfrm>
            <a:off x="899592" y="620688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20741" t="12594" r="14861" b="73625"/>
          <a:stretch>
            <a:fillRect/>
          </a:stretch>
        </p:blipFill>
        <p:spPr bwMode="auto">
          <a:xfrm>
            <a:off x="611560" y="4365104"/>
            <a:ext cx="8244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15052" b="78719"/>
          <a:stretch>
            <a:fillRect/>
          </a:stretch>
        </p:blipFill>
        <p:spPr bwMode="auto">
          <a:xfrm>
            <a:off x="35496" y="404664"/>
            <a:ext cx="9001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13579" r="32330" b="6688"/>
          <a:stretch>
            <a:fillRect/>
          </a:stretch>
        </p:blipFill>
        <p:spPr bwMode="auto">
          <a:xfrm>
            <a:off x="899592" y="1162312"/>
            <a:ext cx="7200800" cy="55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7884368" y="5589240"/>
            <a:ext cx="3600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000" t="21399" r="36481" b="19005"/>
          <a:stretch>
            <a:fillRect/>
          </a:stretch>
        </p:blipFill>
        <p:spPr>
          <a:xfrm>
            <a:off x="467544" y="260648"/>
            <a:ext cx="82089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35664"/>
          <a:stretch>
            <a:fillRect/>
          </a:stretch>
        </p:blipFill>
        <p:spPr>
          <a:xfrm>
            <a:off x="683568" y="188640"/>
            <a:ext cx="794252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771800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err="1"/>
              <a:t>مثال </a:t>
            </a:r>
            <a:r>
              <a:rPr lang="ar-SA" b="1" dirty="0"/>
              <a:t>(4.1</a:t>
            </a:r>
            <a:r>
              <a:rPr lang="ar-SA" b="1" dirty="0" err="1"/>
              <a:t>) </a:t>
            </a:r>
            <a:r>
              <a:rPr lang="ar-SA" b="1" dirty="0"/>
              <a:t>: كون التكرار </a:t>
            </a:r>
            <a:r>
              <a:rPr lang="ar-SA" b="1" u="sng" dirty="0">
                <a:solidFill>
                  <a:srgbClr val="002060"/>
                </a:solidFill>
              </a:rPr>
              <a:t>النسبي</a:t>
            </a:r>
            <a:r>
              <a:rPr lang="ar-SA" b="1" dirty="0"/>
              <a:t> </a:t>
            </a:r>
            <a:r>
              <a:rPr lang="ar-SA" b="1" u="sng" dirty="0">
                <a:solidFill>
                  <a:srgbClr val="002060"/>
                </a:solidFill>
              </a:rPr>
              <a:t>والمئوي</a:t>
            </a:r>
            <a:r>
              <a:rPr lang="ar-SA" b="1" dirty="0"/>
              <a:t> لمثال اجور </a:t>
            </a:r>
            <a:r>
              <a:rPr lang="ar-SA" b="1" dirty="0" err="1"/>
              <a:t>العمال </a:t>
            </a:r>
            <a:r>
              <a:rPr lang="ar-SA" b="1" dirty="0"/>
              <a:t>(3.1</a:t>
            </a:r>
            <a:r>
              <a:rPr lang="ar-SA" b="1" dirty="0" err="1"/>
              <a:t>)</a:t>
            </a:r>
            <a:r>
              <a:rPr lang="ar-SA" b="1" dirty="0"/>
              <a:t> 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7901" t="68703" r="60516" b="5704"/>
          <a:stretch>
            <a:fillRect/>
          </a:stretch>
        </p:blipFill>
        <p:spPr bwMode="auto">
          <a:xfrm>
            <a:off x="323528" y="1340768"/>
            <a:ext cx="2808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8454" t="11610" r="60515" b="11610"/>
          <a:stretch>
            <a:fillRect/>
          </a:stretch>
        </p:blipFill>
        <p:spPr bwMode="auto">
          <a:xfrm>
            <a:off x="395536" y="2420888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059832" y="1700807"/>
          <a:ext cx="5375920" cy="491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endParaRPr lang="ar-SA" dirty="0"/>
                    </a:p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التكرار النسبي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التكرار المئوي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3/50</a:t>
                      </a:r>
                      <a:r>
                        <a:rPr lang="en-US" baseline="0" dirty="0"/>
                        <a:t> = 0.06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(3/50)×100</a:t>
                      </a:r>
                      <a:r>
                        <a:rPr lang="en-US" baseline="0" dirty="0"/>
                        <a:t> = 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6/50 = 0.12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(6/50)×100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12%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10/50 = 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(10/50)×100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20%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15/50 = 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(15/50)×100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30%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8/50 = 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(8/50)×100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16%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6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5/50 = 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(5/50)×100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10%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2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3/50 = 0.06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(3/50)×100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= 6%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2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995936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تكرار نسبي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44208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تكرار مئوي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4391" r="15605" b="15719"/>
          <a:stretch>
            <a:fillRect/>
          </a:stretch>
        </p:blipFill>
        <p:spPr bwMode="auto">
          <a:xfrm>
            <a:off x="179512" y="548680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2422" r="15052" b="71828"/>
          <a:stretch>
            <a:fillRect/>
          </a:stretch>
        </p:blipFill>
        <p:spPr bwMode="auto">
          <a:xfrm>
            <a:off x="683568" y="404664"/>
            <a:ext cx="784887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7901" t="68703" r="16241" b="5704"/>
          <a:stretch>
            <a:fillRect/>
          </a:stretch>
        </p:blipFill>
        <p:spPr bwMode="auto">
          <a:xfrm>
            <a:off x="323528" y="1268760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18454" t="11610" r="16794" b="11610"/>
          <a:stretch>
            <a:fillRect/>
          </a:stretch>
        </p:blipFill>
        <p:spPr bwMode="auto">
          <a:xfrm>
            <a:off x="395536" y="2420888"/>
            <a:ext cx="84249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1438" r="15605" b="20641"/>
          <a:stretch>
            <a:fillRect/>
          </a:stretch>
        </p:blipFill>
        <p:spPr bwMode="auto">
          <a:xfrm>
            <a:off x="467544" y="836712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6203" r="15605" b="37376"/>
          <a:stretch>
            <a:fillRect/>
          </a:stretch>
        </p:blipFill>
        <p:spPr bwMode="auto">
          <a:xfrm>
            <a:off x="323528" y="548680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22438" r="18454" b="69313"/>
          <a:stretch>
            <a:fillRect/>
          </a:stretch>
        </p:blipFill>
        <p:spPr bwMode="auto">
          <a:xfrm>
            <a:off x="323528" y="4149080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9156" r="18372" b="8829"/>
          <a:stretch>
            <a:fillRect/>
          </a:stretch>
        </p:blipFill>
        <p:spPr bwMode="auto">
          <a:xfrm>
            <a:off x="539552" y="1124744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1438" r="15052" b="58047"/>
          <a:stretch>
            <a:fillRect/>
          </a:stretch>
        </p:blipFill>
        <p:spPr bwMode="auto">
          <a:xfrm>
            <a:off x="251520" y="1196752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2422" r="14779" b="9813"/>
          <a:stretch>
            <a:fillRect/>
          </a:stretch>
        </p:blipFill>
        <p:spPr bwMode="auto">
          <a:xfrm>
            <a:off x="72008" y="620688"/>
            <a:ext cx="8964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14779" b="25563"/>
          <a:stretch>
            <a:fillRect/>
          </a:stretch>
        </p:blipFill>
        <p:spPr bwMode="auto">
          <a:xfrm>
            <a:off x="179512" y="1052736"/>
            <a:ext cx="8820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31125" r="14498" b="20819"/>
          <a:stretch>
            <a:fillRect/>
          </a:stretch>
        </p:blipFill>
        <p:spPr bwMode="auto">
          <a:xfrm>
            <a:off x="647056" y="125352"/>
            <a:ext cx="7597352" cy="29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14796" r="13755" b="8657"/>
          <a:stretch>
            <a:fillRect/>
          </a:stretch>
        </p:blipFill>
        <p:spPr bwMode="auto">
          <a:xfrm>
            <a:off x="539552" y="2976202"/>
            <a:ext cx="7704856" cy="38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4391" r="15605" b="34422"/>
          <a:stretch>
            <a:fillRect/>
          </a:stretch>
        </p:blipFill>
        <p:spPr bwMode="auto">
          <a:xfrm>
            <a:off x="755576" y="332657"/>
            <a:ext cx="7560840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2438" r="13473" b="17516"/>
          <a:stretch>
            <a:fillRect/>
          </a:stretch>
        </p:blipFill>
        <p:spPr bwMode="auto">
          <a:xfrm>
            <a:off x="755576" y="3284984"/>
            <a:ext cx="76151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</Words>
  <Application>Microsoft Office PowerPoint</Application>
  <PresentationFormat>عرض على الشاشة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Amal</dc:creator>
  <cp:lastModifiedBy>امل منصور</cp:lastModifiedBy>
  <cp:revision>15</cp:revision>
  <dcterms:created xsi:type="dcterms:W3CDTF">2021-01-23T16:34:51Z</dcterms:created>
  <dcterms:modified xsi:type="dcterms:W3CDTF">2021-08-31T18:21:39Z</dcterms:modified>
</cp:coreProperties>
</file>