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9BD2A-E789-4E14-868E-193DAF24206A}" type="doc">
      <dgm:prSet loTypeId="urn:microsoft.com/office/officeart/2005/8/layout/h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D226C9E5-68C0-49BF-8DA8-BF2076A39A87}">
      <dgm:prSet phldrT="[نص]"/>
      <dgm:spPr/>
      <dgm:t>
        <a:bodyPr/>
        <a:lstStyle/>
        <a:p>
          <a:pPr rtl="1"/>
          <a:r>
            <a:rPr lang="ar-SA" b="1" dirty="0" smtClean="0"/>
            <a:t>1- مرحلة الرفض والعزل:</a:t>
          </a:r>
          <a:endParaRPr lang="ar-SA" b="1" dirty="0"/>
        </a:p>
      </dgm:t>
    </dgm:pt>
    <dgm:pt modelId="{526F5270-A405-4C5D-BD2B-176E987DA531}" type="parTrans" cxnId="{1A40FE53-F579-4C31-9A99-0303ED731513}">
      <dgm:prSet/>
      <dgm:spPr/>
      <dgm:t>
        <a:bodyPr/>
        <a:lstStyle/>
        <a:p>
          <a:pPr rtl="1"/>
          <a:endParaRPr lang="ar-SA"/>
        </a:p>
      </dgm:t>
    </dgm:pt>
    <dgm:pt modelId="{6F2A305B-1000-4593-8DD9-17BA17000E57}" type="sibTrans" cxnId="{1A40FE53-F579-4C31-9A99-0303ED731513}">
      <dgm:prSet/>
      <dgm:spPr/>
      <dgm:t>
        <a:bodyPr/>
        <a:lstStyle/>
        <a:p>
          <a:pPr rtl="1"/>
          <a:endParaRPr lang="ar-SA"/>
        </a:p>
      </dgm:t>
    </dgm:pt>
    <dgm:pt modelId="{2847D911-B72A-4256-827F-3B2C69BE19C2}">
      <dgm:prSet phldrT="[نص]"/>
      <dgm:spPr/>
      <dgm:t>
        <a:bodyPr/>
        <a:lstStyle/>
        <a:p>
          <a:pPr rtl="1"/>
          <a:r>
            <a:rPr lang="ar-SA" b="1" dirty="0" smtClean="0"/>
            <a:t>قتلهم والتخلص منهم</a:t>
          </a:r>
          <a:endParaRPr lang="ar-SA" b="1" dirty="0"/>
        </a:p>
      </dgm:t>
    </dgm:pt>
    <dgm:pt modelId="{195F5885-2D08-405A-A262-1EE38C9D113F}" type="parTrans" cxnId="{1A0B0BAD-85C2-4538-AC48-947A698CF4FD}">
      <dgm:prSet/>
      <dgm:spPr/>
      <dgm:t>
        <a:bodyPr/>
        <a:lstStyle/>
        <a:p>
          <a:pPr rtl="1"/>
          <a:endParaRPr lang="ar-SA"/>
        </a:p>
      </dgm:t>
    </dgm:pt>
    <dgm:pt modelId="{5A5100C4-B39A-4B76-8E15-3541606826F6}" type="sibTrans" cxnId="{1A0B0BAD-85C2-4538-AC48-947A698CF4FD}">
      <dgm:prSet/>
      <dgm:spPr/>
      <dgm:t>
        <a:bodyPr/>
        <a:lstStyle/>
        <a:p>
          <a:pPr rtl="1"/>
          <a:endParaRPr lang="ar-SA"/>
        </a:p>
      </dgm:t>
    </dgm:pt>
    <dgm:pt modelId="{419C0009-3325-4A74-9662-ED7AB11453A3}">
      <dgm:prSet phldrT="[نص]"/>
      <dgm:spPr/>
      <dgm:t>
        <a:bodyPr/>
        <a:lstStyle/>
        <a:p>
          <a:pPr rtl="1"/>
          <a:r>
            <a:rPr lang="ar-SA" b="1" dirty="0" smtClean="0"/>
            <a:t>رفضهم وعزلهم</a:t>
          </a:r>
          <a:endParaRPr lang="ar-SA" b="1" dirty="0"/>
        </a:p>
      </dgm:t>
    </dgm:pt>
    <dgm:pt modelId="{FF6AD35F-F5E3-4B75-94B1-A5A3067AA8A1}" type="parTrans" cxnId="{1E929CDC-A68C-4020-9173-C99CC5EE6D4E}">
      <dgm:prSet/>
      <dgm:spPr/>
      <dgm:t>
        <a:bodyPr/>
        <a:lstStyle/>
        <a:p>
          <a:pPr rtl="1"/>
          <a:endParaRPr lang="ar-SA"/>
        </a:p>
      </dgm:t>
    </dgm:pt>
    <dgm:pt modelId="{0AC563ED-4FAD-4852-9EAC-18F6A83B8D3D}" type="sibTrans" cxnId="{1E929CDC-A68C-4020-9173-C99CC5EE6D4E}">
      <dgm:prSet/>
      <dgm:spPr/>
      <dgm:t>
        <a:bodyPr/>
        <a:lstStyle/>
        <a:p>
          <a:pPr rtl="1"/>
          <a:endParaRPr lang="ar-SA"/>
        </a:p>
      </dgm:t>
    </dgm:pt>
    <dgm:pt modelId="{FAE74FF8-1716-4DBF-81F3-0ACC745C1E28}">
      <dgm:prSet phldrT="[نص]"/>
      <dgm:spPr/>
      <dgm:t>
        <a:bodyPr/>
        <a:lstStyle/>
        <a:p>
          <a:pPr rtl="1"/>
          <a:r>
            <a:rPr lang="ar-SA" b="1" dirty="0" smtClean="0"/>
            <a:t>شيوع معتقدات خاطئة</a:t>
          </a:r>
          <a:endParaRPr lang="ar-SA" b="1" dirty="0"/>
        </a:p>
      </dgm:t>
    </dgm:pt>
    <dgm:pt modelId="{D531B7FE-F8CB-47F1-876A-02D74EE2D7BE}" type="parTrans" cxnId="{CF0417BF-9E8E-466B-B6A1-A20B9F0018DA}">
      <dgm:prSet/>
      <dgm:spPr/>
      <dgm:t>
        <a:bodyPr/>
        <a:lstStyle/>
        <a:p>
          <a:pPr rtl="1"/>
          <a:endParaRPr lang="ar-SA"/>
        </a:p>
      </dgm:t>
    </dgm:pt>
    <dgm:pt modelId="{43E75016-DFC8-4EE2-AFAE-2F3866785B1B}" type="sibTrans" cxnId="{CF0417BF-9E8E-466B-B6A1-A20B9F0018DA}">
      <dgm:prSet/>
      <dgm:spPr/>
      <dgm:t>
        <a:bodyPr/>
        <a:lstStyle/>
        <a:p>
          <a:pPr rtl="1"/>
          <a:endParaRPr lang="ar-SA"/>
        </a:p>
      </dgm:t>
    </dgm:pt>
    <dgm:pt modelId="{181E590D-D353-48C1-AAF5-37D5D03800EE}" type="pres">
      <dgm:prSet presAssocID="{B279BD2A-E789-4E14-868E-193DAF24206A}" presName="composite" presStyleCnt="0">
        <dgm:presLayoutVars>
          <dgm:chMax val="1"/>
          <dgm:dir/>
          <dgm:resizeHandles val="exact"/>
        </dgm:presLayoutVars>
      </dgm:prSet>
      <dgm:spPr/>
    </dgm:pt>
    <dgm:pt modelId="{4C7BAE81-64D2-4F01-A89C-D90EA16B0C48}" type="pres">
      <dgm:prSet presAssocID="{D226C9E5-68C0-49BF-8DA8-BF2076A39A87}" presName="roof" presStyleLbl="dkBgShp" presStyleIdx="0" presStyleCnt="2"/>
      <dgm:spPr/>
      <dgm:t>
        <a:bodyPr/>
        <a:lstStyle/>
        <a:p>
          <a:pPr rtl="1"/>
          <a:endParaRPr lang="ar-SA"/>
        </a:p>
      </dgm:t>
    </dgm:pt>
    <dgm:pt modelId="{ACCAD801-6D01-4961-9D3F-BB95EF9736FE}" type="pres">
      <dgm:prSet presAssocID="{D226C9E5-68C0-49BF-8DA8-BF2076A39A87}" presName="pillars" presStyleCnt="0"/>
      <dgm:spPr/>
    </dgm:pt>
    <dgm:pt modelId="{581F453A-D9E9-4E9E-87E0-648284BD6E7B}" type="pres">
      <dgm:prSet presAssocID="{D226C9E5-68C0-49BF-8DA8-BF2076A39A8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35EE559-FBC0-4482-A889-8F42D0E33100}" type="pres">
      <dgm:prSet presAssocID="{419C0009-3325-4A74-9662-ED7AB11453A3}" presName="pillarX" presStyleLbl="node1" presStyleIdx="1" presStyleCnt="3">
        <dgm:presLayoutVars>
          <dgm:bulletEnabled val="1"/>
        </dgm:presLayoutVars>
      </dgm:prSet>
      <dgm:spPr/>
    </dgm:pt>
    <dgm:pt modelId="{18A072B1-46EF-4081-8517-A84612207F39}" type="pres">
      <dgm:prSet presAssocID="{FAE74FF8-1716-4DBF-81F3-0ACC745C1E28}" presName="pillarX" presStyleLbl="node1" presStyleIdx="2" presStyleCnt="3">
        <dgm:presLayoutVars>
          <dgm:bulletEnabled val="1"/>
        </dgm:presLayoutVars>
      </dgm:prSet>
      <dgm:spPr/>
    </dgm:pt>
    <dgm:pt modelId="{E41425C9-7EBD-47B4-97B2-3FF60916BB1C}" type="pres">
      <dgm:prSet presAssocID="{D226C9E5-68C0-49BF-8DA8-BF2076A39A87}" presName="base" presStyleLbl="dkBgShp" presStyleIdx="1" presStyleCnt="2"/>
      <dgm:spPr/>
    </dgm:pt>
  </dgm:ptLst>
  <dgm:cxnLst>
    <dgm:cxn modelId="{CE6919D2-312A-40B0-B71F-831A05A27378}" type="presOf" srcId="{FAE74FF8-1716-4DBF-81F3-0ACC745C1E28}" destId="{18A072B1-46EF-4081-8517-A84612207F39}" srcOrd="0" destOrd="0" presId="urn:microsoft.com/office/officeart/2005/8/layout/hList3"/>
    <dgm:cxn modelId="{1A40FE53-F579-4C31-9A99-0303ED731513}" srcId="{B279BD2A-E789-4E14-868E-193DAF24206A}" destId="{D226C9E5-68C0-49BF-8DA8-BF2076A39A87}" srcOrd="0" destOrd="0" parTransId="{526F5270-A405-4C5D-BD2B-176E987DA531}" sibTransId="{6F2A305B-1000-4593-8DD9-17BA17000E57}"/>
    <dgm:cxn modelId="{CF0417BF-9E8E-466B-B6A1-A20B9F0018DA}" srcId="{D226C9E5-68C0-49BF-8DA8-BF2076A39A87}" destId="{FAE74FF8-1716-4DBF-81F3-0ACC745C1E28}" srcOrd="2" destOrd="0" parTransId="{D531B7FE-F8CB-47F1-876A-02D74EE2D7BE}" sibTransId="{43E75016-DFC8-4EE2-AFAE-2F3866785B1B}"/>
    <dgm:cxn modelId="{E7B9BD50-79E3-4F0A-82BF-9A308F229D60}" type="presOf" srcId="{419C0009-3325-4A74-9662-ED7AB11453A3}" destId="{135EE559-FBC0-4482-A889-8F42D0E33100}" srcOrd="0" destOrd="0" presId="urn:microsoft.com/office/officeart/2005/8/layout/hList3"/>
    <dgm:cxn modelId="{EB97BE26-9906-4FFC-982C-309D1F79851E}" type="presOf" srcId="{D226C9E5-68C0-49BF-8DA8-BF2076A39A87}" destId="{4C7BAE81-64D2-4F01-A89C-D90EA16B0C48}" srcOrd="0" destOrd="0" presId="urn:microsoft.com/office/officeart/2005/8/layout/hList3"/>
    <dgm:cxn modelId="{EC2A77B2-C307-40C8-B792-BE36C2FDB93A}" type="presOf" srcId="{2847D911-B72A-4256-827F-3B2C69BE19C2}" destId="{581F453A-D9E9-4E9E-87E0-648284BD6E7B}" srcOrd="0" destOrd="0" presId="urn:microsoft.com/office/officeart/2005/8/layout/hList3"/>
    <dgm:cxn modelId="{59AC1B12-6885-4929-B61A-BC1D50E40D0E}" type="presOf" srcId="{B279BD2A-E789-4E14-868E-193DAF24206A}" destId="{181E590D-D353-48C1-AAF5-37D5D03800EE}" srcOrd="0" destOrd="0" presId="urn:microsoft.com/office/officeart/2005/8/layout/hList3"/>
    <dgm:cxn modelId="{1A0B0BAD-85C2-4538-AC48-947A698CF4FD}" srcId="{D226C9E5-68C0-49BF-8DA8-BF2076A39A87}" destId="{2847D911-B72A-4256-827F-3B2C69BE19C2}" srcOrd="0" destOrd="0" parTransId="{195F5885-2D08-405A-A262-1EE38C9D113F}" sibTransId="{5A5100C4-B39A-4B76-8E15-3541606826F6}"/>
    <dgm:cxn modelId="{1E929CDC-A68C-4020-9173-C99CC5EE6D4E}" srcId="{D226C9E5-68C0-49BF-8DA8-BF2076A39A87}" destId="{419C0009-3325-4A74-9662-ED7AB11453A3}" srcOrd="1" destOrd="0" parTransId="{FF6AD35F-F5E3-4B75-94B1-A5A3067AA8A1}" sibTransId="{0AC563ED-4FAD-4852-9EAC-18F6A83B8D3D}"/>
    <dgm:cxn modelId="{59DB05F8-24CF-4CAB-8DF3-801F04F92AF7}" type="presParOf" srcId="{181E590D-D353-48C1-AAF5-37D5D03800EE}" destId="{4C7BAE81-64D2-4F01-A89C-D90EA16B0C48}" srcOrd="0" destOrd="0" presId="urn:microsoft.com/office/officeart/2005/8/layout/hList3"/>
    <dgm:cxn modelId="{71B0A6DA-98F3-4F21-872C-05831C12801E}" type="presParOf" srcId="{181E590D-D353-48C1-AAF5-37D5D03800EE}" destId="{ACCAD801-6D01-4961-9D3F-BB95EF9736FE}" srcOrd="1" destOrd="0" presId="urn:microsoft.com/office/officeart/2005/8/layout/hList3"/>
    <dgm:cxn modelId="{3A94B9AB-96E7-4925-A2B4-6774C3AE2DA2}" type="presParOf" srcId="{ACCAD801-6D01-4961-9D3F-BB95EF9736FE}" destId="{581F453A-D9E9-4E9E-87E0-648284BD6E7B}" srcOrd="0" destOrd="0" presId="urn:microsoft.com/office/officeart/2005/8/layout/hList3"/>
    <dgm:cxn modelId="{DEAA5287-6FE1-48F7-AB70-58F9F971A2C3}" type="presParOf" srcId="{ACCAD801-6D01-4961-9D3F-BB95EF9736FE}" destId="{135EE559-FBC0-4482-A889-8F42D0E33100}" srcOrd="1" destOrd="0" presId="urn:microsoft.com/office/officeart/2005/8/layout/hList3"/>
    <dgm:cxn modelId="{ECAB1E86-4A6B-4663-B35C-4FE24E05E4F1}" type="presParOf" srcId="{ACCAD801-6D01-4961-9D3F-BB95EF9736FE}" destId="{18A072B1-46EF-4081-8517-A84612207F39}" srcOrd="2" destOrd="0" presId="urn:microsoft.com/office/officeart/2005/8/layout/hList3"/>
    <dgm:cxn modelId="{85A8CA18-3299-4E4A-B514-17C6371299A4}" type="presParOf" srcId="{181E590D-D353-48C1-AAF5-37D5D03800EE}" destId="{E41425C9-7EBD-47B4-97B2-3FF60916BB1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731B76-0E52-4B03-9E89-77475CA415A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D4A9FC38-D3B0-4654-ABC4-DFE7069128F9}">
      <dgm:prSet phldrT="[نص]" custT="1"/>
      <dgm:spPr/>
      <dgm:t>
        <a:bodyPr/>
        <a:lstStyle/>
        <a:p>
          <a:pPr rtl="1"/>
          <a:r>
            <a:rPr lang="ar-SA" sz="3600" b="1" dirty="0" smtClean="0"/>
            <a:t>1- ندرة الدراسات الاحصائية عن أعدادهم وتوزيعهم وفق متغيرات الجنس والعر ونوع الاعاقة.</a:t>
          </a:r>
          <a:endParaRPr lang="ar-SA" sz="3600" b="1" dirty="0"/>
        </a:p>
      </dgm:t>
    </dgm:pt>
    <dgm:pt modelId="{49004FDD-E8D9-412C-93AB-7FA0ABAF65D4}" type="parTrans" cxnId="{8ECFD209-BF50-4397-8071-49A672218100}">
      <dgm:prSet/>
      <dgm:spPr/>
      <dgm:t>
        <a:bodyPr/>
        <a:lstStyle/>
        <a:p>
          <a:pPr rtl="1"/>
          <a:endParaRPr lang="ar-SA"/>
        </a:p>
      </dgm:t>
    </dgm:pt>
    <dgm:pt modelId="{2F668897-742F-4874-98EE-33ECADA56BD0}" type="sibTrans" cxnId="{8ECFD209-BF50-4397-8071-49A672218100}">
      <dgm:prSet/>
      <dgm:spPr/>
      <dgm:t>
        <a:bodyPr/>
        <a:lstStyle/>
        <a:p>
          <a:pPr rtl="1"/>
          <a:endParaRPr lang="ar-SA"/>
        </a:p>
      </dgm:t>
    </dgm:pt>
    <dgm:pt modelId="{B7CD0FCF-DA0A-4CCC-B335-1BDAC58A1314}">
      <dgm:prSet phldrT="[نص]" phldr="1"/>
      <dgm:spPr/>
      <dgm:t>
        <a:bodyPr/>
        <a:lstStyle/>
        <a:p>
          <a:pPr rtl="1"/>
          <a:endParaRPr lang="ar-SA"/>
        </a:p>
      </dgm:t>
    </dgm:pt>
    <dgm:pt modelId="{A325CC34-28B7-49A2-AFF4-81170525B201}" type="parTrans" cxnId="{42CB8EF2-74D6-47CC-9B18-22C57D482E10}">
      <dgm:prSet/>
      <dgm:spPr/>
      <dgm:t>
        <a:bodyPr/>
        <a:lstStyle/>
        <a:p>
          <a:pPr rtl="1"/>
          <a:endParaRPr lang="ar-SA"/>
        </a:p>
      </dgm:t>
    </dgm:pt>
    <dgm:pt modelId="{1542EF2B-9494-4207-8F98-26A3A8255929}" type="sibTrans" cxnId="{42CB8EF2-74D6-47CC-9B18-22C57D482E10}">
      <dgm:prSet/>
      <dgm:spPr/>
      <dgm:t>
        <a:bodyPr/>
        <a:lstStyle/>
        <a:p>
          <a:pPr rtl="1"/>
          <a:endParaRPr lang="ar-SA"/>
        </a:p>
      </dgm:t>
    </dgm:pt>
    <dgm:pt modelId="{522051F4-7FDD-48B1-9AD4-491B37B66984}">
      <dgm:prSet phldrT="[نص]" custT="1"/>
      <dgm:spPr/>
      <dgm:t>
        <a:bodyPr/>
        <a:lstStyle/>
        <a:p>
          <a:pPr rtl="1"/>
          <a:r>
            <a:rPr lang="ar-SA" sz="3600" b="1" dirty="0" smtClean="0"/>
            <a:t>2- عدم الثقة بالغالبية العظمى من الاحصاءات المتوفرة لافتقارها للشروط العلمية</a:t>
          </a:r>
          <a:r>
            <a:rPr lang="ar-SA" sz="2300" b="1" dirty="0" smtClean="0"/>
            <a:t>.</a:t>
          </a:r>
          <a:endParaRPr lang="ar-SA" sz="2300" b="1" dirty="0"/>
        </a:p>
      </dgm:t>
    </dgm:pt>
    <dgm:pt modelId="{0FD16BF6-32E1-4882-999A-A4A5C9787FB5}" type="parTrans" cxnId="{035D803C-210E-4A8F-AE2C-73F74C524AA3}">
      <dgm:prSet/>
      <dgm:spPr/>
      <dgm:t>
        <a:bodyPr/>
        <a:lstStyle/>
        <a:p>
          <a:pPr rtl="1"/>
          <a:endParaRPr lang="ar-SA"/>
        </a:p>
      </dgm:t>
    </dgm:pt>
    <dgm:pt modelId="{BBDDA019-2828-4448-98F4-DFDF2F9DC092}" type="sibTrans" cxnId="{035D803C-210E-4A8F-AE2C-73F74C524AA3}">
      <dgm:prSet/>
      <dgm:spPr/>
      <dgm:t>
        <a:bodyPr/>
        <a:lstStyle/>
        <a:p>
          <a:pPr rtl="1"/>
          <a:endParaRPr lang="ar-SA"/>
        </a:p>
      </dgm:t>
    </dgm:pt>
    <dgm:pt modelId="{6C6EB0BD-4BF8-429C-92B7-E462205A9C57}">
      <dgm:prSet phldrT="[نص]" phldr="1"/>
      <dgm:spPr/>
      <dgm:t>
        <a:bodyPr/>
        <a:lstStyle/>
        <a:p>
          <a:pPr rtl="1"/>
          <a:endParaRPr lang="ar-SA"/>
        </a:p>
      </dgm:t>
    </dgm:pt>
    <dgm:pt modelId="{C6FCEFB8-0631-4D5F-98D6-B85FE8385E06}" type="parTrans" cxnId="{31B437B9-3982-449E-AD4B-D981ECD63476}">
      <dgm:prSet/>
      <dgm:spPr/>
      <dgm:t>
        <a:bodyPr/>
        <a:lstStyle/>
        <a:p>
          <a:pPr rtl="1"/>
          <a:endParaRPr lang="ar-SA"/>
        </a:p>
      </dgm:t>
    </dgm:pt>
    <dgm:pt modelId="{A9CFC20B-AA39-4A39-B24C-9795752F1C5D}" type="sibTrans" cxnId="{31B437B9-3982-449E-AD4B-D981ECD63476}">
      <dgm:prSet/>
      <dgm:spPr/>
      <dgm:t>
        <a:bodyPr/>
        <a:lstStyle/>
        <a:p>
          <a:pPr rtl="1"/>
          <a:endParaRPr lang="ar-SA"/>
        </a:p>
      </dgm:t>
    </dgm:pt>
    <dgm:pt modelId="{3458A482-AB33-48BC-8D23-3BE5120F7D65}" type="pres">
      <dgm:prSet presAssocID="{75731B76-0E52-4B03-9E89-77475CA415A6}" presName="linear" presStyleCnt="0">
        <dgm:presLayoutVars>
          <dgm:animLvl val="lvl"/>
          <dgm:resizeHandles val="exact"/>
        </dgm:presLayoutVars>
      </dgm:prSet>
      <dgm:spPr/>
    </dgm:pt>
    <dgm:pt modelId="{B3794EBE-2C84-47CE-B73D-72B28723C058}" type="pres">
      <dgm:prSet presAssocID="{D4A9FC38-D3B0-4654-ABC4-DFE7069128F9}" presName="parentText" presStyleLbl="node1" presStyleIdx="0" presStyleCnt="2" custScaleY="12499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401B68C-4285-4901-98B9-6136AC8399EB}" type="pres">
      <dgm:prSet presAssocID="{D4A9FC38-D3B0-4654-ABC4-DFE7069128F9}" presName="childText" presStyleLbl="revTx" presStyleIdx="0" presStyleCnt="2">
        <dgm:presLayoutVars>
          <dgm:bulletEnabled val="1"/>
        </dgm:presLayoutVars>
      </dgm:prSet>
      <dgm:spPr/>
    </dgm:pt>
    <dgm:pt modelId="{EA4F9F78-7D3F-44B9-98DA-9990EEAE6F44}" type="pres">
      <dgm:prSet presAssocID="{522051F4-7FDD-48B1-9AD4-491B37B66984}" presName="parentText" presStyleLbl="node1" presStyleIdx="1" presStyleCnt="2" custScaleY="146897">
        <dgm:presLayoutVars>
          <dgm:chMax val="0"/>
          <dgm:bulletEnabled val="1"/>
        </dgm:presLayoutVars>
      </dgm:prSet>
      <dgm:spPr/>
    </dgm:pt>
    <dgm:pt modelId="{34835680-7643-49F5-916E-3D16CED5CE47}" type="pres">
      <dgm:prSet presAssocID="{522051F4-7FDD-48B1-9AD4-491B37B6698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35D803C-210E-4A8F-AE2C-73F74C524AA3}" srcId="{75731B76-0E52-4B03-9E89-77475CA415A6}" destId="{522051F4-7FDD-48B1-9AD4-491B37B66984}" srcOrd="1" destOrd="0" parTransId="{0FD16BF6-32E1-4882-999A-A4A5C9787FB5}" sibTransId="{BBDDA019-2828-4448-98F4-DFDF2F9DC092}"/>
    <dgm:cxn modelId="{68439293-09C8-4A8C-9F00-3311DE55EB69}" type="presOf" srcId="{D4A9FC38-D3B0-4654-ABC4-DFE7069128F9}" destId="{B3794EBE-2C84-47CE-B73D-72B28723C058}" srcOrd="0" destOrd="0" presId="urn:microsoft.com/office/officeart/2005/8/layout/vList2"/>
    <dgm:cxn modelId="{42CB8EF2-74D6-47CC-9B18-22C57D482E10}" srcId="{D4A9FC38-D3B0-4654-ABC4-DFE7069128F9}" destId="{B7CD0FCF-DA0A-4CCC-B335-1BDAC58A1314}" srcOrd="0" destOrd="0" parTransId="{A325CC34-28B7-49A2-AFF4-81170525B201}" sibTransId="{1542EF2B-9494-4207-8F98-26A3A8255929}"/>
    <dgm:cxn modelId="{8ECFD209-BF50-4397-8071-49A672218100}" srcId="{75731B76-0E52-4B03-9E89-77475CA415A6}" destId="{D4A9FC38-D3B0-4654-ABC4-DFE7069128F9}" srcOrd="0" destOrd="0" parTransId="{49004FDD-E8D9-412C-93AB-7FA0ABAF65D4}" sibTransId="{2F668897-742F-4874-98EE-33ECADA56BD0}"/>
    <dgm:cxn modelId="{A77C6C5B-1717-44DE-A7C2-AA61417697ED}" type="presOf" srcId="{6C6EB0BD-4BF8-429C-92B7-E462205A9C57}" destId="{34835680-7643-49F5-916E-3D16CED5CE47}" srcOrd="0" destOrd="0" presId="urn:microsoft.com/office/officeart/2005/8/layout/vList2"/>
    <dgm:cxn modelId="{9F385DA6-E04B-45F1-841E-4A34BDA26649}" type="presOf" srcId="{B7CD0FCF-DA0A-4CCC-B335-1BDAC58A1314}" destId="{B401B68C-4285-4901-98B9-6136AC8399EB}" srcOrd="0" destOrd="0" presId="urn:microsoft.com/office/officeart/2005/8/layout/vList2"/>
    <dgm:cxn modelId="{3F7B8CBC-E538-4BF6-85F5-8FE72A96EE28}" type="presOf" srcId="{75731B76-0E52-4B03-9E89-77475CA415A6}" destId="{3458A482-AB33-48BC-8D23-3BE5120F7D65}" srcOrd="0" destOrd="0" presId="urn:microsoft.com/office/officeart/2005/8/layout/vList2"/>
    <dgm:cxn modelId="{31B437B9-3982-449E-AD4B-D981ECD63476}" srcId="{522051F4-7FDD-48B1-9AD4-491B37B66984}" destId="{6C6EB0BD-4BF8-429C-92B7-E462205A9C57}" srcOrd="0" destOrd="0" parTransId="{C6FCEFB8-0631-4D5F-98D6-B85FE8385E06}" sibTransId="{A9CFC20B-AA39-4A39-B24C-9795752F1C5D}"/>
    <dgm:cxn modelId="{9CE7482D-4F9D-40BC-9B64-14DE472C5DC7}" type="presOf" srcId="{522051F4-7FDD-48B1-9AD4-491B37B66984}" destId="{EA4F9F78-7D3F-44B9-98DA-9990EEAE6F44}" srcOrd="0" destOrd="0" presId="urn:microsoft.com/office/officeart/2005/8/layout/vList2"/>
    <dgm:cxn modelId="{B70FAE24-83DE-46E1-B89F-1C407C8DA932}" type="presParOf" srcId="{3458A482-AB33-48BC-8D23-3BE5120F7D65}" destId="{B3794EBE-2C84-47CE-B73D-72B28723C058}" srcOrd="0" destOrd="0" presId="urn:microsoft.com/office/officeart/2005/8/layout/vList2"/>
    <dgm:cxn modelId="{4467A03B-CF1C-428C-8BD5-E05087BA3C3A}" type="presParOf" srcId="{3458A482-AB33-48BC-8D23-3BE5120F7D65}" destId="{B401B68C-4285-4901-98B9-6136AC8399EB}" srcOrd="1" destOrd="0" presId="urn:microsoft.com/office/officeart/2005/8/layout/vList2"/>
    <dgm:cxn modelId="{C62AB297-71BA-4882-A78C-2C7378800736}" type="presParOf" srcId="{3458A482-AB33-48BC-8D23-3BE5120F7D65}" destId="{EA4F9F78-7D3F-44B9-98DA-9990EEAE6F44}" srcOrd="2" destOrd="0" presId="urn:microsoft.com/office/officeart/2005/8/layout/vList2"/>
    <dgm:cxn modelId="{024E3678-8B73-41B2-8725-68C6F505A4A4}" type="presParOf" srcId="{3458A482-AB33-48BC-8D23-3BE5120F7D65}" destId="{34835680-7643-49F5-916E-3D16CED5CE4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12F895-D15A-4EFF-8F87-8975EA418AD2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1A3C1FE2-A088-4CA6-92AF-38B1871F7454}">
      <dgm:prSet phldrT="[نص]" custT="1"/>
      <dgm:spPr/>
      <dgm:t>
        <a:bodyPr/>
        <a:lstStyle/>
        <a:p>
          <a:pPr rtl="1"/>
          <a:r>
            <a:rPr lang="ar-SA" sz="3200" dirty="0" smtClean="0"/>
            <a:t>ج- المعاقون بدرجة شديدة أقل حظًا من ذوي الاعاقة البسيطة والمتوسطة</a:t>
          </a:r>
          <a:endParaRPr lang="ar-SA" sz="3200" dirty="0"/>
        </a:p>
      </dgm:t>
    </dgm:pt>
    <dgm:pt modelId="{0762A217-8393-43EB-8BE4-A385F3D52632}" type="parTrans" cxnId="{E215D9CF-1271-40F8-BB9A-D0489DFF02CB}">
      <dgm:prSet/>
      <dgm:spPr/>
      <dgm:t>
        <a:bodyPr/>
        <a:lstStyle/>
        <a:p>
          <a:pPr rtl="1"/>
          <a:endParaRPr lang="ar-SA"/>
        </a:p>
      </dgm:t>
    </dgm:pt>
    <dgm:pt modelId="{2F998DE5-FB05-4719-9EC1-79D77058A9A7}" type="sibTrans" cxnId="{E215D9CF-1271-40F8-BB9A-D0489DFF02CB}">
      <dgm:prSet/>
      <dgm:spPr/>
      <dgm:t>
        <a:bodyPr/>
        <a:lstStyle/>
        <a:p>
          <a:pPr rtl="1"/>
          <a:endParaRPr lang="ar-SA"/>
        </a:p>
      </dgm:t>
    </dgm:pt>
    <dgm:pt modelId="{9CBC6266-A902-4143-9AF8-69F6FA5EA09F}">
      <dgm:prSet phldrT="[نص]" custT="1"/>
      <dgm:spPr/>
      <dgm:t>
        <a:bodyPr/>
        <a:lstStyle/>
        <a:p>
          <a:pPr rtl="1"/>
          <a:r>
            <a:rPr lang="ar-SA" sz="3200" dirty="0" smtClean="0"/>
            <a:t>ب- الإناث أقل حظًا في تلقي الخدمات</a:t>
          </a:r>
          <a:endParaRPr lang="ar-SA" sz="3200" dirty="0"/>
        </a:p>
      </dgm:t>
    </dgm:pt>
    <dgm:pt modelId="{90146D37-FA7C-4AF2-8405-7248DBAF6793}" type="parTrans" cxnId="{890B8430-986F-4BC5-AF95-0FC628396A4D}">
      <dgm:prSet/>
      <dgm:spPr/>
      <dgm:t>
        <a:bodyPr/>
        <a:lstStyle/>
        <a:p>
          <a:pPr rtl="1"/>
          <a:endParaRPr lang="ar-SA"/>
        </a:p>
      </dgm:t>
    </dgm:pt>
    <dgm:pt modelId="{30F8649C-AB0C-44C3-BA6E-8F7D348B0A67}" type="sibTrans" cxnId="{890B8430-986F-4BC5-AF95-0FC628396A4D}">
      <dgm:prSet/>
      <dgm:spPr/>
      <dgm:t>
        <a:bodyPr/>
        <a:lstStyle/>
        <a:p>
          <a:pPr rtl="1"/>
          <a:endParaRPr lang="ar-SA"/>
        </a:p>
      </dgm:t>
    </dgm:pt>
    <dgm:pt modelId="{A22872C0-9AA6-4448-B4FE-B85F821B3268}">
      <dgm:prSet phldrT="[نص]" custT="1"/>
      <dgm:spPr/>
      <dgm:t>
        <a:bodyPr/>
        <a:lstStyle/>
        <a:p>
          <a:pPr rtl="1"/>
          <a:r>
            <a:rPr lang="ar-SA" sz="3200" dirty="0" smtClean="0"/>
            <a:t>أ- القدرة الاستيعابية المحدودة للبرامج القائمة </a:t>
          </a:r>
          <a:endParaRPr lang="ar-SA" sz="3200" dirty="0"/>
        </a:p>
      </dgm:t>
    </dgm:pt>
    <dgm:pt modelId="{02E76890-E713-4AEA-ACD0-41F2E071F0A9}" type="parTrans" cxnId="{5018A033-7981-4402-A526-7D2E0658D26C}">
      <dgm:prSet/>
      <dgm:spPr/>
      <dgm:t>
        <a:bodyPr/>
        <a:lstStyle/>
        <a:p>
          <a:pPr rtl="1"/>
          <a:endParaRPr lang="ar-SA"/>
        </a:p>
      </dgm:t>
    </dgm:pt>
    <dgm:pt modelId="{39895BE1-B84C-4169-ADC6-B778DED39E0D}" type="sibTrans" cxnId="{5018A033-7981-4402-A526-7D2E0658D26C}">
      <dgm:prSet/>
      <dgm:spPr/>
      <dgm:t>
        <a:bodyPr/>
        <a:lstStyle/>
        <a:p>
          <a:pPr rtl="1"/>
          <a:endParaRPr lang="ar-SA"/>
        </a:p>
      </dgm:t>
    </dgm:pt>
    <dgm:pt modelId="{16763104-8AA5-4760-9EAF-F04D8059E66D}">
      <dgm:prSet phldrT="[نص]" custT="1"/>
      <dgm:spPr/>
      <dgm:t>
        <a:bodyPr/>
        <a:lstStyle/>
        <a:p>
          <a:pPr rtl="1"/>
          <a:r>
            <a:rPr lang="ar-SA" sz="3200" dirty="0" smtClean="0"/>
            <a:t>هـ- ندرة وصول الخدمات إلى المناطق الريفية</a:t>
          </a:r>
          <a:endParaRPr lang="ar-SA" sz="3200" dirty="0"/>
        </a:p>
      </dgm:t>
    </dgm:pt>
    <dgm:pt modelId="{1734149C-7B19-404C-9607-52A263DFDA67}" type="parTrans" cxnId="{41F707D0-AB6F-40F2-8285-44E7D8B06439}">
      <dgm:prSet/>
      <dgm:spPr/>
      <dgm:t>
        <a:bodyPr/>
        <a:lstStyle/>
        <a:p>
          <a:pPr rtl="1"/>
          <a:endParaRPr lang="ar-SA"/>
        </a:p>
      </dgm:t>
    </dgm:pt>
    <dgm:pt modelId="{36D265E7-444C-4769-A711-AF0BCE1ED2A8}" type="sibTrans" cxnId="{41F707D0-AB6F-40F2-8285-44E7D8B06439}">
      <dgm:prSet/>
      <dgm:spPr/>
      <dgm:t>
        <a:bodyPr/>
        <a:lstStyle/>
        <a:p>
          <a:pPr rtl="1"/>
          <a:endParaRPr lang="ar-SA"/>
        </a:p>
      </dgm:t>
    </dgm:pt>
    <dgm:pt modelId="{77F190ED-3435-480E-89CB-F2C9F4D7BCAE}">
      <dgm:prSet phldrT="[نص]" custT="1"/>
      <dgm:spPr/>
      <dgm:t>
        <a:bodyPr/>
        <a:lstStyle/>
        <a:p>
          <a:pPr rtl="1"/>
          <a:r>
            <a:rPr lang="ar-SA" sz="3200" dirty="0" smtClean="0"/>
            <a:t>د- ضعف برامج وخدمات التدخل المبكر ومحدودية خدمات التعليم فوق المتوسط</a:t>
          </a:r>
          <a:endParaRPr lang="ar-SA" sz="3200" dirty="0"/>
        </a:p>
      </dgm:t>
    </dgm:pt>
    <dgm:pt modelId="{6CD593D9-D52D-4450-850F-B5C87AFB0661}" type="parTrans" cxnId="{8BA36982-A8E5-40FC-A43A-F55A73C7826D}">
      <dgm:prSet/>
      <dgm:spPr/>
      <dgm:t>
        <a:bodyPr/>
        <a:lstStyle/>
        <a:p>
          <a:pPr rtl="1"/>
          <a:endParaRPr lang="ar-SA"/>
        </a:p>
      </dgm:t>
    </dgm:pt>
    <dgm:pt modelId="{D5B33B5A-B22D-4557-AF7E-84BD589DEE71}" type="sibTrans" cxnId="{8BA36982-A8E5-40FC-A43A-F55A73C7826D}">
      <dgm:prSet/>
      <dgm:spPr/>
      <dgm:t>
        <a:bodyPr/>
        <a:lstStyle/>
        <a:p>
          <a:pPr rtl="1"/>
          <a:endParaRPr lang="ar-SA"/>
        </a:p>
      </dgm:t>
    </dgm:pt>
    <dgm:pt modelId="{8DEC786D-B2AD-42CD-8C48-74417AC986BC}" type="pres">
      <dgm:prSet presAssocID="{BC12F895-D15A-4EFF-8F87-8975EA418AD2}" presName="diagram" presStyleCnt="0">
        <dgm:presLayoutVars>
          <dgm:dir/>
          <dgm:resizeHandles val="exact"/>
        </dgm:presLayoutVars>
      </dgm:prSet>
      <dgm:spPr/>
    </dgm:pt>
    <dgm:pt modelId="{3C311BF5-6E9E-4840-B50E-F8CB9AFC987C}" type="pres">
      <dgm:prSet presAssocID="{1A3C1FE2-A088-4CA6-92AF-38B1871F7454}" presName="node" presStyleLbl="node1" presStyleIdx="0" presStyleCnt="5" custScaleY="14424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9015B09-B470-492C-8E0E-3FA44D42A346}" type="pres">
      <dgm:prSet presAssocID="{2F998DE5-FB05-4719-9EC1-79D77058A9A7}" presName="sibTrans" presStyleCnt="0"/>
      <dgm:spPr/>
    </dgm:pt>
    <dgm:pt modelId="{D8F99731-5BB8-4132-821D-2679F23706AE}" type="pres">
      <dgm:prSet presAssocID="{9CBC6266-A902-4143-9AF8-69F6FA5EA09F}" presName="node" presStyleLbl="node1" presStyleIdx="1" presStyleCnt="5" custScaleY="144241">
        <dgm:presLayoutVars>
          <dgm:bulletEnabled val="1"/>
        </dgm:presLayoutVars>
      </dgm:prSet>
      <dgm:spPr/>
    </dgm:pt>
    <dgm:pt modelId="{47A4963C-22F0-49A0-97D5-B28BD90A42FE}" type="pres">
      <dgm:prSet presAssocID="{30F8649C-AB0C-44C3-BA6E-8F7D348B0A67}" presName="sibTrans" presStyleCnt="0"/>
      <dgm:spPr/>
    </dgm:pt>
    <dgm:pt modelId="{584C2710-85D6-441E-A8FB-CE586486CDE5}" type="pres">
      <dgm:prSet presAssocID="{A22872C0-9AA6-4448-B4FE-B85F821B3268}" presName="node" presStyleLbl="node1" presStyleIdx="2" presStyleCnt="5" custScaleY="14424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056F7C4-7B43-410D-B49B-6A84C5826D5D}" type="pres">
      <dgm:prSet presAssocID="{39895BE1-B84C-4169-ADC6-B778DED39E0D}" presName="sibTrans" presStyleCnt="0"/>
      <dgm:spPr/>
    </dgm:pt>
    <dgm:pt modelId="{0828A22E-AC05-4A71-BB08-D1F0D55096DE}" type="pres">
      <dgm:prSet presAssocID="{16763104-8AA5-4760-9EAF-F04D8059E66D}" presName="node" presStyleLbl="node1" presStyleIdx="3" presStyleCnt="5" custScaleY="148942" custLinFactNeighborX="1401" custLinFactNeighborY="894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B921CB-F898-4112-A483-01188D54738E}" type="pres">
      <dgm:prSet presAssocID="{36D265E7-444C-4769-A711-AF0BCE1ED2A8}" presName="sibTrans" presStyleCnt="0"/>
      <dgm:spPr/>
    </dgm:pt>
    <dgm:pt modelId="{707A9996-544E-4FA2-9976-893323FEED5D}" type="pres">
      <dgm:prSet presAssocID="{77F190ED-3435-480E-89CB-F2C9F4D7BCAE}" presName="node" presStyleLbl="node1" presStyleIdx="4" presStyleCnt="5" custScaleY="144387" custLinFactNeighborX="600" custLinFactNeighborY="24120">
        <dgm:presLayoutVars>
          <dgm:bulletEnabled val="1"/>
        </dgm:presLayoutVars>
      </dgm:prSet>
      <dgm:spPr/>
    </dgm:pt>
  </dgm:ptLst>
  <dgm:cxnLst>
    <dgm:cxn modelId="{5018A033-7981-4402-A526-7D2E0658D26C}" srcId="{BC12F895-D15A-4EFF-8F87-8975EA418AD2}" destId="{A22872C0-9AA6-4448-B4FE-B85F821B3268}" srcOrd="2" destOrd="0" parTransId="{02E76890-E713-4AEA-ACD0-41F2E071F0A9}" sibTransId="{39895BE1-B84C-4169-ADC6-B778DED39E0D}"/>
    <dgm:cxn modelId="{3834F092-3399-47FF-ACEE-21B7AA42076D}" type="presOf" srcId="{9CBC6266-A902-4143-9AF8-69F6FA5EA09F}" destId="{D8F99731-5BB8-4132-821D-2679F23706AE}" srcOrd="0" destOrd="0" presId="urn:microsoft.com/office/officeart/2005/8/layout/default"/>
    <dgm:cxn modelId="{982A6A11-FA60-4DCB-8803-3FBE35CB52F7}" type="presOf" srcId="{BC12F895-D15A-4EFF-8F87-8975EA418AD2}" destId="{8DEC786D-B2AD-42CD-8C48-74417AC986BC}" srcOrd="0" destOrd="0" presId="urn:microsoft.com/office/officeart/2005/8/layout/default"/>
    <dgm:cxn modelId="{915BEA4A-819A-4EFF-9A57-466CD49E7E8B}" type="presOf" srcId="{77F190ED-3435-480E-89CB-F2C9F4D7BCAE}" destId="{707A9996-544E-4FA2-9976-893323FEED5D}" srcOrd="0" destOrd="0" presId="urn:microsoft.com/office/officeart/2005/8/layout/default"/>
    <dgm:cxn modelId="{E215D9CF-1271-40F8-BB9A-D0489DFF02CB}" srcId="{BC12F895-D15A-4EFF-8F87-8975EA418AD2}" destId="{1A3C1FE2-A088-4CA6-92AF-38B1871F7454}" srcOrd="0" destOrd="0" parTransId="{0762A217-8393-43EB-8BE4-A385F3D52632}" sibTransId="{2F998DE5-FB05-4719-9EC1-79D77058A9A7}"/>
    <dgm:cxn modelId="{5F9B476E-3FB3-4A1F-A755-555F0A505863}" type="presOf" srcId="{16763104-8AA5-4760-9EAF-F04D8059E66D}" destId="{0828A22E-AC05-4A71-BB08-D1F0D55096DE}" srcOrd="0" destOrd="0" presId="urn:microsoft.com/office/officeart/2005/8/layout/default"/>
    <dgm:cxn modelId="{FB86F74E-4503-4986-9D78-45A66DEF0C18}" type="presOf" srcId="{1A3C1FE2-A088-4CA6-92AF-38B1871F7454}" destId="{3C311BF5-6E9E-4840-B50E-F8CB9AFC987C}" srcOrd="0" destOrd="0" presId="urn:microsoft.com/office/officeart/2005/8/layout/default"/>
    <dgm:cxn modelId="{41F707D0-AB6F-40F2-8285-44E7D8B06439}" srcId="{BC12F895-D15A-4EFF-8F87-8975EA418AD2}" destId="{16763104-8AA5-4760-9EAF-F04D8059E66D}" srcOrd="3" destOrd="0" parTransId="{1734149C-7B19-404C-9607-52A263DFDA67}" sibTransId="{36D265E7-444C-4769-A711-AF0BCE1ED2A8}"/>
    <dgm:cxn modelId="{8BA36982-A8E5-40FC-A43A-F55A73C7826D}" srcId="{BC12F895-D15A-4EFF-8F87-8975EA418AD2}" destId="{77F190ED-3435-480E-89CB-F2C9F4D7BCAE}" srcOrd="4" destOrd="0" parTransId="{6CD593D9-D52D-4450-850F-B5C87AFB0661}" sibTransId="{D5B33B5A-B22D-4557-AF7E-84BD589DEE71}"/>
    <dgm:cxn modelId="{D4E05CD6-17BE-432C-B603-E702288A5F49}" type="presOf" srcId="{A22872C0-9AA6-4448-B4FE-B85F821B3268}" destId="{584C2710-85D6-441E-A8FB-CE586486CDE5}" srcOrd="0" destOrd="0" presId="urn:microsoft.com/office/officeart/2005/8/layout/default"/>
    <dgm:cxn modelId="{890B8430-986F-4BC5-AF95-0FC628396A4D}" srcId="{BC12F895-D15A-4EFF-8F87-8975EA418AD2}" destId="{9CBC6266-A902-4143-9AF8-69F6FA5EA09F}" srcOrd="1" destOrd="0" parTransId="{90146D37-FA7C-4AF2-8405-7248DBAF6793}" sibTransId="{30F8649C-AB0C-44C3-BA6E-8F7D348B0A67}"/>
    <dgm:cxn modelId="{145EE084-4A6C-459E-9453-7BE9673F4A27}" type="presParOf" srcId="{8DEC786D-B2AD-42CD-8C48-74417AC986BC}" destId="{3C311BF5-6E9E-4840-B50E-F8CB9AFC987C}" srcOrd="0" destOrd="0" presId="urn:microsoft.com/office/officeart/2005/8/layout/default"/>
    <dgm:cxn modelId="{1B776FE3-13E1-4BF7-B852-E81124B434EE}" type="presParOf" srcId="{8DEC786D-B2AD-42CD-8C48-74417AC986BC}" destId="{29015B09-B470-492C-8E0E-3FA44D42A346}" srcOrd="1" destOrd="0" presId="urn:microsoft.com/office/officeart/2005/8/layout/default"/>
    <dgm:cxn modelId="{4355F6E7-EEC2-4976-A9D9-4C4D36BE6E2A}" type="presParOf" srcId="{8DEC786D-B2AD-42CD-8C48-74417AC986BC}" destId="{D8F99731-5BB8-4132-821D-2679F23706AE}" srcOrd="2" destOrd="0" presId="urn:microsoft.com/office/officeart/2005/8/layout/default"/>
    <dgm:cxn modelId="{F7D0FBD0-2009-4C5A-9440-1C0AEA2D5A25}" type="presParOf" srcId="{8DEC786D-B2AD-42CD-8C48-74417AC986BC}" destId="{47A4963C-22F0-49A0-97D5-B28BD90A42FE}" srcOrd="3" destOrd="0" presId="urn:microsoft.com/office/officeart/2005/8/layout/default"/>
    <dgm:cxn modelId="{A7DD84C1-A88D-4721-BBD6-E74776A603DE}" type="presParOf" srcId="{8DEC786D-B2AD-42CD-8C48-74417AC986BC}" destId="{584C2710-85D6-441E-A8FB-CE586486CDE5}" srcOrd="4" destOrd="0" presId="urn:microsoft.com/office/officeart/2005/8/layout/default"/>
    <dgm:cxn modelId="{DE14C808-43B5-40C2-95A3-AA19E42D354B}" type="presParOf" srcId="{8DEC786D-B2AD-42CD-8C48-74417AC986BC}" destId="{E056F7C4-7B43-410D-B49B-6A84C5826D5D}" srcOrd="5" destOrd="0" presId="urn:microsoft.com/office/officeart/2005/8/layout/default"/>
    <dgm:cxn modelId="{1EA06EDF-2D9F-4146-AE75-6E8FDA2338A7}" type="presParOf" srcId="{8DEC786D-B2AD-42CD-8C48-74417AC986BC}" destId="{0828A22E-AC05-4A71-BB08-D1F0D55096DE}" srcOrd="6" destOrd="0" presId="urn:microsoft.com/office/officeart/2005/8/layout/default"/>
    <dgm:cxn modelId="{6057C0EC-85CB-452B-8122-7142AEB9DE74}" type="presParOf" srcId="{8DEC786D-B2AD-42CD-8C48-74417AC986BC}" destId="{0AB921CB-F898-4112-A483-01188D54738E}" srcOrd="7" destOrd="0" presId="urn:microsoft.com/office/officeart/2005/8/layout/default"/>
    <dgm:cxn modelId="{B9A4AF31-D55A-4C50-8AAD-F69800AB399F}" type="presParOf" srcId="{8DEC786D-B2AD-42CD-8C48-74417AC986BC}" destId="{707A9996-544E-4FA2-9976-893323FEED5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8A8C64-CC57-49F1-AA1E-4A61E837E437}" type="doc">
      <dgm:prSet loTypeId="urn:microsoft.com/office/officeart/2005/8/layout/p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7E1C6B18-746D-4A5D-B235-182A69E46641}">
      <dgm:prSet phldrT="[نص]" custT="1"/>
      <dgm:spPr/>
      <dgm:t>
        <a:bodyPr/>
        <a:lstStyle/>
        <a:p>
          <a:pPr rtl="1"/>
          <a:r>
            <a:rPr lang="ar-SA" sz="2400" b="1" dirty="0" smtClean="0"/>
            <a:t>ج- المدارس النهارية الخاصة</a:t>
          </a:r>
          <a:endParaRPr lang="ar-SA" sz="2400" b="1" dirty="0"/>
        </a:p>
      </dgm:t>
    </dgm:pt>
    <dgm:pt modelId="{7D0AC921-9164-4962-B8B3-3910B9616AD9}" type="parTrans" cxnId="{63E9F4E6-2AEF-4B1A-85BE-D0BC00025702}">
      <dgm:prSet/>
      <dgm:spPr/>
      <dgm:t>
        <a:bodyPr/>
        <a:lstStyle/>
        <a:p>
          <a:pPr rtl="1"/>
          <a:endParaRPr lang="ar-SA"/>
        </a:p>
      </dgm:t>
    </dgm:pt>
    <dgm:pt modelId="{79C6400E-F55E-45E5-97B7-78A55318FD2F}" type="sibTrans" cxnId="{63E9F4E6-2AEF-4B1A-85BE-D0BC00025702}">
      <dgm:prSet/>
      <dgm:spPr/>
      <dgm:t>
        <a:bodyPr/>
        <a:lstStyle/>
        <a:p>
          <a:pPr rtl="1"/>
          <a:endParaRPr lang="ar-SA"/>
        </a:p>
      </dgm:t>
    </dgm:pt>
    <dgm:pt modelId="{9BBABA9B-469A-492A-93D4-5042AEFEFE73}">
      <dgm:prSet phldrT="[نص]" custT="1"/>
      <dgm:spPr/>
      <dgm:t>
        <a:bodyPr/>
        <a:lstStyle/>
        <a:p>
          <a:pPr rtl="1"/>
          <a:r>
            <a:rPr lang="ar-SA" sz="2400" b="1" dirty="0" smtClean="0"/>
            <a:t>ب- الصف الخاص في المدرسة العادية</a:t>
          </a:r>
          <a:endParaRPr lang="ar-SA" sz="2400" b="1" dirty="0"/>
        </a:p>
      </dgm:t>
    </dgm:pt>
    <dgm:pt modelId="{9D522A95-E2A8-4E33-95FD-AD1A2859F745}" type="parTrans" cxnId="{DB7F7335-F3D9-4D7B-9FEB-348E9D32045F}">
      <dgm:prSet/>
      <dgm:spPr/>
      <dgm:t>
        <a:bodyPr/>
        <a:lstStyle/>
        <a:p>
          <a:pPr rtl="1"/>
          <a:endParaRPr lang="ar-SA"/>
        </a:p>
      </dgm:t>
    </dgm:pt>
    <dgm:pt modelId="{35F1CFCB-6A75-43D8-A45A-6B83E236635F}" type="sibTrans" cxnId="{DB7F7335-F3D9-4D7B-9FEB-348E9D32045F}">
      <dgm:prSet/>
      <dgm:spPr/>
      <dgm:t>
        <a:bodyPr/>
        <a:lstStyle/>
        <a:p>
          <a:pPr rtl="1"/>
          <a:endParaRPr lang="ar-SA"/>
        </a:p>
      </dgm:t>
    </dgm:pt>
    <dgm:pt modelId="{F8CAC52F-DA44-4D6D-A3AC-2A3A6F9EB21B}">
      <dgm:prSet phldrT="[نص]"/>
      <dgm:spPr/>
      <dgm:t>
        <a:bodyPr/>
        <a:lstStyle/>
        <a:p>
          <a:pPr rtl="1"/>
          <a:endParaRPr lang="ar-SA" b="1" dirty="0" smtClean="0"/>
        </a:p>
        <a:p>
          <a:pPr rtl="1"/>
          <a:r>
            <a:rPr lang="ar-SA" b="1" dirty="0" smtClean="0"/>
            <a:t>أ- التعليم في الصف العادي مع خدمات غرفة المصادر</a:t>
          </a:r>
          <a:endParaRPr lang="ar-SA" b="1" dirty="0"/>
        </a:p>
      </dgm:t>
    </dgm:pt>
    <dgm:pt modelId="{3708D3C5-2AF5-4561-98B4-2EE00B491111}" type="parTrans" cxnId="{25FC5CE0-A076-4CEB-8369-01BB376B3314}">
      <dgm:prSet/>
      <dgm:spPr/>
      <dgm:t>
        <a:bodyPr/>
        <a:lstStyle/>
        <a:p>
          <a:pPr rtl="1"/>
          <a:endParaRPr lang="ar-SA"/>
        </a:p>
      </dgm:t>
    </dgm:pt>
    <dgm:pt modelId="{EBECD4E9-9C1D-49EE-B74D-E8B9C9213D31}" type="sibTrans" cxnId="{25FC5CE0-A076-4CEB-8369-01BB376B3314}">
      <dgm:prSet/>
      <dgm:spPr/>
      <dgm:t>
        <a:bodyPr/>
        <a:lstStyle/>
        <a:p>
          <a:pPr rtl="1"/>
          <a:endParaRPr lang="ar-SA"/>
        </a:p>
      </dgm:t>
    </dgm:pt>
    <dgm:pt modelId="{2F8FA143-E995-4547-8533-9DE732B0BC96}">
      <dgm:prSet phldrT="[نص]" custT="1"/>
      <dgm:spPr/>
      <dgm:t>
        <a:bodyPr/>
        <a:lstStyle/>
        <a:p>
          <a:pPr rtl="1"/>
          <a:r>
            <a:rPr lang="ar-SA" sz="2400" b="1" dirty="0" smtClean="0"/>
            <a:t>د- المراكز أو المعاهد الداخلية</a:t>
          </a:r>
          <a:endParaRPr lang="ar-SA" sz="2400" b="1" dirty="0"/>
        </a:p>
      </dgm:t>
    </dgm:pt>
    <dgm:pt modelId="{881911C0-E7F9-4159-869C-3D4FF8292602}" type="parTrans" cxnId="{7FBF3EE9-22F7-41CC-A987-8EDB4A71CAD7}">
      <dgm:prSet/>
      <dgm:spPr/>
      <dgm:t>
        <a:bodyPr/>
        <a:lstStyle/>
        <a:p>
          <a:pPr rtl="1"/>
          <a:endParaRPr lang="ar-SA"/>
        </a:p>
      </dgm:t>
    </dgm:pt>
    <dgm:pt modelId="{125F28E6-E79D-4BB0-BE96-31E2BA95C1D1}" type="sibTrans" cxnId="{7FBF3EE9-22F7-41CC-A987-8EDB4A71CAD7}">
      <dgm:prSet/>
      <dgm:spPr/>
      <dgm:t>
        <a:bodyPr/>
        <a:lstStyle/>
        <a:p>
          <a:pPr rtl="1"/>
          <a:endParaRPr lang="ar-SA"/>
        </a:p>
      </dgm:t>
    </dgm:pt>
    <dgm:pt modelId="{83026A1F-F164-40FD-A161-7B479A784543}" type="pres">
      <dgm:prSet presAssocID="{CF8A8C64-CC57-49F1-AA1E-4A61E837E437}" presName="Name0" presStyleCnt="0">
        <dgm:presLayoutVars>
          <dgm:dir/>
          <dgm:resizeHandles val="exact"/>
        </dgm:presLayoutVars>
      </dgm:prSet>
      <dgm:spPr/>
    </dgm:pt>
    <dgm:pt modelId="{551E1191-3CF2-4F57-8062-054C212C23E1}" type="pres">
      <dgm:prSet presAssocID="{7E1C6B18-746D-4A5D-B235-182A69E46641}" presName="compNode" presStyleCnt="0"/>
      <dgm:spPr/>
    </dgm:pt>
    <dgm:pt modelId="{585C4EE8-291F-436C-B37B-C247DB9A5225}" type="pres">
      <dgm:prSet presAssocID="{7E1C6B18-746D-4A5D-B235-182A69E46641}" presName="pictRect" presStyleLbl="node1" presStyleIdx="0" presStyleCnt="4" custLinFactNeighborX="-601" custLinFactNeighborY="-8684"/>
      <dgm:spPr/>
    </dgm:pt>
    <dgm:pt modelId="{2D6ACC29-0E86-486C-98C8-FEF72DFB3262}" type="pres">
      <dgm:prSet presAssocID="{7E1C6B18-746D-4A5D-B235-182A69E46641}" presName="textRect" presStyleLbl="revTx" presStyleIdx="0" presStyleCnt="4">
        <dgm:presLayoutVars>
          <dgm:bulletEnabled val="1"/>
        </dgm:presLayoutVars>
      </dgm:prSet>
      <dgm:spPr/>
    </dgm:pt>
    <dgm:pt modelId="{3B6C5C32-7D82-4E3C-9BF0-BD34BD1D6E3B}" type="pres">
      <dgm:prSet presAssocID="{79C6400E-F55E-45E5-97B7-78A55318FD2F}" presName="sibTrans" presStyleLbl="sibTrans2D1" presStyleIdx="0" presStyleCnt="0"/>
      <dgm:spPr/>
    </dgm:pt>
    <dgm:pt modelId="{A67D2573-7ECC-41AB-BD20-0C6BC538B1F8}" type="pres">
      <dgm:prSet presAssocID="{9BBABA9B-469A-492A-93D4-5042AEFEFE73}" presName="compNode" presStyleCnt="0"/>
      <dgm:spPr/>
    </dgm:pt>
    <dgm:pt modelId="{2C3A5A96-0E0D-426D-B20B-9D4B65E4B033}" type="pres">
      <dgm:prSet presAssocID="{9BBABA9B-469A-492A-93D4-5042AEFEFE73}" presName="pictRect" presStyleLbl="node1" presStyleIdx="1" presStyleCnt="4" custLinFactNeighborX="-1218" custLinFactNeighborY="-13094"/>
      <dgm:spPr/>
    </dgm:pt>
    <dgm:pt modelId="{B571A03C-8DB2-4119-916E-15B45BDBBFDC}" type="pres">
      <dgm:prSet presAssocID="{9BBABA9B-469A-492A-93D4-5042AEFEFE73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B171413-EC85-405C-9996-2B466F105B2D}" type="pres">
      <dgm:prSet presAssocID="{35F1CFCB-6A75-43D8-A45A-6B83E236635F}" presName="sibTrans" presStyleLbl="sibTrans2D1" presStyleIdx="0" presStyleCnt="0"/>
      <dgm:spPr/>
    </dgm:pt>
    <dgm:pt modelId="{65A7840C-276D-4794-B165-97891A8811EE}" type="pres">
      <dgm:prSet presAssocID="{F8CAC52F-DA44-4D6D-A3AC-2A3A6F9EB21B}" presName="compNode" presStyleCnt="0"/>
      <dgm:spPr/>
    </dgm:pt>
    <dgm:pt modelId="{B2B73C23-ABE2-4888-91BF-0B68F9F28676}" type="pres">
      <dgm:prSet presAssocID="{F8CAC52F-DA44-4D6D-A3AC-2A3A6F9EB21B}" presName="pictRect" presStyleLbl="node1" presStyleIdx="2" presStyleCnt="4"/>
      <dgm:spPr/>
    </dgm:pt>
    <dgm:pt modelId="{61F2923E-01A6-49CB-9486-4C7FBD3234A2}" type="pres">
      <dgm:prSet presAssocID="{F8CAC52F-DA44-4D6D-A3AC-2A3A6F9EB21B}" presName="textRect" presStyleLbl="revTx" presStyleIdx="2" presStyleCnt="4" custScaleY="163833">
        <dgm:presLayoutVars>
          <dgm:bulletEnabled val="1"/>
        </dgm:presLayoutVars>
      </dgm:prSet>
      <dgm:spPr/>
    </dgm:pt>
    <dgm:pt modelId="{57879A2E-CF43-4434-919A-4AD6F23B741D}" type="pres">
      <dgm:prSet presAssocID="{EBECD4E9-9C1D-49EE-B74D-E8B9C9213D31}" presName="sibTrans" presStyleLbl="sibTrans2D1" presStyleIdx="0" presStyleCnt="0"/>
      <dgm:spPr/>
    </dgm:pt>
    <dgm:pt modelId="{5E1C111A-355F-48C8-BE95-4AF687B5109F}" type="pres">
      <dgm:prSet presAssocID="{2F8FA143-E995-4547-8533-9DE732B0BC96}" presName="compNode" presStyleCnt="0"/>
      <dgm:spPr/>
    </dgm:pt>
    <dgm:pt modelId="{0514D97B-2E73-47E5-AEC4-58B66275F257}" type="pres">
      <dgm:prSet presAssocID="{2F8FA143-E995-4547-8533-9DE732B0BC96}" presName="pictRect" presStyleLbl="node1" presStyleIdx="3" presStyleCnt="4" custLinFactNeighborX="-1218" custLinFactNeighborY="-13645"/>
      <dgm:spPr/>
    </dgm:pt>
    <dgm:pt modelId="{F4DBFA0C-428A-4902-AD20-9EF464CBE7F0}" type="pres">
      <dgm:prSet presAssocID="{2F8FA143-E995-4547-8533-9DE732B0BC96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EDD59C9A-7658-4A84-A1A5-57603DA317FA}" type="presOf" srcId="{2F8FA143-E995-4547-8533-9DE732B0BC96}" destId="{F4DBFA0C-428A-4902-AD20-9EF464CBE7F0}" srcOrd="0" destOrd="0" presId="urn:microsoft.com/office/officeart/2005/8/layout/pList1"/>
    <dgm:cxn modelId="{4A3626F0-C9C5-4E71-A794-A25A2DABE389}" type="presOf" srcId="{7E1C6B18-746D-4A5D-B235-182A69E46641}" destId="{2D6ACC29-0E86-486C-98C8-FEF72DFB3262}" srcOrd="0" destOrd="0" presId="urn:microsoft.com/office/officeart/2005/8/layout/pList1"/>
    <dgm:cxn modelId="{2C4D050E-001C-41B0-87E7-569EB35A939C}" type="presOf" srcId="{35F1CFCB-6A75-43D8-A45A-6B83E236635F}" destId="{DB171413-EC85-405C-9996-2B466F105B2D}" srcOrd="0" destOrd="0" presId="urn:microsoft.com/office/officeart/2005/8/layout/pList1"/>
    <dgm:cxn modelId="{041C593D-EFAB-4EB7-A23A-B7DF19CAAEE5}" type="presOf" srcId="{9BBABA9B-469A-492A-93D4-5042AEFEFE73}" destId="{B571A03C-8DB2-4119-916E-15B45BDBBFDC}" srcOrd="0" destOrd="0" presId="urn:microsoft.com/office/officeart/2005/8/layout/pList1"/>
    <dgm:cxn modelId="{0FDA3A91-66B5-4D78-A740-015CF05B631E}" type="presOf" srcId="{F8CAC52F-DA44-4D6D-A3AC-2A3A6F9EB21B}" destId="{61F2923E-01A6-49CB-9486-4C7FBD3234A2}" srcOrd="0" destOrd="0" presId="urn:microsoft.com/office/officeart/2005/8/layout/pList1"/>
    <dgm:cxn modelId="{EB40A59E-6766-4CBF-B8CA-01CD0056FEEA}" type="presOf" srcId="{CF8A8C64-CC57-49F1-AA1E-4A61E837E437}" destId="{83026A1F-F164-40FD-A161-7B479A784543}" srcOrd="0" destOrd="0" presId="urn:microsoft.com/office/officeart/2005/8/layout/pList1"/>
    <dgm:cxn modelId="{63E9F4E6-2AEF-4B1A-85BE-D0BC00025702}" srcId="{CF8A8C64-CC57-49F1-AA1E-4A61E837E437}" destId="{7E1C6B18-746D-4A5D-B235-182A69E46641}" srcOrd="0" destOrd="0" parTransId="{7D0AC921-9164-4962-B8B3-3910B9616AD9}" sibTransId="{79C6400E-F55E-45E5-97B7-78A55318FD2F}"/>
    <dgm:cxn modelId="{25FC5CE0-A076-4CEB-8369-01BB376B3314}" srcId="{CF8A8C64-CC57-49F1-AA1E-4A61E837E437}" destId="{F8CAC52F-DA44-4D6D-A3AC-2A3A6F9EB21B}" srcOrd="2" destOrd="0" parTransId="{3708D3C5-2AF5-4561-98B4-2EE00B491111}" sibTransId="{EBECD4E9-9C1D-49EE-B74D-E8B9C9213D31}"/>
    <dgm:cxn modelId="{2DA8B2EE-16E0-4289-BE57-B129BF9B8429}" type="presOf" srcId="{EBECD4E9-9C1D-49EE-B74D-E8B9C9213D31}" destId="{57879A2E-CF43-4434-919A-4AD6F23B741D}" srcOrd="0" destOrd="0" presId="urn:microsoft.com/office/officeart/2005/8/layout/pList1"/>
    <dgm:cxn modelId="{F8A91B5F-78B1-48CA-A9EC-30114D0DF11B}" type="presOf" srcId="{79C6400E-F55E-45E5-97B7-78A55318FD2F}" destId="{3B6C5C32-7D82-4E3C-9BF0-BD34BD1D6E3B}" srcOrd="0" destOrd="0" presId="urn:microsoft.com/office/officeart/2005/8/layout/pList1"/>
    <dgm:cxn modelId="{7FBF3EE9-22F7-41CC-A987-8EDB4A71CAD7}" srcId="{CF8A8C64-CC57-49F1-AA1E-4A61E837E437}" destId="{2F8FA143-E995-4547-8533-9DE732B0BC96}" srcOrd="3" destOrd="0" parTransId="{881911C0-E7F9-4159-869C-3D4FF8292602}" sibTransId="{125F28E6-E79D-4BB0-BE96-31E2BA95C1D1}"/>
    <dgm:cxn modelId="{DB7F7335-F3D9-4D7B-9FEB-348E9D32045F}" srcId="{CF8A8C64-CC57-49F1-AA1E-4A61E837E437}" destId="{9BBABA9B-469A-492A-93D4-5042AEFEFE73}" srcOrd="1" destOrd="0" parTransId="{9D522A95-E2A8-4E33-95FD-AD1A2859F745}" sibTransId="{35F1CFCB-6A75-43D8-A45A-6B83E236635F}"/>
    <dgm:cxn modelId="{1004C997-06B9-48E0-BA06-6836C0DC44E6}" type="presParOf" srcId="{83026A1F-F164-40FD-A161-7B479A784543}" destId="{551E1191-3CF2-4F57-8062-054C212C23E1}" srcOrd="0" destOrd="0" presId="urn:microsoft.com/office/officeart/2005/8/layout/pList1"/>
    <dgm:cxn modelId="{02EB218F-6598-4047-9933-A24088CDC761}" type="presParOf" srcId="{551E1191-3CF2-4F57-8062-054C212C23E1}" destId="{585C4EE8-291F-436C-B37B-C247DB9A5225}" srcOrd="0" destOrd="0" presId="urn:microsoft.com/office/officeart/2005/8/layout/pList1"/>
    <dgm:cxn modelId="{7A149249-5B21-420D-AA13-0EB5E7346CDB}" type="presParOf" srcId="{551E1191-3CF2-4F57-8062-054C212C23E1}" destId="{2D6ACC29-0E86-486C-98C8-FEF72DFB3262}" srcOrd="1" destOrd="0" presId="urn:microsoft.com/office/officeart/2005/8/layout/pList1"/>
    <dgm:cxn modelId="{60D03006-D6B2-497B-BECD-5961EF9635F5}" type="presParOf" srcId="{83026A1F-F164-40FD-A161-7B479A784543}" destId="{3B6C5C32-7D82-4E3C-9BF0-BD34BD1D6E3B}" srcOrd="1" destOrd="0" presId="urn:microsoft.com/office/officeart/2005/8/layout/pList1"/>
    <dgm:cxn modelId="{1780EC23-BEC7-4311-8EC4-6FEBB6C09A65}" type="presParOf" srcId="{83026A1F-F164-40FD-A161-7B479A784543}" destId="{A67D2573-7ECC-41AB-BD20-0C6BC538B1F8}" srcOrd="2" destOrd="0" presId="urn:microsoft.com/office/officeart/2005/8/layout/pList1"/>
    <dgm:cxn modelId="{570A4FD5-3AD4-42A7-8B0C-302151330640}" type="presParOf" srcId="{A67D2573-7ECC-41AB-BD20-0C6BC538B1F8}" destId="{2C3A5A96-0E0D-426D-B20B-9D4B65E4B033}" srcOrd="0" destOrd="0" presId="urn:microsoft.com/office/officeart/2005/8/layout/pList1"/>
    <dgm:cxn modelId="{8123ACC9-67BB-4864-B255-A1F0ECFDEEE8}" type="presParOf" srcId="{A67D2573-7ECC-41AB-BD20-0C6BC538B1F8}" destId="{B571A03C-8DB2-4119-916E-15B45BDBBFDC}" srcOrd="1" destOrd="0" presId="urn:microsoft.com/office/officeart/2005/8/layout/pList1"/>
    <dgm:cxn modelId="{23047AE2-014D-466F-BFAC-18C61361580E}" type="presParOf" srcId="{83026A1F-F164-40FD-A161-7B479A784543}" destId="{DB171413-EC85-405C-9996-2B466F105B2D}" srcOrd="3" destOrd="0" presId="urn:microsoft.com/office/officeart/2005/8/layout/pList1"/>
    <dgm:cxn modelId="{22D043B4-E36C-465E-BFB8-95D4EAA3E36C}" type="presParOf" srcId="{83026A1F-F164-40FD-A161-7B479A784543}" destId="{65A7840C-276D-4794-B165-97891A8811EE}" srcOrd="4" destOrd="0" presId="urn:microsoft.com/office/officeart/2005/8/layout/pList1"/>
    <dgm:cxn modelId="{04002F0B-DB86-45AC-9AD8-5180892472DF}" type="presParOf" srcId="{65A7840C-276D-4794-B165-97891A8811EE}" destId="{B2B73C23-ABE2-4888-91BF-0B68F9F28676}" srcOrd="0" destOrd="0" presId="urn:microsoft.com/office/officeart/2005/8/layout/pList1"/>
    <dgm:cxn modelId="{7CF19582-8672-42BC-A7F9-5A8116C5E1EC}" type="presParOf" srcId="{65A7840C-276D-4794-B165-97891A8811EE}" destId="{61F2923E-01A6-49CB-9486-4C7FBD3234A2}" srcOrd="1" destOrd="0" presId="urn:microsoft.com/office/officeart/2005/8/layout/pList1"/>
    <dgm:cxn modelId="{FBF2E470-4944-45F0-875D-7C90C074DABC}" type="presParOf" srcId="{83026A1F-F164-40FD-A161-7B479A784543}" destId="{57879A2E-CF43-4434-919A-4AD6F23B741D}" srcOrd="5" destOrd="0" presId="urn:microsoft.com/office/officeart/2005/8/layout/pList1"/>
    <dgm:cxn modelId="{6009B4E6-8916-4809-9C79-0589E778B125}" type="presParOf" srcId="{83026A1F-F164-40FD-A161-7B479A784543}" destId="{5E1C111A-355F-48C8-BE95-4AF687B5109F}" srcOrd="6" destOrd="0" presId="urn:microsoft.com/office/officeart/2005/8/layout/pList1"/>
    <dgm:cxn modelId="{A727C1CD-D8ED-4651-A8A8-51AAF2B0247E}" type="presParOf" srcId="{5E1C111A-355F-48C8-BE95-4AF687B5109F}" destId="{0514D97B-2E73-47E5-AEC4-58B66275F257}" srcOrd="0" destOrd="0" presId="urn:microsoft.com/office/officeart/2005/8/layout/pList1"/>
    <dgm:cxn modelId="{E50B49D6-3E39-4D68-ABC4-C4E49E9655B8}" type="presParOf" srcId="{5E1C111A-355F-48C8-BE95-4AF687B5109F}" destId="{F4DBFA0C-428A-4902-AD20-9EF464CBE7F0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BAE81-64D2-4F01-A89C-D90EA16B0C48}">
      <dsp:nvSpPr>
        <dsp:cNvPr id="0" name=""/>
        <dsp:cNvSpPr/>
      </dsp:nvSpPr>
      <dsp:spPr>
        <a:xfrm>
          <a:off x="0" y="0"/>
          <a:ext cx="6096000" cy="1219200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200" b="1" kern="1200" dirty="0" smtClean="0"/>
            <a:t>1- مرحلة الرفض والعزل:</a:t>
          </a:r>
          <a:endParaRPr lang="ar-SA" sz="5200" b="1" kern="1200" dirty="0"/>
        </a:p>
      </dsp:txBody>
      <dsp:txXfrm>
        <a:off x="0" y="0"/>
        <a:ext cx="6096000" cy="1219200"/>
      </dsp:txXfrm>
    </dsp:sp>
    <dsp:sp modelId="{581F453A-D9E9-4E9E-87E0-648284BD6E7B}">
      <dsp:nvSpPr>
        <dsp:cNvPr id="0" name=""/>
        <dsp:cNvSpPr/>
      </dsp:nvSpPr>
      <dsp:spPr>
        <a:xfrm>
          <a:off x="2976" y="1219200"/>
          <a:ext cx="2030015" cy="25603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kern="1200" dirty="0" smtClean="0"/>
            <a:t>قتلهم والتخلص منهم</a:t>
          </a:r>
          <a:endParaRPr lang="ar-SA" sz="4400" b="1" kern="1200" dirty="0"/>
        </a:p>
      </dsp:txBody>
      <dsp:txXfrm>
        <a:off x="2976" y="1219200"/>
        <a:ext cx="2030015" cy="2560320"/>
      </dsp:txXfrm>
    </dsp:sp>
    <dsp:sp modelId="{135EE559-FBC0-4482-A889-8F42D0E33100}">
      <dsp:nvSpPr>
        <dsp:cNvPr id="0" name=""/>
        <dsp:cNvSpPr/>
      </dsp:nvSpPr>
      <dsp:spPr>
        <a:xfrm>
          <a:off x="2032992" y="1219200"/>
          <a:ext cx="2030015" cy="2560320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kern="1200" dirty="0" smtClean="0"/>
            <a:t>رفضهم وعزلهم</a:t>
          </a:r>
          <a:endParaRPr lang="ar-SA" sz="4400" b="1" kern="1200" dirty="0"/>
        </a:p>
      </dsp:txBody>
      <dsp:txXfrm>
        <a:off x="2032992" y="1219200"/>
        <a:ext cx="2030015" cy="2560320"/>
      </dsp:txXfrm>
    </dsp:sp>
    <dsp:sp modelId="{18A072B1-46EF-4081-8517-A84612207F39}">
      <dsp:nvSpPr>
        <dsp:cNvPr id="0" name=""/>
        <dsp:cNvSpPr/>
      </dsp:nvSpPr>
      <dsp:spPr>
        <a:xfrm>
          <a:off x="4063007" y="1219200"/>
          <a:ext cx="2030015" cy="2560320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kern="1200" dirty="0" smtClean="0"/>
            <a:t>شيوع معتقدات خاطئة</a:t>
          </a:r>
          <a:endParaRPr lang="ar-SA" sz="4400" b="1" kern="1200" dirty="0"/>
        </a:p>
      </dsp:txBody>
      <dsp:txXfrm>
        <a:off x="4063007" y="1219200"/>
        <a:ext cx="2030015" cy="2560320"/>
      </dsp:txXfrm>
    </dsp:sp>
    <dsp:sp modelId="{E41425C9-7EBD-47B4-97B2-3FF60916BB1C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94EBE-2C84-47CE-B73D-72B28723C058}">
      <dsp:nvSpPr>
        <dsp:cNvPr id="0" name=""/>
        <dsp:cNvSpPr/>
      </dsp:nvSpPr>
      <dsp:spPr>
        <a:xfrm>
          <a:off x="0" y="16365"/>
          <a:ext cx="8229600" cy="17154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/>
            <a:t>1- ندرة الدراسات الاحصائية عن أعدادهم وتوزيعهم وفق متغيرات الجنس والعر ونوع الاعاقة.</a:t>
          </a:r>
          <a:endParaRPr lang="ar-SA" sz="3600" b="1" kern="1200" dirty="0"/>
        </a:p>
      </dsp:txBody>
      <dsp:txXfrm>
        <a:off x="83741" y="100106"/>
        <a:ext cx="8062118" cy="1547961"/>
      </dsp:txXfrm>
    </dsp:sp>
    <dsp:sp modelId="{B401B68C-4285-4901-98B9-6136AC8399EB}">
      <dsp:nvSpPr>
        <dsp:cNvPr id="0" name=""/>
        <dsp:cNvSpPr/>
      </dsp:nvSpPr>
      <dsp:spPr>
        <a:xfrm>
          <a:off x="0" y="1731808"/>
          <a:ext cx="82296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ar-SA" sz="1800" kern="1200"/>
        </a:p>
      </dsp:txBody>
      <dsp:txXfrm>
        <a:off x="0" y="1731808"/>
        <a:ext cx="8229600" cy="380880"/>
      </dsp:txXfrm>
    </dsp:sp>
    <dsp:sp modelId="{EA4F9F78-7D3F-44B9-98DA-9990EEAE6F44}">
      <dsp:nvSpPr>
        <dsp:cNvPr id="0" name=""/>
        <dsp:cNvSpPr/>
      </dsp:nvSpPr>
      <dsp:spPr>
        <a:xfrm>
          <a:off x="0" y="2112688"/>
          <a:ext cx="8229600" cy="201602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/>
            <a:t>2- عدم الثقة بالغالبية العظمى من الاحصاءات المتوفرة لافتقارها للشروط العلمية</a:t>
          </a:r>
          <a:r>
            <a:rPr lang="ar-SA" sz="2300" b="1" kern="1200" dirty="0" smtClean="0"/>
            <a:t>.</a:t>
          </a:r>
          <a:endParaRPr lang="ar-SA" sz="2300" b="1" kern="1200" dirty="0"/>
        </a:p>
      </dsp:txBody>
      <dsp:txXfrm>
        <a:off x="98414" y="2211102"/>
        <a:ext cx="8032772" cy="1819201"/>
      </dsp:txXfrm>
    </dsp:sp>
    <dsp:sp modelId="{34835680-7643-49F5-916E-3D16CED5CE47}">
      <dsp:nvSpPr>
        <dsp:cNvPr id="0" name=""/>
        <dsp:cNvSpPr/>
      </dsp:nvSpPr>
      <dsp:spPr>
        <a:xfrm>
          <a:off x="0" y="4128717"/>
          <a:ext cx="82296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ar-SA" sz="1800" kern="1200"/>
        </a:p>
      </dsp:txBody>
      <dsp:txXfrm>
        <a:off x="0" y="4128717"/>
        <a:ext cx="8229600" cy="380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11BF5-6E9E-4840-B50E-F8CB9AFC987C}">
      <dsp:nvSpPr>
        <dsp:cNvPr id="0" name=""/>
        <dsp:cNvSpPr/>
      </dsp:nvSpPr>
      <dsp:spPr>
        <a:xfrm>
          <a:off x="0" y="72004"/>
          <a:ext cx="2571749" cy="22257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ج- المعاقون بدرجة شديدة أقل حظًا من ذوي الاعاقة البسيطة والمتوسطة</a:t>
          </a:r>
          <a:endParaRPr lang="ar-SA" sz="3200" kern="1200" dirty="0"/>
        </a:p>
      </dsp:txBody>
      <dsp:txXfrm>
        <a:off x="0" y="72004"/>
        <a:ext cx="2571749" cy="2225710"/>
      </dsp:txXfrm>
    </dsp:sp>
    <dsp:sp modelId="{D8F99731-5BB8-4132-821D-2679F23706AE}">
      <dsp:nvSpPr>
        <dsp:cNvPr id="0" name=""/>
        <dsp:cNvSpPr/>
      </dsp:nvSpPr>
      <dsp:spPr>
        <a:xfrm>
          <a:off x="2828925" y="72004"/>
          <a:ext cx="2571749" cy="2225710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ب- الإناث أقل حظًا في تلقي الخدمات</a:t>
          </a:r>
          <a:endParaRPr lang="ar-SA" sz="3200" kern="1200" dirty="0"/>
        </a:p>
      </dsp:txBody>
      <dsp:txXfrm>
        <a:off x="2828925" y="72004"/>
        <a:ext cx="2571749" cy="2225710"/>
      </dsp:txXfrm>
    </dsp:sp>
    <dsp:sp modelId="{584C2710-85D6-441E-A8FB-CE586486CDE5}">
      <dsp:nvSpPr>
        <dsp:cNvPr id="0" name=""/>
        <dsp:cNvSpPr/>
      </dsp:nvSpPr>
      <dsp:spPr>
        <a:xfrm>
          <a:off x="5657849" y="72004"/>
          <a:ext cx="2571749" cy="2225710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أ- القدرة الاستيعابية المحدودة للبرامج القائمة </a:t>
          </a:r>
          <a:endParaRPr lang="ar-SA" sz="3200" kern="1200" dirty="0"/>
        </a:p>
      </dsp:txBody>
      <dsp:txXfrm>
        <a:off x="5657849" y="72004"/>
        <a:ext cx="2571749" cy="2225710"/>
      </dsp:txXfrm>
    </dsp:sp>
    <dsp:sp modelId="{0828A22E-AC05-4A71-BB08-D1F0D55096DE}">
      <dsp:nvSpPr>
        <dsp:cNvPr id="0" name=""/>
        <dsp:cNvSpPr/>
      </dsp:nvSpPr>
      <dsp:spPr>
        <a:xfrm>
          <a:off x="1450492" y="2626894"/>
          <a:ext cx="2571749" cy="2298249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هـ- ندرة وصول الخدمات إلى المناطق الريفية</a:t>
          </a:r>
          <a:endParaRPr lang="ar-SA" sz="3200" kern="1200" dirty="0"/>
        </a:p>
      </dsp:txBody>
      <dsp:txXfrm>
        <a:off x="1450492" y="2626894"/>
        <a:ext cx="2571749" cy="2298249"/>
      </dsp:txXfrm>
    </dsp:sp>
    <dsp:sp modelId="{707A9996-544E-4FA2-9976-893323FEED5D}">
      <dsp:nvSpPr>
        <dsp:cNvPr id="0" name=""/>
        <dsp:cNvSpPr/>
      </dsp:nvSpPr>
      <dsp:spPr>
        <a:xfrm>
          <a:off x="4258818" y="2697180"/>
          <a:ext cx="2571749" cy="2227963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د- ضعف برامج وخدمات التدخل المبكر ومحدودية خدمات التعليم فوق المتوسط</a:t>
          </a:r>
          <a:endParaRPr lang="ar-SA" sz="3200" kern="1200" dirty="0"/>
        </a:p>
      </dsp:txBody>
      <dsp:txXfrm>
        <a:off x="4258818" y="2697180"/>
        <a:ext cx="2571749" cy="22279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C4EE8-291F-436C-B37B-C247DB9A5225}">
      <dsp:nvSpPr>
        <dsp:cNvPr id="0" name=""/>
        <dsp:cNvSpPr/>
      </dsp:nvSpPr>
      <dsp:spPr>
        <a:xfrm>
          <a:off x="308719" y="0"/>
          <a:ext cx="2369836" cy="16328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ACC29-0E86-486C-98C8-FEF72DFB3262}">
      <dsp:nvSpPr>
        <dsp:cNvPr id="0" name=""/>
        <dsp:cNvSpPr/>
      </dsp:nvSpPr>
      <dsp:spPr>
        <a:xfrm>
          <a:off x="322962" y="1774606"/>
          <a:ext cx="2369836" cy="879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ج- المدارس النهارية الخاصة</a:t>
          </a:r>
          <a:endParaRPr lang="ar-SA" sz="2400" b="1" kern="1200" dirty="0"/>
        </a:p>
      </dsp:txBody>
      <dsp:txXfrm>
        <a:off x="322962" y="1774606"/>
        <a:ext cx="2369836" cy="879209"/>
      </dsp:txXfrm>
    </dsp:sp>
    <dsp:sp modelId="{2C3A5A96-0E0D-426D-B20B-9D4B65E4B033}">
      <dsp:nvSpPr>
        <dsp:cNvPr id="0" name=""/>
        <dsp:cNvSpPr/>
      </dsp:nvSpPr>
      <dsp:spPr>
        <a:xfrm>
          <a:off x="2901017" y="0"/>
          <a:ext cx="2369836" cy="16328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1A03C-8DB2-4119-916E-15B45BDBBFDC}">
      <dsp:nvSpPr>
        <dsp:cNvPr id="0" name=""/>
        <dsp:cNvSpPr/>
      </dsp:nvSpPr>
      <dsp:spPr>
        <a:xfrm>
          <a:off x="2929881" y="1774606"/>
          <a:ext cx="2369836" cy="879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ب- الصف الخاص في المدرسة العادية</a:t>
          </a:r>
          <a:endParaRPr lang="ar-SA" sz="2400" b="1" kern="1200" dirty="0"/>
        </a:p>
      </dsp:txBody>
      <dsp:txXfrm>
        <a:off x="2929881" y="1774606"/>
        <a:ext cx="2369836" cy="879209"/>
      </dsp:txXfrm>
    </dsp:sp>
    <dsp:sp modelId="{B2B73C23-ABE2-4888-91BF-0B68F9F28676}">
      <dsp:nvSpPr>
        <dsp:cNvPr id="0" name=""/>
        <dsp:cNvSpPr/>
      </dsp:nvSpPr>
      <dsp:spPr>
        <a:xfrm>
          <a:off x="5536801" y="1483"/>
          <a:ext cx="2369836" cy="163281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2923E-01A6-49CB-9486-4C7FBD3234A2}">
      <dsp:nvSpPr>
        <dsp:cNvPr id="0" name=""/>
        <dsp:cNvSpPr/>
      </dsp:nvSpPr>
      <dsp:spPr>
        <a:xfrm>
          <a:off x="5536801" y="1353687"/>
          <a:ext cx="2369836" cy="1440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0" numCol="1" spcCol="1270" anchor="t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b="1" kern="1200" dirty="0" smtClean="0"/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أ- التعليم في الصف العادي مع خدمات غرفة المصادر</a:t>
          </a:r>
          <a:endParaRPr lang="ar-SA" sz="2200" b="1" kern="1200" dirty="0"/>
        </a:p>
      </dsp:txBody>
      <dsp:txXfrm>
        <a:off x="5536801" y="1353687"/>
        <a:ext cx="2369836" cy="1440434"/>
      </dsp:txXfrm>
    </dsp:sp>
    <dsp:sp modelId="{0514D97B-2E73-47E5-AEC4-58B66275F257}">
      <dsp:nvSpPr>
        <dsp:cNvPr id="0" name=""/>
        <dsp:cNvSpPr/>
      </dsp:nvSpPr>
      <dsp:spPr>
        <a:xfrm>
          <a:off x="2901017" y="2808308"/>
          <a:ext cx="2369836" cy="16328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BFA0C-428A-4902-AD20-9EF464CBE7F0}">
      <dsp:nvSpPr>
        <dsp:cNvPr id="0" name=""/>
        <dsp:cNvSpPr/>
      </dsp:nvSpPr>
      <dsp:spPr>
        <a:xfrm>
          <a:off x="2929881" y="4663923"/>
          <a:ext cx="2369836" cy="879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د- المراكز أو المعاهد الداخلية</a:t>
          </a:r>
          <a:endParaRPr lang="ar-SA" sz="2400" b="1" kern="1200" dirty="0"/>
        </a:p>
      </dsp:txBody>
      <dsp:txXfrm>
        <a:off x="2929881" y="4663923"/>
        <a:ext cx="2369836" cy="879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25C9-5845-4F59-884F-24558A3F750A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650-6C31-416B-BE6B-2D6E0D0F45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974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25C9-5845-4F59-884F-24558A3F750A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650-6C31-416B-BE6B-2D6E0D0F45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513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25C9-5845-4F59-884F-24558A3F750A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650-6C31-416B-BE6B-2D6E0D0F45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944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25C9-5845-4F59-884F-24558A3F750A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650-6C31-416B-BE6B-2D6E0D0F45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970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25C9-5845-4F59-884F-24558A3F750A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650-6C31-416B-BE6B-2D6E0D0F45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154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25C9-5845-4F59-884F-24558A3F750A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650-6C31-416B-BE6B-2D6E0D0F45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196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25C9-5845-4F59-884F-24558A3F750A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650-6C31-416B-BE6B-2D6E0D0F45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180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25C9-5845-4F59-884F-24558A3F750A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650-6C31-416B-BE6B-2D6E0D0F45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73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25C9-5845-4F59-884F-24558A3F750A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650-6C31-416B-BE6B-2D6E0D0F45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540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25C9-5845-4F59-884F-24558A3F750A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650-6C31-416B-BE6B-2D6E0D0F45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777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25C9-5845-4F59-884F-24558A3F750A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5650-6C31-416B-BE6B-2D6E0D0F45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735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925C9-5845-4F59-884F-24558A3F750A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05650-6C31-416B-BE6B-2D6E0D0F45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273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التطور التاريخي لخدمات التربية الخاصة 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5400" b="1" dirty="0" smtClean="0">
                <a:solidFill>
                  <a:schemeClr val="tx1"/>
                </a:solidFill>
              </a:rPr>
              <a:t>الفصل الأول</a:t>
            </a:r>
            <a:endParaRPr lang="ar-SA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9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b="1" dirty="0" smtClean="0"/>
              <a:t>5- الاحتواء: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ar-SA" sz="4000" b="1" dirty="0" smtClean="0"/>
              <a:t>أكثر شمولية من مفهوم الدمج.</a:t>
            </a:r>
          </a:p>
          <a:p>
            <a:pPr>
              <a:buFont typeface="Wingdings" pitchFamily="2" charset="2"/>
              <a:buChar char="Ø"/>
            </a:pPr>
            <a:endParaRPr lang="ar-SA" sz="4000" b="1" dirty="0" smtClean="0"/>
          </a:p>
          <a:p>
            <a:pPr>
              <a:buFont typeface="Wingdings" pitchFamily="2" charset="2"/>
              <a:buChar char="Ø"/>
            </a:pPr>
            <a:r>
              <a:rPr lang="ar-SA" sz="4000" b="1" dirty="0" smtClean="0"/>
              <a:t>على المجتمع أن يأخذ بعين الاعتبار احتياجات جميع أبناءه ودون تمييز وذلك أثناء التنفيذ التخطيط للبرامج والسياسات المختلفة في كافة الجوانب المتعلقة بحياة الانسان. </a:t>
            </a:r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val="825671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>أبرز التطورات التي حدثت في العقود الماضية: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r-SA" b="1" dirty="0" smtClean="0"/>
              <a:t>1- لم تعد عملية التقييم تشخيصية فقط بل أصبحت تهدف إلى وصف عن التلميذ واحتياجاته والخدمات اللازمة له, وأصبح يشمل على جميع الجوانب الشخصية والانمائية للطفل وبمشاركة أسرته.</a:t>
            </a:r>
          </a:p>
          <a:p>
            <a:pPr marL="0" indent="0">
              <a:buNone/>
            </a:pPr>
            <a:r>
              <a:rPr lang="ar-SA" b="1" dirty="0" smtClean="0"/>
              <a:t>2- استبدال وتغيير المصطلحات المستخدمة في التشخيص والتصنيف.</a:t>
            </a:r>
          </a:p>
          <a:p>
            <a:pPr marL="0" indent="0">
              <a:buNone/>
            </a:pPr>
            <a:r>
              <a:rPr lang="ar-SA" b="1" dirty="0" smtClean="0"/>
              <a:t>3- اختلاف النظرة إلى خدمات المعاقين.</a:t>
            </a:r>
          </a:p>
          <a:p>
            <a:pPr marL="0" indent="0">
              <a:buNone/>
            </a:pPr>
            <a:r>
              <a:rPr lang="ar-SA" b="1" dirty="0" smtClean="0"/>
              <a:t>4- الاعتراف بحقوق المعاقين من خلال الأطر التشريعية.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3055707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b="1" dirty="0" smtClean="0"/>
              <a:t>5- تغيير دور الجمعيات من تقديم الخدمات التأهيلية المباشرة إلى الرقابة على نوعية الخدمات وحماية حقوق المعاقين والدفاع عن مصالحهم.</a:t>
            </a:r>
          </a:p>
          <a:p>
            <a:pPr marL="0" indent="0">
              <a:buNone/>
            </a:pPr>
            <a:r>
              <a:rPr lang="ar-SA" b="1" dirty="0" smtClean="0"/>
              <a:t>6-الاتجاه إلى تطبيع الخدمات المقدمة للمعاقين والمناداة بالاحتواء والدمج التربوي والاجتماعي والمهني.</a:t>
            </a:r>
          </a:p>
          <a:p>
            <a:pPr marL="0" indent="0">
              <a:buNone/>
            </a:pPr>
            <a:r>
              <a:rPr lang="ar-SA" b="1" dirty="0" smtClean="0"/>
              <a:t>7-انشاء المجالس الوطنية والادارات المتخصصة في خدمات المعاقين.</a:t>
            </a:r>
          </a:p>
          <a:p>
            <a:pPr marL="0" indent="0">
              <a:buNone/>
            </a:pPr>
            <a:r>
              <a:rPr lang="ar-SA" b="1" dirty="0" smtClean="0"/>
              <a:t>8- أظهرت الدول النامية اهتمامًا حتى وإن كان شكليًا بسبب المعوقات الاقتصادية والسياسية.</a:t>
            </a:r>
          </a:p>
          <a:p>
            <a:pPr marL="0" indent="0">
              <a:buNone/>
            </a:pPr>
            <a:r>
              <a:rPr lang="ar-SA" b="1" dirty="0" smtClean="0"/>
              <a:t>9- أصبحت خدمات المعاقين تستند إلى أسس علمية وبرز في الجامعات تخصصات متميزة في هذا المجال تمنح مختلف الدرجات العلمية.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92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>واقع خدمات التربية الخاصة في الوطن العربي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9526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65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b="1" dirty="0" smtClean="0"/>
              <a:t>أسباب ارتفاع نسبة الإعاقة في الوطن العربي: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r-SA" b="1" dirty="0" smtClean="0"/>
              <a:t>1- ارتفاع معدل الفقر </a:t>
            </a:r>
            <a:r>
              <a:rPr lang="ar-SA" b="1" dirty="0"/>
              <a:t>و</a:t>
            </a:r>
            <a:r>
              <a:rPr lang="ar-SA" b="1" dirty="0" smtClean="0"/>
              <a:t>تدني مستوى الخدمات الصحية والاجتماعية.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b="1" dirty="0" smtClean="0"/>
              <a:t>2- ارتفاع مستوى الأمية خاصة عند النساء.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b="1" dirty="0" smtClean="0"/>
              <a:t>3- الحروب ونتائجها.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b="1" dirty="0" smtClean="0"/>
              <a:t>4- الكوارث الطبيعية.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b="1" dirty="0" smtClean="0"/>
              <a:t>5- السرعة الهائلة في التغير المادي والاجتماعي.</a:t>
            </a:r>
          </a:p>
        </p:txBody>
      </p:sp>
    </p:spTree>
    <p:extLst>
      <p:ext uri="{BB962C8B-B14F-4D97-AF65-F5344CB8AC3E}">
        <p14:creationId xmlns:p14="http://schemas.microsoft.com/office/powerpoint/2010/main" val="4027492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chemeClr val="accent2"/>
                </a:solidFill>
              </a:rPr>
              <a:t>السمات العامة لواقع خدمات التربية الخاصة في الوطن العربي:</a:t>
            </a:r>
            <a:endParaRPr lang="ar-SA" b="1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r-SA" b="1" dirty="0" smtClean="0">
                <a:solidFill>
                  <a:srgbClr val="92D050"/>
                </a:solidFill>
              </a:rPr>
              <a:t>1- حداثة الخدمات والدور المميز للقطاع التطوعي: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تم البدء في تقديم الخدمات في الستينات في بعض الدول.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تأخرت الخدمات في دول أخرى.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التطور الكمي والنوعي للخدمات في أواخر السبعينات وأوائل الثمانينات.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للجمعيات والهيئات التطوعية السبق في إنشاء الخدمات وتنبيه الحكومات لضرورة المبادرة في تحمل المسؤولية.</a:t>
            </a:r>
          </a:p>
        </p:txBody>
      </p:sp>
    </p:spTree>
    <p:extLst>
      <p:ext uri="{BB962C8B-B14F-4D97-AF65-F5344CB8AC3E}">
        <p14:creationId xmlns:p14="http://schemas.microsoft.com/office/powerpoint/2010/main" val="169757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2- القصور الواضح في شمولية الخدمات:</a:t>
            </a:r>
            <a:endParaRPr lang="ar-SA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494997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1804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ar-SA" sz="3600" b="1" dirty="0" smtClean="0"/>
              <a:t>3- الطابع التقليدي للخدمات المقدمة.</a:t>
            </a:r>
          </a:p>
          <a:p>
            <a:pPr marL="0" indent="0">
              <a:buNone/>
            </a:pPr>
            <a:endParaRPr lang="ar-SA" sz="3600" b="1" dirty="0"/>
          </a:p>
          <a:p>
            <a:pPr marL="0" indent="0">
              <a:buNone/>
            </a:pPr>
            <a:r>
              <a:rPr lang="ar-SA" sz="3600" b="1" dirty="0" smtClean="0"/>
              <a:t>4- غياب الإطار التشريعي الملائم.</a:t>
            </a:r>
          </a:p>
          <a:p>
            <a:pPr marL="0" indent="0">
              <a:buNone/>
            </a:pPr>
            <a:endParaRPr lang="ar-SA" sz="3600" b="1" dirty="0"/>
          </a:p>
          <a:p>
            <a:pPr marL="0" indent="0">
              <a:buNone/>
            </a:pPr>
            <a:r>
              <a:rPr lang="ar-SA" sz="3600" b="1" dirty="0" smtClean="0"/>
              <a:t>5- الحاجة إلى تدعيم وتطوير الترتيبات الإدارية.</a:t>
            </a:r>
          </a:p>
          <a:p>
            <a:pPr marL="0" indent="0">
              <a:buNone/>
            </a:pPr>
            <a:endParaRPr lang="ar-SA" sz="3600" b="1" dirty="0"/>
          </a:p>
          <a:p>
            <a:pPr marL="0" indent="0">
              <a:buNone/>
            </a:pPr>
            <a:r>
              <a:rPr lang="ar-SA" sz="3600" b="1" dirty="0" smtClean="0"/>
              <a:t>6- عدم توفر المهنيين العاملين في مجال التربية الخاصة.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4069672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chemeClr val="accent2"/>
                </a:solidFill>
              </a:rPr>
              <a:t>توصيات لتطوير خدمات التربية الخاصة في الوطن العربي:</a:t>
            </a:r>
            <a:endParaRPr lang="ar-SA" b="1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/>
              <a:t>1- إقرار حق ذوي الاحتياجات الخاصة في الحصول على الخدمات التربوية من خلال إصدار التشريعات الخاصة بذلك.</a:t>
            </a:r>
          </a:p>
          <a:p>
            <a:pPr marL="0" indent="0">
              <a:buNone/>
            </a:pPr>
            <a:r>
              <a:rPr lang="ar-SA" b="1" dirty="0" smtClean="0"/>
              <a:t>2- التأكيد على مسؤولية وزارات التربية عن خدمات التربية الخاصة وإقرار ذلك من خلال الأنظمة والقوانين التعليمية وإنشاء إدارات للتربية الخاصة ضمن وازارة التربية والتعليم.</a:t>
            </a:r>
          </a:p>
          <a:p>
            <a:pPr marL="0" indent="0">
              <a:buNone/>
            </a:pPr>
            <a:r>
              <a:rPr lang="ar-SA" b="1" dirty="0" smtClean="0"/>
              <a:t>3- تشكيل لجان وطنية للتربية الخاصة مهمتها رسم الخطط الوطنية ومتابعة تنفيذها.</a:t>
            </a:r>
          </a:p>
          <a:p>
            <a:pPr marL="0" indent="0">
              <a:buNone/>
            </a:pPr>
            <a:r>
              <a:rPr lang="ar-SA" b="1" dirty="0" smtClean="0"/>
              <a:t>4- توسيع شبكة الصفوف الخاصة وغرف المصادر خاصة لذوي الاعاقات البسيطة والمتوسطة.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3870971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chemeClr val="accent2"/>
                </a:solidFill>
              </a:rPr>
              <a:t>تطبيقات تربوية حديثة في مجال التربية الخاصة:</a:t>
            </a:r>
            <a:endParaRPr lang="ar-SA" b="1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1- الدمج ومستوياته المختلفة:</a:t>
            </a:r>
          </a:p>
          <a:p>
            <a:pPr marL="0" indent="0">
              <a:buNone/>
            </a:pPr>
            <a:r>
              <a:rPr lang="ar-SA" b="1" dirty="0" smtClean="0"/>
              <a:t>الدمج الشامل: </a:t>
            </a:r>
            <a:r>
              <a:rPr lang="ar-SA" dirty="0" smtClean="0"/>
              <a:t>مجموعة من الاجراءات والممارسات التي تزيد من فرص الفرد للمشاركة القصوى في الحياة الثقافية والاجتماعية.</a:t>
            </a:r>
          </a:p>
          <a:p>
            <a:pPr marL="0" indent="0">
              <a:buNone/>
            </a:pPr>
            <a:r>
              <a:rPr lang="ar-SA" b="1" dirty="0" smtClean="0"/>
              <a:t>الدمج التعليمي: </a:t>
            </a:r>
            <a:r>
              <a:rPr lang="ar-SA" dirty="0" smtClean="0"/>
              <a:t>الاجراءات المتخذة لتوفير خدمات التربية الخاصة من خلال المدرسة العادية باعتبارها مؤسسة تعني بتربية وتعليم أبناء المجتمع.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المبدأ الأساسي في الدمج هو تعليم الطفل المعاق في الصف العادي.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441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SA" b="1" dirty="0" smtClean="0"/>
              <a:t>لا يزال النظام التربوي يستبعد ذوي الاحتياجات الخاصة من خططه وبرامجه.</a:t>
            </a:r>
          </a:p>
          <a:p>
            <a:pPr>
              <a:buFont typeface="Wingdings" pitchFamily="2" charset="2"/>
              <a:buChar char="q"/>
            </a:pPr>
            <a:endParaRPr lang="ar-SA" b="1" dirty="0"/>
          </a:p>
          <a:p>
            <a:pPr>
              <a:buFont typeface="Wingdings" pitchFamily="2" charset="2"/>
              <a:buChar char="q"/>
            </a:pPr>
            <a:r>
              <a:rPr lang="ar-SA" b="1" dirty="0" smtClean="0"/>
              <a:t>اقتصرت الخدمات المقدمة على فئتي الإعاقة البصرية والسمعية.</a:t>
            </a:r>
          </a:p>
          <a:p>
            <a:pPr marL="0" indent="0">
              <a:buNone/>
            </a:pPr>
            <a:endParaRPr lang="ar-SA" b="1" dirty="0" smtClean="0"/>
          </a:p>
          <a:p>
            <a:pPr>
              <a:buFont typeface="Wingdings" pitchFamily="2" charset="2"/>
              <a:buChar char="q"/>
            </a:pPr>
            <a:r>
              <a:rPr lang="ar-SA" b="1" dirty="0" smtClean="0"/>
              <a:t>إنشاء مراكز ومؤسسات داخلية خاصة بذوي الاعاقات الشديدة والمتوسطة.</a:t>
            </a:r>
          </a:p>
          <a:p>
            <a:pPr marL="0" indent="0">
              <a:buNone/>
            </a:pPr>
            <a:endParaRPr lang="ar-SA" b="1" dirty="0" smtClean="0"/>
          </a:p>
          <a:p>
            <a:pPr>
              <a:buFont typeface="Wingdings" pitchFamily="2" charset="2"/>
              <a:buChar char="q"/>
            </a:pPr>
            <a:r>
              <a:rPr lang="ar-SA" b="1" dirty="0" smtClean="0"/>
              <a:t>لا زالت معظم الدول النامية في مراحلها الأولية</a:t>
            </a:r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14815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أشكال ودرجات الدمج التعليمي:</a:t>
            </a:r>
            <a:endParaRPr lang="ar-SA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820812"/>
              </p:ext>
            </p:extLst>
          </p:nvPr>
        </p:nvGraphicFramePr>
        <p:xfrm>
          <a:off x="518864" y="1196752"/>
          <a:ext cx="8229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578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2- الخطة التربوية الفردية: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1Minus"/>
            </a:pPr>
            <a:r>
              <a:rPr lang="ar-SA" b="1" dirty="0" smtClean="0"/>
              <a:t>وصف عام لمستوى الأداء الحالي.</a:t>
            </a:r>
          </a:p>
          <a:p>
            <a:pPr marL="514350" indent="-514350">
              <a:lnSpc>
                <a:spcPct val="150000"/>
              </a:lnSpc>
              <a:buAutoNum type="arabic1Minus"/>
            </a:pPr>
            <a:r>
              <a:rPr lang="ar-SA" b="1" dirty="0" smtClean="0"/>
              <a:t>الأهداف العامة التي يسعى البرنامج لتحقيقها خلال العام الدراسي.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b="1" dirty="0" smtClean="0"/>
              <a:t>ج- تحديد الأهداف قصيرة المدى.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b="1" dirty="0" smtClean="0"/>
              <a:t>د- المكان التربوي المناسب للطفل.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b="1" dirty="0" smtClean="0"/>
              <a:t>هـ- الخدمات المساندة اللازمة لتحقيق الأهداف العامة.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544018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3- التقييم المستمر :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ar-SA" b="1" dirty="0" smtClean="0"/>
              <a:t>يسمح بقياس فاعلية البرامج من خلال التعرف على درجة التحسن في أداء الطفل.</a:t>
            </a:r>
          </a:p>
          <a:p>
            <a:pPr marL="0" indent="0">
              <a:lnSpc>
                <a:spcPct val="150000"/>
              </a:lnSpc>
              <a:buNone/>
            </a:pPr>
            <a:endParaRPr lang="ar-SA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ar-SA" b="1" dirty="0" smtClean="0"/>
              <a:t>على ضوء نتائج هذا لتقييم يتم إجراء التعديلات اللازمة في البرنامج التدريبي أو الأساليب والوسائل المستخدمة.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844053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4- إشراك الأهل: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ar-SA" dirty="0" smtClean="0"/>
              <a:t>يعتبر الأهل من أفضل المصادر في تقييم الطفل والتعرف على احتياجاته.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يقضي الطفل الجزء الأكبر من الوقت مع أسرته مما يساعد على تطبيق ما تعلمه والتدريب عليه.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 الاتصال المتبادل بين الأسرة والاختصاصيين العاملين مع الطفل يوفر تغذية راجعة عن مدى استفادة الطفل من البرنامج.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الاستعانة بأولياء الأمور في الأنشطة اللامنهجية.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إشراك الأهل والحصول على ثقتهم يساعد في الحصول على الدعم العام للبرنامج التعليمي ويسهل العقبات التي تعترضه.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234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5- الاستخدام الفعال لاستراتيجيات تعديل السلوك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b="1" dirty="0"/>
          </a:p>
          <a:p>
            <a:pPr>
              <a:buFont typeface="Wingdings" pitchFamily="2" charset="2"/>
              <a:buChar char="Ø"/>
            </a:pPr>
            <a:r>
              <a:rPr lang="ar-SA" sz="4000" b="1" dirty="0" smtClean="0"/>
              <a:t>استراتيجيات تعديل السلوك أكثر الاستراتيجيات التعليمية استخدامًا في مجال تربية وتأهيل المعاقين والبرامج العلاجية المقدمة لهم.</a:t>
            </a:r>
          </a:p>
          <a:p>
            <a:pPr marL="0" indent="0">
              <a:buNone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19418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sz="3600" b="1" dirty="0" smtClean="0"/>
              <a:t>صعوبة تعميم الخدمات وإيصالها لجميع فئات ذوي الاحتياجات الخاصة  بسبب:</a:t>
            </a:r>
            <a:endParaRPr lang="ar-SA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r-SA" sz="3200" b="1" dirty="0" smtClean="0"/>
              <a:t>2- تناقضها </a:t>
            </a:r>
            <a:r>
              <a:rPr lang="ar-SA" sz="3600" b="1" dirty="0" smtClean="0"/>
              <a:t>وعدم انسجامها مع المفاهيم التربوية المعاصرة التي تقوم على توفير فرص تعليمية متساوية لجميع التلاميذ داخل المبنى المدرسي</a:t>
            </a:r>
            <a:r>
              <a:rPr lang="ar-SA" dirty="0"/>
              <a:t>.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r-SA" sz="4000" b="1" dirty="0" smtClean="0"/>
              <a:t>1- </a:t>
            </a:r>
            <a:r>
              <a:rPr lang="ar-SA" sz="3600" b="1" dirty="0" smtClean="0"/>
              <a:t>ارتفاع كلفة هذه الخدمات التقليدية.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24879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ar-SA" b="1" dirty="0" smtClean="0"/>
              <a:t>حجم التكلفة المادية والبشرية المترتبة على توفير خدمات التربية الخاصة التقليدية من خلال المراكز والمؤسسات الداخلية والنهارية .</a:t>
            </a:r>
          </a:p>
          <a:p>
            <a:pPr>
              <a:buFont typeface="Wingdings" pitchFamily="2" charset="2"/>
              <a:buChar char="Ø"/>
            </a:pPr>
            <a:endParaRPr lang="ar-SA" b="1" dirty="0"/>
          </a:p>
          <a:p>
            <a:pPr>
              <a:buFont typeface="Wingdings" pitchFamily="2" charset="2"/>
              <a:buChar char="Ø"/>
            </a:pPr>
            <a:r>
              <a:rPr lang="ar-SA" b="1" dirty="0" smtClean="0"/>
              <a:t>محدودية القدرة الاستيعابية لمثل هذه المراكز يجعل الغالبية العظمى من دون خدمات.</a:t>
            </a:r>
          </a:p>
          <a:p>
            <a:pPr>
              <a:buFont typeface="Wingdings" pitchFamily="2" charset="2"/>
              <a:buChar char="Ø"/>
            </a:pPr>
            <a:endParaRPr lang="ar-SA" b="1" dirty="0" smtClean="0"/>
          </a:p>
          <a:p>
            <a:pPr>
              <a:buFont typeface="Wingdings" pitchFamily="2" charset="2"/>
              <a:buChar char="Ø"/>
            </a:pPr>
            <a:r>
              <a:rPr lang="ar-SA" b="1" dirty="0" smtClean="0"/>
              <a:t>البرامج التي تقوم على أساس الدمج التربوي في المدارس والبرامج العادية تقدم خدماتها لعدد أكبر وبتكلفة أقل وتمتاز بنوعية الخدمات التربوية الملائمة لذوي الحالات البسيطة والمتوسطة.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46081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b="1" dirty="0" smtClean="0"/>
              <a:t>من الناحية التاريخية مرت خدمات التربية الخاصة بأربع مراحل أساسية: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371522100"/>
              </p:ext>
            </p:extLst>
          </p:nvPr>
        </p:nvGraphicFramePr>
        <p:xfrm>
          <a:off x="1475656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89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/>
              <a:t>2- مرحلة الرعاية المؤسسية: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/>
              <a:t>النمط </a:t>
            </a:r>
            <a:r>
              <a:rPr lang="ar-SA" b="1" dirty="0" err="1" smtClean="0"/>
              <a:t>الايوائي</a:t>
            </a:r>
            <a:endParaRPr lang="ar-SA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/>
              <a:t>العاطفة الدينية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/>
              <a:t>زيادة عدد المؤسسات والمراكز الداخلية.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/>
              <a:t>تقديم البرامج التعليمية للصم والمكفوفين فقط.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/>
              <a:t>ايواء المعاقين في مؤسسات معزولة عن المجتمع.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/>
              <a:t>تم إنشاء بعض المعاهد والمراكز التعليمية الداخلية لتقديم التدريب والرعاية بعيدًا عن الأسرة ومن دون مشاركتها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688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/>
              <a:t>3- مرحلة التأهيل والتدريب: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/>
              <a:t>إنشاء الجمعيات التطوعية.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/>
              <a:t>مطالبة الحكومات بالاهتمام بقضية المعاقين.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/>
              <a:t>تقدمت العلوم الأخرى كالطب وعلم النفس والتربية مما سمح في فهم أسباب الاعاقة وطرق العلاج وأساليب التعليم.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/>
              <a:t>تغيرت النظرة للمعاقين.</a:t>
            </a:r>
          </a:p>
          <a:p>
            <a:pPr>
              <a:buFont typeface="Wingdings" pitchFamily="2" charset="2"/>
              <a:buChar char="Ø"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26555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4- مرحلة الإدماج: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ar-SA" b="1" dirty="0" smtClean="0"/>
              <a:t>ظهر مفهوم الدمج في السنة الدولية للمعاقين عام 1981م.</a:t>
            </a:r>
          </a:p>
          <a:p>
            <a:pPr>
              <a:buFont typeface="Wingdings" pitchFamily="2" charset="2"/>
              <a:buChar char="Ø"/>
            </a:pPr>
            <a:r>
              <a:rPr lang="ar-SA" b="1" dirty="0" smtClean="0"/>
              <a:t>مفاهيم «المساواة» و «المشاركة الكاملة» و «التربية للجميع» و «مجتمع للجميع».</a:t>
            </a:r>
          </a:p>
          <a:p>
            <a:pPr>
              <a:buFont typeface="Wingdings" pitchFamily="2" charset="2"/>
              <a:buChar char="Ø"/>
            </a:pPr>
            <a:r>
              <a:rPr lang="ar-SA" b="1" dirty="0" smtClean="0"/>
              <a:t>برنامج العمل العالمي للمعاقين.</a:t>
            </a:r>
          </a:p>
          <a:p>
            <a:pPr>
              <a:buFont typeface="Wingdings" pitchFamily="2" charset="2"/>
              <a:buChar char="Ø"/>
            </a:pPr>
            <a:r>
              <a:rPr lang="ar-SA" b="1" dirty="0" smtClean="0"/>
              <a:t>أصبح مفهوم الدمج ممارسة تربوية قائمة في كثير من البلدان, وهو يعني: تحقيق فرص المساواة والمشاركة التامة للمعاقين في المجتمع أسوة بأقرانهم العاديين وهذا يتطلب تكوين اتجاهات اجتماعية ايجابية نحوهم وإزالة جميع مظاهر التمييز تجاههم.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371959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4000" b="1" dirty="0" smtClean="0"/>
              <a:t>مفهوم العادية:</a:t>
            </a:r>
          </a:p>
          <a:p>
            <a:r>
              <a:rPr lang="ar-SA" sz="4000" b="1" dirty="0" smtClean="0"/>
              <a:t>الاقتراب بالمعاقين ما أمكن من حياة العاديين وإبعادهم عن الخدمات المؤسسية المنعزلة والتعامل معهم على نحو طبيعي.</a:t>
            </a:r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val="10066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1088</Words>
  <Application>Microsoft Office PowerPoint</Application>
  <PresentationFormat>عرض على الشاشة (3:4)‏</PresentationFormat>
  <Paragraphs>120</Paragraphs>
  <Slides>24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نسق Office</vt:lpstr>
      <vt:lpstr>التطور التاريخي لخدمات التربية الخاصة </vt:lpstr>
      <vt:lpstr>  </vt:lpstr>
      <vt:lpstr>صعوبة تعميم الخدمات وإيصالها لجميع فئات ذوي الاحتياجات الخاصة  بسبب:</vt:lpstr>
      <vt:lpstr>عرض تقديمي في PowerPoint</vt:lpstr>
      <vt:lpstr>من الناحية التاريخية مرت خدمات التربية الخاصة بأربع مراحل أساسية:</vt:lpstr>
      <vt:lpstr>2- مرحلة الرعاية المؤسسية:</vt:lpstr>
      <vt:lpstr>3- مرحلة التأهيل والتدريب:</vt:lpstr>
      <vt:lpstr>4- مرحلة الإدماج:</vt:lpstr>
      <vt:lpstr>عرض تقديمي في PowerPoint</vt:lpstr>
      <vt:lpstr>5- الاحتواء:</vt:lpstr>
      <vt:lpstr>أبرز التطورات التي حدثت في العقود الماضية:</vt:lpstr>
      <vt:lpstr>عرض تقديمي في PowerPoint</vt:lpstr>
      <vt:lpstr>واقع خدمات التربية الخاصة في الوطن العربي</vt:lpstr>
      <vt:lpstr>أسباب ارتفاع نسبة الإعاقة في الوطن العربي:</vt:lpstr>
      <vt:lpstr>السمات العامة لواقع خدمات التربية الخاصة في الوطن العربي:</vt:lpstr>
      <vt:lpstr>2- القصور الواضح في شمولية الخدمات:</vt:lpstr>
      <vt:lpstr>عرض تقديمي في PowerPoint</vt:lpstr>
      <vt:lpstr>توصيات لتطوير خدمات التربية الخاصة في الوطن العربي:</vt:lpstr>
      <vt:lpstr>تطبيقات تربوية حديثة في مجال التربية الخاصة:</vt:lpstr>
      <vt:lpstr>أشكال ودرجات الدمج التعليمي:</vt:lpstr>
      <vt:lpstr>2- الخطة التربوية الفردية:</vt:lpstr>
      <vt:lpstr>3- التقييم المستمر :</vt:lpstr>
      <vt:lpstr>4- إشراك الأهل:</vt:lpstr>
      <vt:lpstr>5- الاستخدام الفعال لاستراتيجيات تعديل السلوك: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التطور التاريخي لخدمات التربية الخاصة</dc:title>
  <dc:creator>hp</dc:creator>
  <cp:lastModifiedBy>hp</cp:lastModifiedBy>
  <cp:revision>14</cp:revision>
  <dcterms:created xsi:type="dcterms:W3CDTF">2017-10-07T23:11:19Z</dcterms:created>
  <dcterms:modified xsi:type="dcterms:W3CDTF">2017-10-08T01:15:20Z</dcterms:modified>
</cp:coreProperties>
</file>