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33036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3807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107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58458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5595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9020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1174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34200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9114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56674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33232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B8D5-1929-428E-BF9B-059D747826F4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4297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524388" y="2139042"/>
            <a:ext cx="7086599" cy="2024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أساليب تنظيم (تبويب) وعرض البيانات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60314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4797" t="20805" r="35642" b="36023"/>
          <a:stretch>
            <a:fillRect/>
          </a:stretch>
        </p:blipFill>
        <p:spPr>
          <a:xfrm>
            <a:off x="1052623" y="-1"/>
            <a:ext cx="10313582" cy="62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41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6701" t="66574" r="36009" b="14650"/>
          <a:stretch>
            <a:fillRect/>
          </a:stretch>
        </p:blipFill>
        <p:spPr>
          <a:xfrm>
            <a:off x="2190308" y="733646"/>
            <a:ext cx="8537944" cy="42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05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6097" t="22395" r="35684" b="8648"/>
          <a:stretch>
            <a:fillRect/>
          </a:stretch>
        </p:blipFill>
        <p:spPr>
          <a:xfrm>
            <a:off x="1786270" y="287383"/>
            <a:ext cx="8261497" cy="63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33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/>
          <a:srcRect l="35295" t="22059" r="37149" b="9314"/>
          <a:stretch>
            <a:fillRect/>
          </a:stretch>
        </p:blipFill>
        <p:spPr>
          <a:xfrm>
            <a:off x="2456122" y="255180"/>
            <a:ext cx="7910622" cy="577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10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5874" t="21968" r="35187" b="11442"/>
          <a:stretch>
            <a:fillRect/>
          </a:stretch>
        </p:blipFill>
        <p:spPr>
          <a:xfrm>
            <a:off x="1839433" y="648586"/>
            <a:ext cx="8420986" cy="59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21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4554" t="17168" r="32365" b="36117"/>
          <a:stretch/>
        </p:blipFill>
        <p:spPr>
          <a:xfrm>
            <a:off x="3077936" y="179615"/>
            <a:ext cx="6392635" cy="64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60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3328" t="16312" r="31778" b="15079"/>
          <a:stretch/>
        </p:blipFill>
        <p:spPr>
          <a:xfrm>
            <a:off x="3249386" y="244928"/>
            <a:ext cx="7372350" cy="639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11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3082" t="17723" r="34614" b="29065"/>
          <a:stretch/>
        </p:blipFill>
        <p:spPr>
          <a:xfrm>
            <a:off x="3036815" y="402671"/>
            <a:ext cx="6384022" cy="62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78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2423" t="14325" r="31684" b="28754"/>
          <a:stretch/>
        </p:blipFill>
        <p:spPr>
          <a:xfrm>
            <a:off x="2914650" y="220436"/>
            <a:ext cx="7151913" cy="65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375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557" t="20500" r="36912" b="10276"/>
          <a:stretch/>
        </p:blipFill>
        <p:spPr>
          <a:xfrm>
            <a:off x="3306536" y="107771"/>
            <a:ext cx="7200900" cy="66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703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6685" t="18114" r="36975" b="59217"/>
          <a:stretch/>
        </p:blipFill>
        <p:spPr>
          <a:xfrm>
            <a:off x="992777" y="587829"/>
            <a:ext cx="10319657" cy="50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74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5000" t="21399" r="36481" b="10841"/>
          <a:stretch>
            <a:fillRect/>
          </a:stretch>
        </p:blipFill>
        <p:spPr>
          <a:xfrm>
            <a:off x="1956391" y="0"/>
            <a:ext cx="8580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34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6128" t="20324" r="35809" b="13823"/>
          <a:stretch>
            <a:fillRect/>
          </a:stretch>
        </p:blipFill>
        <p:spPr>
          <a:xfrm>
            <a:off x="2806996" y="393406"/>
            <a:ext cx="7942520" cy="64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81564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</Words>
  <Application>Microsoft Office PowerPoint</Application>
  <PresentationFormat>مخصص</PresentationFormat>
  <Paragraphs>1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skills</cp:lastModifiedBy>
  <cp:revision>16</cp:revision>
  <dcterms:created xsi:type="dcterms:W3CDTF">2017-02-08T08:59:39Z</dcterms:created>
  <dcterms:modified xsi:type="dcterms:W3CDTF">2017-02-18T19:32:57Z</dcterms:modified>
</cp:coreProperties>
</file>