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
  </p:notesMasterIdLst>
  <p:handoutMasterIdLst>
    <p:handoutMasterId r:id="rId10"/>
  </p:handoutMasterIdLst>
  <p:sldIdLst>
    <p:sldId id="318" r:id="rId2"/>
    <p:sldId id="329" r:id="rId3"/>
    <p:sldId id="330" r:id="rId4"/>
    <p:sldId id="331" r:id="rId5"/>
    <p:sldId id="332" r:id="rId6"/>
    <p:sldId id="333" r:id="rId7"/>
    <p:sldId id="334" r:id="rId8"/>
  </p:sldIdLst>
  <p:sldSz cx="12188825" cy="6858000"/>
  <p:notesSz cx="6858000" cy="9144000"/>
  <p:custDataLst>
    <p:tags r:id="rId11"/>
  </p:custDataLst>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29" autoAdjust="0"/>
  </p:normalViewPr>
  <p:slideViewPr>
    <p:cSldViewPr showGuides="1">
      <p:cViewPr varScale="1">
        <p:scale>
          <a:sx n="67" d="100"/>
          <a:sy n="67" d="100"/>
        </p:scale>
        <p:origin x="644" y="5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9" d="100"/>
          <a:sy n="69" d="100"/>
        </p:scale>
        <p:origin x="41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AA1DE-0316-4214-93A8-07837C7DCFEE}" type="doc">
      <dgm:prSet loTypeId="urn:microsoft.com/office/officeart/2005/8/layout/hierarchy4" loCatId="relationship" qsTypeId="urn:microsoft.com/office/officeart/2005/8/quickstyle/3d4" qsCatId="3D" csTypeId="urn:microsoft.com/office/officeart/2005/8/colors/accent1_2" csCatId="accent1" phldr="1"/>
      <dgm:spPr/>
      <dgm:t>
        <a:bodyPr/>
        <a:lstStyle/>
        <a:p>
          <a:pPr rtl="1"/>
          <a:endParaRPr lang="ar-SA"/>
        </a:p>
      </dgm:t>
    </dgm:pt>
    <dgm:pt modelId="{469628A2-3110-4E0C-85F7-5A0481C9A54C}">
      <dgm:prSet phldrT="[نص]"/>
      <dgm:spPr/>
      <dgm:t>
        <a:bodyPr/>
        <a:lstStyle/>
        <a:p>
          <a:pPr rtl="1"/>
          <a:r>
            <a:rPr lang="ar-SA" b="1" dirty="0">
              <a:solidFill>
                <a:srgbClr val="00B050"/>
              </a:solidFill>
            </a:rPr>
            <a:t>أهداف التسعير</a:t>
          </a:r>
        </a:p>
      </dgm:t>
    </dgm:pt>
    <dgm:pt modelId="{933C2D9C-15DE-460A-9515-40BFFF93CF87}" type="parTrans" cxnId="{68C9037B-3B20-4C2A-AD04-9C37E358A55C}">
      <dgm:prSet/>
      <dgm:spPr/>
      <dgm:t>
        <a:bodyPr/>
        <a:lstStyle/>
        <a:p>
          <a:pPr rtl="1"/>
          <a:endParaRPr lang="ar-SA"/>
        </a:p>
      </dgm:t>
    </dgm:pt>
    <dgm:pt modelId="{8AA6C965-2510-448B-A65F-1B8F83FD8795}" type="sibTrans" cxnId="{68C9037B-3B20-4C2A-AD04-9C37E358A55C}">
      <dgm:prSet/>
      <dgm:spPr/>
      <dgm:t>
        <a:bodyPr/>
        <a:lstStyle/>
        <a:p>
          <a:pPr rtl="1"/>
          <a:endParaRPr lang="ar-SA"/>
        </a:p>
      </dgm:t>
    </dgm:pt>
    <dgm:pt modelId="{9486CCEE-435E-47BF-890E-8A507E1DD760}">
      <dgm:prSet phldrT="[نص]"/>
      <dgm:spPr/>
      <dgm:t>
        <a:bodyPr/>
        <a:lstStyle/>
        <a:p>
          <a:pPr rtl="1"/>
          <a:r>
            <a:rPr lang="ar-SA" dirty="0"/>
            <a:t>هدف تعظيم الأرباح</a:t>
          </a:r>
        </a:p>
      </dgm:t>
    </dgm:pt>
    <dgm:pt modelId="{F52CB730-A1E2-40D8-BD20-A2B6FEABA407}" type="parTrans" cxnId="{6DF9FFD0-9F63-4302-8B12-B3EB4367225F}">
      <dgm:prSet/>
      <dgm:spPr/>
      <dgm:t>
        <a:bodyPr/>
        <a:lstStyle/>
        <a:p>
          <a:pPr rtl="1"/>
          <a:endParaRPr lang="ar-SA"/>
        </a:p>
      </dgm:t>
    </dgm:pt>
    <dgm:pt modelId="{66C54AA2-BCD1-48AA-B4C2-B97A0411AB9E}" type="sibTrans" cxnId="{6DF9FFD0-9F63-4302-8B12-B3EB4367225F}">
      <dgm:prSet/>
      <dgm:spPr/>
      <dgm:t>
        <a:bodyPr/>
        <a:lstStyle/>
        <a:p>
          <a:pPr rtl="1"/>
          <a:endParaRPr lang="ar-SA"/>
        </a:p>
      </dgm:t>
    </dgm:pt>
    <dgm:pt modelId="{A5BEF3A4-943C-4F73-A2F3-52E0DFDB6EF1}">
      <dgm:prSet phldrT="[نص]"/>
      <dgm:spPr/>
      <dgm:t>
        <a:bodyPr/>
        <a:lstStyle/>
        <a:p>
          <a:pPr rtl="1"/>
          <a:r>
            <a:rPr lang="ar-SA" dirty="0"/>
            <a:t>هدف الحفاظ على الوضع الراهن</a:t>
          </a:r>
        </a:p>
      </dgm:t>
    </dgm:pt>
    <dgm:pt modelId="{CC6B5BC3-D261-43DB-9FDE-7CAD14CA8B79}" type="parTrans" cxnId="{2F3463F8-3B4A-4185-A648-30DFE0AE73C2}">
      <dgm:prSet/>
      <dgm:spPr/>
      <dgm:t>
        <a:bodyPr/>
        <a:lstStyle/>
        <a:p>
          <a:pPr rtl="1"/>
          <a:endParaRPr lang="ar-SA"/>
        </a:p>
      </dgm:t>
    </dgm:pt>
    <dgm:pt modelId="{74040E90-FE3A-43CC-B9E2-E46C6816E7BA}" type="sibTrans" cxnId="{2F3463F8-3B4A-4185-A648-30DFE0AE73C2}">
      <dgm:prSet/>
      <dgm:spPr/>
      <dgm:t>
        <a:bodyPr/>
        <a:lstStyle/>
        <a:p>
          <a:pPr rtl="1"/>
          <a:endParaRPr lang="ar-SA"/>
        </a:p>
      </dgm:t>
    </dgm:pt>
    <dgm:pt modelId="{638190FD-1E00-469A-B933-FA1E0767611A}">
      <dgm:prSet phldrT="[نص]"/>
      <dgm:spPr/>
      <dgm:t>
        <a:bodyPr/>
        <a:lstStyle/>
        <a:p>
          <a:pPr rtl="1"/>
          <a:r>
            <a:rPr lang="ar-SA" dirty="0"/>
            <a:t>هدف البقاء</a:t>
          </a:r>
        </a:p>
      </dgm:t>
    </dgm:pt>
    <dgm:pt modelId="{9A4FD11A-13CB-4E04-9827-B3679A40B1B1}" type="parTrans" cxnId="{48FD012A-FA90-4454-BF63-FA097C65BA00}">
      <dgm:prSet/>
      <dgm:spPr/>
      <dgm:t>
        <a:bodyPr/>
        <a:lstStyle/>
        <a:p>
          <a:pPr rtl="1"/>
          <a:endParaRPr lang="ar-SA"/>
        </a:p>
      </dgm:t>
    </dgm:pt>
    <dgm:pt modelId="{EE1B3FD5-C6FF-4DDD-AC93-BFA4E5B0F87A}" type="sibTrans" cxnId="{48FD012A-FA90-4454-BF63-FA097C65BA00}">
      <dgm:prSet/>
      <dgm:spPr/>
      <dgm:t>
        <a:bodyPr/>
        <a:lstStyle/>
        <a:p>
          <a:pPr rtl="1"/>
          <a:endParaRPr lang="ar-SA"/>
        </a:p>
      </dgm:t>
    </dgm:pt>
    <dgm:pt modelId="{822C55F2-96FD-4842-B091-40A73DC113EE}">
      <dgm:prSet phldrT="[نص]"/>
      <dgm:spPr/>
      <dgm:t>
        <a:bodyPr/>
        <a:lstStyle/>
        <a:p>
          <a:pPr rtl="1"/>
          <a:r>
            <a:rPr lang="ar-SA" dirty="0"/>
            <a:t>هدف قيادة جودة المنتج</a:t>
          </a:r>
        </a:p>
      </dgm:t>
    </dgm:pt>
    <dgm:pt modelId="{D93E7E91-15FE-47A1-8C41-C71FA243C0AE}" type="parTrans" cxnId="{EE82EAE0-3E15-4526-9A70-DAAC89B4C6BB}">
      <dgm:prSet/>
      <dgm:spPr/>
      <dgm:t>
        <a:bodyPr/>
        <a:lstStyle/>
        <a:p>
          <a:pPr rtl="1"/>
          <a:endParaRPr lang="ar-SA"/>
        </a:p>
      </dgm:t>
    </dgm:pt>
    <dgm:pt modelId="{A2E78B64-A7D5-454D-8A8D-A504A6CB8C62}" type="sibTrans" cxnId="{EE82EAE0-3E15-4526-9A70-DAAC89B4C6BB}">
      <dgm:prSet/>
      <dgm:spPr/>
      <dgm:t>
        <a:bodyPr/>
        <a:lstStyle/>
        <a:p>
          <a:pPr rtl="1"/>
          <a:endParaRPr lang="ar-SA"/>
        </a:p>
      </dgm:t>
    </dgm:pt>
    <dgm:pt modelId="{54EE2FED-3A84-4F89-98D1-5191FEA6FF63}">
      <dgm:prSet phldrT="[نص]"/>
      <dgm:spPr/>
      <dgm:t>
        <a:bodyPr/>
        <a:lstStyle/>
        <a:p>
          <a:pPr rtl="1"/>
          <a:r>
            <a:rPr lang="ar-SA" dirty="0"/>
            <a:t>هدف قيادة الحصة السوقية</a:t>
          </a:r>
        </a:p>
      </dgm:t>
    </dgm:pt>
    <dgm:pt modelId="{C48CC2A4-BF16-4BD1-9D29-33433827D0E8}" type="sibTrans" cxnId="{AEFDA23D-8FCE-4B22-B502-90C3E2EC1EE0}">
      <dgm:prSet/>
      <dgm:spPr/>
      <dgm:t>
        <a:bodyPr/>
        <a:lstStyle/>
        <a:p>
          <a:pPr rtl="1"/>
          <a:endParaRPr lang="ar-SA"/>
        </a:p>
      </dgm:t>
    </dgm:pt>
    <dgm:pt modelId="{481154FF-2797-4770-BBBF-40071CEEEE20}" type="parTrans" cxnId="{AEFDA23D-8FCE-4B22-B502-90C3E2EC1EE0}">
      <dgm:prSet/>
      <dgm:spPr/>
      <dgm:t>
        <a:bodyPr/>
        <a:lstStyle/>
        <a:p>
          <a:pPr rtl="1"/>
          <a:endParaRPr lang="ar-SA"/>
        </a:p>
      </dgm:t>
    </dgm:pt>
    <dgm:pt modelId="{2A4B658A-F021-4E48-8597-1DF28C53E201}" type="pres">
      <dgm:prSet presAssocID="{753AA1DE-0316-4214-93A8-07837C7DCFEE}" presName="Name0" presStyleCnt="0">
        <dgm:presLayoutVars>
          <dgm:chPref val="1"/>
          <dgm:dir/>
          <dgm:animOne val="branch"/>
          <dgm:animLvl val="lvl"/>
          <dgm:resizeHandles/>
        </dgm:presLayoutVars>
      </dgm:prSet>
      <dgm:spPr/>
    </dgm:pt>
    <dgm:pt modelId="{B9B67706-7915-4DB0-B598-5289F5F1F565}" type="pres">
      <dgm:prSet presAssocID="{469628A2-3110-4E0C-85F7-5A0481C9A54C}" presName="vertOne" presStyleCnt="0"/>
      <dgm:spPr/>
    </dgm:pt>
    <dgm:pt modelId="{C92E66D1-6A4F-4076-A28F-126C427433ED}" type="pres">
      <dgm:prSet presAssocID="{469628A2-3110-4E0C-85F7-5A0481C9A54C}" presName="txOne" presStyleLbl="node0" presStyleIdx="0" presStyleCnt="1" custLinFactNeighborX="-2295" custLinFactNeighborY="20439">
        <dgm:presLayoutVars>
          <dgm:chPref val="3"/>
        </dgm:presLayoutVars>
      </dgm:prSet>
      <dgm:spPr/>
    </dgm:pt>
    <dgm:pt modelId="{1F093072-618F-42E5-BA62-F937CD1A9818}" type="pres">
      <dgm:prSet presAssocID="{469628A2-3110-4E0C-85F7-5A0481C9A54C}" presName="parTransOne" presStyleCnt="0"/>
      <dgm:spPr/>
    </dgm:pt>
    <dgm:pt modelId="{97349D53-4E72-4A06-98E0-A0820D01AF1F}" type="pres">
      <dgm:prSet presAssocID="{469628A2-3110-4E0C-85F7-5A0481C9A54C}" presName="horzOne" presStyleCnt="0"/>
      <dgm:spPr/>
    </dgm:pt>
    <dgm:pt modelId="{10D971D6-02F6-4BF0-9E6A-5DD8C5B2F09F}" type="pres">
      <dgm:prSet presAssocID="{9486CCEE-435E-47BF-890E-8A507E1DD760}" presName="vertTwo" presStyleCnt="0"/>
      <dgm:spPr/>
    </dgm:pt>
    <dgm:pt modelId="{D42BE398-DFEE-4FC1-849E-1F10761F1C6D}" type="pres">
      <dgm:prSet presAssocID="{9486CCEE-435E-47BF-890E-8A507E1DD760}" presName="txTwo" presStyleLbl="node2" presStyleIdx="0" presStyleCnt="2">
        <dgm:presLayoutVars>
          <dgm:chPref val="3"/>
        </dgm:presLayoutVars>
      </dgm:prSet>
      <dgm:spPr/>
    </dgm:pt>
    <dgm:pt modelId="{C1787E39-B496-4941-8F23-47665A958762}" type="pres">
      <dgm:prSet presAssocID="{9486CCEE-435E-47BF-890E-8A507E1DD760}" presName="parTransTwo" presStyleCnt="0"/>
      <dgm:spPr/>
    </dgm:pt>
    <dgm:pt modelId="{870B57FC-2EB1-4E97-A12F-C98957BF96EA}" type="pres">
      <dgm:prSet presAssocID="{9486CCEE-435E-47BF-890E-8A507E1DD760}" presName="horzTwo" presStyleCnt="0"/>
      <dgm:spPr/>
    </dgm:pt>
    <dgm:pt modelId="{B9EAC723-C51E-4EB4-A2EB-38DB28A6F1CC}" type="pres">
      <dgm:prSet presAssocID="{A5BEF3A4-943C-4F73-A2F3-52E0DFDB6EF1}" presName="vertThree" presStyleCnt="0"/>
      <dgm:spPr/>
    </dgm:pt>
    <dgm:pt modelId="{5ACBE2CF-9322-4930-AAA7-2FA4FEC89BA0}" type="pres">
      <dgm:prSet presAssocID="{A5BEF3A4-943C-4F73-A2F3-52E0DFDB6EF1}" presName="txThree" presStyleLbl="node3" presStyleIdx="0" presStyleCnt="3">
        <dgm:presLayoutVars>
          <dgm:chPref val="3"/>
        </dgm:presLayoutVars>
      </dgm:prSet>
      <dgm:spPr/>
    </dgm:pt>
    <dgm:pt modelId="{7CA7C088-3BED-4D9A-86D3-65D36878E9BA}" type="pres">
      <dgm:prSet presAssocID="{A5BEF3A4-943C-4F73-A2F3-52E0DFDB6EF1}" presName="horzThree" presStyleCnt="0"/>
      <dgm:spPr/>
    </dgm:pt>
    <dgm:pt modelId="{C246D47A-24E2-4FBD-9668-F70534A9AB09}" type="pres">
      <dgm:prSet presAssocID="{74040E90-FE3A-43CC-B9E2-E46C6816E7BA}" presName="sibSpaceThree" presStyleCnt="0"/>
      <dgm:spPr/>
    </dgm:pt>
    <dgm:pt modelId="{98C29089-09B1-424C-B3DC-15E2EBCD4BA9}" type="pres">
      <dgm:prSet presAssocID="{54EE2FED-3A84-4F89-98D1-5191FEA6FF63}" presName="vertThree" presStyleCnt="0"/>
      <dgm:spPr/>
    </dgm:pt>
    <dgm:pt modelId="{9C02A702-97C7-48CA-8B18-868D0CCDFA83}" type="pres">
      <dgm:prSet presAssocID="{54EE2FED-3A84-4F89-98D1-5191FEA6FF63}" presName="txThree" presStyleLbl="node3" presStyleIdx="1" presStyleCnt="3">
        <dgm:presLayoutVars>
          <dgm:chPref val="3"/>
        </dgm:presLayoutVars>
      </dgm:prSet>
      <dgm:spPr/>
    </dgm:pt>
    <dgm:pt modelId="{AC949795-738B-460C-BBC0-3222EFE0FB77}" type="pres">
      <dgm:prSet presAssocID="{54EE2FED-3A84-4F89-98D1-5191FEA6FF63}" presName="horzThree" presStyleCnt="0"/>
      <dgm:spPr/>
    </dgm:pt>
    <dgm:pt modelId="{69F48310-3DCE-424D-8F02-51DAFEA662DC}" type="pres">
      <dgm:prSet presAssocID="{66C54AA2-BCD1-48AA-B4C2-B97A0411AB9E}" presName="sibSpaceTwo" presStyleCnt="0"/>
      <dgm:spPr/>
    </dgm:pt>
    <dgm:pt modelId="{A986CA7E-2F79-45AB-A6F8-733917100F9E}" type="pres">
      <dgm:prSet presAssocID="{638190FD-1E00-469A-B933-FA1E0767611A}" presName="vertTwo" presStyleCnt="0"/>
      <dgm:spPr/>
    </dgm:pt>
    <dgm:pt modelId="{57A0B05C-886A-4A06-A940-5460972247F0}" type="pres">
      <dgm:prSet presAssocID="{638190FD-1E00-469A-B933-FA1E0767611A}" presName="txTwo" presStyleLbl="node2" presStyleIdx="1" presStyleCnt="2">
        <dgm:presLayoutVars>
          <dgm:chPref val="3"/>
        </dgm:presLayoutVars>
      </dgm:prSet>
      <dgm:spPr/>
    </dgm:pt>
    <dgm:pt modelId="{6306730C-4699-4EC2-B2D0-728A9B60C07F}" type="pres">
      <dgm:prSet presAssocID="{638190FD-1E00-469A-B933-FA1E0767611A}" presName="parTransTwo" presStyleCnt="0"/>
      <dgm:spPr/>
    </dgm:pt>
    <dgm:pt modelId="{4EA07880-9BC3-4984-8BAB-CB9385A693CB}" type="pres">
      <dgm:prSet presAssocID="{638190FD-1E00-469A-B933-FA1E0767611A}" presName="horzTwo" presStyleCnt="0"/>
      <dgm:spPr/>
    </dgm:pt>
    <dgm:pt modelId="{442A133C-FDFF-4875-90CC-679C23F533A9}" type="pres">
      <dgm:prSet presAssocID="{822C55F2-96FD-4842-B091-40A73DC113EE}" presName="vertThree" presStyleCnt="0"/>
      <dgm:spPr/>
    </dgm:pt>
    <dgm:pt modelId="{560667AB-2A2F-48E9-A381-A13C567F5A36}" type="pres">
      <dgm:prSet presAssocID="{822C55F2-96FD-4842-B091-40A73DC113EE}" presName="txThree" presStyleLbl="node3" presStyleIdx="2" presStyleCnt="3">
        <dgm:presLayoutVars>
          <dgm:chPref val="3"/>
        </dgm:presLayoutVars>
      </dgm:prSet>
      <dgm:spPr/>
    </dgm:pt>
    <dgm:pt modelId="{DD9D0730-2F1E-4B5D-A5E4-FE6A5BE71AAF}" type="pres">
      <dgm:prSet presAssocID="{822C55F2-96FD-4842-B091-40A73DC113EE}" presName="horzThree" presStyleCnt="0"/>
      <dgm:spPr/>
    </dgm:pt>
  </dgm:ptLst>
  <dgm:cxnLst>
    <dgm:cxn modelId="{FA92D700-32BC-470E-ADBE-75A56B7DF4DA}" type="presOf" srcId="{A5BEF3A4-943C-4F73-A2F3-52E0DFDB6EF1}" destId="{5ACBE2CF-9322-4930-AAA7-2FA4FEC89BA0}" srcOrd="0" destOrd="0" presId="urn:microsoft.com/office/officeart/2005/8/layout/hierarchy4"/>
    <dgm:cxn modelId="{D6A90823-1CA5-4BE2-B87B-6A5BB9A70A8B}" type="presOf" srcId="{638190FD-1E00-469A-B933-FA1E0767611A}" destId="{57A0B05C-886A-4A06-A940-5460972247F0}" srcOrd="0" destOrd="0" presId="urn:microsoft.com/office/officeart/2005/8/layout/hierarchy4"/>
    <dgm:cxn modelId="{644EFA29-C71E-4C10-B24A-8C1B9F8E63BB}" type="presOf" srcId="{753AA1DE-0316-4214-93A8-07837C7DCFEE}" destId="{2A4B658A-F021-4E48-8597-1DF28C53E201}" srcOrd="0" destOrd="0" presId="urn:microsoft.com/office/officeart/2005/8/layout/hierarchy4"/>
    <dgm:cxn modelId="{48FD012A-FA90-4454-BF63-FA097C65BA00}" srcId="{469628A2-3110-4E0C-85F7-5A0481C9A54C}" destId="{638190FD-1E00-469A-B933-FA1E0767611A}" srcOrd="1" destOrd="0" parTransId="{9A4FD11A-13CB-4E04-9827-B3679A40B1B1}" sibTransId="{EE1B3FD5-C6FF-4DDD-AC93-BFA4E5B0F87A}"/>
    <dgm:cxn modelId="{B5A28D2C-BC8B-4274-A0F4-74E0C2CDB54A}" type="presOf" srcId="{9486CCEE-435E-47BF-890E-8A507E1DD760}" destId="{D42BE398-DFEE-4FC1-849E-1F10761F1C6D}" srcOrd="0" destOrd="0" presId="urn:microsoft.com/office/officeart/2005/8/layout/hierarchy4"/>
    <dgm:cxn modelId="{AEFDA23D-8FCE-4B22-B502-90C3E2EC1EE0}" srcId="{9486CCEE-435E-47BF-890E-8A507E1DD760}" destId="{54EE2FED-3A84-4F89-98D1-5191FEA6FF63}" srcOrd="1" destOrd="0" parTransId="{481154FF-2797-4770-BBBF-40071CEEEE20}" sibTransId="{C48CC2A4-BF16-4BD1-9D29-33433827D0E8}"/>
    <dgm:cxn modelId="{69C6344A-836B-4A06-B8BB-344E92F98420}" type="presOf" srcId="{54EE2FED-3A84-4F89-98D1-5191FEA6FF63}" destId="{9C02A702-97C7-48CA-8B18-868D0CCDFA83}" srcOrd="0" destOrd="0" presId="urn:microsoft.com/office/officeart/2005/8/layout/hierarchy4"/>
    <dgm:cxn modelId="{D93D1D6D-023B-4806-9A6C-7471A0D2B4FA}" type="presOf" srcId="{822C55F2-96FD-4842-B091-40A73DC113EE}" destId="{560667AB-2A2F-48E9-A381-A13C567F5A36}" srcOrd="0" destOrd="0" presId="urn:microsoft.com/office/officeart/2005/8/layout/hierarchy4"/>
    <dgm:cxn modelId="{68C9037B-3B20-4C2A-AD04-9C37E358A55C}" srcId="{753AA1DE-0316-4214-93A8-07837C7DCFEE}" destId="{469628A2-3110-4E0C-85F7-5A0481C9A54C}" srcOrd="0" destOrd="0" parTransId="{933C2D9C-15DE-460A-9515-40BFFF93CF87}" sibTransId="{8AA6C965-2510-448B-A65F-1B8F83FD8795}"/>
    <dgm:cxn modelId="{BE28E896-BBC7-4ECF-A2FA-0626B0BE4EFF}" type="presOf" srcId="{469628A2-3110-4E0C-85F7-5A0481C9A54C}" destId="{C92E66D1-6A4F-4076-A28F-126C427433ED}" srcOrd="0" destOrd="0" presId="urn:microsoft.com/office/officeart/2005/8/layout/hierarchy4"/>
    <dgm:cxn modelId="{6DF9FFD0-9F63-4302-8B12-B3EB4367225F}" srcId="{469628A2-3110-4E0C-85F7-5A0481C9A54C}" destId="{9486CCEE-435E-47BF-890E-8A507E1DD760}" srcOrd="0" destOrd="0" parTransId="{F52CB730-A1E2-40D8-BD20-A2B6FEABA407}" sibTransId="{66C54AA2-BCD1-48AA-B4C2-B97A0411AB9E}"/>
    <dgm:cxn modelId="{EE82EAE0-3E15-4526-9A70-DAAC89B4C6BB}" srcId="{638190FD-1E00-469A-B933-FA1E0767611A}" destId="{822C55F2-96FD-4842-B091-40A73DC113EE}" srcOrd="0" destOrd="0" parTransId="{D93E7E91-15FE-47A1-8C41-C71FA243C0AE}" sibTransId="{A2E78B64-A7D5-454D-8A8D-A504A6CB8C62}"/>
    <dgm:cxn modelId="{2F3463F8-3B4A-4185-A648-30DFE0AE73C2}" srcId="{9486CCEE-435E-47BF-890E-8A507E1DD760}" destId="{A5BEF3A4-943C-4F73-A2F3-52E0DFDB6EF1}" srcOrd="0" destOrd="0" parTransId="{CC6B5BC3-D261-43DB-9FDE-7CAD14CA8B79}" sibTransId="{74040E90-FE3A-43CC-B9E2-E46C6816E7BA}"/>
    <dgm:cxn modelId="{71C80D2D-38C3-4D8E-8A26-1E78ED5FFD70}" type="presParOf" srcId="{2A4B658A-F021-4E48-8597-1DF28C53E201}" destId="{B9B67706-7915-4DB0-B598-5289F5F1F565}" srcOrd="0" destOrd="0" presId="urn:microsoft.com/office/officeart/2005/8/layout/hierarchy4"/>
    <dgm:cxn modelId="{7A1963BD-FBF6-429B-9B62-1CF25DBDC0E9}" type="presParOf" srcId="{B9B67706-7915-4DB0-B598-5289F5F1F565}" destId="{C92E66D1-6A4F-4076-A28F-126C427433ED}" srcOrd="0" destOrd="0" presId="urn:microsoft.com/office/officeart/2005/8/layout/hierarchy4"/>
    <dgm:cxn modelId="{3CAE04EA-F4AB-4390-AD76-1A92F28217F0}" type="presParOf" srcId="{B9B67706-7915-4DB0-B598-5289F5F1F565}" destId="{1F093072-618F-42E5-BA62-F937CD1A9818}" srcOrd="1" destOrd="0" presId="urn:microsoft.com/office/officeart/2005/8/layout/hierarchy4"/>
    <dgm:cxn modelId="{36615348-D0BB-4D85-A794-2FD8D4D1AE2E}" type="presParOf" srcId="{B9B67706-7915-4DB0-B598-5289F5F1F565}" destId="{97349D53-4E72-4A06-98E0-A0820D01AF1F}" srcOrd="2" destOrd="0" presId="urn:microsoft.com/office/officeart/2005/8/layout/hierarchy4"/>
    <dgm:cxn modelId="{6C651847-B022-49E8-869D-54372BB46F31}" type="presParOf" srcId="{97349D53-4E72-4A06-98E0-A0820D01AF1F}" destId="{10D971D6-02F6-4BF0-9E6A-5DD8C5B2F09F}" srcOrd="0" destOrd="0" presId="urn:microsoft.com/office/officeart/2005/8/layout/hierarchy4"/>
    <dgm:cxn modelId="{A54BB41F-6445-469E-8D5C-771233556281}" type="presParOf" srcId="{10D971D6-02F6-4BF0-9E6A-5DD8C5B2F09F}" destId="{D42BE398-DFEE-4FC1-849E-1F10761F1C6D}" srcOrd="0" destOrd="0" presId="urn:microsoft.com/office/officeart/2005/8/layout/hierarchy4"/>
    <dgm:cxn modelId="{3EC64BFA-A8C9-4BC9-92DB-32B87A6AA2F6}" type="presParOf" srcId="{10D971D6-02F6-4BF0-9E6A-5DD8C5B2F09F}" destId="{C1787E39-B496-4941-8F23-47665A958762}" srcOrd="1" destOrd="0" presId="urn:microsoft.com/office/officeart/2005/8/layout/hierarchy4"/>
    <dgm:cxn modelId="{926AE5B1-EAE4-4379-A79E-62897DE86FB8}" type="presParOf" srcId="{10D971D6-02F6-4BF0-9E6A-5DD8C5B2F09F}" destId="{870B57FC-2EB1-4E97-A12F-C98957BF96EA}" srcOrd="2" destOrd="0" presId="urn:microsoft.com/office/officeart/2005/8/layout/hierarchy4"/>
    <dgm:cxn modelId="{549B1982-CA8F-42C5-9A49-747DAFB06938}" type="presParOf" srcId="{870B57FC-2EB1-4E97-A12F-C98957BF96EA}" destId="{B9EAC723-C51E-4EB4-A2EB-38DB28A6F1CC}" srcOrd="0" destOrd="0" presId="urn:microsoft.com/office/officeart/2005/8/layout/hierarchy4"/>
    <dgm:cxn modelId="{668A9EEE-80B9-47C3-9718-FA1BDB2F47BE}" type="presParOf" srcId="{B9EAC723-C51E-4EB4-A2EB-38DB28A6F1CC}" destId="{5ACBE2CF-9322-4930-AAA7-2FA4FEC89BA0}" srcOrd="0" destOrd="0" presId="urn:microsoft.com/office/officeart/2005/8/layout/hierarchy4"/>
    <dgm:cxn modelId="{4D8AABB8-0DB0-4785-ADB2-0FCC3992B246}" type="presParOf" srcId="{B9EAC723-C51E-4EB4-A2EB-38DB28A6F1CC}" destId="{7CA7C088-3BED-4D9A-86D3-65D36878E9BA}" srcOrd="1" destOrd="0" presId="urn:microsoft.com/office/officeart/2005/8/layout/hierarchy4"/>
    <dgm:cxn modelId="{A70913C4-C224-4B3D-B7AD-A05DE7DCAD03}" type="presParOf" srcId="{870B57FC-2EB1-4E97-A12F-C98957BF96EA}" destId="{C246D47A-24E2-4FBD-9668-F70534A9AB09}" srcOrd="1" destOrd="0" presId="urn:microsoft.com/office/officeart/2005/8/layout/hierarchy4"/>
    <dgm:cxn modelId="{95C2458E-4391-4C80-8262-39237FD598A6}" type="presParOf" srcId="{870B57FC-2EB1-4E97-A12F-C98957BF96EA}" destId="{98C29089-09B1-424C-B3DC-15E2EBCD4BA9}" srcOrd="2" destOrd="0" presId="urn:microsoft.com/office/officeart/2005/8/layout/hierarchy4"/>
    <dgm:cxn modelId="{B24C2603-D3BD-4347-A573-0B91D282E986}" type="presParOf" srcId="{98C29089-09B1-424C-B3DC-15E2EBCD4BA9}" destId="{9C02A702-97C7-48CA-8B18-868D0CCDFA83}" srcOrd="0" destOrd="0" presId="urn:microsoft.com/office/officeart/2005/8/layout/hierarchy4"/>
    <dgm:cxn modelId="{879FB67B-2F9B-442F-85EA-569FFE6FE0A7}" type="presParOf" srcId="{98C29089-09B1-424C-B3DC-15E2EBCD4BA9}" destId="{AC949795-738B-460C-BBC0-3222EFE0FB77}" srcOrd="1" destOrd="0" presId="urn:microsoft.com/office/officeart/2005/8/layout/hierarchy4"/>
    <dgm:cxn modelId="{AEEE6DC2-C857-4AA1-8F4E-E6CC8D5D7BDE}" type="presParOf" srcId="{97349D53-4E72-4A06-98E0-A0820D01AF1F}" destId="{69F48310-3DCE-424D-8F02-51DAFEA662DC}" srcOrd="1" destOrd="0" presId="urn:microsoft.com/office/officeart/2005/8/layout/hierarchy4"/>
    <dgm:cxn modelId="{D614CC85-EB04-4D82-8A57-149D3757D962}" type="presParOf" srcId="{97349D53-4E72-4A06-98E0-A0820D01AF1F}" destId="{A986CA7E-2F79-45AB-A6F8-733917100F9E}" srcOrd="2" destOrd="0" presId="urn:microsoft.com/office/officeart/2005/8/layout/hierarchy4"/>
    <dgm:cxn modelId="{07D19EBD-9F3A-4B74-8C40-C4256903B1E7}" type="presParOf" srcId="{A986CA7E-2F79-45AB-A6F8-733917100F9E}" destId="{57A0B05C-886A-4A06-A940-5460972247F0}" srcOrd="0" destOrd="0" presId="urn:microsoft.com/office/officeart/2005/8/layout/hierarchy4"/>
    <dgm:cxn modelId="{5EC68090-C3DB-4B5C-A767-0DAB8A8ED71C}" type="presParOf" srcId="{A986CA7E-2F79-45AB-A6F8-733917100F9E}" destId="{6306730C-4699-4EC2-B2D0-728A9B60C07F}" srcOrd="1" destOrd="0" presId="urn:microsoft.com/office/officeart/2005/8/layout/hierarchy4"/>
    <dgm:cxn modelId="{EAA72769-5FBB-47FD-A01B-42D1922137B2}" type="presParOf" srcId="{A986CA7E-2F79-45AB-A6F8-733917100F9E}" destId="{4EA07880-9BC3-4984-8BAB-CB9385A693CB}" srcOrd="2" destOrd="0" presId="urn:microsoft.com/office/officeart/2005/8/layout/hierarchy4"/>
    <dgm:cxn modelId="{19701AB8-5435-4152-9489-C53F8563FD5F}" type="presParOf" srcId="{4EA07880-9BC3-4984-8BAB-CB9385A693CB}" destId="{442A133C-FDFF-4875-90CC-679C23F533A9}" srcOrd="0" destOrd="0" presId="urn:microsoft.com/office/officeart/2005/8/layout/hierarchy4"/>
    <dgm:cxn modelId="{EE1B8DC3-9302-4D5A-ABBF-FEA02351B60F}" type="presParOf" srcId="{442A133C-FDFF-4875-90CC-679C23F533A9}" destId="{560667AB-2A2F-48E9-A381-A13C567F5A36}" srcOrd="0" destOrd="0" presId="urn:microsoft.com/office/officeart/2005/8/layout/hierarchy4"/>
    <dgm:cxn modelId="{DEC61D23-D4C1-43A6-8057-4A6AD7B8C8C7}" type="presParOf" srcId="{442A133C-FDFF-4875-90CC-679C23F533A9}" destId="{DD9D0730-2F1E-4B5D-A5E4-FE6A5BE71AA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E66D1-6A4F-4076-A28F-126C427433ED}">
      <dsp:nvSpPr>
        <dsp:cNvPr id="0" name=""/>
        <dsp:cNvSpPr/>
      </dsp:nvSpPr>
      <dsp:spPr>
        <a:xfrm>
          <a:off x="0" y="29091"/>
          <a:ext cx="8124018" cy="8350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1">
            <a:lnSpc>
              <a:spcPct val="90000"/>
            </a:lnSpc>
            <a:spcBef>
              <a:spcPct val="0"/>
            </a:spcBef>
            <a:spcAft>
              <a:spcPct val="35000"/>
            </a:spcAft>
            <a:buNone/>
          </a:pPr>
          <a:r>
            <a:rPr lang="ar-SA" sz="3700" b="1" kern="1200" dirty="0">
              <a:solidFill>
                <a:srgbClr val="00B050"/>
              </a:solidFill>
            </a:rPr>
            <a:t>أهداف التسعير</a:t>
          </a:r>
        </a:p>
      </dsp:txBody>
      <dsp:txXfrm>
        <a:off x="24456" y="53547"/>
        <a:ext cx="8075106" cy="786093"/>
      </dsp:txXfrm>
    </dsp:sp>
    <dsp:sp modelId="{D42BE398-DFEE-4FC1-849E-1F10761F1C6D}">
      <dsp:nvSpPr>
        <dsp:cNvPr id="0" name=""/>
        <dsp:cNvSpPr/>
      </dsp:nvSpPr>
      <dsp:spPr>
        <a:xfrm>
          <a:off x="932" y="972815"/>
          <a:ext cx="5306860" cy="8350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1">
            <a:lnSpc>
              <a:spcPct val="90000"/>
            </a:lnSpc>
            <a:spcBef>
              <a:spcPct val="0"/>
            </a:spcBef>
            <a:spcAft>
              <a:spcPct val="35000"/>
            </a:spcAft>
            <a:buNone/>
          </a:pPr>
          <a:r>
            <a:rPr lang="ar-SA" sz="3700" kern="1200" dirty="0"/>
            <a:t>هدف تعظيم الأرباح</a:t>
          </a:r>
        </a:p>
      </dsp:txBody>
      <dsp:txXfrm>
        <a:off x="25388" y="997271"/>
        <a:ext cx="5257948" cy="786093"/>
      </dsp:txXfrm>
    </dsp:sp>
    <dsp:sp modelId="{5ACBE2CF-9322-4930-AAA7-2FA4FEC89BA0}">
      <dsp:nvSpPr>
        <dsp:cNvPr id="0" name=""/>
        <dsp:cNvSpPr/>
      </dsp:nvSpPr>
      <dsp:spPr>
        <a:xfrm>
          <a:off x="932" y="1944468"/>
          <a:ext cx="2598854" cy="8350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ar-SA" sz="2300" kern="1200" dirty="0"/>
            <a:t>هدف الحفاظ على الوضع الراهن</a:t>
          </a:r>
        </a:p>
      </dsp:txBody>
      <dsp:txXfrm>
        <a:off x="25388" y="1968924"/>
        <a:ext cx="2549942" cy="786093"/>
      </dsp:txXfrm>
    </dsp:sp>
    <dsp:sp modelId="{9C02A702-97C7-48CA-8B18-868D0CCDFA83}">
      <dsp:nvSpPr>
        <dsp:cNvPr id="0" name=""/>
        <dsp:cNvSpPr/>
      </dsp:nvSpPr>
      <dsp:spPr>
        <a:xfrm>
          <a:off x="2708938" y="1944468"/>
          <a:ext cx="2598854" cy="8350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ar-SA" sz="2300" kern="1200" dirty="0"/>
            <a:t>هدف قيادة الحصة السوقية</a:t>
          </a:r>
        </a:p>
      </dsp:txBody>
      <dsp:txXfrm>
        <a:off x="2733394" y="1968924"/>
        <a:ext cx="2549942" cy="786093"/>
      </dsp:txXfrm>
    </dsp:sp>
    <dsp:sp modelId="{57A0B05C-886A-4A06-A940-5460972247F0}">
      <dsp:nvSpPr>
        <dsp:cNvPr id="0" name=""/>
        <dsp:cNvSpPr/>
      </dsp:nvSpPr>
      <dsp:spPr>
        <a:xfrm>
          <a:off x="5526096" y="972815"/>
          <a:ext cx="2598854" cy="8350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1">
            <a:lnSpc>
              <a:spcPct val="90000"/>
            </a:lnSpc>
            <a:spcBef>
              <a:spcPct val="0"/>
            </a:spcBef>
            <a:spcAft>
              <a:spcPct val="35000"/>
            </a:spcAft>
            <a:buNone/>
          </a:pPr>
          <a:r>
            <a:rPr lang="ar-SA" sz="3700" kern="1200" dirty="0"/>
            <a:t>هدف البقاء</a:t>
          </a:r>
        </a:p>
      </dsp:txBody>
      <dsp:txXfrm>
        <a:off x="5550552" y="997271"/>
        <a:ext cx="2549942" cy="786093"/>
      </dsp:txXfrm>
    </dsp:sp>
    <dsp:sp modelId="{560667AB-2A2F-48E9-A381-A13C567F5A36}">
      <dsp:nvSpPr>
        <dsp:cNvPr id="0" name=""/>
        <dsp:cNvSpPr/>
      </dsp:nvSpPr>
      <dsp:spPr>
        <a:xfrm>
          <a:off x="5526096" y="1944468"/>
          <a:ext cx="2598854" cy="8350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ar-SA" sz="2300" kern="1200" dirty="0"/>
            <a:t>هدف قيادة جودة المنتج</a:t>
          </a:r>
        </a:p>
      </dsp:txBody>
      <dsp:txXfrm>
        <a:off x="5550552" y="1968924"/>
        <a:ext cx="2549942" cy="7860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0B6F20D9-150C-4218-BD83-7259514572FD}" type="datetime1">
              <a:rPr lang="ar-SA" smtClean="0">
                <a:latin typeface="Tahoma" panose="020B0604030504040204" pitchFamily="34" charset="0"/>
                <a:ea typeface="Tahoma" panose="020B0604030504040204" pitchFamily="34" charset="0"/>
                <a:cs typeface="Tahoma" panose="020B0604030504040204" pitchFamily="34" charset="0"/>
              </a:rPr>
              <a:pPr algn="l" rtl="1"/>
              <a:t>13/02/42</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AF8ED99B-9732-49FC-9C16-B56FEB1B1092}"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3" name="عنصر نائب للتاريخ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3D09AEB0-BF18-409B-B039-A4B6D5F95B94}" type="datetime1">
              <a:rPr lang="ar-SA" smtClean="0"/>
              <a:pPr/>
              <a:t>13/02/42</a:t>
            </a:fld>
            <a:endParaRPr lang="ar-SA" dirty="0"/>
          </a:p>
        </p:txBody>
      </p:sp>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7" name="عنصر نائب لرقم الشريحة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F93199CD-3E1B-4AE6-990F-76F925F5EA9F}" type="slidenum">
              <a:rPr lang="ar-SA" smtClean="0"/>
              <a:pPr/>
              <a:t>‹#›</a:t>
            </a:fld>
            <a:endParaRPr lang="ar-SA"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F93199CD-3E1B-4AE6-990F-76F925F5EA9F}" type="slidenum">
              <a:rPr lang="ar-SA" smtClean="0"/>
              <a:t>1</a:t>
            </a:fld>
            <a:endParaRPr lang="ar-SA" dirty="0"/>
          </a:p>
        </p:txBody>
      </p:sp>
    </p:spTree>
    <p:extLst>
      <p:ext uri="{BB962C8B-B14F-4D97-AF65-F5344CB8AC3E}">
        <p14:creationId xmlns:p14="http://schemas.microsoft.com/office/powerpoint/2010/main" val="278494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F93199CD-3E1B-4AE6-990F-76F925F5EA9F}" type="slidenum">
              <a:rPr lang="ar-SA" smtClean="0"/>
              <a:t>2</a:t>
            </a:fld>
            <a:endParaRPr lang="ar-SA" dirty="0"/>
          </a:p>
        </p:txBody>
      </p:sp>
    </p:spTree>
    <p:extLst>
      <p:ext uri="{BB962C8B-B14F-4D97-AF65-F5344CB8AC3E}">
        <p14:creationId xmlns:p14="http://schemas.microsoft.com/office/powerpoint/2010/main" val="3746851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sp>
        <p:nvSpPr>
          <p:cNvPr id="2" name="العنوان 1"/>
          <p:cNvSpPr>
            <a:spLocks noGrp="1"/>
          </p:cNvSpPr>
          <p:nvPr>
            <p:ph type="ctrTitle"/>
          </p:nvPr>
        </p:nvSpPr>
        <p:spPr>
          <a:xfrm flipH="1">
            <a:off x="4722813" y="1600200"/>
            <a:ext cx="5945188" cy="3048000"/>
          </a:xfrm>
        </p:spPr>
        <p:txBody>
          <a:bodyPr rtlCol="1" anchor="b">
            <a:normAutofit/>
          </a:bodyPr>
          <a:lstStyle>
            <a:lvl1pPr algn="r" rtl="1">
              <a:lnSpc>
                <a:spcPct val="100000"/>
              </a:lnSpc>
              <a:defRPr sz="66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عنوان فرعي 2"/>
          <p:cNvSpPr>
            <a:spLocks noGrp="1"/>
          </p:cNvSpPr>
          <p:nvPr>
            <p:ph type="subTitle" idx="1" hasCustomPrompt="1"/>
          </p:nvPr>
        </p:nvSpPr>
        <p:spPr>
          <a:xfrm flipH="1">
            <a:off x="4722813" y="4898572"/>
            <a:ext cx="5945187" cy="1270453"/>
          </a:xfrm>
        </p:spPr>
        <p:txBody>
          <a:bodyPr rtlCol="1">
            <a:noAutofit/>
          </a:bodyPr>
          <a:lstStyle>
            <a:lvl1pPr marL="0" indent="0" algn="r" rtl="1">
              <a:spcBef>
                <a:spcPts val="0"/>
              </a:spcBef>
              <a:buNone/>
              <a:defRPr sz="2800" cap="none"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noProof="0" dirty="0"/>
              <a:t>تحرير نمط العنوان الفرعي الرئيسي</a:t>
            </a:r>
          </a:p>
        </p:txBody>
      </p:sp>
      <p:cxnSp>
        <p:nvCxnSpPr>
          <p:cNvPr id="6" name="موصل مستقيم 5"/>
          <p:cNvCxnSpPr>
            <a:cxnSpLocks/>
          </p:cNvCxnSpPr>
          <p:nvPr/>
        </p:nvCxnSpPr>
        <p:spPr>
          <a:xfrm flipH="1">
            <a:off x="4875213"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المجموعة 4"/>
          <p:cNvGrpSpPr/>
          <p:nvPr userDrawn="1"/>
        </p:nvGrpSpPr>
        <p:grpSpPr>
          <a:xfrm flipH="1">
            <a:off x="0" y="0"/>
            <a:ext cx="4265612" cy="6858000"/>
            <a:chOff x="7923213" y="0"/>
            <a:chExt cx="4265612" cy="685800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مستطيل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836613" y="1981200"/>
            <a:ext cx="9829799" cy="4187825"/>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8E9F2E50-5240-4F88-B061-E02BA2DA1AB4}" type="datetime1">
              <a:rPr lang="ar-SA" smtClean="0"/>
              <a:pPr/>
              <a:t>13/02/42</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flipH="1" flipV="1">
            <a:off x="836612" y="646112"/>
            <a:ext cx="1828801" cy="5522913"/>
          </a:xfrm>
        </p:spPr>
        <p:txBody>
          <a:bodyPr vert="eaVert"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3046413" y="646112"/>
            <a:ext cx="7620000" cy="5522913"/>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1CD01855-95FF-4C33-BFD0-2F6A97937880}" type="datetime1">
              <a:rPr lang="ar-SA" smtClean="0"/>
              <a:pPr/>
              <a:t>13/02/42</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7" name="موصل مستقيم 6"/>
          <p:cNvCxnSpPr>
            <a:cxnSpLocks/>
          </p:cNvCxnSpPr>
          <p:nvPr/>
        </p:nvCxnSpPr>
        <p:spPr>
          <a:xfrm flipH="1">
            <a:off x="2817813"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محتوى 2"/>
          <p:cNvSpPr>
            <a:spLocks noGrp="1"/>
          </p:cNvSpPr>
          <p:nvPr>
            <p:ph idx="1"/>
          </p:nvPr>
        </p:nvSpPr>
        <p:spPr>
          <a:xfrm flipH="1">
            <a:off x="836613" y="1981200"/>
            <a:ext cx="9829799" cy="4187825"/>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EB58723E-3D71-4137-94C9-4ECF90585CE2}" type="datetime1">
              <a:rPr lang="ar-SA" smtClean="0"/>
              <a:pPr/>
              <a:t>13/02/42</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7" name="موصل مستقيم 6"/>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2436814" y="2237096"/>
            <a:ext cx="8229601" cy="2411103"/>
          </a:xfrm>
        </p:spPr>
        <p:txBody>
          <a:bodyPr rtlCol="1" anchor="b">
            <a:normAutofit/>
          </a:bodyPr>
          <a:lstStyle>
            <a:lvl1pPr algn="r" rtl="1">
              <a:lnSpc>
                <a:spcPct val="80000"/>
              </a:lnSpc>
              <a:defRPr sz="4800" b="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عنصر نائب للنص 2"/>
          <p:cNvSpPr>
            <a:spLocks noGrp="1"/>
          </p:cNvSpPr>
          <p:nvPr>
            <p:ph type="body" idx="1"/>
          </p:nvPr>
        </p:nvSpPr>
        <p:spPr>
          <a:xfrm flipH="1">
            <a:off x="2436812" y="4876800"/>
            <a:ext cx="8229601" cy="1292225"/>
          </a:xfrm>
        </p:spPr>
        <p:txBody>
          <a:bodyPr rtlCol="1" anchor="t">
            <a:normAutofit/>
          </a:bodyPr>
          <a:lstStyle>
            <a:lvl1pPr marL="0" indent="0" algn="r" rtl="1">
              <a:spcBef>
                <a:spcPts val="0"/>
              </a:spcBef>
              <a:buNone/>
              <a:defRPr sz="2800" cap="none"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noProof="0"/>
              <a:t>انقر لتحرير أنماط النص الرئيسي</a:t>
            </a:r>
          </a:p>
        </p:txBody>
      </p:sp>
      <p:grpSp>
        <p:nvGrpSpPr>
          <p:cNvPr id="7" name="المجموعة 6"/>
          <p:cNvGrpSpPr/>
          <p:nvPr userDrawn="1"/>
        </p:nvGrpSpPr>
        <p:grpSpPr>
          <a:xfrm flipH="1">
            <a:off x="0" y="0"/>
            <a:ext cx="1065214" cy="6868886"/>
            <a:chOff x="11123611" y="0"/>
            <a:chExt cx="1065214" cy="6868886"/>
          </a:xfrm>
        </p:grpSpPr>
        <p:pic>
          <p:nvPicPr>
            <p:cNvPr id="10" name="الصورة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مستطيل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a:t>إضافة تذييل</a:t>
            </a:r>
            <a:endParaRPr lang="ar-SA" dirty="0"/>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5D2D030E-5E00-480B-8243-94735FDD2293}" type="datetime1">
              <a:rPr lang="ar-SA" smtClean="0"/>
              <a:pPr/>
              <a:t>13/02/42</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2A013F82-EE5E-44EE-A61D-E31C6657F26F}" type="slidenum">
              <a:rPr lang="ar-SA" smtClean="0"/>
              <a:pPr/>
              <a:t>‹#›</a:t>
            </a:fld>
            <a:endParaRPr lang="ar-SA" dirty="0"/>
          </a:p>
        </p:txBody>
      </p:sp>
      <p:cxnSp>
        <p:nvCxnSpPr>
          <p:cNvPr id="9" name="موصل مستقيم 8"/>
          <p:cNvCxnSpPr>
            <a:cxnSpLocks/>
          </p:cNvCxnSpPr>
          <p:nvPr/>
        </p:nvCxnSpPr>
        <p:spPr>
          <a:xfrm flipH="1">
            <a:off x="2513013"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4" y="381000"/>
            <a:ext cx="9829798"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محتوى 2"/>
          <p:cNvSpPr>
            <a:spLocks noGrp="1"/>
          </p:cNvSpPr>
          <p:nvPr>
            <p:ph sz="half" idx="1"/>
          </p:nvPr>
        </p:nvSpPr>
        <p:spPr>
          <a:xfrm flipH="1">
            <a:off x="5900057" y="1984248"/>
            <a:ext cx="4800600" cy="4187952"/>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محتوى 3"/>
          <p:cNvSpPr>
            <a:spLocks noGrp="1"/>
          </p:cNvSpPr>
          <p:nvPr>
            <p:ph sz="half" idx="2"/>
          </p:nvPr>
        </p:nvSpPr>
        <p:spPr>
          <a:xfrm flipH="1">
            <a:off x="836612" y="1984248"/>
            <a:ext cx="4800601" cy="4187952"/>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6" name="عنصر نائب للتذييل 5"/>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412155" y="6400800"/>
            <a:ext cx="1548659" cy="276228"/>
          </a:xfrm>
        </p:spPr>
        <p:txBody>
          <a:bodyPr rtlCol="1"/>
          <a:lstStyle>
            <a:lvl1pPr algn="l" rtl="1">
              <a:defRPr/>
            </a:lvl1pPr>
          </a:lstStyle>
          <a:p>
            <a:fld id="{4742AEC6-1F80-48A6-886A-A97C072B6F28}" type="datetime1">
              <a:rPr lang="ar-SA" smtClean="0"/>
              <a:pPr/>
              <a:t>13/02/42</a:t>
            </a:fld>
            <a:endParaRPr lang="ar-SA" dirty="0"/>
          </a:p>
        </p:txBody>
      </p:sp>
      <p:sp>
        <p:nvSpPr>
          <p:cNvPr id="7" name="عنصر نائب لرقم الشريحة 6"/>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8" name="موصل مستقيم 7"/>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4" y="381000"/>
            <a:ext cx="9829798"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نص 2"/>
          <p:cNvSpPr>
            <a:spLocks noGrp="1"/>
          </p:cNvSpPr>
          <p:nvPr>
            <p:ph type="body" idx="1"/>
          </p:nvPr>
        </p:nvSpPr>
        <p:spPr>
          <a:xfrm flipH="1">
            <a:off x="5865812" y="1828800"/>
            <a:ext cx="4800600" cy="838200"/>
          </a:xfrm>
        </p:spPr>
        <p:txBody>
          <a:bodyPr rtlCol="1" anchor="ctr">
            <a:noAutofit/>
          </a:bodyPr>
          <a:lstStyle>
            <a:lvl1pPr marL="0" indent="0" algn="r" rtl="1">
              <a:spcBef>
                <a:spcPts val="0"/>
              </a:spcBef>
              <a:buNone/>
              <a:defRPr sz="2400" b="0" cap="none" baseline="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النص الرئيسي</a:t>
            </a:r>
          </a:p>
        </p:txBody>
      </p:sp>
      <p:sp>
        <p:nvSpPr>
          <p:cNvPr id="4" name="عنصر نائب للمحتوى 3"/>
          <p:cNvSpPr>
            <a:spLocks noGrp="1"/>
          </p:cNvSpPr>
          <p:nvPr>
            <p:ph sz="half" idx="2"/>
          </p:nvPr>
        </p:nvSpPr>
        <p:spPr>
          <a:xfrm flipH="1">
            <a:off x="5865812" y="2743200"/>
            <a:ext cx="4800600" cy="3425825"/>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p:nvPr>
        </p:nvSpPr>
        <p:spPr>
          <a:xfrm flipH="1">
            <a:off x="836612" y="1828800"/>
            <a:ext cx="4800600" cy="838200"/>
          </a:xfrm>
        </p:spPr>
        <p:txBody>
          <a:bodyPr rtlCol="1" anchor="ctr">
            <a:noAutofit/>
          </a:bodyPr>
          <a:lstStyle>
            <a:lvl1pPr marL="0" indent="0" algn="r" rtl="1">
              <a:spcBef>
                <a:spcPts val="0"/>
              </a:spcBef>
              <a:buNone/>
              <a:defRPr sz="2400" b="0" cap="none" baseline="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النص الرئيسي</a:t>
            </a:r>
          </a:p>
        </p:txBody>
      </p:sp>
      <p:sp>
        <p:nvSpPr>
          <p:cNvPr id="6" name="عنصر نائب للمحتوى 5"/>
          <p:cNvSpPr>
            <a:spLocks noGrp="1"/>
          </p:cNvSpPr>
          <p:nvPr>
            <p:ph sz="quarter" idx="4"/>
          </p:nvPr>
        </p:nvSpPr>
        <p:spPr>
          <a:xfrm flipH="1">
            <a:off x="836612" y="2743200"/>
            <a:ext cx="4800600" cy="3425825"/>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8" name="عنصر نائب للتذييل 7"/>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7" name="عنصر نائب للتاريخ 6"/>
          <p:cNvSpPr>
            <a:spLocks noGrp="1"/>
          </p:cNvSpPr>
          <p:nvPr>
            <p:ph type="dt" sz="half" idx="10"/>
          </p:nvPr>
        </p:nvSpPr>
        <p:spPr>
          <a:xfrm flipH="1">
            <a:off x="2412155" y="6400800"/>
            <a:ext cx="1548659" cy="276228"/>
          </a:xfrm>
        </p:spPr>
        <p:txBody>
          <a:bodyPr rtlCol="1"/>
          <a:lstStyle>
            <a:lvl1pPr algn="l" rtl="1">
              <a:defRPr/>
            </a:lvl1pPr>
          </a:lstStyle>
          <a:p>
            <a:fld id="{2F92871D-0AEC-4C58-9D9F-0C48DD10CAF3}" type="datetime1">
              <a:rPr lang="ar-SA" smtClean="0"/>
              <a:pPr/>
              <a:t>13/02/42</a:t>
            </a:fld>
            <a:endParaRPr lang="ar-SA" dirty="0"/>
          </a:p>
        </p:txBody>
      </p:sp>
      <p:sp>
        <p:nvSpPr>
          <p:cNvPr id="9" name="عنصر نائب لرقم الشريحة 8"/>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10" name="رابط مستقيم 9"/>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4" name="عنصر نائب للتذييل 3"/>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3" name="عنصر نائب للتاريخ 2"/>
          <p:cNvSpPr>
            <a:spLocks noGrp="1"/>
          </p:cNvSpPr>
          <p:nvPr>
            <p:ph type="dt" sz="half" idx="10"/>
          </p:nvPr>
        </p:nvSpPr>
        <p:spPr>
          <a:xfrm flipH="1">
            <a:off x="2412155" y="6400800"/>
            <a:ext cx="1548659" cy="276228"/>
          </a:xfrm>
        </p:spPr>
        <p:txBody>
          <a:bodyPr rtlCol="1"/>
          <a:lstStyle>
            <a:lvl1pPr algn="l" rtl="1">
              <a:defRPr/>
            </a:lvl1pPr>
          </a:lstStyle>
          <a:p>
            <a:fld id="{9580B654-1FEC-4A1D-9D86-CA7815F01FFB}" type="datetime1">
              <a:rPr lang="ar-SA" smtClean="0"/>
              <a:pPr/>
              <a:t>13/02/42</a:t>
            </a:fld>
            <a:endParaRPr lang="ar-SA" dirty="0"/>
          </a:p>
        </p:txBody>
      </p:sp>
      <p:sp>
        <p:nvSpPr>
          <p:cNvPr id="5" name="عنصر نائب لرقم الشريحة 4"/>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6" name="موصل مستقيم 5"/>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2" name="عنصر نائب للتاريخ 1"/>
          <p:cNvSpPr>
            <a:spLocks noGrp="1"/>
          </p:cNvSpPr>
          <p:nvPr>
            <p:ph type="dt" sz="half" idx="10"/>
          </p:nvPr>
        </p:nvSpPr>
        <p:spPr>
          <a:xfrm flipH="1">
            <a:off x="2412155" y="6400800"/>
            <a:ext cx="1548659" cy="276228"/>
          </a:xfrm>
        </p:spPr>
        <p:txBody>
          <a:bodyPr rtlCol="1"/>
          <a:lstStyle>
            <a:lvl1pPr algn="l" rtl="1">
              <a:defRPr/>
            </a:lvl1pPr>
          </a:lstStyle>
          <a:p>
            <a:fld id="{5909900C-6EDF-4BAD-8956-F716257A0418}" type="datetime1">
              <a:rPr lang="ar-SA" smtClean="0"/>
              <a:pPr/>
              <a:t>13/02/42</a:t>
            </a:fld>
            <a:endParaRPr lang="ar-SA" dirty="0"/>
          </a:p>
        </p:txBody>
      </p:sp>
      <p:sp>
        <p:nvSpPr>
          <p:cNvPr id="4" name="عنصر نائب لرقم الشريحة 3"/>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551612" y="685800"/>
            <a:ext cx="4114800" cy="1925637"/>
          </a:xfrm>
        </p:spPr>
        <p:txBody>
          <a:bodyPr rtlCol="1" anchor="b">
            <a:noAutofit/>
          </a:bodyPr>
          <a:lstStyle>
            <a:lvl1pPr algn="r" rtl="1">
              <a:lnSpc>
                <a:spcPct val="100000"/>
              </a:lnSpc>
              <a:defRPr sz="4000" b="0">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محتوى 2"/>
          <p:cNvSpPr>
            <a:spLocks noGrp="1"/>
          </p:cNvSpPr>
          <p:nvPr>
            <p:ph idx="1"/>
          </p:nvPr>
        </p:nvSpPr>
        <p:spPr>
          <a:xfrm flipH="1">
            <a:off x="836612" y="685800"/>
            <a:ext cx="5257799" cy="54864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flipH="1">
            <a:off x="6551612" y="2895599"/>
            <a:ext cx="4114800" cy="1752601"/>
          </a:xfrm>
        </p:spPr>
        <p:txBody>
          <a:bodyPr rtlCol="1">
            <a:normAutofit/>
          </a:bodyPr>
          <a:lstStyle>
            <a:lvl1pPr marL="0" indent="0" algn="r" rtl="1">
              <a:lnSpc>
                <a:spcPct val="90000"/>
              </a:lnSpc>
              <a:spcBef>
                <a:spcPts val="1800"/>
              </a:spcBef>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انقر لتحرير أنماط النص الرئيسي</a:t>
            </a:r>
          </a:p>
        </p:txBody>
      </p:sp>
      <p:sp>
        <p:nvSpPr>
          <p:cNvPr id="6" name="عنصر نائب للتذييل 5"/>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412155" y="6400800"/>
            <a:ext cx="1548659" cy="276228"/>
          </a:xfrm>
        </p:spPr>
        <p:txBody>
          <a:bodyPr rtlCol="1"/>
          <a:lstStyle>
            <a:lvl1pPr algn="l" rtl="1">
              <a:defRPr/>
            </a:lvl1pPr>
          </a:lstStyle>
          <a:p>
            <a:fld id="{FF9FF6B1-D18C-408C-B11D-E2168D83588E}" type="datetime1">
              <a:rPr lang="ar-SA" smtClean="0"/>
              <a:pPr/>
              <a:t>13/02/42</a:t>
            </a:fld>
            <a:endParaRPr lang="ar-SA" dirty="0"/>
          </a:p>
        </p:txBody>
      </p:sp>
      <p:sp>
        <p:nvSpPr>
          <p:cNvPr id="7" name="عنصر نائب لرقم الشريحة 6"/>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8" name="موصل مستقيم 7"/>
          <p:cNvCxnSpPr>
            <a:cxnSpLocks/>
          </p:cNvCxnSpPr>
          <p:nvPr/>
        </p:nvCxnSpPr>
        <p:spPr>
          <a:xfrm flipH="1">
            <a:off x="6627813"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551612" y="685800"/>
            <a:ext cx="4114800" cy="1925638"/>
          </a:xfrm>
        </p:spPr>
        <p:txBody>
          <a:bodyPr rtlCol="1" anchor="b">
            <a:normAutofit/>
          </a:bodyPr>
          <a:lstStyle>
            <a:lvl1pPr algn="r" rtl="1">
              <a:lnSpc>
                <a:spcPct val="100000"/>
              </a:lnSpc>
              <a:defRPr sz="4000" b="0" i="0" baseline="0">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flipH="1">
            <a:off x="-9298" y="-50118"/>
            <a:ext cx="6172198" cy="6857999"/>
          </a:xfrm>
          <a:solidFill>
            <a:schemeClr val="bg2"/>
          </a:solidFill>
          <a:effectLst>
            <a:outerShdw blurRad="152400" dist="50800" dir="10800000" algn="r" rotWithShape="0">
              <a:prstClr val="black">
                <a:alpha val="25000"/>
              </a:prstClr>
            </a:outerShdw>
          </a:effectLst>
        </p:spPr>
        <p:txBody>
          <a:bodyPr rtlCol="1">
            <a:normAutofit/>
          </a:bodyPr>
          <a:lstStyle>
            <a:lvl1pPr marL="0" indent="0" algn="ctr" rtl="1">
              <a:buNone/>
              <a:defRPr sz="24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flipH="1">
            <a:off x="6551612" y="2895599"/>
            <a:ext cx="4114800" cy="1752601"/>
          </a:xfrm>
        </p:spPr>
        <p:txBody>
          <a:bodyPr rtlCol="1">
            <a:normAutofit/>
          </a:bodyPr>
          <a:lstStyle>
            <a:lvl1pPr marL="0" indent="0" algn="r" rtl="1">
              <a:lnSpc>
                <a:spcPct val="90000"/>
              </a:lnSpc>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انقر لتحرير أنماط النص الرئيسي</a:t>
            </a:r>
          </a:p>
        </p:txBody>
      </p:sp>
      <p:cxnSp>
        <p:nvCxnSpPr>
          <p:cNvPr id="10" name="رابط مستقيم 9"/>
          <p:cNvCxnSpPr>
            <a:cxnSpLocks/>
          </p:cNvCxnSpPr>
          <p:nvPr/>
        </p:nvCxnSpPr>
        <p:spPr>
          <a:xfrm flipH="1">
            <a:off x="6627813"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flipH="1">
            <a:off x="836613" y="381000"/>
            <a:ext cx="9829799" cy="1219200"/>
          </a:xfrm>
          <a:prstGeom prst="rect">
            <a:avLst/>
          </a:prstGeom>
        </p:spPr>
        <p:txBody>
          <a:bodyPr vert="horz" lIns="91440" tIns="45720" rIns="91440" bIns="45720"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flipH="1">
            <a:off x="836613" y="1981200"/>
            <a:ext cx="9829799" cy="4187825"/>
          </a:xfrm>
          <a:prstGeom prst="rect">
            <a:avLst/>
          </a:prstGeom>
        </p:spPr>
        <p:txBody>
          <a:bodyPr vert="horz" lIns="91440" tIns="45720" rIns="91440" bIns="45720" rtlCol="1">
            <a:normAutofit/>
          </a:bodyPr>
          <a:lstStyle/>
          <a:p>
            <a:pPr lvl="0" rtl="1"/>
            <a:r>
              <a:rPr lang="ar-SA" noProof="0" dirty="0"/>
              <a:t>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5" name="عنصر نائب للتذييل 4"/>
          <p:cNvSpPr>
            <a:spLocks noGrp="1"/>
          </p:cNvSpPr>
          <p:nvPr>
            <p:ph type="ftr" sz="quarter" idx="3"/>
          </p:nvPr>
        </p:nvSpPr>
        <p:spPr>
          <a:xfrm flipH="1">
            <a:off x="4711578" y="6400800"/>
            <a:ext cx="5954834" cy="276228"/>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ar-SA"/>
              <a:t>إضافة تذييل</a:t>
            </a:r>
            <a:endParaRPr lang="ar-SA" dirty="0"/>
          </a:p>
        </p:txBody>
      </p:sp>
      <p:sp>
        <p:nvSpPr>
          <p:cNvPr id="4" name="عنصر نائب للتاريخ 3"/>
          <p:cNvSpPr>
            <a:spLocks noGrp="1"/>
          </p:cNvSpPr>
          <p:nvPr>
            <p:ph type="dt" sz="half" idx="2"/>
          </p:nvPr>
        </p:nvSpPr>
        <p:spPr>
          <a:xfrm flipH="1">
            <a:off x="2412155" y="6400800"/>
            <a:ext cx="1548659" cy="276228"/>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389F719-9180-4547-92A9-2E0362FBD1DC}" type="datetime1">
              <a:rPr lang="ar-SA" smtClean="0"/>
              <a:pPr/>
              <a:t>13/02/42</a:t>
            </a:fld>
            <a:endParaRPr lang="ar-SA" dirty="0"/>
          </a:p>
        </p:txBody>
      </p:sp>
      <p:sp>
        <p:nvSpPr>
          <p:cNvPr id="6" name="عنصر نائب لرقم الشريحة 5"/>
          <p:cNvSpPr>
            <a:spLocks noGrp="1"/>
          </p:cNvSpPr>
          <p:nvPr>
            <p:ph type="sldNum" sz="quarter" idx="4"/>
          </p:nvPr>
        </p:nvSpPr>
        <p:spPr>
          <a:xfrm flipH="1">
            <a:off x="836612" y="6400800"/>
            <a:ext cx="1066802" cy="276228"/>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2A013F82-EE5E-44EE-A61D-E31C6657F26F}" type="slidenum">
              <a:rPr lang="ar-SA" smtClean="0"/>
              <a:pPr/>
              <a:t>‹#›</a:t>
            </a:fld>
            <a:endParaRPr lang="ar-SA" dirty="0"/>
          </a:p>
        </p:txBody>
      </p:sp>
      <p:pic>
        <p:nvPicPr>
          <p:cNvPr id="9" name="صورة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flipH="1">
            <a:off x="11123611" y="0"/>
            <a:ext cx="1065213" cy="6858000"/>
          </a:xfrm>
          <a:prstGeom prst="rect">
            <a:avLst/>
          </a:prstGeom>
        </p:spPr>
      </p:pic>
      <p:sp>
        <p:nvSpPr>
          <p:cNvPr id="10" name="مستطيل 9"/>
          <p:cNvSpPr/>
          <p:nvPr/>
        </p:nvSpPr>
        <p:spPr>
          <a:xfrm flipH="1">
            <a:off x="1112361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600" kern="12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23838" indent="-223838" algn="r" defTabSz="914400" rtl="1"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1175" indent="-228600" algn="r" defTabSz="914400" rtl="1"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5800" indent="-174625"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60425" indent="-174625"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033463" indent="-173038"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207008"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الفرعي 2"/>
          <p:cNvSpPr>
            <a:spLocks noGrp="1"/>
          </p:cNvSpPr>
          <p:nvPr>
            <p:ph type="subTitle" idx="1"/>
          </p:nvPr>
        </p:nvSpPr>
        <p:spPr>
          <a:xfrm flipH="1">
            <a:off x="4722813" y="4898572"/>
            <a:ext cx="5945187" cy="1270453"/>
          </a:xfrm>
        </p:spPr>
        <p:txBody>
          <a:bodyPr rtlCol="1"/>
          <a:lstStyle/>
          <a:p>
            <a:pPr algn="r"/>
            <a:r>
              <a:rPr lang="ar-SA"/>
              <a:t>أهداف التسعير</a:t>
            </a:r>
            <a:endParaRPr lang="ar-SA" dirty="0"/>
          </a:p>
          <a:p>
            <a:r>
              <a:rPr lang="ar-SA" sz="1800" b="1" dirty="0">
                <a:effectLst/>
                <a:latin typeface="Calibri" panose="020F0502020204030204" pitchFamily="34" charset="0"/>
                <a:ea typeface="Calibri" panose="020F0502020204030204" pitchFamily="34" charset="0"/>
                <a:cs typeface="Arial" panose="020B0604020202020204" pitchFamily="34" charset="0"/>
              </a:rPr>
              <a:t>الفصل الخامس (139-140-141-149-150-155-156)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r>
              <a:rPr lang="ar-SA" dirty="0"/>
              <a:t> </a:t>
            </a: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492" y="548681"/>
            <a:ext cx="3853508" cy="4078560"/>
          </a:xfrm>
          <a:prstGeom prst="rect">
            <a:avLst/>
          </a:prstGeom>
        </p:spPr>
      </p:pic>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a:xfrm flipH="1">
            <a:off x="836610" y="0"/>
            <a:ext cx="9829799" cy="1219200"/>
          </a:xfrm>
        </p:spPr>
        <p:txBody>
          <a:bodyPr rtlCol="1"/>
          <a:lstStyle/>
          <a:p>
            <a:pPr algn="ctr" rtl="1"/>
            <a:r>
              <a:rPr lang="ar-SA" dirty="0"/>
              <a:t>أهداف التسعير</a:t>
            </a:r>
          </a:p>
        </p:txBody>
      </p:sp>
      <p:sp>
        <p:nvSpPr>
          <p:cNvPr id="14" name="عنصر نائب للمحتوى 13"/>
          <p:cNvSpPr>
            <a:spLocks noGrp="1"/>
          </p:cNvSpPr>
          <p:nvPr>
            <p:ph idx="1"/>
          </p:nvPr>
        </p:nvSpPr>
        <p:spPr>
          <a:xfrm flipH="1">
            <a:off x="117748" y="1772816"/>
            <a:ext cx="10801200" cy="4896544"/>
          </a:xfrm>
        </p:spPr>
        <p:txBody>
          <a:bodyPr rtlCol="1"/>
          <a:lstStyle/>
          <a:p>
            <a:pPr algn="r" rtl="1"/>
            <a:r>
              <a:rPr lang="ar-SA" sz="2800" dirty="0">
                <a:latin typeface="Simplified Arabic" panose="02020603050405020304" pitchFamily="18" charset="-78"/>
                <a:cs typeface="Simplified Arabic" panose="02020603050405020304" pitchFamily="18" charset="-78"/>
              </a:rPr>
              <a:t>تتعدد أهداف التسعير إلا أنه لا يوجد هدف واحد أو محدد لمؤسسة ما , فالأهداف تختلف باختلاف السياسات التسويقية والأهداف العامة للمنظمة سواء كانت تجارية , صناعية أم خدمية ولكن بشكل عام تشمل</a:t>
            </a:r>
            <a:r>
              <a:rPr lang="ar-SA" dirty="0"/>
              <a:t>:</a:t>
            </a:r>
          </a:p>
          <a:p>
            <a:pPr algn="r" rtl="1"/>
            <a:endParaRPr lang="ar-SA" dirty="0"/>
          </a:p>
        </p:txBody>
      </p:sp>
      <p:graphicFrame>
        <p:nvGraphicFramePr>
          <p:cNvPr id="2" name="رسم تخطيطي 1"/>
          <p:cNvGraphicFramePr/>
          <p:nvPr>
            <p:extLst>
              <p:ext uri="{D42A27DB-BD31-4B8C-83A1-F6EECF244321}">
                <p14:modId xmlns:p14="http://schemas.microsoft.com/office/powerpoint/2010/main" val="2370265923"/>
              </p:ext>
            </p:extLst>
          </p:nvPr>
        </p:nvGraphicFramePr>
        <p:xfrm>
          <a:off x="2031471" y="3356992"/>
          <a:ext cx="8125883" cy="2780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C92E66D1-6A4F-4076-A28F-126C427433ED}"/>
                                            </p:graphicEl>
                                          </p:spTgt>
                                        </p:tgtEl>
                                        <p:attrNameLst>
                                          <p:attrName>style.visibility</p:attrName>
                                        </p:attrNameLst>
                                      </p:cBhvr>
                                      <p:to>
                                        <p:strVal val="visible"/>
                                      </p:to>
                                    </p:set>
                                    <p:animEffect transition="in" filter="wipe(down)">
                                      <p:cBhvr>
                                        <p:cTn id="7" dur="500"/>
                                        <p:tgtEl>
                                          <p:spTgt spid="2">
                                            <p:graphicEl>
                                              <a:dgm id="{C92E66D1-6A4F-4076-A28F-126C427433E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D42BE398-DFEE-4FC1-849E-1F10761F1C6D}"/>
                                            </p:graphicEl>
                                          </p:spTgt>
                                        </p:tgtEl>
                                        <p:attrNameLst>
                                          <p:attrName>style.visibility</p:attrName>
                                        </p:attrNameLst>
                                      </p:cBhvr>
                                      <p:to>
                                        <p:strVal val="visible"/>
                                      </p:to>
                                    </p:set>
                                    <p:animEffect transition="in" filter="wipe(down)">
                                      <p:cBhvr>
                                        <p:cTn id="12" dur="500"/>
                                        <p:tgtEl>
                                          <p:spTgt spid="2">
                                            <p:graphicEl>
                                              <a:dgm id="{D42BE398-DFEE-4FC1-849E-1F10761F1C6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57A0B05C-886A-4A06-A940-5460972247F0}"/>
                                            </p:graphicEl>
                                          </p:spTgt>
                                        </p:tgtEl>
                                        <p:attrNameLst>
                                          <p:attrName>style.visibility</p:attrName>
                                        </p:attrNameLst>
                                      </p:cBhvr>
                                      <p:to>
                                        <p:strVal val="visible"/>
                                      </p:to>
                                    </p:set>
                                    <p:animEffect transition="in" filter="wipe(down)">
                                      <p:cBhvr>
                                        <p:cTn id="17" dur="500"/>
                                        <p:tgtEl>
                                          <p:spTgt spid="2">
                                            <p:graphicEl>
                                              <a:dgm id="{57A0B05C-886A-4A06-A940-5460972247F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5ACBE2CF-9322-4930-AAA7-2FA4FEC89BA0}"/>
                                            </p:graphicEl>
                                          </p:spTgt>
                                        </p:tgtEl>
                                        <p:attrNameLst>
                                          <p:attrName>style.visibility</p:attrName>
                                        </p:attrNameLst>
                                      </p:cBhvr>
                                      <p:to>
                                        <p:strVal val="visible"/>
                                      </p:to>
                                    </p:set>
                                    <p:animEffect transition="in" filter="wipe(down)">
                                      <p:cBhvr>
                                        <p:cTn id="22" dur="500"/>
                                        <p:tgtEl>
                                          <p:spTgt spid="2">
                                            <p:graphicEl>
                                              <a:dgm id="{5ACBE2CF-9322-4930-AAA7-2FA4FEC89BA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9C02A702-97C7-48CA-8B18-868D0CCDFA83}"/>
                                            </p:graphicEl>
                                          </p:spTgt>
                                        </p:tgtEl>
                                        <p:attrNameLst>
                                          <p:attrName>style.visibility</p:attrName>
                                        </p:attrNameLst>
                                      </p:cBhvr>
                                      <p:to>
                                        <p:strVal val="visible"/>
                                      </p:to>
                                    </p:set>
                                    <p:animEffect transition="in" filter="wipe(down)">
                                      <p:cBhvr>
                                        <p:cTn id="27" dur="500"/>
                                        <p:tgtEl>
                                          <p:spTgt spid="2">
                                            <p:graphicEl>
                                              <a:dgm id="{9C02A702-97C7-48CA-8B18-868D0CCDFA8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graphicEl>
                                              <a:dgm id="{560667AB-2A2F-48E9-A381-A13C567F5A36}"/>
                                            </p:graphicEl>
                                          </p:spTgt>
                                        </p:tgtEl>
                                        <p:attrNameLst>
                                          <p:attrName>style.visibility</p:attrName>
                                        </p:attrNameLst>
                                      </p:cBhvr>
                                      <p:to>
                                        <p:strVal val="visible"/>
                                      </p:to>
                                    </p:set>
                                    <p:animEffect transition="in" filter="wipe(down)">
                                      <p:cBhvr>
                                        <p:cTn id="32" dur="500"/>
                                        <p:tgtEl>
                                          <p:spTgt spid="2">
                                            <p:graphicEl>
                                              <a:dgm id="{560667AB-2A2F-48E9-A381-A13C567F5A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1- التسعير من أجل البقاء</a:t>
            </a:r>
          </a:p>
        </p:txBody>
      </p:sp>
      <p:sp>
        <p:nvSpPr>
          <p:cNvPr id="3" name="عنصر نائب للمحتوى 2"/>
          <p:cNvSpPr>
            <a:spLocks noGrp="1"/>
          </p:cNvSpPr>
          <p:nvPr>
            <p:ph idx="1"/>
          </p:nvPr>
        </p:nvSpPr>
        <p:spPr>
          <a:xfrm flipH="1">
            <a:off x="836610" y="1600200"/>
            <a:ext cx="9829799" cy="5069160"/>
          </a:xfrm>
        </p:spPr>
        <p:txBody>
          <a:bodyPr/>
          <a:lstStyle/>
          <a:p>
            <a:pPr marL="0" indent="0" algn="just">
              <a:lnSpc>
                <a:spcPct val="150000"/>
              </a:lnSpc>
              <a:buFont typeface="Wingdings" panose="05000000000000000000" pitchFamily="2" charset="2"/>
              <a:buNone/>
              <a:defRPr/>
            </a:pPr>
            <a:r>
              <a:rPr lang="ar-SA" dirty="0"/>
              <a:t>حيث يكون هدف الشركة في هذه المرحلة هو الصمود والبقاء في السوق بسبب تعرضها لمنافسة شديدة أو لظروف صعبة، وهنا يمكن أن تقبل الشركة بتحمل خسارة اقتصادية ولكن بشرط أن يغطي السعر جميع التكاليف المتغيرة وجزء من التكاليف الثابتة وذلك حتى تبقى الشركة في السوق ولا تخرج منه </a:t>
            </a:r>
          </a:p>
          <a:p>
            <a:pPr marL="0" indent="0" algn="just">
              <a:buFont typeface="Wingdings" panose="05000000000000000000" pitchFamily="2" charset="2"/>
              <a:buNone/>
              <a:defRPr/>
            </a:pPr>
            <a:r>
              <a:rPr lang="ar-SA" dirty="0"/>
              <a:t>وذلك في </a:t>
            </a:r>
            <a:r>
              <a:rPr lang="ar-SA" b="1" dirty="0">
                <a:solidFill>
                  <a:srgbClr val="00B050"/>
                </a:solidFill>
                <a:latin typeface="Simplified Arabic" panose="02020603050405020304" pitchFamily="18" charset="-78"/>
                <a:cs typeface="Simplified Arabic" panose="02020603050405020304" pitchFamily="18" charset="-78"/>
              </a:rPr>
              <a:t>عدد من الظروف والحالات في مقدمتها:</a:t>
            </a:r>
            <a:r>
              <a:rPr lang="ar-SA" dirty="0"/>
              <a:t>	</a:t>
            </a:r>
          </a:p>
          <a:p>
            <a:pPr marL="1317625" lvl="4" indent="-457200" algn="just">
              <a:buFont typeface="+mj-lt"/>
              <a:buAutoNum type="arabicPeriod"/>
              <a:defRPr/>
            </a:pPr>
            <a:r>
              <a:rPr lang="ar-SA" sz="2800" dirty="0">
                <a:cs typeface="Akhbar MT" pitchFamily="2" charset="-78"/>
              </a:rPr>
              <a:t>المنافسة الحادة.</a:t>
            </a:r>
          </a:p>
          <a:p>
            <a:pPr marL="1317625" lvl="4" indent="-457200" algn="just">
              <a:buFont typeface="+mj-lt"/>
              <a:buAutoNum type="arabicPeriod"/>
              <a:defRPr/>
            </a:pPr>
            <a:r>
              <a:rPr lang="ar-SA" sz="2800" dirty="0">
                <a:cs typeface="Akhbar MT" pitchFamily="2" charset="-78"/>
              </a:rPr>
              <a:t>تغير رغبات وأذوق واتجاهات المستهلكين</a:t>
            </a:r>
          </a:p>
          <a:p>
            <a:pPr marL="1317625" lvl="4" indent="-457200" algn="just">
              <a:buFont typeface="+mj-lt"/>
              <a:buAutoNum type="arabicPeriod"/>
              <a:defRPr/>
            </a:pPr>
            <a:r>
              <a:rPr lang="ar-SA" sz="2800" dirty="0">
                <a:cs typeface="Akhbar MT" pitchFamily="2" charset="-78"/>
              </a:rPr>
              <a:t>اضطراب أوضاع المنظمة نتيجة ظروف اقتصادية طارئة</a:t>
            </a:r>
          </a:p>
          <a:p>
            <a:endParaRPr lang="ar-SA" dirty="0"/>
          </a:p>
        </p:txBody>
      </p:sp>
    </p:spTree>
    <p:extLst>
      <p:ext uri="{BB962C8B-B14F-4D97-AF65-F5344CB8AC3E}">
        <p14:creationId xmlns:p14="http://schemas.microsoft.com/office/powerpoint/2010/main" val="325228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2- التسعير بهدف تعظيم الأرباح</a:t>
            </a:r>
          </a:p>
        </p:txBody>
      </p:sp>
      <p:sp>
        <p:nvSpPr>
          <p:cNvPr id="3" name="عنصر نائب للمحتوى 2"/>
          <p:cNvSpPr>
            <a:spLocks noGrp="1"/>
          </p:cNvSpPr>
          <p:nvPr>
            <p:ph idx="1"/>
          </p:nvPr>
        </p:nvSpPr>
        <p:spPr>
          <a:xfrm flipH="1">
            <a:off x="836612" y="1981200"/>
            <a:ext cx="9829799" cy="4688160"/>
          </a:xfrm>
        </p:spPr>
        <p:txBody>
          <a:bodyPr/>
          <a:lstStyle/>
          <a:p>
            <a:pPr algn="just">
              <a:lnSpc>
                <a:spcPct val="150000"/>
              </a:lnSpc>
            </a:pPr>
            <a:r>
              <a:rPr lang="ar-SA" dirty="0"/>
              <a:t>من الأهداف الهامة للشركات هو تعظيم الأرباح الحالية وكذلك زيادة التدفقات </a:t>
            </a:r>
            <a:r>
              <a:rPr lang="ar-SA" dirty="0" err="1"/>
              <a:t>النقدية..وهذا</a:t>
            </a:r>
            <a:r>
              <a:rPr lang="ar-SA" dirty="0"/>
              <a:t> أسلوب سهل التطبيق عمليا لأنه يرتبط بكمية المبيعات المتوقعة وتكاليف هذه المبيعات والنسبة التي تريدها المنظمة كهامش ربحي مناسب.</a:t>
            </a:r>
          </a:p>
          <a:p>
            <a:pPr algn="just">
              <a:lnSpc>
                <a:spcPct val="150000"/>
              </a:lnSpc>
            </a:pPr>
            <a:r>
              <a:rPr lang="ar-SA" dirty="0"/>
              <a:t>وقد يكون الهامش الربحي موحدا أي لجميع انواع السلع التي تنتجها المنظمة وقد يتم تخصيص هامش ربحي محدد لكل نوع من انواع السلع بحث تتمكن المنظمة  في النهاية من تحقيق الهدف التسعيري النهائي</a:t>
            </a:r>
            <a:endParaRPr lang="en-US" dirty="0">
              <a:cs typeface="Arial" panose="020B0604020202020204" pitchFamily="34" charset="0"/>
            </a:endParaRPr>
          </a:p>
        </p:txBody>
      </p:sp>
    </p:spTree>
    <p:extLst>
      <p:ext uri="{BB962C8B-B14F-4D97-AF65-F5344CB8AC3E}">
        <p14:creationId xmlns:p14="http://schemas.microsoft.com/office/powerpoint/2010/main" val="232151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3- التسعير بهدف زيادة الحصة السوقية</a:t>
            </a:r>
          </a:p>
        </p:txBody>
      </p:sp>
      <p:sp>
        <p:nvSpPr>
          <p:cNvPr id="3" name="عنصر نائب للمحتوى 2"/>
          <p:cNvSpPr>
            <a:spLocks noGrp="1"/>
          </p:cNvSpPr>
          <p:nvPr>
            <p:ph idx="1"/>
          </p:nvPr>
        </p:nvSpPr>
        <p:spPr>
          <a:xfrm flipH="1">
            <a:off x="333772" y="1981200"/>
            <a:ext cx="10332640" cy="4187825"/>
          </a:xfrm>
        </p:spPr>
        <p:txBody>
          <a:bodyPr/>
          <a:lstStyle/>
          <a:p>
            <a:pPr>
              <a:lnSpc>
                <a:spcPct val="150000"/>
              </a:lnSpc>
              <a:defRPr/>
            </a:pPr>
            <a:r>
              <a:rPr lang="ar-SA" dirty="0"/>
              <a:t>والمقصود هنا أن الشركة تريد أن تحقق الريادة في الحصة السوقية وذلك عن طريق </a:t>
            </a:r>
            <a:r>
              <a:rPr lang="ar-SA" b="1" dirty="0"/>
              <a:t>تخفيض</a:t>
            </a:r>
            <a:r>
              <a:rPr lang="ar-SA" dirty="0"/>
              <a:t> الأسعار، وهذا سيؤدي إلى </a:t>
            </a:r>
            <a:r>
              <a:rPr lang="ar-SA" b="1" dirty="0"/>
              <a:t>زيادة</a:t>
            </a:r>
            <a:r>
              <a:rPr lang="ar-SA" dirty="0"/>
              <a:t> نسبة مبيعات الشركة قياساً إلى مبيعات المنافسين من نفس السلعة. </a:t>
            </a:r>
          </a:p>
          <a:p>
            <a:pPr marL="0" indent="0">
              <a:lnSpc>
                <a:spcPct val="150000"/>
              </a:lnSpc>
              <a:buNone/>
              <a:defRPr/>
            </a:pPr>
            <a:r>
              <a:rPr lang="ar-SA" dirty="0">
                <a:solidFill>
                  <a:srgbClr val="00B050"/>
                </a:solidFill>
              </a:rPr>
              <a:t>ومثال على ذلك </a:t>
            </a:r>
            <a:r>
              <a:rPr lang="ar-SA" dirty="0"/>
              <a:t>..في مجال أجهزة الحاسوب مثلا لجأت جميع الشركات القائدة إلى تخفيض  أسعارها أملا في الاستحواذ والإبقاء على نصيب أكبر من السوق.</a:t>
            </a:r>
          </a:p>
        </p:txBody>
      </p:sp>
    </p:spTree>
    <p:extLst>
      <p:ext uri="{BB962C8B-B14F-4D97-AF65-F5344CB8AC3E}">
        <p14:creationId xmlns:p14="http://schemas.microsoft.com/office/powerpoint/2010/main" val="136555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836612" y="381000"/>
            <a:ext cx="9829797" cy="815752"/>
          </a:xfrm>
        </p:spPr>
        <p:txBody>
          <a:bodyPr/>
          <a:lstStyle/>
          <a:p>
            <a:r>
              <a:rPr lang="ar-SA" dirty="0"/>
              <a:t>4- التسعير بهدف قيادة الجودة</a:t>
            </a:r>
          </a:p>
        </p:txBody>
      </p:sp>
      <p:sp>
        <p:nvSpPr>
          <p:cNvPr id="3" name="عنصر نائب للمحتوى 2"/>
          <p:cNvSpPr>
            <a:spLocks noGrp="1"/>
          </p:cNvSpPr>
          <p:nvPr>
            <p:ph idx="1"/>
          </p:nvPr>
        </p:nvSpPr>
        <p:spPr>
          <a:xfrm flipH="1">
            <a:off x="585190" y="1600200"/>
            <a:ext cx="10332639" cy="5257800"/>
          </a:xfrm>
        </p:spPr>
        <p:txBody>
          <a:bodyPr/>
          <a:lstStyle/>
          <a:p>
            <a:pPr marL="0" indent="0" algn="just">
              <a:lnSpc>
                <a:spcPct val="150000"/>
              </a:lnSpc>
              <a:buFont typeface="Wingdings" panose="05000000000000000000" pitchFamily="2" charset="2"/>
              <a:buNone/>
              <a:defRPr/>
            </a:pPr>
            <a:r>
              <a:rPr lang="ar-SA" dirty="0">
                <a:latin typeface="Simplified Arabic" panose="02020603050405020304" pitchFamily="18" charset="-78"/>
                <a:cs typeface="Simplified Arabic" panose="02020603050405020304" pitchFamily="18" charset="-78"/>
              </a:rPr>
              <a:t>بعض الشركات تريد أن تكون هي الرائدة أو قائدة السوق بحيث تقدم </a:t>
            </a:r>
            <a:r>
              <a:rPr lang="ar-SA" b="1" dirty="0">
                <a:solidFill>
                  <a:srgbClr val="0070C0"/>
                </a:solidFill>
                <a:latin typeface="Simplified Arabic" panose="02020603050405020304" pitchFamily="18" charset="-78"/>
                <a:cs typeface="Simplified Arabic" panose="02020603050405020304" pitchFamily="18" charset="-78"/>
              </a:rPr>
              <a:t>أجود</a:t>
            </a:r>
            <a:r>
              <a:rPr lang="ar-SA" dirty="0">
                <a:latin typeface="Simplified Arabic" panose="02020603050405020304" pitchFamily="18" charset="-78"/>
                <a:cs typeface="Simplified Arabic" panose="02020603050405020304" pitchFamily="18" charset="-78"/>
              </a:rPr>
              <a:t> المنتجات وعليه يمكن أن تحدد السعر الذي يحقق لها ذلك. وغالبا ما تكون أسعار مثل هذه السلع </a:t>
            </a:r>
            <a:r>
              <a:rPr lang="ar-SA" b="1" dirty="0">
                <a:solidFill>
                  <a:srgbClr val="0070C0"/>
                </a:solidFill>
                <a:latin typeface="Simplified Arabic" panose="02020603050405020304" pitchFamily="18" charset="-78"/>
                <a:cs typeface="Simplified Arabic" panose="02020603050405020304" pitchFamily="18" charset="-78"/>
              </a:rPr>
              <a:t>عالية</a:t>
            </a:r>
            <a:r>
              <a:rPr lang="ar-SA" dirty="0">
                <a:latin typeface="Simplified Arabic" panose="02020603050405020304" pitchFamily="18" charset="-78"/>
                <a:cs typeface="Simplified Arabic" panose="02020603050405020304" pitchFamily="18" charset="-78"/>
              </a:rPr>
              <a:t> لتغطية تكاليف البحث والتطوير وايضا تكاليف الإنتاج المرتفعة بحكم جودة المنتج ورقي المواد الداخلة في إنتاجه وأيضا للمحافظة على منزلة مميزة للسلعة أ الخدمة في أذهان العملاء.</a:t>
            </a:r>
          </a:p>
          <a:p>
            <a:pPr marL="0" indent="0" algn="just">
              <a:lnSpc>
                <a:spcPct val="150000"/>
              </a:lnSpc>
              <a:buFont typeface="Wingdings" panose="05000000000000000000" pitchFamily="2" charset="2"/>
              <a:buNone/>
              <a:defRPr/>
            </a:pPr>
            <a:r>
              <a:rPr lang="ar-SA" dirty="0">
                <a:latin typeface="Simplified Arabic" panose="02020603050405020304" pitchFamily="18" charset="-78"/>
                <a:cs typeface="Simplified Arabic" panose="02020603050405020304" pitchFamily="18" charset="-78"/>
              </a:rPr>
              <a:t>عادة ما يكون هذا الهدف متبع من قبل شركات تصنيع الأجهزة الإلكترونية وكذلك الأجهزة الكهربائية المتطورة(مثل صناعة أجهزة التلفزيون المسطحة أو أجهزة الحاسب الآلي)وكذلك السلع الكمالية ذات العلامات التجارية الراسخة(مثل العطور والملابس </a:t>
            </a:r>
            <a:r>
              <a:rPr lang="ar-SA" dirty="0" err="1">
                <a:latin typeface="Simplified Arabic" panose="02020603050405020304" pitchFamily="18" charset="-78"/>
                <a:cs typeface="Simplified Arabic" panose="02020603050405020304" pitchFamily="18" charset="-78"/>
              </a:rPr>
              <a:t>المنتقاه</a:t>
            </a:r>
            <a:r>
              <a:rPr lang="ar-SA" dirty="0">
                <a:latin typeface="Simplified Arabic" panose="02020603050405020304" pitchFamily="18" charset="-78"/>
                <a:cs typeface="Simplified Arabic" panose="02020603050405020304" pitchFamily="18" charset="-78"/>
              </a:rPr>
              <a:t>)..أي أن هذا الهدف يلائم بالدرجة الأساسية شركات العلامات التجارية المشهورة والشركات الالكترونية.</a:t>
            </a:r>
          </a:p>
          <a:p>
            <a:endParaRPr lang="ar-SA" dirty="0"/>
          </a:p>
        </p:txBody>
      </p:sp>
    </p:spTree>
    <p:extLst>
      <p:ext uri="{BB962C8B-B14F-4D97-AF65-F5344CB8AC3E}">
        <p14:creationId xmlns:p14="http://schemas.microsoft.com/office/powerpoint/2010/main" val="243355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5- التسعير للحفاظ على الوضع الراهن</a:t>
            </a:r>
          </a:p>
        </p:txBody>
      </p:sp>
      <p:sp>
        <p:nvSpPr>
          <p:cNvPr id="3" name="عنصر نائب للمحتوى 2"/>
          <p:cNvSpPr>
            <a:spLocks noGrp="1"/>
          </p:cNvSpPr>
          <p:nvPr>
            <p:ph idx="1"/>
          </p:nvPr>
        </p:nvSpPr>
        <p:spPr>
          <a:xfrm flipH="1">
            <a:off x="836611" y="1844824"/>
            <a:ext cx="9829799" cy="4896544"/>
          </a:xfrm>
        </p:spPr>
        <p:txBody>
          <a:bodyPr>
            <a:normAutofit/>
          </a:bodyPr>
          <a:lstStyle/>
          <a:p>
            <a:pPr>
              <a:lnSpc>
                <a:spcPct val="150000"/>
              </a:lnSpc>
            </a:pPr>
            <a:r>
              <a:rPr lang="ar-SA" dirty="0"/>
              <a:t>بعض المنظمات تكون قانعة بوضعها الراهن ،ولا تتطلع للتورط في سياسات تسعيرية قد تحملها المخاطر. في هذه الحالة تكون الشركة في </a:t>
            </a:r>
            <a:r>
              <a:rPr lang="ar-SA" b="1" dirty="0">
                <a:solidFill>
                  <a:srgbClr val="0070C0"/>
                </a:solidFill>
              </a:rPr>
              <a:t>وضع مثالي </a:t>
            </a:r>
            <a:r>
              <a:rPr lang="ar-SA" dirty="0"/>
              <a:t>بالنسبة لها من حيث السعر والمبيعات ولا تطمح لما هو أكثر, وبالتالي يكون الهدف من التسعير في هذه الحالة هو </a:t>
            </a:r>
            <a:r>
              <a:rPr lang="ar-SA" b="1" dirty="0">
                <a:solidFill>
                  <a:srgbClr val="0070C0"/>
                </a:solidFill>
              </a:rPr>
              <a:t>الحفاظ </a:t>
            </a:r>
            <a:r>
              <a:rPr lang="ar-SA" dirty="0"/>
              <a:t>على الوضع الراهن..</a:t>
            </a:r>
          </a:p>
          <a:p>
            <a:pPr marL="0" indent="0">
              <a:buNone/>
            </a:pPr>
            <a:r>
              <a:rPr lang="ar-SA" b="1" dirty="0">
                <a:solidFill>
                  <a:srgbClr val="00B050"/>
                </a:solidFill>
              </a:rPr>
              <a:t>ويناسب هذا الهدف في عدد من الحالات والظروف مثل:</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عدم الرغبة في الدخول بمواجهة مباشرة مع المنافسة الشديدة.</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عندما تكون الأسعار والسوق الكلية مستقرة نسبيا</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عندما تكون السلع نمطية الى حد كبير ويصعب تمييزها بخصائص مميزة.</a:t>
            </a:r>
          </a:p>
        </p:txBody>
      </p:sp>
    </p:spTree>
    <p:extLst>
      <p:ext uri="{BB962C8B-B14F-4D97-AF65-F5344CB8AC3E}">
        <p14:creationId xmlns:p14="http://schemas.microsoft.com/office/powerpoint/2010/main" val="397507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رموز العملات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08_TF02895262" id="{EAD8A00F-1460-4C84-85FC-5626C8E5C3A4}" vid="{2A7B5268-D2C7-483D-AD21-7EE0E069BBA6}"/>
    </a:ext>
  </a:extLst>
</a:theme>
</file>

<file path=ppt/theme/theme2.xml><?xml version="1.0" encoding="utf-8"?>
<a:theme xmlns:a="http://schemas.openxmlformats.org/drawingml/2006/main" name="نسق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عرض تقديمي لرموز العملات (شاشة عريضة)</Template>
  <TotalTime>203</TotalTime>
  <Words>496</Words>
  <Application>Microsoft Office PowerPoint</Application>
  <PresentationFormat>مخصص</PresentationFormat>
  <Paragraphs>34</Paragraphs>
  <Slides>7</Slides>
  <Notes>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Arial</vt:lpstr>
      <vt:lpstr>Calibri</vt:lpstr>
      <vt:lpstr>Simplified Arabic</vt:lpstr>
      <vt:lpstr>Tahoma</vt:lpstr>
      <vt:lpstr>Wingdings</vt:lpstr>
      <vt:lpstr>رموز العملات 16×9</vt:lpstr>
      <vt:lpstr>عرض تقديمي في PowerPoint</vt:lpstr>
      <vt:lpstr>أهداف التسعير</vt:lpstr>
      <vt:lpstr>1- التسعير من أجل البقاء</vt:lpstr>
      <vt:lpstr>2- التسعير بهدف تعظيم الأرباح</vt:lpstr>
      <vt:lpstr>3- التسعير بهدف زيادة الحصة السوقية</vt:lpstr>
      <vt:lpstr>4- التسعير بهدف قيادة الجودة</vt:lpstr>
      <vt:lpstr>5- التسعير للحفاظ على الوضع الراهن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Ghadah Alrsheed</cp:lastModifiedBy>
  <cp:revision>11</cp:revision>
  <dcterms:created xsi:type="dcterms:W3CDTF">2019-08-28T19:08:39Z</dcterms:created>
  <dcterms:modified xsi:type="dcterms:W3CDTF">2020-09-30T20:31:58Z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