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A587"/>
    <a:srgbClr val="E7BE75"/>
    <a:srgbClr val="E8ACA0"/>
    <a:srgbClr val="965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81A8D4-492E-4ABF-9D24-0405392928C4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BB13AD-76A4-4D57-AD4E-9BBB6EC368B9}">
      <dgm:prSet phldrT="[Text]"/>
      <dgm:spPr/>
      <dgm:t>
        <a:bodyPr/>
        <a:lstStyle/>
        <a:p>
          <a:r>
            <a:rPr lang="ar-SA" dirty="0" smtClean="0"/>
            <a:t>الأهداف </a:t>
          </a:r>
          <a:endParaRPr lang="en-US" dirty="0"/>
        </a:p>
      </dgm:t>
    </dgm:pt>
    <dgm:pt modelId="{CDD435F2-ADC3-49B1-A2D0-65C70B2465C5}" type="parTrans" cxnId="{9D55DABD-001E-49D9-8E26-32C0D75AC682}">
      <dgm:prSet/>
      <dgm:spPr/>
      <dgm:t>
        <a:bodyPr/>
        <a:lstStyle/>
        <a:p>
          <a:endParaRPr lang="en-US"/>
        </a:p>
      </dgm:t>
    </dgm:pt>
    <dgm:pt modelId="{7D81FB25-F2E2-4711-8A2E-A81F56265029}" type="sibTrans" cxnId="{9D55DABD-001E-49D9-8E26-32C0D75AC682}">
      <dgm:prSet/>
      <dgm:spPr/>
      <dgm:t>
        <a:bodyPr/>
        <a:lstStyle/>
        <a:p>
          <a:endParaRPr lang="en-US"/>
        </a:p>
      </dgm:t>
    </dgm:pt>
    <dgm:pt modelId="{68EC1EA3-5B28-4126-8FD7-08970328E494}">
      <dgm:prSet phldrT="[Text]"/>
      <dgm:spPr/>
      <dgm:t>
        <a:bodyPr/>
        <a:lstStyle/>
        <a:p>
          <a:r>
            <a:rPr lang="ar-SA" dirty="0" smtClean="0"/>
            <a:t>المحتوى</a:t>
          </a:r>
          <a:endParaRPr lang="en-US" dirty="0"/>
        </a:p>
      </dgm:t>
    </dgm:pt>
    <dgm:pt modelId="{8152A607-9FBF-4F50-84E7-4B54805DAAF7}" type="parTrans" cxnId="{CD43B8B2-6431-4284-A89F-587647B3A723}">
      <dgm:prSet/>
      <dgm:spPr/>
      <dgm:t>
        <a:bodyPr/>
        <a:lstStyle/>
        <a:p>
          <a:endParaRPr lang="en-US"/>
        </a:p>
      </dgm:t>
    </dgm:pt>
    <dgm:pt modelId="{FB6076A4-D7E5-46CC-8022-DBACDC01DB8C}" type="sibTrans" cxnId="{CD43B8B2-6431-4284-A89F-587647B3A723}">
      <dgm:prSet/>
      <dgm:spPr/>
      <dgm:t>
        <a:bodyPr/>
        <a:lstStyle/>
        <a:p>
          <a:endParaRPr lang="en-US"/>
        </a:p>
      </dgm:t>
    </dgm:pt>
    <dgm:pt modelId="{C15E0033-E393-4494-AF1B-5BB535E7F8CC}">
      <dgm:prSet phldrT="[Text]"/>
      <dgm:spPr/>
      <dgm:t>
        <a:bodyPr/>
        <a:lstStyle/>
        <a:p>
          <a:r>
            <a:rPr lang="ar-SA" dirty="0" smtClean="0"/>
            <a:t>الأنشطة</a:t>
          </a:r>
          <a:endParaRPr lang="en-US" dirty="0"/>
        </a:p>
      </dgm:t>
    </dgm:pt>
    <dgm:pt modelId="{7177E22A-0944-4E03-A5ED-01DC0DB64D23}" type="parTrans" cxnId="{1FD0EAEC-71E9-4344-B539-6ACB6D819974}">
      <dgm:prSet/>
      <dgm:spPr/>
      <dgm:t>
        <a:bodyPr/>
        <a:lstStyle/>
        <a:p>
          <a:endParaRPr lang="en-US"/>
        </a:p>
      </dgm:t>
    </dgm:pt>
    <dgm:pt modelId="{11AF3D06-B24F-421D-80FA-7CB4599032A0}" type="sibTrans" cxnId="{1FD0EAEC-71E9-4344-B539-6ACB6D819974}">
      <dgm:prSet/>
      <dgm:spPr/>
      <dgm:t>
        <a:bodyPr/>
        <a:lstStyle/>
        <a:p>
          <a:endParaRPr lang="en-US"/>
        </a:p>
      </dgm:t>
    </dgm:pt>
    <dgm:pt modelId="{58F715C5-C0DA-429D-A834-BA462B6628B9}">
      <dgm:prSet phldrT="[Text]"/>
      <dgm:spPr/>
      <dgm:t>
        <a:bodyPr/>
        <a:lstStyle/>
        <a:p>
          <a:r>
            <a:rPr lang="ar-SA" dirty="0" smtClean="0"/>
            <a:t>الوسائل والأدوات</a:t>
          </a:r>
          <a:endParaRPr lang="en-US" dirty="0"/>
        </a:p>
      </dgm:t>
    </dgm:pt>
    <dgm:pt modelId="{7F438A8B-9BB2-4AD8-B0D6-2EA19FB0A226}" type="parTrans" cxnId="{0832532B-194B-4902-90F8-0914F2CDA0DC}">
      <dgm:prSet/>
      <dgm:spPr/>
      <dgm:t>
        <a:bodyPr/>
        <a:lstStyle/>
        <a:p>
          <a:endParaRPr lang="en-US"/>
        </a:p>
      </dgm:t>
    </dgm:pt>
    <dgm:pt modelId="{ED009453-8166-48FD-9CE5-3E6C8E73D681}" type="sibTrans" cxnId="{0832532B-194B-4902-90F8-0914F2CDA0DC}">
      <dgm:prSet/>
      <dgm:spPr/>
      <dgm:t>
        <a:bodyPr/>
        <a:lstStyle/>
        <a:p>
          <a:endParaRPr lang="en-US"/>
        </a:p>
      </dgm:t>
    </dgm:pt>
    <dgm:pt modelId="{68AB21E6-838B-47AB-9257-B61E17B6A671}">
      <dgm:prSet phldrT="[Text]"/>
      <dgm:spPr/>
      <dgm:t>
        <a:bodyPr/>
        <a:lstStyle/>
        <a:p>
          <a:r>
            <a:rPr lang="ar-SA" dirty="0" smtClean="0"/>
            <a:t>اساليب التقويم </a:t>
          </a:r>
          <a:endParaRPr lang="en-US" dirty="0"/>
        </a:p>
      </dgm:t>
    </dgm:pt>
    <dgm:pt modelId="{FACA7810-D6F8-43A5-AE3B-8141ACD69E68}" type="parTrans" cxnId="{847E4651-6AFB-437E-9E11-0A8E9F1687FB}">
      <dgm:prSet/>
      <dgm:spPr/>
      <dgm:t>
        <a:bodyPr/>
        <a:lstStyle/>
        <a:p>
          <a:endParaRPr lang="en-US"/>
        </a:p>
      </dgm:t>
    </dgm:pt>
    <dgm:pt modelId="{E7CC973D-BF78-470E-9EB7-CF6A5A89B25D}" type="sibTrans" cxnId="{847E4651-6AFB-437E-9E11-0A8E9F1687FB}">
      <dgm:prSet/>
      <dgm:spPr/>
      <dgm:t>
        <a:bodyPr/>
        <a:lstStyle/>
        <a:p>
          <a:endParaRPr lang="en-US"/>
        </a:p>
      </dgm:t>
    </dgm:pt>
    <dgm:pt modelId="{EFD30C5F-ACF9-4F90-995F-CFF5DB0756EB}" type="pres">
      <dgm:prSet presAssocID="{6881A8D4-492E-4ABF-9D24-0405392928C4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en-US"/>
        </a:p>
      </dgm:t>
    </dgm:pt>
    <dgm:pt modelId="{00163F7C-535E-4B9D-9CCB-E301CE9E2C50}" type="pres">
      <dgm:prSet presAssocID="{6881A8D4-492E-4ABF-9D24-0405392928C4}" presName="arrowNode" presStyleLbl="node1" presStyleIdx="0" presStyleCnt="1"/>
      <dgm:spPr/>
    </dgm:pt>
    <dgm:pt modelId="{9798F9E1-D72C-48D2-8346-8929C48DADC7}" type="pres">
      <dgm:prSet presAssocID="{A7BB13AD-76A4-4D57-AD4E-9BBB6EC368B9}" presName="txNode1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D30D91-775B-45B6-A952-D5D04A905054}" type="pres">
      <dgm:prSet presAssocID="{68EC1EA3-5B28-4126-8FD7-08970328E494}" presName="txNode2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7E340E-53C8-4BBA-B74F-9A9B8090EF6A}" type="pres">
      <dgm:prSet presAssocID="{FB6076A4-D7E5-46CC-8022-DBACDC01DB8C}" presName="dotNode2" presStyleCnt="0"/>
      <dgm:spPr/>
    </dgm:pt>
    <dgm:pt modelId="{58D3F4D4-DBF0-4943-B4AD-78A37EFA27DE}" type="pres">
      <dgm:prSet presAssocID="{FB6076A4-D7E5-46CC-8022-DBACDC01DB8C}" presName="dotRepeatNode" presStyleLbl="fgShp" presStyleIdx="0" presStyleCnt="3"/>
      <dgm:spPr/>
      <dgm:t>
        <a:bodyPr/>
        <a:lstStyle/>
        <a:p>
          <a:endParaRPr lang="en-US"/>
        </a:p>
      </dgm:t>
    </dgm:pt>
    <dgm:pt modelId="{BDAE20FD-60E4-4DE3-BA01-4EC591B8E61F}" type="pres">
      <dgm:prSet presAssocID="{C15E0033-E393-4494-AF1B-5BB535E7F8CC}" presName="txNode3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3EFFB6-B5B8-4AA3-9F9A-716967C8E521}" type="pres">
      <dgm:prSet presAssocID="{11AF3D06-B24F-421D-80FA-7CB4599032A0}" presName="dotNode3" presStyleCnt="0"/>
      <dgm:spPr/>
    </dgm:pt>
    <dgm:pt modelId="{2113444A-9315-4E05-ABF4-D193B00DC90B}" type="pres">
      <dgm:prSet presAssocID="{11AF3D06-B24F-421D-80FA-7CB4599032A0}" presName="dotRepeatNode" presStyleLbl="fgShp" presStyleIdx="1" presStyleCnt="3"/>
      <dgm:spPr/>
      <dgm:t>
        <a:bodyPr/>
        <a:lstStyle/>
        <a:p>
          <a:endParaRPr lang="en-US"/>
        </a:p>
      </dgm:t>
    </dgm:pt>
    <dgm:pt modelId="{8BE8B0C4-B23E-425C-88D5-F6E50DB7F637}" type="pres">
      <dgm:prSet presAssocID="{58F715C5-C0DA-429D-A834-BA462B6628B9}" presName="txNode4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AB5526-DBEE-4B5E-8E5C-432F5CCC74D9}" type="pres">
      <dgm:prSet presAssocID="{ED009453-8166-48FD-9CE5-3E6C8E73D681}" presName="dotNode4" presStyleCnt="0"/>
      <dgm:spPr/>
    </dgm:pt>
    <dgm:pt modelId="{D484DD11-3505-47EE-B097-62156A59F6FA}" type="pres">
      <dgm:prSet presAssocID="{ED009453-8166-48FD-9CE5-3E6C8E73D681}" presName="dotRepeatNode" presStyleLbl="fgShp" presStyleIdx="2" presStyleCnt="3"/>
      <dgm:spPr/>
      <dgm:t>
        <a:bodyPr/>
        <a:lstStyle/>
        <a:p>
          <a:endParaRPr lang="en-US"/>
        </a:p>
      </dgm:t>
    </dgm:pt>
    <dgm:pt modelId="{318D5F0E-92C7-49C3-B237-B637F9D7ED51}" type="pres">
      <dgm:prSet presAssocID="{68AB21E6-838B-47AB-9257-B61E17B6A671}" presName="txNode5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709E7B-CFA3-4FF0-803B-BCD862D7D611}" type="presOf" srcId="{58F715C5-C0DA-429D-A834-BA462B6628B9}" destId="{8BE8B0C4-B23E-425C-88D5-F6E50DB7F637}" srcOrd="0" destOrd="0" presId="urn:microsoft.com/office/officeart/2009/3/layout/DescendingProcess"/>
    <dgm:cxn modelId="{744B8C30-4F9D-44E5-B9BF-163F597C4A62}" type="presOf" srcId="{11AF3D06-B24F-421D-80FA-7CB4599032A0}" destId="{2113444A-9315-4E05-ABF4-D193B00DC90B}" srcOrd="0" destOrd="0" presId="urn:microsoft.com/office/officeart/2009/3/layout/DescendingProcess"/>
    <dgm:cxn modelId="{CD41988F-13AB-4589-89B1-88DE8781F24A}" type="presOf" srcId="{C15E0033-E393-4494-AF1B-5BB535E7F8CC}" destId="{BDAE20FD-60E4-4DE3-BA01-4EC591B8E61F}" srcOrd="0" destOrd="0" presId="urn:microsoft.com/office/officeart/2009/3/layout/DescendingProcess"/>
    <dgm:cxn modelId="{1FD0EAEC-71E9-4344-B539-6ACB6D819974}" srcId="{6881A8D4-492E-4ABF-9D24-0405392928C4}" destId="{C15E0033-E393-4494-AF1B-5BB535E7F8CC}" srcOrd="2" destOrd="0" parTransId="{7177E22A-0944-4E03-A5ED-01DC0DB64D23}" sibTransId="{11AF3D06-B24F-421D-80FA-7CB4599032A0}"/>
    <dgm:cxn modelId="{00507CED-108C-42B9-AA69-F3BF06A51320}" type="presOf" srcId="{A7BB13AD-76A4-4D57-AD4E-9BBB6EC368B9}" destId="{9798F9E1-D72C-48D2-8346-8929C48DADC7}" srcOrd="0" destOrd="0" presId="urn:microsoft.com/office/officeart/2009/3/layout/DescendingProcess"/>
    <dgm:cxn modelId="{0832532B-194B-4902-90F8-0914F2CDA0DC}" srcId="{6881A8D4-492E-4ABF-9D24-0405392928C4}" destId="{58F715C5-C0DA-429D-A834-BA462B6628B9}" srcOrd="3" destOrd="0" parTransId="{7F438A8B-9BB2-4AD8-B0D6-2EA19FB0A226}" sibTransId="{ED009453-8166-48FD-9CE5-3E6C8E73D681}"/>
    <dgm:cxn modelId="{855BED1C-0BA6-4FFA-AD6B-991537023F37}" type="presOf" srcId="{68EC1EA3-5B28-4126-8FD7-08970328E494}" destId="{B4D30D91-775B-45B6-A952-D5D04A905054}" srcOrd="0" destOrd="0" presId="urn:microsoft.com/office/officeart/2009/3/layout/DescendingProcess"/>
    <dgm:cxn modelId="{CD43B8B2-6431-4284-A89F-587647B3A723}" srcId="{6881A8D4-492E-4ABF-9D24-0405392928C4}" destId="{68EC1EA3-5B28-4126-8FD7-08970328E494}" srcOrd="1" destOrd="0" parTransId="{8152A607-9FBF-4F50-84E7-4B54805DAAF7}" sibTransId="{FB6076A4-D7E5-46CC-8022-DBACDC01DB8C}"/>
    <dgm:cxn modelId="{008C3635-20EB-4227-839A-BBE71CE88423}" type="presOf" srcId="{ED009453-8166-48FD-9CE5-3E6C8E73D681}" destId="{D484DD11-3505-47EE-B097-62156A59F6FA}" srcOrd="0" destOrd="0" presId="urn:microsoft.com/office/officeart/2009/3/layout/DescendingProcess"/>
    <dgm:cxn modelId="{847E4651-6AFB-437E-9E11-0A8E9F1687FB}" srcId="{6881A8D4-492E-4ABF-9D24-0405392928C4}" destId="{68AB21E6-838B-47AB-9257-B61E17B6A671}" srcOrd="4" destOrd="0" parTransId="{FACA7810-D6F8-43A5-AE3B-8141ACD69E68}" sibTransId="{E7CC973D-BF78-470E-9EB7-CF6A5A89B25D}"/>
    <dgm:cxn modelId="{345772F7-B36A-4581-9672-2537F1E95717}" type="presOf" srcId="{68AB21E6-838B-47AB-9257-B61E17B6A671}" destId="{318D5F0E-92C7-49C3-B237-B637F9D7ED51}" srcOrd="0" destOrd="0" presId="urn:microsoft.com/office/officeart/2009/3/layout/DescendingProcess"/>
    <dgm:cxn modelId="{806F0010-01C0-44E2-8DFD-2A7AA5404082}" type="presOf" srcId="{FB6076A4-D7E5-46CC-8022-DBACDC01DB8C}" destId="{58D3F4D4-DBF0-4943-B4AD-78A37EFA27DE}" srcOrd="0" destOrd="0" presId="urn:microsoft.com/office/officeart/2009/3/layout/DescendingProcess"/>
    <dgm:cxn modelId="{9D55DABD-001E-49D9-8E26-32C0D75AC682}" srcId="{6881A8D4-492E-4ABF-9D24-0405392928C4}" destId="{A7BB13AD-76A4-4D57-AD4E-9BBB6EC368B9}" srcOrd="0" destOrd="0" parTransId="{CDD435F2-ADC3-49B1-A2D0-65C70B2465C5}" sibTransId="{7D81FB25-F2E2-4711-8A2E-A81F56265029}"/>
    <dgm:cxn modelId="{BC224581-66DD-4F05-9F34-FDBFFDA1A6C6}" type="presOf" srcId="{6881A8D4-492E-4ABF-9D24-0405392928C4}" destId="{EFD30C5F-ACF9-4F90-995F-CFF5DB0756EB}" srcOrd="0" destOrd="0" presId="urn:microsoft.com/office/officeart/2009/3/layout/DescendingProcess"/>
    <dgm:cxn modelId="{5F219821-D2B1-4F07-878F-9F750C59BF51}" type="presParOf" srcId="{EFD30C5F-ACF9-4F90-995F-CFF5DB0756EB}" destId="{00163F7C-535E-4B9D-9CCB-E301CE9E2C50}" srcOrd="0" destOrd="0" presId="urn:microsoft.com/office/officeart/2009/3/layout/DescendingProcess"/>
    <dgm:cxn modelId="{47DCF650-2211-4ED4-A21D-2DF6501DEE23}" type="presParOf" srcId="{EFD30C5F-ACF9-4F90-995F-CFF5DB0756EB}" destId="{9798F9E1-D72C-48D2-8346-8929C48DADC7}" srcOrd="1" destOrd="0" presId="urn:microsoft.com/office/officeart/2009/3/layout/DescendingProcess"/>
    <dgm:cxn modelId="{19B055D0-B15D-406E-9AB4-6738AAF3DDA4}" type="presParOf" srcId="{EFD30C5F-ACF9-4F90-995F-CFF5DB0756EB}" destId="{B4D30D91-775B-45B6-A952-D5D04A905054}" srcOrd="2" destOrd="0" presId="urn:microsoft.com/office/officeart/2009/3/layout/DescendingProcess"/>
    <dgm:cxn modelId="{1F06035B-25FF-41A0-AAAB-7F5DE4BAE3BC}" type="presParOf" srcId="{EFD30C5F-ACF9-4F90-995F-CFF5DB0756EB}" destId="{317E340E-53C8-4BBA-B74F-9A9B8090EF6A}" srcOrd="3" destOrd="0" presId="urn:microsoft.com/office/officeart/2009/3/layout/DescendingProcess"/>
    <dgm:cxn modelId="{13C1C6F7-2B4D-4EF8-B2BD-2B911169CA48}" type="presParOf" srcId="{317E340E-53C8-4BBA-B74F-9A9B8090EF6A}" destId="{58D3F4D4-DBF0-4943-B4AD-78A37EFA27DE}" srcOrd="0" destOrd="0" presId="urn:microsoft.com/office/officeart/2009/3/layout/DescendingProcess"/>
    <dgm:cxn modelId="{CE1C2D0B-9F95-4FD3-A163-3F0E6C3F22D8}" type="presParOf" srcId="{EFD30C5F-ACF9-4F90-995F-CFF5DB0756EB}" destId="{BDAE20FD-60E4-4DE3-BA01-4EC591B8E61F}" srcOrd="4" destOrd="0" presId="urn:microsoft.com/office/officeart/2009/3/layout/DescendingProcess"/>
    <dgm:cxn modelId="{90252F88-56AD-47D9-A51D-8281AFD4D492}" type="presParOf" srcId="{EFD30C5F-ACF9-4F90-995F-CFF5DB0756EB}" destId="{6E3EFFB6-B5B8-4AA3-9F9A-716967C8E521}" srcOrd="5" destOrd="0" presId="urn:microsoft.com/office/officeart/2009/3/layout/DescendingProcess"/>
    <dgm:cxn modelId="{27C27840-AF4F-47FA-B2D7-E4524D7B4D08}" type="presParOf" srcId="{6E3EFFB6-B5B8-4AA3-9F9A-716967C8E521}" destId="{2113444A-9315-4E05-ABF4-D193B00DC90B}" srcOrd="0" destOrd="0" presId="urn:microsoft.com/office/officeart/2009/3/layout/DescendingProcess"/>
    <dgm:cxn modelId="{69FCA987-1385-439D-B968-AE84E4F8CB6C}" type="presParOf" srcId="{EFD30C5F-ACF9-4F90-995F-CFF5DB0756EB}" destId="{8BE8B0C4-B23E-425C-88D5-F6E50DB7F637}" srcOrd="6" destOrd="0" presId="urn:microsoft.com/office/officeart/2009/3/layout/DescendingProcess"/>
    <dgm:cxn modelId="{7270E6AF-56D0-4C6D-8F6F-729834AB2824}" type="presParOf" srcId="{EFD30C5F-ACF9-4F90-995F-CFF5DB0756EB}" destId="{3AAB5526-DBEE-4B5E-8E5C-432F5CCC74D9}" srcOrd="7" destOrd="0" presId="urn:microsoft.com/office/officeart/2009/3/layout/DescendingProcess"/>
    <dgm:cxn modelId="{C224276B-78C0-4494-9742-28F189DF723E}" type="presParOf" srcId="{3AAB5526-DBEE-4B5E-8E5C-432F5CCC74D9}" destId="{D484DD11-3505-47EE-B097-62156A59F6FA}" srcOrd="0" destOrd="0" presId="urn:microsoft.com/office/officeart/2009/3/layout/DescendingProcess"/>
    <dgm:cxn modelId="{F5222FB5-3D0A-44E6-BCDD-1AA8076CAFD9}" type="presParOf" srcId="{EFD30C5F-ACF9-4F90-995F-CFF5DB0756EB}" destId="{318D5F0E-92C7-49C3-B237-B637F9D7ED51}" srcOrd="8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3F5D42-3553-4467-A3FA-E332778C97BA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08CCCDE-CFDD-49EA-8752-7DD1E239FA6C}">
      <dgm:prSet phldrT="[Text]"/>
      <dgm:spPr/>
      <dgm:t>
        <a:bodyPr/>
        <a:lstStyle/>
        <a:p>
          <a:r>
            <a:rPr lang="ar-SA" dirty="0" smtClean="0"/>
            <a:t>المجال المعرفي</a:t>
          </a:r>
          <a:endParaRPr lang="en-US" dirty="0"/>
        </a:p>
      </dgm:t>
    </dgm:pt>
    <dgm:pt modelId="{B55CE0CA-26D1-43DB-9979-356F639979D5}" type="parTrans" cxnId="{BE92F694-FD88-4621-B7CA-DE51D2B8D708}">
      <dgm:prSet/>
      <dgm:spPr/>
      <dgm:t>
        <a:bodyPr/>
        <a:lstStyle/>
        <a:p>
          <a:endParaRPr lang="en-US"/>
        </a:p>
      </dgm:t>
    </dgm:pt>
    <dgm:pt modelId="{A060B819-CA06-4971-A28D-3ECA166A3B63}" type="sibTrans" cxnId="{BE92F694-FD88-4621-B7CA-DE51D2B8D708}">
      <dgm:prSet/>
      <dgm:spPr/>
      <dgm:t>
        <a:bodyPr/>
        <a:lstStyle/>
        <a:p>
          <a:endParaRPr lang="en-US"/>
        </a:p>
      </dgm:t>
    </dgm:pt>
    <dgm:pt modelId="{96AD2E31-41B1-4843-B13E-5BC5959C0F43}">
      <dgm:prSet phldrT="[Text]"/>
      <dgm:spPr/>
      <dgm:t>
        <a:bodyPr/>
        <a:lstStyle/>
        <a:p>
          <a:r>
            <a:rPr lang="ar-SA" dirty="0" smtClean="0"/>
            <a:t>الرياضيات – اللغة – العلوم </a:t>
          </a:r>
          <a:endParaRPr lang="en-US" dirty="0"/>
        </a:p>
      </dgm:t>
    </dgm:pt>
    <dgm:pt modelId="{10647551-FD10-4827-A3E0-1FE55212A4E9}" type="parTrans" cxnId="{2E9035C4-48A7-45B3-B39C-C4AC4A3FA8A7}">
      <dgm:prSet/>
      <dgm:spPr/>
      <dgm:t>
        <a:bodyPr/>
        <a:lstStyle/>
        <a:p>
          <a:endParaRPr lang="en-US"/>
        </a:p>
      </dgm:t>
    </dgm:pt>
    <dgm:pt modelId="{00480A51-207A-477B-BDB5-8301B0D9C6B1}" type="sibTrans" cxnId="{2E9035C4-48A7-45B3-B39C-C4AC4A3FA8A7}">
      <dgm:prSet/>
      <dgm:spPr/>
      <dgm:t>
        <a:bodyPr/>
        <a:lstStyle/>
        <a:p>
          <a:endParaRPr lang="en-US"/>
        </a:p>
      </dgm:t>
    </dgm:pt>
    <dgm:pt modelId="{DC026669-6E23-429D-B8CC-B223D8AC3761}">
      <dgm:prSet phldrT="[Text]"/>
      <dgm:spPr/>
      <dgm:t>
        <a:bodyPr/>
        <a:lstStyle/>
        <a:p>
          <a:r>
            <a:rPr lang="ar-SA" dirty="0" smtClean="0"/>
            <a:t>المجال النفسي الحركي (المهاري )</a:t>
          </a:r>
          <a:endParaRPr lang="en-US" dirty="0"/>
        </a:p>
      </dgm:t>
    </dgm:pt>
    <dgm:pt modelId="{B0FDE048-D101-472E-B797-4308612808B4}" type="parTrans" cxnId="{49E1BCF8-AA46-4BC5-8C70-D273F7A3C9A7}">
      <dgm:prSet/>
      <dgm:spPr/>
      <dgm:t>
        <a:bodyPr/>
        <a:lstStyle/>
        <a:p>
          <a:endParaRPr lang="en-US"/>
        </a:p>
      </dgm:t>
    </dgm:pt>
    <dgm:pt modelId="{184C36D4-566D-45AB-9262-BC1FE4DAEC66}" type="sibTrans" cxnId="{49E1BCF8-AA46-4BC5-8C70-D273F7A3C9A7}">
      <dgm:prSet/>
      <dgm:spPr/>
      <dgm:t>
        <a:bodyPr/>
        <a:lstStyle/>
        <a:p>
          <a:endParaRPr lang="en-US"/>
        </a:p>
      </dgm:t>
    </dgm:pt>
    <dgm:pt modelId="{FC3359EB-8E2C-437E-A7A0-D369382AA090}">
      <dgm:prSet phldrT="[Text]"/>
      <dgm:spPr/>
      <dgm:t>
        <a:bodyPr/>
        <a:lstStyle/>
        <a:p>
          <a:r>
            <a:rPr lang="ar-SA" dirty="0" smtClean="0"/>
            <a:t>الحركة – الموسيقى- الفنون </a:t>
          </a:r>
          <a:endParaRPr lang="en-US" dirty="0"/>
        </a:p>
      </dgm:t>
    </dgm:pt>
    <dgm:pt modelId="{CDC548E0-AAEA-4FB9-9F11-ED20F060400D}" type="parTrans" cxnId="{BA78EE50-554F-4A65-934A-99F49E3E1A85}">
      <dgm:prSet/>
      <dgm:spPr/>
      <dgm:t>
        <a:bodyPr/>
        <a:lstStyle/>
        <a:p>
          <a:endParaRPr lang="en-US"/>
        </a:p>
      </dgm:t>
    </dgm:pt>
    <dgm:pt modelId="{6A010165-5C5B-4354-9829-21C6A3C03C5D}" type="sibTrans" cxnId="{BA78EE50-554F-4A65-934A-99F49E3E1A85}">
      <dgm:prSet/>
      <dgm:spPr/>
      <dgm:t>
        <a:bodyPr/>
        <a:lstStyle/>
        <a:p>
          <a:endParaRPr lang="en-US"/>
        </a:p>
      </dgm:t>
    </dgm:pt>
    <dgm:pt modelId="{FE5E5DC5-C05B-4A50-B914-99B0EC0152A4}">
      <dgm:prSet phldrT="[Text]"/>
      <dgm:spPr/>
      <dgm:t>
        <a:bodyPr/>
        <a:lstStyle/>
        <a:p>
          <a:r>
            <a:rPr lang="ar-SA" dirty="0" smtClean="0"/>
            <a:t>المجال الوجداني الإجتماعي </a:t>
          </a:r>
          <a:endParaRPr lang="en-US" dirty="0"/>
        </a:p>
      </dgm:t>
    </dgm:pt>
    <dgm:pt modelId="{2E5C7339-F8E3-47E0-A294-DAF022D0048E}" type="parTrans" cxnId="{C9749D6A-8F44-44F7-9B75-6D5EBD2FB58C}">
      <dgm:prSet/>
      <dgm:spPr/>
      <dgm:t>
        <a:bodyPr/>
        <a:lstStyle/>
        <a:p>
          <a:endParaRPr lang="en-US"/>
        </a:p>
      </dgm:t>
    </dgm:pt>
    <dgm:pt modelId="{8529B0BE-8F4C-42C8-94BA-FA55E3C64845}" type="sibTrans" cxnId="{C9749D6A-8F44-44F7-9B75-6D5EBD2FB58C}">
      <dgm:prSet/>
      <dgm:spPr/>
      <dgm:t>
        <a:bodyPr/>
        <a:lstStyle/>
        <a:p>
          <a:endParaRPr lang="en-US"/>
        </a:p>
      </dgm:t>
    </dgm:pt>
    <dgm:pt modelId="{AF0DDDB5-586E-4D32-BF7C-8F71D4775BEC}">
      <dgm:prSet phldrT="[Text]"/>
      <dgm:spPr/>
      <dgm:t>
        <a:bodyPr/>
        <a:lstStyle/>
        <a:p>
          <a:r>
            <a:rPr lang="ar-SA" dirty="0" smtClean="0"/>
            <a:t>المشاعر والانفعالات </a:t>
          </a:r>
          <a:endParaRPr lang="en-US" dirty="0"/>
        </a:p>
      </dgm:t>
    </dgm:pt>
    <dgm:pt modelId="{BEDF31EC-A75B-4F2E-B9AD-34382EB201A4}" type="parTrans" cxnId="{0C46BDF9-C4DD-417B-A14F-91EA1573CED7}">
      <dgm:prSet/>
      <dgm:spPr/>
      <dgm:t>
        <a:bodyPr/>
        <a:lstStyle/>
        <a:p>
          <a:endParaRPr lang="en-US"/>
        </a:p>
      </dgm:t>
    </dgm:pt>
    <dgm:pt modelId="{932DA4B1-75A7-4B0F-920D-A141F98A3F70}" type="sibTrans" cxnId="{0C46BDF9-C4DD-417B-A14F-91EA1573CED7}">
      <dgm:prSet/>
      <dgm:spPr/>
      <dgm:t>
        <a:bodyPr/>
        <a:lstStyle/>
        <a:p>
          <a:endParaRPr lang="en-US"/>
        </a:p>
      </dgm:t>
    </dgm:pt>
    <dgm:pt modelId="{FFABE65A-1724-4615-9EF6-DAAC147AAEFF}" type="pres">
      <dgm:prSet presAssocID="{443F5D42-3553-4467-A3FA-E332778C97BA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7DBBD716-C1EF-4899-AE0C-AE00896F531E}" type="pres">
      <dgm:prSet presAssocID="{E08CCCDE-CFDD-49EA-8752-7DD1E239FA6C}" presName="parenttextcomposite" presStyleCnt="0"/>
      <dgm:spPr/>
    </dgm:pt>
    <dgm:pt modelId="{A2A88396-CCD2-4F97-A706-6DD5ED051536}" type="pres">
      <dgm:prSet presAssocID="{E08CCCDE-CFDD-49EA-8752-7DD1E239FA6C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7C2934-493D-47E0-A7D8-996C89EDFE3E}" type="pres">
      <dgm:prSet presAssocID="{E08CCCDE-CFDD-49EA-8752-7DD1E239FA6C}" presName="composite" presStyleCnt="0"/>
      <dgm:spPr/>
    </dgm:pt>
    <dgm:pt modelId="{FB66D201-9D62-4940-AEFB-E61C6B1D598C}" type="pres">
      <dgm:prSet presAssocID="{E08CCCDE-CFDD-49EA-8752-7DD1E239FA6C}" presName="chevron1" presStyleLbl="alignNode1" presStyleIdx="0" presStyleCnt="21"/>
      <dgm:spPr/>
    </dgm:pt>
    <dgm:pt modelId="{245E7069-47E3-44E8-9B4D-10BC19735524}" type="pres">
      <dgm:prSet presAssocID="{E08CCCDE-CFDD-49EA-8752-7DD1E239FA6C}" presName="chevron2" presStyleLbl="alignNode1" presStyleIdx="1" presStyleCnt="21"/>
      <dgm:spPr/>
    </dgm:pt>
    <dgm:pt modelId="{4C84C3C5-FA68-4858-8348-D3915BC7ABF9}" type="pres">
      <dgm:prSet presAssocID="{E08CCCDE-CFDD-49EA-8752-7DD1E239FA6C}" presName="chevron3" presStyleLbl="alignNode1" presStyleIdx="2" presStyleCnt="21"/>
      <dgm:spPr/>
    </dgm:pt>
    <dgm:pt modelId="{6FEE48AB-A517-458F-AB13-DBCB63C93EF0}" type="pres">
      <dgm:prSet presAssocID="{E08CCCDE-CFDD-49EA-8752-7DD1E239FA6C}" presName="chevron4" presStyleLbl="alignNode1" presStyleIdx="3" presStyleCnt="21"/>
      <dgm:spPr/>
    </dgm:pt>
    <dgm:pt modelId="{4C2CFE38-8F16-4919-BCE9-5ABC267FE421}" type="pres">
      <dgm:prSet presAssocID="{E08CCCDE-CFDD-49EA-8752-7DD1E239FA6C}" presName="chevron5" presStyleLbl="alignNode1" presStyleIdx="4" presStyleCnt="21"/>
      <dgm:spPr/>
    </dgm:pt>
    <dgm:pt modelId="{98CF578D-F439-4D96-B068-B03F66356AF2}" type="pres">
      <dgm:prSet presAssocID="{E08CCCDE-CFDD-49EA-8752-7DD1E239FA6C}" presName="chevron6" presStyleLbl="alignNode1" presStyleIdx="5" presStyleCnt="21"/>
      <dgm:spPr/>
    </dgm:pt>
    <dgm:pt modelId="{B3CD7A91-7135-4910-8930-8120530D5684}" type="pres">
      <dgm:prSet presAssocID="{E08CCCDE-CFDD-49EA-8752-7DD1E239FA6C}" presName="chevron7" presStyleLbl="alignNode1" presStyleIdx="6" presStyleCnt="21"/>
      <dgm:spPr/>
    </dgm:pt>
    <dgm:pt modelId="{1CE39D96-3226-4263-8408-E901C9598171}" type="pres">
      <dgm:prSet presAssocID="{E08CCCDE-CFDD-49EA-8752-7DD1E239FA6C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0F2D35-1824-4E23-844D-A3730A5CC398}" type="pres">
      <dgm:prSet presAssocID="{A060B819-CA06-4971-A28D-3ECA166A3B63}" presName="sibTrans" presStyleCnt="0"/>
      <dgm:spPr/>
    </dgm:pt>
    <dgm:pt modelId="{A2857334-4ED1-4FD3-AAEB-E81659BEBB37}" type="pres">
      <dgm:prSet presAssocID="{DC026669-6E23-429D-B8CC-B223D8AC3761}" presName="parenttextcomposite" presStyleCnt="0"/>
      <dgm:spPr/>
    </dgm:pt>
    <dgm:pt modelId="{C1F78C13-3B04-4731-AA79-7BCDD57F3C4B}" type="pres">
      <dgm:prSet presAssocID="{DC026669-6E23-429D-B8CC-B223D8AC3761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0C5562-69AF-4A2B-A561-A87AB3C29349}" type="pres">
      <dgm:prSet presAssocID="{DC026669-6E23-429D-B8CC-B223D8AC3761}" presName="composite" presStyleCnt="0"/>
      <dgm:spPr/>
    </dgm:pt>
    <dgm:pt modelId="{17959CE9-863F-4902-B482-3A4404D01486}" type="pres">
      <dgm:prSet presAssocID="{DC026669-6E23-429D-B8CC-B223D8AC3761}" presName="chevron1" presStyleLbl="alignNode1" presStyleIdx="7" presStyleCnt="21"/>
      <dgm:spPr/>
    </dgm:pt>
    <dgm:pt modelId="{BAF92430-B3D4-49F8-B564-1156EDF5915C}" type="pres">
      <dgm:prSet presAssocID="{DC026669-6E23-429D-B8CC-B223D8AC3761}" presName="chevron2" presStyleLbl="alignNode1" presStyleIdx="8" presStyleCnt="21"/>
      <dgm:spPr/>
    </dgm:pt>
    <dgm:pt modelId="{D404A6DA-C0B0-42C2-ADE3-A91ECA492498}" type="pres">
      <dgm:prSet presAssocID="{DC026669-6E23-429D-B8CC-B223D8AC3761}" presName="chevron3" presStyleLbl="alignNode1" presStyleIdx="9" presStyleCnt="21"/>
      <dgm:spPr/>
    </dgm:pt>
    <dgm:pt modelId="{73B72364-BDE4-4169-B358-21DF956C23A9}" type="pres">
      <dgm:prSet presAssocID="{DC026669-6E23-429D-B8CC-B223D8AC3761}" presName="chevron4" presStyleLbl="alignNode1" presStyleIdx="10" presStyleCnt="21"/>
      <dgm:spPr/>
    </dgm:pt>
    <dgm:pt modelId="{4DB99E86-F5E8-437B-9210-D2940FD08192}" type="pres">
      <dgm:prSet presAssocID="{DC026669-6E23-429D-B8CC-B223D8AC3761}" presName="chevron5" presStyleLbl="alignNode1" presStyleIdx="11" presStyleCnt="21"/>
      <dgm:spPr/>
    </dgm:pt>
    <dgm:pt modelId="{C9B5A207-F526-4308-A8E6-3C5496BD1913}" type="pres">
      <dgm:prSet presAssocID="{DC026669-6E23-429D-B8CC-B223D8AC3761}" presName="chevron6" presStyleLbl="alignNode1" presStyleIdx="12" presStyleCnt="21"/>
      <dgm:spPr/>
    </dgm:pt>
    <dgm:pt modelId="{B161BC09-1B29-49DE-A9C9-6E19A19ECE75}" type="pres">
      <dgm:prSet presAssocID="{DC026669-6E23-429D-B8CC-B223D8AC3761}" presName="chevron7" presStyleLbl="alignNode1" presStyleIdx="13" presStyleCnt="21"/>
      <dgm:spPr/>
    </dgm:pt>
    <dgm:pt modelId="{F656C77D-B1E2-436D-B38D-6C9962506382}" type="pres">
      <dgm:prSet presAssocID="{DC026669-6E23-429D-B8CC-B223D8AC3761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A44E0D-372F-4414-AF61-0107998F1CFB}" type="pres">
      <dgm:prSet presAssocID="{184C36D4-566D-45AB-9262-BC1FE4DAEC66}" presName="sibTrans" presStyleCnt="0"/>
      <dgm:spPr/>
    </dgm:pt>
    <dgm:pt modelId="{B942C722-595D-4CFD-96B4-EABB0120F747}" type="pres">
      <dgm:prSet presAssocID="{FE5E5DC5-C05B-4A50-B914-99B0EC0152A4}" presName="parenttextcomposite" presStyleCnt="0"/>
      <dgm:spPr/>
    </dgm:pt>
    <dgm:pt modelId="{59B428EC-A576-4381-A314-50C0A84BE1DA}" type="pres">
      <dgm:prSet presAssocID="{FE5E5DC5-C05B-4A50-B914-99B0EC0152A4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A6ABDD-4B11-4CF6-B3B3-2D56BD566625}" type="pres">
      <dgm:prSet presAssocID="{FE5E5DC5-C05B-4A50-B914-99B0EC0152A4}" presName="composite" presStyleCnt="0"/>
      <dgm:spPr/>
    </dgm:pt>
    <dgm:pt modelId="{2B56D144-F3EB-4F04-8161-32F44E38B8FB}" type="pres">
      <dgm:prSet presAssocID="{FE5E5DC5-C05B-4A50-B914-99B0EC0152A4}" presName="chevron1" presStyleLbl="alignNode1" presStyleIdx="14" presStyleCnt="21"/>
      <dgm:spPr/>
    </dgm:pt>
    <dgm:pt modelId="{485CC993-C256-46B3-82F4-77C6BC1FB3B4}" type="pres">
      <dgm:prSet presAssocID="{FE5E5DC5-C05B-4A50-B914-99B0EC0152A4}" presName="chevron2" presStyleLbl="alignNode1" presStyleIdx="15" presStyleCnt="21"/>
      <dgm:spPr/>
    </dgm:pt>
    <dgm:pt modelId="{96DCA843-8C4A-484A-9F79-FAF0C83D20B5}" type="pres">
      <dgm:prSet presAssocID="{FE5E5DC5-C05B-4A50-B914-99B0EC0152A4}" presName="chevron3" presStyleLbl="alignNode1" presStyleIdx="16" presStyleCnt="21"/>
      <dgm:spPr/>
    </dgm:pt>
    <dgm:pt modelId="{DCAC6FFD-785B-4211-85A7-828978AF81B7}" type="pres">
      <dgm:prSet presAssocID="{FE5E5DC5-C05B-4A50-B914-99B0EC0152A4}" presName="chevron4" presStyleLbl="alignNode1" presStyleIdx="17" presStyleCnt="21"/>
      <dgm:spPr/>
    </dgm:pt>
    <dgm:pt modelId="{9A7BBD6A-CEA0-47C7-B6EC-CB39D2217ABE}" type="pres">
      <dgm:prSet presAssocID="{FE5E5DC5-C05B-4A50-B914-99B0EC0152A4}" presName="chevron5" presStyleLbl="alignNode1" presStyleIdx="18" presStyleCnt="21"/>
      <dgm:spPr/>
    </dgm:pt>
    <dgm:pt modelId="{065C75CE-79D0-40C7-AC09-6BF46AA6DECA}" type="pres">
      <dgm:prSet presAssocID="{FE5E5DC5-C05B-4A50-B914-99B0EC0152A4}" presName="chevron6" presStyleLbl="alignNode1" presStyleIdx="19" presStyleCnt="21"/>
      <dgm:spPr/>
    </dgm:pt>
    <dgm:pt modelId="{4CAF8D9D-CD47-44CF-B529-7EC01A087A9E}" type="pres">
      <dgm:prSet presAssocID="{FE5E5DC5-C05B-4A50-B914-99B0EC0152A4}" presName="chevron7" presStyleLbl="alignNode1" presStyleIdx="20" presStyleCnt="21"/>
      <dgm:spPr/>
    </dgm:pt>
    <dgm:pt modelId="{6D60AA23-AEBF-4859-A1AC-3B1D6CE90B28}" type="pres">
      <dgm:prSet presAssocID="{FE5E5DC5-C05B-4A50-B914-99B0EC0152A4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D0668C-FBB3-45B0-9A95-DBD340C1C71A}" type="presOf" srcId="{AF0DDDB5-586E-4D32-BF7C-8F71D4775BEC}" destId="{6D60AA23-AEBF-4859-A1AC-3B1D6CE90B28}" srcOrd="0" destOrd="0" presId="urn:microsoft.com/office/officeart/2008/layout/VerticalAccentList"/>
    <dgm:cxn modelId="{6AEAC6EA-A846-4BB1-A888-819019595588}" type="presOf" srcId="{DC026669-6E23-429D-B8CC-B223D8AC3761}" destId="{C1F78C13-3B04-4731-AA79-7BCDD57F3C4B}" srcOrd="0" destOrd="0" presId="urn:microsoft.com/office/officeart/2008/layout/VerticalAccentList"/>
    <dgm:cxn modelId="{2E9035C4-48A7-45B3-B39C-C4AC4A3FA8A7}" srcId="{E08CCCDE-CFDD-49EA-8752-7DD1E239FA6C}" destId="{96AD2E31-41B1-4843-B13E-5BC5959C0F43}" srcOrd="0" destOrd="0" parTransId="{10647551-FD10-4827-A3E0-1FE55212A4E9}" sibTransId="{00480A51-207A-477B-BDB5-8301B0D9C6B1}"/>
    <dgm:cxn modelId="{B6F6A401-490A-4532-9122-870F09918C1E}" type="presOf" srcId="{96AD2E31-41B1-4843-B13E-5BC5959C0F43}" destId="{1CE39D96-3226-4263-8408-E901C9598171}" srcOrd="0" destOrd="0" presId="urn:microsoft.com/office/officeart/2008/layout/VerticalAccentList"/>
    <dgm:cxn modelId="{0C46BDF9-C4DD-417B-A14F-91EA1573CED7}" srcId="{FE5E5DC5-C05B-4A50-B914-99B0EC0152A4}" destId="{AF0DDDB5-586E-4D32-BF7C-8F71D4775BEC}" srcOrd="0" destOrd="0" parTransId="{BEDF31EC-A75B-4F2E-B9AD-34382EB201A4}" sibTransId="{932DA4B1-75A7-4B0F-920D-A141F98A3F70}"/>
    <dgm:cxn modelId="{BE92F694-FD88-4621-B7CA-DE51D2B8D708}" srcId="{443F5D42-3553-4467-A3FA-E332778C97BA}" destId="{E08CCCDE-CFDD-49EA-8752-7DD1E239FA6C}" srcOrd="0" destOrd="0" parTransId="{B55CE0CA-26D1-43DB-9979-356F639979D5}" sibTransId="{A060B819-CA06-4971-A28D-3ECA166A3B63}"/>
    <dgm:cxn modelId="{C9749D6A-8F44-44F7-9B75-6D5EBD2FB58C}" srcId="{443F5D42-3553-4467-A3FA-E332778C97BA}" destId="{FE5E5DC5-C05B-4A50-B914-99B0EC0152A4}" srcOrd="2" destOrd="0" parTransId="{2E5C7339-F8E3-47E0-A294-DAF022D0048E}" sibTransId="{8529B0BE-8F4C-42C8-94BA-FA55E3C64845}"/>
    <dgm:cxn modelId="{49E1BCF8-AA46-4BC5-8C70-D273F7A3C9A7}" srcId="{443F5D42-3553-4467-A3FA-E332778C97BA}" destId="{DC026669-6E23-429D-B8CC-B223D8AC3761}" srcOrd="1" destOrd="0" parTransId="{B0FDE048-D101-472E-B797-4308612808B4}" sibTransId="{184C36D4-566D-45AB-9262-BC1FE4DAEC66}"/>
    <dgm:cxn modelId="{99F84006-F7DB-4AA5-9A70-8B8DD2DACBFD}" type="presOf" srcId="{FC3359EB-8E2C-437E-A7A0-D369382AA090}" destId="{F656C77D-B1E2-436D-B38D-6C9962506382}" srcOrd="0" destOrd="0" presId="urn:microsoft.com/office/officeart/2008/layout/VerticalAccentList"/>
    <dgm:cxn modelId="{2F8A715C-50CE-45D7-A932-B5C68C22D405}" type="presOf" srcId="{FE5E5DC5-C05B-4A50-B914-99B0EC0152A4}" destId="{59B428EC-A576-4381-A314-50C0A84BE1DA}" srcOrd="0" destOrd="0" presId="urn:microsoft.com/office/officeart/2008/layout/VerticalAccentList"/>
    <dgm:cxn modelId="{BA78EE50-554F-4A65-934A-99F49E3E1A85}" srcId="{DC026669-6E23-429D-B8CC-B223D8AC3761}" destId="{FC3359EB-8E2C-437E-A7A0-D369382AA090}" srcOrd="0" destOrd="0" parTransId="{CDC548E0-AAEA-4FB9-9F11-ED20F060400D}" sibTransId="{6A010165-5C5B-4354-9829-21C6A3C03C5D}"/>
    <dgm:cxn modelId="{65C880A2-9FD1-468F-B86E-0A1C9DE8A635}" type="presOf" srcId="{443F5D42-3553-4467-A3FA-E332778C97BA}" destId="{FFABE65A-1724-4615-9EF6-DAAC147AAEFF}" srcOrd="0" destOrd="0" presId="urn:microsoft.com/office/officeart/2008/layout/VerticalAccentList"/>
    <dgm:cxn modelId="{56F6E9F0-14FE-4AB9-8B41-5C7750F02339}" type="presOf" srcId="{E08CCCDE-CFDD-49EA-8752-7DD1E239FA6C}" destId="{A2A88396-CCD2-4F97-A706-6DD5ED051536}" srcOrd="0" destOrd="0" presId="urn:microsoft.com/office/officeart/2008/layout/VerticalAccentList"/>
    <dgm:cxn modelId="{87F0DBF9-F763-4FA4-A910-7E1CCDED2FAB}" type="presParOf" srcId="{FFABE65A-1724-4615-9EF6-DAAC147AAEFF}" destId="{7DBBD716-C1EF-4899-AE0C-AE00896F531E}" srcOrd="0" destOrd="0" presId="urn:microsoft.com/office/officeart/2008/layout/VerticalAccentList"/>
    <dgm:cxn modelId="{4DD8F0D6-E0AA-43F8-B5C5-6C310B42334F}" type="presParOf" srcId="{7DBBD716-C1EF-4899-AE0C-AE00896F531E}" destId="{A2A88396-CCD2-4F97-A706-6DD5ED051536}" srcOrd="0" destOrd="0" presId="urn:microsoft.com/office/officeart/2008/layout/VerticalAccentList"/>
    <dgm:cxn modelId="{8E6B6F87-5E01-4E9E-B316-6374879526B3}" type="presParOf" srcId="{FFABE65A-1724-4615-9EF6-DAAC147AAEFF}" destId="{C47C2934-493D-47E0-A7D8-996C89EDFE3E}" srcOrd="1" destOrd="0" presId="urn:microsoft.com/office/officeart/2008/layout/VerticalAccentList"/>
    <dgm:cxn modelId="{5EAA0052-5FF9-4C74-8689-E26845EB5546}" type="presParOf" srcId="{C47C2934-493D-47E0-A7D8-996C89EDFE3E}" destId="{FB66D201-9D62-4940-AEFB-E61C6B1D598C}" srcOrd="0" destOrd="0" presId="urn:microsoft.com/office/officeart/2008/layout/VerticalAccentList"/>
    <dgm:cxn modelId="{E7D306D7-00F2-4CC6-8361-70FBC9540C60}" type="presParOf" srcId="{C47C2934-493D-47E0-A7D8-996C89EDFE3E}" destId="{245E7069-47E3-44E8-9B4D-10BC19735524}" srcOrd="1" destOrd="0" presId="urn:microsoft.com/office/officeart/2008/layout/VerticalAccentList"/>
    <dgm:cxn modelId="{2E2429B1-39B3-47B6-A50C-0C03D63DFD17}" type="presParOf" srcId="{C47C2934-493D-47E0-A7D8-996C89EDFE3E}" destId="{4C84C3C5-FA68-4858-8348-D3915BC7ABF9}" srcOrd="2" destOrd="0" presId="urn:microsoft.com/office/officeart/2008/layout/VerticalAccentList"/>
    <dgm:cxn modelId="{D6960318-A530-49D0-8273-3439F747DF2A}" type="presParOf" srcId="{C47C2934-493D-47E0-A7D8-996C89EDFE3E}" destId="{6FEE48AB-A517-458F-AB13-DBCB63C93EF0}" srcOrd="3" destOrd="0" presId="urn:microsoft.com/office/officeart/2008/layout/VerticalAccentList"/>
    <dgm:cxn modelId="{39111E2C-19BC-4A5A-92BF-416AD7E61975}" type="presParOf" srcId="{C47C2934-493D-47E0-A7D8-996C89EDFE3E}" destId="{4C2CFE38-8F16-4919-BCE9-5ABC267FE421}" srcOrd="4" destOrd="0" presId="urn:microsoft.com/office/officeart/2008/layout/VerticalAccentList"/>
    <dgm:cxn modelId="{81234CDE-2ED4-46E9-824F-8F639698302A}" type="presParOf" srcId="{C47C2934-493D-47E0-A7D8-996C89EDFE3E}" destId="{98CF578D-F439-4D96-B068-B03F66356AF2}" srcOrd="5" destOrd="0" presId="urn:microsoft.com/office/officeart/2008/layout/VerticalAccentList"/>
    <dgm:cxn modelId="{4C42EEFD-051B-4FC6-B21A-9FF0FC331D72}" type="presParOf" srcId="{C47C2934-493D-47E0-A7D8-996C89EDFE3E}" destId="{B3CD7A91-7135-4910-8930-8120530D5684}" srcOrd="6" destOrd="0" presId="urn:microsoft.com/office/officeart/2008/layout/VerticalAccentList"/>
    <dgm:cxn modelId="{B692200D-1F8C-4E1D-B05B-0AD0176D3EB1}" type="presParOf" srcId="{C47C2934-493D-47E0-A7D8-996C89EDFE3E}" destId="{1CE39D96-3226-4263-8408-E901C9598171}" srcOrd="7" destOrd="0" presId="urn:microsoft.com/office/officeart/2008/layout/VerticalAccentList"/>
    <dgm:cxn modelId="{3FEB0B0D-F19C-4310-B460-8E08B5A37E06}" type="presParOf" srcId="{FFABE65A-1724-4615-9EF6-DAAC147AAEFF}" destId="{010F2D35-1824-4E23-844D-A3730A5CC398}" srcOrd="2" destOrd="0" presId="urn:microsoft.com/office/officeart/2008/layout/VerticalAccentList"/>
    <dgm:cxn modelId="{41063B38-1B6A-4BA9-A0DB-D5DC64AB6C99}" type="presParOf" srcId="{FFABE65A-1724-4615-9EF6-DAAC147AAEFF}" destId="{A2857334-4ED1-4FD3-AAEB-E81659BEBB37}" srcOrd="3" destOrd="0" presId="urn:microsoft.com/office/officeart/2008/layout/VerticalAccentList"/>
    <dgm:cxn modelId="{3A805616-9BCC-4FF3-BCF3-91B6DEE38CD5}" type="presParOf" srcId="{A2857334-4ED1-4FD3-AAEB-E81659BEBB37}" destId="{C1F78C13-3B04-4731-AA79-7BCDD57F3C4B}" srcOrd="0" destOrd="0" presId="urn:microsoft.com/office/officeart/2008/layout/VerticalAccentList"/>
    <dgm:cxn modelId="{CECFC457-938A-43CB-9BD0-194D8CF63120}" type="presParOf" srcId="{FFABE65A-1724-4615-9EF6-DAAC147AAEFF}" destId="{730C5562-69AF-4A2B-A561-A87AB3C29349}" srcOrd="4" destOrd="0" presId="urn:microsoft.com/office/officeart/2008/layout/VerticalAccentList"/>
    <dgm:cxn modelId="{CE185611-3ECE-42E9-8CD1-2E62B0502F19}" type="presParOf" srcId="{730C5562-69AF-4A2B-A561-A87AB3C29349}" destId="{17959CE9-863F-4902-B482-3A4404D01486}" srcOrd="0" destOrd="0" presId="urn:microsoft.com/office/officeart/2008/layout/VerticalAccentList"/>
    <dgm:cxn modelId="{6EFF9D23-AF03-4636-AE2C-531EAD606164}" type="presParOf" srcId="{730C5562-69AF-4A2B-A561-A87AB3C29349}" destId="{BAF92430-B3D4-49F8-B564-1156EDF5915C}" srcOrd="1" destOrd="0" presId="urn:microsoft.com/office/officeart/2008/layout/VerticalAccentList"/>
    <dgm:cxn modelId="{EEF6B191-F2A9-407C-B171-D21609946FA7}" type="presParOf" srcId="{730C5562-69AF-4A2B-A561-A87AB3C29349}" destId="{D404A6DA-C0B0-42C2-ADE3-A91ECA492498}" srcOrd="2" destOrd="0" presId="urn:microsoft.com/office/officeart/2008/layout/VerticalAccentList"/>
    <dgm:cxn modelId="{ABFD0EB2-E26A-41F7-82BA-2E7E39D4321D}" type="presParOf" srcId="{730C5562-69AF-4A2B-A561-A87AB3C29349}" destId="{73B72364-BDE4-4169-B358-21DF956C23A9}" srcOrd="3" destOrd="0" presId="urn:microsoft.com/office/officeart/2008/layout/VerticalAccentList"/>
    <dgm:cxn modelId="{5A5C1FE8-E7BC-4014-881B-771C49B5F9B3}" type="presParOf" srcId="{730C5562-69AF-4A2B-A561-A87AB3C29349}" destId="{4DB99E86-F5E8-437B-9210-D2940FD08192}" srcOrd="4" destOrd="0" presId="urn:microsoft.com/office/officeart/2008/layout/VerticalAccentList"/>
    <dgm:cxn modelId="{A166E95B-A789-4BC5-85C6-14A5FFFA1D01}" type="presParOf" srcId="{730C5562-69AF-4A2B-A561-A87AB3C29349}" destId="{C9B5A207-F526-4308-A8E6-3C5496BD1913}" srcOrd="5" destOrd="0" presId="urn:microsoft.com/office/officeart/2008/layout/VerticalAccentList"/>
    <dgm:cxn modelId="{1A7421AA-6AEC-4593-AFA4-2CDA9FE5F779}" type="presParOf" srcId="{730C5562-69AF-4A2B-A561-A87AB3C29349}" destId="{B161BC09-1B29-49DE-A9C9-6E19A19ECE75}" srcOrd="6" destOrd="0" presId="urn:microsoft.com/office/officeart/2008/layout/VerticalAccentList"/>
    <dgm:cxn modelId="{E7B26C28-FE77-4EBA-A973-799E4CA9F778}" type="presParOf" srcId="{730C5562-69AF-4A2B-A561-A87AB3C29349}" destId="{F656C77D-B1E2-436D-B38D-6C9962506382}" srcOrd="7" destOrd="0" presId="urn:microsoft.com/office/officeart/2008/layout/VerticalAccentList"/>
    <dgm:cxn modelId="{EB477CBD-AD28-4F93-8E2B-646631830706}" type="presParOf" srcId="{FFABE65A-1724-4615-9EF6-DAAC147AAEFF}" destId="{2EA44E0D-372F-4414-AF61-0107998F1CFB}" srcOrd="5" destOrd="0" presId="urn:microsoft.com/office/officeart/2008/layout/VerticalAccentList"/>
    <dgm:cxn modelId="{873A96A6-6182-4C60-8F21-874F813E720C}" type="presParOf" srcId="{FFABE65A-1724-4615-9EF6-DAAC147AAEFF}" destId="{B942C722-595D-4CFD-96B4-EABB0120F747}" srcOrd="6" destOrd="0" presId="urn:microsoft.com/office/officeart/2008/layout/VerticalAccentList"/>
    <dgm:cxn modelId="{B38DC8D0-175A-46CD-8243-7AF6DD4277EB}" type="presParOf" srcId="{B942C722-595D-4CFD-96B4-EABB0120F747}" destId="{59B428EC-A576-4381-A314-50C0A84BE1DA}" srcOrd="0" destOrd="0" presId="urn:microsoft.com/office/officeart/2008/layout/VerticalAccentList"/>
    <dgm:cxn modelId="{E0CFD008-EB9F-4086-97F9-FA45E6656186}" type="presParOf" srcId="{FFABE65A-1724-4615-9EF6-DAAC147AAEFF}" destId="{8AA6ABDD-4B11-4CF6-B3B3-2D56BD566625}" srcOrd="7" destOrd="0" presId="urn:microsoft.com/office/officeart/2008/layout/VerticalAccentList"/>
    <dgm:cxn modelId="{4DA60155-D2C3-44C8-81A7-CFBD7EE88D13}" type="presParOf" srcId="{8AA6ABDD-4B11-4CF6-B3B3-2D56BD566625}" destId="{2B56D144-F3EB-4F04-8161-32F44E38B8FB}" srcOrd="0" destOrd="0" presId="urn:microsoft.com/office/officeart/2008/layout/VerticalAccentList"/>
    <dgm:cxn modelId="{C83B5EE9-00EB-4A1B-AFD6-F214AF4029A6}" type="presParOf" srcId="{8AA6ABDD-4B11-4CF6-B3B3-2D56BD566625}" destId="{485CC993-C256-46B3-82F4-77C6BC1FB3B4}" srcOrd="1" destOrd="0" presId="urn:microsoft.com/office/officeart/2008/layout/VerticalAccentList"/>
    <dgm:cxn modelId="{E7E5A2F1-9189-4D02-BD35-A1060F3E302F}" type="presParOf" srcId="{8AA6ABDD-4B11-4CF6-B3B3-2D56BD566625}" destId="{96DCA843-8C4A-484A-9F79-FAF0C83D20B5}" srcOrd="2" destOrd="0" presId="urn:microsoft.com/office/officeart/2008/layout/VerticalAccentList"/>
    <dgm:cxn modelId="{701F6BA7-C45D-43F5-98F8-175B4E4EE323}" type="presParOf" srcId="{8AA6ABDD-4B11-4CF6-B3B3-2D56BD566625}" destId="{DCAC6FFD-785B-4211-85A7-828978AF81B7}" srcOrd="3" destOrd="0" presId="urn:microsoft.com/office/officeart/2008/layout/VerticalAccentList"/>
    <dgm:cxn modelId="{281F1709-4136-4E44-9E2D-C0359E15817C}" type="presParOf" srcId="{8AA6ABDD-4B11-4CF6-B3B3-2D56BD566625}" destId="{9A7BBD6A-CEA0-47C7-B6EC-CB39D2217ABE}" srcOrd="4" destOrd="0" presId="urn:microsoft.com/office/officeart/2008/layout/VerticalAccentList"/>
    <dgm:cxn modelId="{3A0EBDE7-C173-490C-9197-3BB6EE85B967}" type="presParOf" srcId="{8AA6ABDD-4B11-4CF6-B3B3-2D56BD566625}" destId="{065C75CE-79D0-40C7-AC09-6BF46AA6DECA}" srcOrd="5" destOrd="0" presId="urn:microsoft.com/office/officeart/2008/layout/VerticalAccentList"/>
    <dgm:cxn modelId="{E2B39C22-017E-4EB1-9B04-C2B9EBF7AE7C}" type="presParOf" srcId="{8AA6ABDD-4B11-4CF6-B3B3-2D56BD566625}" destId="{4CAF8D9D-CD47-44CF-B529-7EC01A087A9E}" srcOrd="6" destOrd="0" presId="urn:microsoft.com/office/officeart/2008/layout/VerticalAccentList"/>
    <dgm:cxn modelId="{817EE8A9-E485-4D84-8A48-C2EC358AFC4D}" type="presParOf" srcId="{8AA6ABDD-4B11-4CF6-B3B3-2D56BD566625}" destId="{6D60AA23-AEBF-4859-A1AC-3B1D6CE90B28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DA0428-EFBF-4E97-9D24-26AFF1409F59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355002-8AFD-4AEE-B0BD-C77159DA9DF8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ar-SA" dirty="0" smtClean="0">
              <a:solidFill>
                <a:schemeClr val="bg2">
                  <a:lumMod val="10000"/>
                </a:schemeClr>
              </a:solidFill>
            </a:rPr>
            <a:t>المهارات اللغوية </a:t>
          </a:r>
          <a:endParaRPr lang="en-US" dirty="0">
            <a:solidFill>
              <a:schemeClr val="bg2">
                <a:lumMod val="10000"/>
              </a:schemeClr>
            </a:solidFill>
          </a:endParaRPr>
        </a:p>
      </dgm:t>
    </dgm:pt>
    <dgm:pt modelId="{A4231DF8-EBB5-49F6-9C58-73D305F5B1E7}" type="parTrans" cxnId="{B28CDDD7-137A-4E7C-8BE0-43D023303F2A}">
      <dgm:prSet/>
      <dgm:spPr/>
      <dgm:t>
        <a:bodyPr/>
        <a:lstStyle/>
        <a:p>
          <a:endParaRPr lang="en-US"/>
        </a:p>
      </dgm:t>
    </dgm:pt>
    <dgm:pt modelId="{89D5D43B-B068-4233-847A-E157BECF9F0F}" type="sibTrans" cxnId="{B28CDDD7-137A-4E7C-8BE0-43D023303F2A}">
      <dgm:prSet/>
      <dgm:spPr/>
      <dgm:t>
        <a:bodyPr/>
        <a:lstStyle/>
        <a:p>
          <a:endParaRPr lang="en-US"/>
        </a:p>
      </dgm:t>
    </dgm:pt>
    <dgm:pt modelId="{1B9B24A7-E81E-49D6-81FE-5795F3B349CC}">
      <dgm:prSet phldrT="[Text]"/>
      <dgm:spPr>
        <a:solidFill>
          <a:srgbClr val="E8ACA0"/>
        </a:solidFill>
      </dgm:spPr>
      <dgm:t>
        <a:bodyPr/>
        <a:lstStyle/>
        <a:p>
          <a:r>
            <a:rPr lang="ar-SA" dirty="0" smtClean="0">
              <a:solidFill>
                <a:schemeClr val="bg2">
                  <a:lumMod val="10000"/>
                </a:schemeClr>
              </a:solidFill>
            </a:rPr>
            <a:t>مهارة الكتابة</a:t>
          </a:r>
          <a:r>
            <a:rPr lang="ar-SA" dirty="0" smtClean="0"/>
            <a:t> </a:t>
          </a:r>
          <a:endParaRPr lang="en-US" dirty="0"/>
        </a:p>
      </dgm:t>
    </dgm:pt>
    <dgm:pt modelId="{8727AC63-7EDA-4781-A9D7-BF6BCC2AB8B0}" type="parTrans" cxnId="{B0A5064E-9ECB-4F63-8D65-ABA5B89DEA3B}">
      <dgm:prSet/>
      <dgm:spPr/>
      <dgm:t>
        <a:bodyPr/>
        <a:lstStyle/>
        <a:p>
          <a:endParaRPr lang="en-US"/>
        </a:p>
      </dgm:t>
    </dgm:pt>
    <dgm:pt modelId="{A743EA9D-3F54-4849-9401-7E1C219CB357}" type="sibTrans" cxnId="{B0A5064E-9ECB-4F63-8D65-ABA5B89DEA3B}">
      <dgm:prSet/>
      <dgm:spPr/>
      <dgm:t>
        <a:bodyPr/>
        <a:lstStyle/>
        <a:p>
          <a:endParaRPr lang="en-US"/>
        </a:p>
      </dgm:t>
    </dgm:pt>
    <dgm:pt modelId="{CFABD654-35F8-42B8-9E53-BC588A1C2153}">
      <dgm:prSet phldrT="[Text]"/>
      <dgm:spPr>
        <a:solidFill>
          <a:srgbClr val="D5A587"/>
        </a:solidFill>
      </dgm:spPr>
      <dgm:t>
        <a:bodyPr/>
        <a:lstStyle/>
        <a:p>
          <a:r>
            <a:rPr lang="ar-SA" dirty="0" smtClean="0">
              <a:solidFill>
                <a:schemeClr val="bg2">
                  <a:lumMod val="10000"/>
                </a:schemeClr>
              </a:solidFill>
            </a:rPr>
            <a:t>مهارة القراءة </a:t>
          </a:r>
          <a:endParaRPr lang="en-US" dirty="0">
            <a:solidFill>
              <a:schemeClr val="bg2">
                <a:lumMod val="10000"/>
              </a:schemeClr>
            </a:solidFill>
          </a:endParaRPr>
        </a:p>
      </dgm:t>
    </dgm:pt>
    <dgm:pt modelId="{42ACB031-226C-430D-85F2-40684C387472}" type="parTrans" cxnId="{003E2736-1358-4D8B-BDA4-57065FBF0C07}">
      <dgm:prSet/>
      <dgm:spPr/>
      <dgm:t>
        <a:bodyPr/>
        <a:lstStyle/>
        <a:p>
          <a:endParaRPr lang="en-US"/>
        </a:p>
      </dgm:t>
    </dgm:pt>
    <dgm:pt modelId="{31CBF0E5-D05F-46DC-9F70-CB7385D76564}" type="sibTrans" cxnId="{003E2736-1358-4D8B-BDA4-57065FBF0C07}">
      <dgm:prSet/>
      <dgm:spPr/>
      <dgm:t>
        <a:bodyPr/>
        <a:lstStyle/>
        <a:p>
          <a:endParaRPr lang="en-US"/>
        </a:p>
      </dgm:t>
    </dgm:pt>
    <dgm:pt modelId="{23CD0EFC-BEE4-42B5-82C0-28D70ABE6143}">
      <dgm:prSet phldrT="[Text]"/>
      <dgm:spPr>
        <a:solidFill>
          <a:srgbClr val="E7BE75"/>
        </a:solidFill>
      </dgm:spPr>
      <dgm:t>
        <a:bodyPr/>
        <a:lstStyle/>
        <a:p>
          <a:r>
            <a:rPr lang="ar-SA" dirty="0" smtClean="0">
              <a:solidFill>
                <a:schemeClr val="bg2">
                  <a:lumMod val="10000"/>
                </a:schemeClr>
              </a:solidFill>
            </a:rPr>
            <a:t>مهارة التحدث والاستماع</a:t>
          </a:r>
          <a:endParaRPr lang="en-US" dirty="0">
            <a:solidFill>
              <a:schemeClr val="bg2">
                <a:lumMod val="10000"/>
              </a:schemeClr>
            </a:solidFill>
          </a:endParaRPr>
        </a:p>
      </dgm:t>
    </dgm:pt>
    <dgm:pt modelId="{E07D8ABF-250D-48FF-B3DA-8EF03B9C1CF8}" type="parTrans" cxnId="{1F698B9E-C8C0-436E-A241-A7550B88804A}">
      <dgm:prSet/>
      <dgm:spPr/>
      <dgm:t>
        <a:bodyPr/>
        <a:lstStyle/>
        <a:p>
          <a:endParaRPr lang="en-US"/>
        </a:p>
      </dgm:t>
    </dgm:pt>
    <dgm:pt modelId="{4951F510-3CA3-4051-A078-CA345EEC81FD}" type="sibTrans" cxnId="{1F698B9E-C8C0-436E-A241-A7550B88804A}">
      <dgm:prSet/>
      <dgm:spPr/>
      <dgm:t>
        <a:bodyPr/>
        <a:lstStyle/>
        <a:p>
          <a:endParaRPr lang="en-US"/>
        </a:p>
      </dgm:t>
    </dgm:pt>
    <dgm:pt modelId="{F8828A3B-34B0-4B70-8FAB-9AC17BBEE072}" type="pres">
      <dgm:prSet presAssocID="{4BDA0428-EFBF-4E97-9D24-26AFF1409F5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F0287D-556C-443C-B42B-57DCE555BE76}" type="pres">
      <dgm:prSet presAssocID="{6A355002-8AFD-4AEE-B0BD-C77159DA9DF8}" presName="roof" presStyleLbl="dkBgShp" presStyleIdx="0" presStyleCnt="2"/>
      <dgm:spPr/>
      <dgm:t>
        <a:bodyPr/>
        <a:lstStyle/>
        <a:p>
          <a:endParaRPr lang="en-US"/>
        </a:p>
      </dgm:t>
    </dgm:pt>
    <dgm:pt modelId="{325E97AD-0521-47D8-B2C9-9D3CAC26D369}" type="pres">
      <dgm:prSet presAssocID="{6A355002-8AFD-4AEE-B0BD-C77159DA9DF8}" presName="pillars" presStyleCnt="0"/>
      <dgm:spPr/>
    </dgm:pt>
    <dgm:pt modelId="{02009307-D2A0-43A1-9554-369D0D35DA00}" type="pres">
      <dgm:prSet presAssocID="{6A355002-8AFD-4AEE-B0BD-C77159DA9DF8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26E7FD-5AF6-412A-A9F8-2EAABAFC3B54}" type="pres">
      <dgm:prSet presAssocID="{CFABD654-35F8-42B8-9E53-BC588A1C2153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C372A6-CB5B-493B-AC08-7533736071A6}" type="pres">
      <dgm:prSet presAssocID="{23CD0EFC-BEE4-42B5-82C0-28D70ABE6143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C2C8B2-DCF2-4E54-98FA-DA7A2F976102}" type="pres">
      <dgm:prSet presAssocID="{6A355002-8AFD-4AEE-B0BD-C77159DA9DF8}" presName="base" presStyleLbl="dkBgShp" presStyleIdx="1" presStyleCnt="2"/>
      <dgm:spPr/>
    </dgm:pt>
  </dgm:ptLst>
  <dgm:cxnLst>
    <dgm:cxn modelId="{B0A5064E-9ECB-4F63-8D65-ABA5B89DEA3B}" srcId="{6A355002-8AFD-4AEE-B0BD-C77159DA9DF8}" destId="{1B9B24A7-E81E-49D6-81FE-5795F3B349CC}" srcOrd="0" destOrd="0" parTransId="{8727AC63-7EDA-4781-A9D7-BF6BCC2AB8B0}" sibTransId="{A743EA9D-3F54-4849-9401-7E1C219CB357}"/>
    <dgm:cxn modelId="{1F698B9E-C8C0-436E-A241-A7550B88804A}" srcId="{6A355002-8AFD-4AEE-B0BD-C77159DA9DF8}" destId="{23CD0EFC-BEE4-42B5-82C0-28D70ABE6143}" srcOrd="2" destOrd="0" parTransId="{E07D8ABF-250D-48FF-B3DA-8EF03B9C1CF8}" sibTransId="{4951F510-3CA3-4051-A078-CA345EEC81FD}"/>
    <dgm:cxn modelId="{94471223-F40E-4E83-AE58-D666328B2BC4}" type="presOf" srcId="{CFABD654-35F8-42B8-9E53-BC588A1C2153}" destId="{6526E7FD-5AF6-412A-A9F8-2EAABAFC3B54}" srcOrd="0" destOrd="0" presId="urn:microsoft.com/office/officeart/2005/8/layout/hList3"/>
    <dgm:cxn modelId="{F38FEA37-BD69-45E5-9CB6-7476DFA6B71A}" type="presOf" srcId="{1B9B24A7-E81E-49D6-81FE-5795F3B349CC}" destId="{02009307-D2A0-43A1-9554-369D0D35DA00}" srcOrd="0" destOrd="0" presId="urn:microsoft.com/office/officeart/2005/8/layout/hList3"/>
    <dgm:cxn modelId="{003E2736-1358-4D8B-BDA4-57065FBF0C07}" srcId="{6A355002-8AFD-4AEE-B0BD-C77159DA9DF8}" destId="{CFABD654-35F8-42B8-9E53-BC588A1C2153}" srcOrd="1" destOrd="0" parTransId="{42ACB031-226C-430D-85F2-40684C387472}" sibTransId="{31CBF0E5-D05F-46DC-9F70-CB7385D76564}"/>
    <dgm:cxn modelId="{5B93C84D-A6A3-4DF2-B265-CD770F1B01A1}" type="presOf" srcId="{4BDA0428-EFBF-4E97-9D24-26AFF1409F59}" destId="{F8828A3B-34B0-4B70-8FAB-9AC17BBEE072}" srcOrd="0" destOrd="0" presId="urn:microsoft.com/office/officeart/2005/8/layout/hList3"/>
    <dgm:cxn modelId="{B28CDDD7-137A-4E7C-8BE0-43D023303F2A}" srcId="{4BDA0428-EFBF-4E97-9D24-26AFF1409F59}" destId="{6A355002-8AFD-4AEE-B0BD-C77159DA9DF8}" srcOrd="0" destOrd="0" parTransId="{A4231DF8-EBB5-49F6-9C58-73D305F5B1E7}" sibTransId="{89D5D43B-B068-4233-847A-E157BECF9F0F}"/>
    <dgm:cxn modelId="{F44646F0-8958-4F9C-B0A6-C7859A3A9A2C}" type="presOf" srcId="{6A355002-8AFD-4AEE-B0BD-C77159DA9DF8}" destId="{0CF0287D-556C-443C-B42B-57DCE555BE76}" srcOrd="0" destOrd="0" presId="urn:microsoft.com/office/officeart/2005/8/layout/hList3"/>
    <dgm:cxn modelId="{47B717B2-5F64-470D-8FA1-C9640DCBF4C5}" type="presOf" srcId="{23CD0EFC-BEE4-42B5-82C0-28D70ABE6143}" destId="{B1C372A6-CB5B-493B-AC08-7533736071A6}" srcOrd="0" destOrd="0" presId="urn:microsoft.com/office/officeart/2005/8/layout/hList3"/>
    <dgm:cxn modelId="{2FA0E205-0EC7-42BE-928A-7C198989DAE9}" type="presParOf" srcId="{F8828A3B-34B0-4B70-8FAB-9AC17BBEE072}" destId="{0CF0287D-556C-443C-B42B-57DCE555BE76}" srcOrd="0" destOrd="0" presId="urn:microsoft.com/office/officeart/2005/8/layout/hList3"/>
    <dgm:cxn modelId="{D5D9EECF-1E62-4F28-88E5-7FEE9D6C1165}" type="presParOf" srcId="{F8828A3B-34B0-4B70-8FAB-9AC17BBEE072}" destId="{325E97AD-0521-47D8-B2C9-9D3CAC26D369}" srcOrd="1" destOrd="0" presId="urn:microsoft.com/office/officeart/2005/8/layout/hList3"/>
    <dgm:cxn modelId="{EC6D776B-68DC-4318-AFF1-A489C9F2958A}" type="presParOf" srcId="{325E97AD-0521-47D8-B2C9-9D3CAC26D369}" destId="{02009307-D2A0-43A1-9554-369D0D35DA00}" srcOrd="0" destOrd="0" presId="urn:microsoft.com/office/officeart/2005/8/layout/hList3"/>
    <dgm:cxn modelId="{6335419D-3441-484D-BA24-1D46B574698F}" type="presParOf" srcId="{325E97AD-0521-47D8-B2C9-9D3CAC26D369}" destId="{6526E7FD-5AF6-412A-A9F8-2EAABAFC3B54}" srcOrd="1" destOrd="0" presId="urn:microsoft.com/office/officeart/2005/8/layout/hList3"/>
    <dgm:cxn modelId="{9FCABAD4-C5BF-446A-A92E-92440C5DAA67}" type="presParOf" srcId="{325E97AD-0521-47D8-B2C9-9D3CAC26D369}" destId="{B1C372A6-CB5B-493B-AC08-7533736071A6}" srcOrd="2" destOrd="0" presId="urn:microsoft.com/office/officeart/2005/8/layout/hList3"/>
    <dgm:cxn modelId="{36E9EA35-1B9F-4E25-A1B1-81DC5323CCE7}" type="presParOf" srcId="{F8828A3B-34B0-4B70-8FAB-9AC17BBEE072}" destId="{CDC2C8B2-DCF2-4E54-98FA-DA7A2F97610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B4E867-F6B9-4A46-BDF9-15BCDD3126C3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7FB6B368-0EDA-4B5B-AF19-76A9592047C8}">
      <dgm:prSet phldrT="[Text]"/>
      <dgm:spPr/>
      <dgm:t>
        <a:bodyPr/>
        <a:lstStyle/>
        <a:p>
          <a:r>
            <a:rPr lang="ar-SA" dirty="0" smtClean="0"/>
            <a:t>المهارات الرياضية</a:t>
          </a:r>
          <a:endParaRPr lang="en-US" dirty="0"/>
        </a:p>
      </dgm:t>
    </dgm:pt>
    <dgm:pt modelId="{B5D04740-C12C-4CB4-9865-4FF1CA9E50A2}" type="parTrans" cxnId="{83F6B1CB-353F-458D-A44F-89656CBCC470}">
      <dgm:prSet/>
      <dgm:spPr/>
      <dgm:t>
        <a:bodyPr/>
        <a:lstStyle/>
        <a:p>
          <a:endParaRPr lang="en-US"/>
        </a:p>
      </dgm:t>
    </dgm:pt>
    <dgm:pt modelId="{0F391062-170F-4086-A33A-A4EDFA392619}" type="sibTrans" cxnId="{83F6B1CB-353F-458D-A44F-89656CBCC470}">
      <dgm:prSet/>
      <dgm:spPr/>
      <dgm:t>
        <a:bodyPr/>
        <a:lstStyle/>
        <a:p>
          <a:endParaRPr lang="en-US"/>
        </a:p>
      </dgm:t>
    </dgm:pt>
    <dgm:pt modelId="{4AFD83B0-0B42-4546-9D6A-11B1199D2088}">
      <dgm:prSet phldrT="[Text]"/>
      <dgm:spPr/>
      <dgm:t>
        <a:bodyPr/>
        <a:lstStyle/>
        <a:p>
          <a:r>
            <a:rPr lang="ar-SA" dirty="0" smtClean="0"/>
            <a:t>المفاهيم العلمية</a:t>
          </a:r>
          <a:endParaRPr lang="en-US" dirty="0"/>
        </a:p>
      </dgm:t>
    </dgm:pt>
    <dgm:pt modelId="{8F6048A9-EBBC-4853-9734-9A25D7209B34}" type="parTrans" cxnId="{E7A1DBFF-4D7B-4BF6-9A6E-B08C76058C33}">
      <dgm:prSet/>
      <dgm:spPr/>
      <dgm:t>
        <a:bodyPr/>
        <a:lstStyle/>
        <a:p>
          <a:endParaRPr lang="en-US"/>
        </a:p>
      </dgm:t>
    </dgm:pt>
    <dgm:pt modelId="{8C955C79-243B-4EA1-A53F-29A42F65A6EA}" type="sibTrans" cxnId="{E7A1DBFF-4D7B-4BF6-9A6E-B08C76058C33}">
      <dgm:prSet/>
      <dgm:spPr/>
      <dgm:t>
        <a:bodyPr/>
        <a:lstStyle/>
        <a:p>
          <a:endParaRPr lang="en-US"/>
        </a:p>
      </dgm:t>
    </dgm:pt>
    <dgm:pt modelId="{6FE1771D-09B6-48F1-AE30-861538ED6CC5}">
      <dgm:prSet phldrT="[Text]" custT="1"/>
      <dgm:spPr/>
      <dgm:t>
        <a:bodyPr/>
        <a:lstStyle/>
        <a:p>
          <a:r>
            <a:rPr lang="ar-SA" sz="2000" b="1" dirty="0" smtClean="0"/>
            <a:t>المهارات الاجتماعية والاتجاهات الخلقية </a:t>
          </a:r>
          <a:endParaRPr lang="en-US" sz="2000" b="1" dirty="0"/>
        </a:p>
      </dgm:t>
    </dgm:pt>
    <dgm:pt modelId="{0085F024-8B56-4990-999D-7A108351AF85}" type="parTrans" cxnId="{462A1492-FEEF-4EA5-B4EB-B2BA8749E303}">
      <dgm:prSet/>
      <dgm:spPr/>
      <dgm:t>
        <a:bodyPr/>
        <a:lstStyle/>
        <a:p>
          <a:endParaRPr lang="en-US"/>
        </a:p>
      </dgm:t>
    </dgm:pt>
    <dgm:pt modelId="{B4F5A208-52DC-4097-87A6-9DBAA0C6E9B9}" type="sibTrans" cxnId="{462A1492-FEEF-4EA5-B4EB-B2BA8749E303}">
      <dgm:prSet/>
      <dgm:spPr/>
      <dgm:t>
        <a:bodyPr/>
        <a:lstStyle/>
        <a:p>
          <a:endParaRPr lang="en-US"/>
        </a:p>
      </dgm:t>
    </dgm:pt>
    <dgm:pt modelId="{76FE5223-DE88-4D6C-8C3A-5D595CA67009}">
      <dgm:prSet custT="1"/>
      <dgm:spPr/>
      <dgm:t>
        <a:bodyPr/>
        <a:lstStyle/>
        <a:p>
          <a:r>
            <a:rPr lang="ar-SA" sz="2400" b="1" dirty="0" smtClean="0"/>
            <a:t>الفنون التعبيرية </a:t>
          </a:r>
          <a:endParaRPr lang="en-US" sz="2400" b="1" dirty="0"/>
        </a:p>
      </dgm:t>
    </dgm:pt>
    <dgm:pt modelId="{06C008D6-4E13-48F7-A56D-FE0B694577A9}" type="parTrans" cxnId="{F7E8F493-1B83-4EF7-9FE7-EABFDF766354}">
      <dgm:prSet/>
      <dgm:spPr/>
      <dgm:t>
        <a:bodyPr/>
        <a:lstStyle/>
        <a:p>
          <a:endParaRPr lang="en-US"/>
        </a:p>
      </dgm:t>
    </dgm:pt>
    <dgm:pt modelId="{D708C637-0516-414A-A3F0-F6BB9D0E2E0E}" type="sibTrans" cxnId="{F7E8F493-1B83-4EF7-9FE7-EABFDF766354}">
      <dgm:prSet/>
      <dgm:spPr/>
      <dgm:t>
        <a:bodyPr/>
        <a:lstStyle/>
        <a:p>
          <a:endParaRPr lang="en-US"/>
        </a:p>
      </dgm:t>
    </dgm:pt>
    <dgm:pt modelId="{29C14F69-87E6-4B1D-A451-6BA1784C1974}" type="pres">
      <dgm:prSet presAssocID="{30B4E867-F6B9-4A46-BDF9-15BCDD3126C3}" presName="compositeShape" presStyleCnt="0">
        <dgm:presLayoutVars>
          <dgm:dir/>
          <dgm:resizeHandles/>
        </dgm:presLayoutVars>
      </dgm:prSet>
      <dgm:spPr/>
    </dgm:pt>
    <dgm:pt modelId="{A9C993F3-EFC2-4BEC-9734-D093FF4CDD85}" type="pres">
      <dgm:prSet presAssocID="{30B4E867-F6B9-4A46-BDF9-15BCDD3126C3}" presName="pyramid" presStyleLbl="node1" presStyleIdx="0" presStyleCnt="1"/>
      <dgm:spPr>
        <a:solidFill>
          <a:srgbClr val="D5A587"/>
        </a:solidFill>
      </dgm:spPr>
    </dgm:pt>
    <dgm:pt modelId="{CF6AC19D-7DAF-4477-899E-6F55BEFCD63C}" type="pres">
      <dgm:prSet presAssocID="{30B4E867-F6B9-4A46-BDF9-15BCDD3126C3}" presName="theList" presStyleCnt="0"/>
      <dgm:spPr/>
    </dgm:pt>
    <dgm:pt modelId="{C957B1D4-2CA0-4D05-9793-C7D1E8888460}" type="pres">
      <dgm:prSet presAssocID="{7FB6B368-0EDA-4B5B-AF19-76A9592047C8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1BBBDA-1DEB-44EE-A6E5-C0C6487046BF}" type="pres">
      <dgm:prSet presAssocID="{7FB6B368-0EDA-4B5B-AF19-76A9592047C8}" presName="aSpace" presStyleCnt="0"/>
      <dgm:spPr/>
    </dgm:pt>
    <dgm:pt modelId="{D4BF8F11-0389-4CE5-AE62-2F8DA613756C}" type="pres">
      <dgm:prSet presAssocID="{4AFD83B0-0B42-4546-9D6A-11B1199D2088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F26874-6BBD-4AE4-9248-71C385B75CD2}" type="pres">
      <dgm:prSet presAssocID="{4AFD83B0-0B42-4546-9D6A-11B1199D2088}" presName="aSpace" presStyleCnt="0"/>
      <dgm:spPr/>
    </dgm:pt>
    <dgm:pt modelId="{7925C3EE-C7F7-4E3E-8440-BC5585437DBB}" type="pres">
      <dgm:prSet presAssocID="{6FE1771D-09B6-48F1-AE30-861538ED6CC5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698C01-7676-475B-B99D-424BCED620E6}" type="pres">
      <dgm:prSet presAssocID="{6FE1771D-09B6-48F1-AE30-861538ED6CC5}" presName="aSpace" presStyleCnt="0"/>
      <dgm:spPr/>
    </dgm:pt>
    <dgm:pt modelId="{B2473971-4038-4CCA-ABA4-1D67108617FA}" type="pres">
      <dgm:prSet presAssocID="{76FE5223-DE88-4D6C-8C3A-5D595CA67009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11B807-0EB7-4B04-9E1C-59C00D69C293}" type="pres">
      <dgm:prSet presAssocID="{76FE5223-DE88-4D6C-8C3A-5D595CA67009}" presName="aSpace" presStyleCnt="0"/>
      <dgm:spPr/>
    </dgm:pt>
  </dgm:ptLst>
  <dgm:cxnLst>
    <dgm:cxn modelId="{83F6B1CB-353F-458D-A44F-89656CBCC470}" srcId="{30B4E867-F6B9-4A46-BDF9-15BCDD3126C3}" destId="{7FB6B368-0EDA-4B5B-AF19-76A9592047C8}" srcOrd="0" destOrd="0" parTransId="{B5D04740-C12C-4CB4-9865-4FF1CA9E50A2}" sibTransId="{0F391062-170F-4086-A33A-A4EDFA392619}"/>
    <dgm:cxn modelId="{F659E15A-5AC1-496B-A0B9-7A726C1DA055}" type="presOf" srcId="{6FE1771D-09B6-48F1-AE30-861538ED6CC5}" destId="{7925C3EE-C7F7-4E3E-8440-BC5585437DBB}" srcOrd="0" destOrd="0" presId="urn:microsoft.com/office/officeart/2005/8/layout/pyramid2"/>
    <dgm:cxn modelId="{5627A73C-7C19-4E83-B5D5-C3F005833FB5}" type="presOf" srcId="{4AFD83B0-0B42-4546-9D6A-11B1199D2088}" destId="{D4BF8F11-0389-4CE5-AE62-2F8DA613756C}" srcOrd="0" destOrd="0" presId="urn:microsoft.com/office/officeart/2005/8/layout/pyramid2"/>
    <dgm:cxn modelId="{AEA21671-0F0E-4B7E-B880-CAFEB6F23EA2}" type="presOf" srcId="{30B4E867-F6B9-4A46-BDF9-15BCDD3126C3}" destId="{29C14F69-87E6-4B1D-A451-6BA1784C1974}" srcOrd="0" destOrd="0" presId="urn:microsoft.com/office/officeart/2005/8/layout/pyramid2"/>
    <dgm:cxn modelId="{462A1492-FEEF-4EA5-B4EB-B2BA8749E303}" srcId="{30B4E867-F6B9-4A46-BDF9-15BCDD3126C3}" destId="{6FE1771D-09B6-48F1-AE30-861538ED6CC5}" srcOrd="2" destOrd="0" parTransId="{0085F024-8B56-4990-999D-7A108351AF85}" sibTransId="{B4F5A208-52DC-4097-87A6-9DBAA0C6E9B9}"/>
    <dgm:cxn modelId="{F7E8F493-1B83-4EF7-9FE7-EABFDF766354}" srcId="{30B4E867-F6B9-4A46-BDF9-15BCDD3126C3}" destId="{76FE5223-DE88-4D6C-8C3A-5D595CA67009}" srcOrd="3" destOrd="0" parTransId="{06C008D6-4E13-48F7-A56D-FE0B694577A9}" sibTransId="{D708C637-0516-414A-A3F0-F6BB9D0E2E0E}"/>
    <dgm:cxn modelId="{E7A1DBFF-4D7B-4BF6-9A6E-B08C76058C33}" srcId="{30B4E867-F6B9-4A46-BDF9-15BCDD3126C3}" destId="{4AFD83B0-0B42-4546-9D6A-11B1199D2088}" srcOrd="1" destOrd="0" parTransId="{8F6048A9-EBBC-4853-9734-9A25D7209B34}" sibTransId="{8C955C79-243B-4EA1-A53F-29A42F65A6EA}"/>
    <dgm:cxn modelId="{348A6FD2-8755-4AA0-80FA-814F77C8E230}" type="presOf" srcId="{7FB6B368-0EDA-4B5B-AF19-76A9592047C8}" destId="{C957B1D4-2CA0-4D05-9793-C7D1E8888460}" srcOrd="0" destOrd="0" presId="urn:microsoft.com/office/officeart/2005/8/layout/pyramid2"/>
    <dgm:cxn modelId="{D45D9342-1524-4D0A-ACAA-6B1CCF47AF07}" type="presOf" srcId="{76FE5223-DE88-4D6C-8C3A-5D595CA67009}" destId="{B2473971-4038-4CCA-ABA4-1D67108617FA}" srcOrd="0" destOrd="0" presId="urn:microsoft.com/office/officeart/2005/8/layout/pyramid2"/>
    <dgm:cxn modelId="{709F8FE5-56FA-4C5D-A9A3-E2F8C2406BB7}" type="presParOf" srcId="{29C14F69-87E6-4B1D-A451-6BA1784C1974}" destId="{A9C993F3-EFC2-4BEC-9734-D093FF4CDD85}" srcOrd="0" destOrd="0" presId="urn:microsoft.com/office/officeart/2005/8/layout/pyramid2"/>
    <dgm:cxn modelId="{7B8AC0CF-D43A-4248-957F-514FD20DFAAD}" type="presParOf" srcId="{29C14F69-87E6-4B1D-A451-6BA1784C1974}" destId="{CF6AC19D-7DAF-4477-899E-6F55BEFCD63C}" srcOrd="1" destOrd="0" presId="urn:microsoft.com/office/officeart/2005/8/layout/pyramid2"/>
    <dgm:cxn modelId="{E40CC024-329D-4F20-8D87-E6E7DDAF8C09}" type="presParOf" srcId="{CF6AC19D-7DAF-4477-899E-6F55BEFCD63C}" destId="{C957B1D4-2CA0-4D05-9793-C7D1E8888460}" srcOrd="0" destOrd="0" presId="urn:microsoft.com/office/officeart/2005/8/layout/pyramid2"/>
    <dgm:cxn modelId="{5E75E170-1305-4336-9F14-606C72D275DE}" type="presParOf" srcId="{CF6AC19D-7DAF-4477-899E-6F55BEFCD63C}" destId="{B41BBBDA-1DEB-44EE-A6E5-C0C6487046BF}" srcOrd="1" destOrd="0" presId="urn:microsoft.com/office/officeart/2005/8/layout/pyramid2"/>
    <dgm:cxn modelId="{9258D74E-3BB6-45A5-B925-051A88824D45}" type="presParOf" srcId="{CF6AC19D-7DAF-4477-899E-6F55BEFCD63C}" destId="{D4BF8F11-0389-4CE5-AE62-2F8DA613756C}" srcOrd="2" destOrd="0" presId="urn:microsoft.com/office/officeart/2005/8/layout/pyramid2"/>
    <dgm:cxn modelId="{312772A2-7099-4E29-8DA6-693872887C7E}" type="presParOf" srcId="{CF6AC19D-7DAF-4477-899E-6F55BEFCD63C}" destId="{6EF26874-6BBD-4AE4-9248-71C385B75CD2}" srcOrd="3" destOrd="0" presId="urn:microsoft.com/office/officeart/2005/8/layout/pyramid2"/>
    <dgm:cxn modelId="{31061C6A-F014-4264-B857-B23D0D918666}" type="presParOf" srcId="{CF6AC19D-7DAF-4477-899E-6F55BEFCD63C}" destId="{7925C3EE-C7F7-4E3E-8440-BC5585437DBB}" srcOrd="4" destOrd="0" presId="urn:microsoft.com/office/officeart/2005/8/layout/pyramid2"/>
    <dgm:cxn modelId="{6D4C8459-0402-4134-8F74-DCF64BBB4291}" type="presParOf" srcId="{CF6AC19D-7DAF-4477-899E-6F55BEFCD63C}" destId="{B7698C01-7676-475B-B99D-424BCED620E6}" srcOrd="5" destOrd="0" presId="urn:microsoft.com/office/officeart/2005/8/layout/pyramid2"/>
    <dgm:cxn modelId="{470D34B1-05F1-4B6F-8CBA-348AF80C8B13}" type="presParOf" srcId="{CF6AC19D-7DAF-4477-899E-6F55BEFCD63C}" destId="{B2473971-4038-4CCA-ABA4-1D67108617FA}" srcOrd="6" destOrd="0" presId="urn:microsoft.com/office/officeart/2005/8/layout/pyramid2"/>
    <dgm:cxn modelId="{36159304-B4A2-4B1A-9A2A-E8FF66B92B6C}" type="presParOf" srcId="{CF6AC19D-7DAF-4477-899E-6F55BEFCD63C}" destId="{D811B807-0EB7-4B04-9E1C-59C00D69C293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CDACCBD-79F1-4B27-985A-F51CF1E23427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F862829-C6D6-4EA2-AD3D-FB6254483BEB}">
      <dgm:prSet phldrT="[Text]" custT="1"/>
      <dgm:spPr/>
      <dgm:t>
        <a:bodyPr/>
        <a:lstStyle/>
        <a:p>
          <a:r>
            <a:rPr lang="ar-SA" sz="1800" dirty="0" smtClean="0">
              <a:solidFill>
                <a:schemeClr val="tx1"/>
              </a:solidFill>
            </a:rPr>
            <a:t>العينات</a:t>
          </a:r>
          <a:r>
            <a:rPr lang="ar-SA" sz="1400" dirty="0" smtClean="0">
              <a:solidFill>
                <a:schemeClr val="tx1"/>
              </a:solidFill>
            </a:rPr>
            <a:t> </a:t>
          </a:r>
          <a:endParaRPr lang="en-US" sz="1400" dirty="0">
            <a:solidFill>
              <a:schemeClr val="tx1"/>
            </a:solidFill>
          </a:endParaRPr>
        </a:p>
      </dgm:t>
    </dgm:pt>
    <dgm:pt modelId="{013715A7-5F79-4EBA-8CEC-2F395C301F31}" type="parTrans" cxnId="{CF0155A9-35C9-41A7-A9C3-DB8FBA6AF177}">
      <dgm:prSet/>
      <dgm:spPr/>
      <dgm:t>
        <a:bodyPr/>
        <a:lstStyle/>
        <a:p>
          <a:endParaRPr lang="en-US"/>
        </a:p>
      </dgm:t>
    </dgm:pt>
    <dgm:pt modelId="{338E8B8B-07A9-4B3F-9951-FF907119BA79}" type="sibTrans" cxnId="{CF0155A9-35C9-41A7-A9C3-DB8FBA6AF177}">
      <dgm:prSet/>
      <dgm:spPr/>
      <dgm:t>
        <a:bodyPr/>
        <a:lstStyle/>
        <a:p>
          <a:r>
            <a:rPr lang="ar-SA" dirty="0" smtClean="0">
              <a:solidFill>
                <a:schemeClr val="tx1"/>
              </a:solidFill>
            </a:rPr>
            <a:t>مواقف حقيقية</a:t>
          </a:r>
          <a:endParaRPr lang="en-US" dirty="0">
            <a:solidFill>
              <a:schemeClr val="tx1"/>
            </a:solidFill>
          </a:endParaRPr>
        </a:p>
      </dgm:t>
    </dgm:pt>
    <dgm:pt modelId="{2A999A03-FB01-4D05-BFB1-70F5CFA222B1}">
      <dgm:prSet phldrT="[Text]"/>
      <dgm:spPr/>
      <dgm:t>
        <a:bodyPr/>
        <a:lstStyle/>
        <a:p>
          <a:r>
            <a:rPr lang="ar-SA" dirty="0" smtClean="0"/>
            <a:t>الأشياء الحقيقية والمحسوسات</a:t>
          </a:r>
          <a:endParaRPr lang="en-US" dirty="0"/>
        </a:p>
      </dgm:t>
    </dgm:pt>
    <dgm:pt modelId="{A841B7AF-2B75-4553-A7EB-4F093147D07A}" type="parTrans" cxnId="{3AC437D7-6573-4631-9CD5-C5CC61685917}">
      <dgm:prSet/>
      <dgm:spPr/>
      <dgm:t>
        <a:bodyPr/>
        <a:lstStyle/>
        <a:p>
          <a:endParaRPr lang="en-US"/>
        </a:p>
      </dgm:t>
    </dgm:pt>
    <dgm:pt modelId="{21C3B61F-D181-4E48-BA08-ED00DE43B9C0}" type="sibTrans" cxnId="{3AC437D7-6573-4631-9CD5-C5CC61685917}">
      <dgm:prSet/>
      <dgm:spPr/>
      <dgm:t>
        <a:bodyPr/>
        <a:lstStyle/>
        <a:p>
          <a:endParaRPr lang="en-US"/>
        </a:p>
      </dgm:t>
    </dgm:pt>
    <dgm:pt modelId="{84C03497-0779-428B-B41B-D86BB2D329D7}">
      <dgm:prSet phldrT="[Text]" custT="1"/>
      <dgm:spPr/>
      <dgm:t>
        <a:bodyPr/>
        <a:lstStyle/>
        <a:p>
          <a:r>
            <a:rPr lang="ar-SA" sz="1400" b="1" dirty="0" smtClean="0">
              <a:solidFill>
                <a:schemeClr val="tx1"/>
              </a:solidFill>
            </a:rPr>
            <a:t>الرحلات</a:t>
          </a:r>
          <a:endParaRPr lang="en-US" sz="1400" b="1" dirty="0">
            <a:solidFill>
              <a:schemeClr val="tx1"/>
            </a:solidFill>
          </a:endParaRPr>
        </a:p>
      </dgm:t>
    </dgm:pt>
    <dgm:pt modelId="{1EDB5F5C-EE86-495E-9B74-D06189EC2F38}" type="parTrans" cxnId="{1A7F2AF5-1DD3-4E6D-9C4C-81AB1671AA6C}">
      <dgm:prSet/>
      <dgm:spPr/>
      <dgm:t>
        <a:bodyPr/>
        <a:lstStyle/>
        <a:p>
          <a:endParaRPr lang="en-US"/>
        </a:p>
      </dgm:t>
    </dgm:pt>
    <dgm:pt modelId="{D89B7425-8863-4F43-BD86-2AF842E8C97D}" type="sibTrans" cxnId="{1A7F2AF5-1DD3-4E6D-9C4C-81AB1671AA6C}">
      <dgm:prSet/>
      <dgm:spPr/>
      <dgm:t>
        <a:bodyPr/>
        <a:lstStyle/>
        <a:p>
          <a:r>
            <a:rPr lang="ar-SA" dirty="0" smtClean="0">
              <a:solidFill>
                <a:schemeClr val="tx1"/>
              </a:solidFill>
            </a:rPr>
            <a:t>الخبراء</a:t>
          </a:r>
          <a:endParaRPr lang="en-US" dirty="0">
            <a:solidFill>
              <a:schemeClr val="tx1"/>
            </a:solidFill>
          </a:endParaRPr>
        </a:p>
      </dgm:t>
    </dgm:pt>
    <dgm:pt modelId="{4F4C71CF-D5EA-4034-B2F8-22D24E35F66A}">
      <dgm:prSet phldrT="[Text]" custT="1"/>
      <dgm:spPr/>
      <dgm:t>
        <a:bodyPr/>
        <a:lstStyle/>
        <a:p>
          <a:r>
            <a:rPr lang="ar-SA" sz="1800" dirty="0" smtClean="0"/>
            <a:t>التمثيل التربوي</a:t>
          </a:r>
          <a:endParaRPr lang="en-US" sz="1800" dirty="0"/>
        </a:p>
      </dgm:t>
    </dgm:pt>
    <dgm:pt modelId="{66DFCB46-C05C-4E8C-803F-E6C681A150C0}" type="parTrans" cxnId="{C1A54139-649F-467A-BD77-CDBDC94F6905}">
      <dgm:prSet/>
      <dgm:spPr/>
      <dgm:t>
        <a:bodyPr/>
        <a:lstStyle/>
        <a:p>
          <a:endParaRPr lang="en-US"/>
        </a:p>
      </dgm:t>
    </dgm:pt>
    <dgm:pt modelId="{BDD57492-CFBE-4846-B279-4FD49513282B}" type="sibTrans" cxnId="{C1A54139-649F-467A-BD77-CDBDC94F6905}">
      <dgm:prSet/>
      <dgm:spPr/>
      <dgm:t>
        <a:bodyPr/>
        <a:lstStyle/>
        <a:p>
          <a:endParaRPr lang="en-US"/>
        </a:p>
      </dgm:t>
    </dgm:pt>
    <dgm:pt modelId="{76BBBABA-84FF-402A-B30B-414D1BB9A932}">
      <dgm:prSet phldrT="[Text]" custT="1"/>
      <dgm:spPr/>
      <dgm:t>
        <a:bodyPr/>
        <a:lstStyle/>
        <a:p>
          <a:r>
            <a:rPr lang="ar-SA" sz="2000" dirty="0" smtClean="0">
              <a:solidFill>
                <a:schemeClr val="tx1"/>
              </a:solidFill>
            </a:rPr>
            <a:t>الرمل</a:t>
          </a:r>
          <a:r>
            <a:rPr lang="ar-SA" sz="1400" dirty="0" smtClean="0"/>
            <a:t> </a:t>
          </a:r>
          <a:endParaRPr lang="en-US" sz="1400" dirty="0"/>
        </a:p>
      </dgm:t>
    </dgm:pt>
    <dgm:pt modelId="{D77B44B3-67D0-4B2D-A7E9-3A739368B606}" type="parTrans" cxnId="{FE0D3202-1187-4A34-A8CA-9A7F21ABC502}">
      <dgm:prSet/>
      <dgm:spPr/>
      <dgm:t>
        <a:bodyPr/>
        <a:lstStyle/>
        <a:p>
          <a:endParaRPr lang="en-US"/>
        </a:p>
      </dgm:t>
    </dgm:pt>
    <dgm:pt modelId="{DC72DBBC-551B-42FB-AD35-7710E7EA96A2}" type="sibTrans" cxnId="{FE0D3202-1187-4A34-A8CA-9A7F21ABC502}">
      <dgm:prSet/>
      <dgm:spPr/>
      <dgm:t>
        <a:bodyPr/>
        <a:lstStyle/>
        <a:p>
          <a:r>
            <a:rPr lang="ar-SA" dirty="0" smtClean="0">
              <a:solidFill>
                <a:schemeClr val="tx1"/>
              </a:solidFill>
            </a:rPr>
            <a:t>النماذج </a:t>
          </a:r>
          <a:endParaRPr lang="en-US" dirty="0">
            <a:solidFill>
              <a:schemeClr val="tx1"/>
            </a:solidFill>
          </a:endParaRPr>
        </a:p>
      </dgm:t>
    </dgm:pt>
    <dgm:pt modelId="{8C555436-BBBE-423D-A015-F191425C44D7}">
      <dgm:prSet custT="1"/>
      <dgm:spPr/>
      <dgm:t>
        <a:bodyPr/>
        <a:lstStyle/>
        <a:p>
          <a:r>
            <a:rPr lang="ar-SA" sz="1400" b="1" dirty="0" smtClean="0">
              <a:solidFill>
                <a:schemeClr val="tx1"/>
              </a:solidFill>
            </a:rPr>
            <a:t>المعارض</a:t>
          </a:r>
          <a:endParaRPr lang="en-US" sz="1400" b="1" dirty="0">
            <a:solidFill>
              <a:schemeClr val="tx1"/>
            </a:solidFill>
          </a:endParaRPr>
        </a:p>
      </dgm:t>
    </dgm:pt>
    <dgm:pt modelId="{2A27EE7A-DFDA-4772-9828-C39A227C1C5C}" type="parTrans" cxnId="{711812EA-5290-4FED-B784-9F3352BD5477}">
      <dgm:prSet/>
      <dgm:spPr/>
      <dgm:t>
        <a:bodyPr/>
        <a:lstStyle/>
        <a:p>
          <a:endParaRPr lang="en-US"/>
        </a:p>
      </dgm:t>
    </dgm:pt>
    <dgm:pt modelId="{A4ED99D1-7225-4FA9-8E6A-49266361487F}" type="sibTrans" cxnId="{711812EA-5290-4FED-B784-9F3352BD5477}">
      <dgm:prSet custT="1"/>
      <dgm:spPr/>
      <dgm:t>
        <a:bodyPr/>
        <a:lstStyle/>
        <a:p>
          <a:r>
            <a:rPr lang="ar-SA" sz="1600" b="1" dirty="0" smtClean="0">
              <a:solidFill>
                <a:schemeClr val="tx1"/>
              </a:solidFill>
            </a:rPr>
            <a:t>المجسمات</a:t>
          </a:r>
          <a:endParaRPr lang="en-US" sz="1600" b="1" dirty="0">
            <a:solidFill>
              <a:schemeClr val="tx1"/>
            </a:solidFill>
          </a:endParaRPr>
        </a:p>
      </dgm:t>
    </dgm:pt>
    <dgm:pt modelId="{C6324E94-E1E8-468D-A2F2-8D1906DAE3D1}" type="pres">
      <dgm:prSet presAssocID="{7CDACCBD-79F1-4B27-985A-F51CF1E23427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17C57DD-428A-4083-AAAB-5101704BE694}" type="pres">
      <dgm:prSet presAssocID="{4F862829-C6D6-4EA2-AD3D-FB6254483BEB}" presName="composite" presStyleCnt="0"/>
      <dgm:spPr/>
    </dgm:pt>
    <dgm:pt modelId="{A3620320-6AEF-4424-8131-44F7DE0F1460}" type="pres">
      <dgm:prSet presAssocID="{4F862829-C6D6-4EA2-AD3D-FB6254483BEB}" presName="Parent1" presStyleLbl="node1" presStyleIdx="0" presStyleCnt="8" custLinFactNeighborX="-257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C2912F-553F-4B22-AA9F-807B10B28EB6}" type="pres">
      <dgm:prSet presAssocID="{4F862829-C6D6-4EA2-AD3D-FB6254483BEB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A81835-FF48-4753-B871-B4AF9371C785}" type="pres">
      <dgm:prSet presAssocID="{4F862829-C6D6-4EA2-AD3D-FB6254483BEB}" presName="BalanceSpacing" presStyleCnt="0"/>
      <dgm:spPr/>
    </dgm:pt>
    <dgm:pt modelId="{8D548581-8BFC-450F-9842-5EF23BEF25C8}" type="pres">
      <dgm:prSet presAssocID="{4F862829-C6D6-4EA2-AD3D-FB6254483BEB}" presName="BalanceSpacing1" presStyleCnt="0"/>
      <dgm:spPr/>
    </dgm:pt>
    <dgm:pt modelId="{FABE1A2D-DBA0-4E99-8636-6F6ACBAF6E17}" type="pres">
      <dgm:prSet presAssocID="{338E8B8B-07A9-4B3F-9951-FF907119BA79}" presName="Accent1Text" presStyleLbl="node1" presStyleIdx="1" presStyleCnt="8"/>
      <dgm:spPr/>
      <dgm:t>
        <a:bodyPr/>
        <a:lstStyle/>
        <a:p>
          <a:endParaRPr lang="en-US"/>
        </a:p>
      </dgm:t>
    </dgm:pt>
    <dgm:pt modelId="{E3B901B5-53EF-4487-A722-E29B86E2C22A}" type="pres">
      <dgm:prSet presAssocID="{338E8B8B-07A9-4B3F-9951-FF907119BA79}" presName="spaceBetweenRectangles" presStyleCnt="0"/>
      <dgm:spPr/>
    </dgm:pt>
    <dgm:pt modelId="{DBB98321-AA17-4323-A5D2-486906A9D922}" type="pres">
      <dgm:prSet presAssocID="{84C03497-0779-428B-B41B-D86BB2D329D7}" presName="composite" presStyleCnt="0"/>
      <dgm:spPr/>
    </dgm:pt>
    <dgm:pt modelId="{87CD0844-5053-45F6-B8ED-9B1A5CED0FEF}" type="pres">
      <dgm:prSet presAssocID="{84C03497-0779-428B-B41B-D86BB2D329D7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CF9A24-FEA4-4B3C-AF75-26AFAB6CEF17}" type="pres">
      <dgm:prSet presAssocID="{84C03497-0779-428B-B41B-D86BB2D329D7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EDF812-8D44-4E2F-9A2F-89939994E50F}" type="pres">
      <dgm:prSet presAssocID="{84C03497-0779-428B-B41B-D86BB2D329D7}" presName="BalanceSpacing" presStyleCnt="0"/>
      <dgm:spPr/>
    </dgm:pt>
    <dgm:pt modelId="{46E82C86-ACB6-4844-8E5C-1F383D9E32D3}" type="pres">
      <dgm:prSet presAssocID="{84C03497-0779-428B-B41B-D86BB2D329D7}" presName="BalanceSpacing1" presStyleCnt="0"/>
      <dgm:spPr/>
    </dgm:pt>
    <dgm:pt modelId="{DFC5C329-7C4A-4446-B5CA-B9F30C64C593}" type="pres">
      <dgm:prSet presAssocID="{D89B7425-8863-4F43-BD86-2AF842E8C97D}" presName="Accent1Text" presStyleLbl="node1" presStyleIdx="3" presStyleCnt="8"/>
      <dgm:spPr/>
      <dgm:t>
        <a:bodyPr/>
        <a:lstStyle/>
        <a:p>
          <a:endParaRPr lang="en-US"/>
        </a:p>
      </dgm:t>
    </dgm:pt>
    <dgm:pt modelId="{6A5D53F2-B939-49D1-8E56-08094DA7D62F}" type="pres">
      <dgm:prSet presAssocID="{D89B7425-8863-4F43-BD86-2AF842E8C97D}" presName="spaceBetweenRectangles" presStyleCnt="0"/>
      <dgm:spPr/>
    </dgm:pt>
    <dgm:pt modelId="{E5554758-E159-4F57-8E88-1C13DF8B1017}" type="pres">
      <dgm:prSet presAssocID="{76BBBABA-84FF-402A-B30B-414D1BB9A932}" presName="composite" presStyleCnt="0"/>
      <dgm:spPr/>
    </dgm:pt>
    <dgm:pt modelId="{E01D5DC2-5C2F-4F95-9842-7A97243D41DA}" type="pres">
      <dgm:prSet presAssocID="{76BBBABA-84FF-402A-B30B-414D1BB9A932}" presName="Parent1" presStyleLbl="node1" presStyleIdx="4" presStyleCnt="8" custLinFactNeighborX="-7725" custLinFactNeighborY="112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221C0A-32CE-4F54-8F81-156D4D2F33E5}" type="pres">
      <dgm:prSet presAssocID="{76BBBABA-84FF-402A-B30B-414D1BB9A932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59CE48-639A-4874-B7C3-B55499C7E107}" type="pres">
      <dgm:prSet presAssocID="{76BBBABA-84FF-402A-B30B-414D1BB9A932}" presName="BalanceSpacing" presStyleCnt="0"/>
      <dgm:spPr/>
    </dgm:pt>
    <dgm:pt modelId="{B55901AB-5245-49F5-B3BD-EDD97F600C34}" type="pres">
      <dgm:prSet presAssocID="{76BBBABA-84FF-402A-B30B-414D1BB9A932}" presName="BalanceSpacing1" presStyleCnt="0"/>
      <dgm:spPr/>
    </dgm:pt>
    <dgm:pt modelId="{7A4C5CC5-95BC-49CF-A143-CA4BB3709E5B}" type="pres">
      <dgm:prSet presAssocID="{DC72DBBC-551B-42FB-AD35-7710E7EA96A2}" presName="Accent1Text" presStyleLbl="node1" presStyleIdx="5" presStyleCnt="8"/>
      <dgm:spPr/>
      <dgm:t>
        <a:bodyPr/>
        <a:lstStyle/>
        <a:p>
          <a:endParaRPr lang="en-US"/>
        </a:p>
      </dgm:t>
    </dgm:pt>
    <dgm:pt modelId="{E17FC3B9-D80A-4501-8FB4-AF041A2A24D2}" type="pres">
      <dgm:prSet presAssocID="{DC72DBBC-551B-42FB-AD35-7710E7EA96A2}" presName="spaceBetweenRectangles" presStyleCnt="0"/>
      <dgm:spPr/>
    </dgm:pt>
    <dgm:pt modelId="{6A2B432C-84A1-4D17-8B7A-6006A81FFCFC}" type="pres">
      <dgm:prSet presAssocID="{8C555436-BBBE-423D-A015-F191425C44D7}" presName="composite" presStyleCnt="0"/>
      <dgm:spPr/>
    </dgm:pt>
    <dgm:pt modelId="{F02B7C3E-BB4D-40B0-A04A-832AAFF66976}" type="pres">
      <dgm:prSet presAssocID="{8C555436-BBBE-423D-A015-F191425C44D7}" presName="Parent1" presStyleLbl="node1" presStyleIdx="6" presStyleCnt="8" custLinFactNeighborX="1287" custLinFactNeighborY="455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CC3DD0-9BDB-4CD7-B197-D3797683F5EB}" type="pres">
      <dgm:prSet presAssocID="{8C555436-BBBE-423D-A015-F191425C44D7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21B90D83-6534-432D-AA82-9C0937977F60}" type="pres">
      <dgm:prSet presAssocID="{8C555436-BBBE-423D-A015-F191425C44D7}" presName="BalanceSpacing" presStyleCnt="0"/>
      <dgm:spPr/>
    </dgm:pt>
    <dgm:pt modelId="{66823E10-7D59-42D4-9790-A7F41C2EBF62}" type="pres">
      <dgm:prSet presAssocID="{8C555436-BBBE-423D-A015-F191425C44D7}" presName="BalanceSpacing1" presStyleCnt="0"/>
      <dgm:spPr/>
    </dgm:pt>
    <dgm:pt modelId="{2BEFBA30-9FDA-450E-87FA-82047E83B059}" type="pres">
      <dgm:prSet presAssocID="{A4ED99D1-7225-4FA9-8E6A-49266361487F}" presName="Accent1Text" presStyleLbl="node1" presStyleIdx="7" presStyleCnt="8"/>
      <dgm:spPr/>
      <dgm:t>
        <a:bodyPr/>
        <a:lstStyle/>
        <a:p>
          <a:endParaRPr lang="en-US"/>
        </a:p>
      </dgm:t>
    </dgm:pt>
  </dgm:ptLst>
  <dgm:cxnLst>
    <dgm:cxn modelId="{A3934B9D-B8C4-4CBB-9A2F-C4D35979EC25}" type="presOf" srcId="{338E8B8B-07A9-4B3F-9951-FF907119BA79}" destId="{FABE1A2D-DBA0-4E99-8636-6F6ACBAF6E17}" srcOrd="0" destOrd="0" presId="urn:microsoft.com/office/officeart/2008/layout/AlternatingHexagons"/>
    <dgm:cxn modelId="{3AC437D7-6573-4631-9CD5-C5CC61685917}" srcId="{4F862829-C6D6-4EA2-AD3D-FB6254483BEB}" destId="{2A999A03-FB01-4D05-BFB1-70F5CFA222B1}" srcOrd="0" destOrd="0" parTransId="{A841B7AF-2B75-4553-A7EB-4F093147D07A}" sibTransId="{21C3B61F-D181-4E48-BA08-ED00DE43B9C0}"/>
    <dgm:cxn modelId="{CF0155A9-35C9-41A7-A9C3-DB8FBA6AF177}" srcId="{7CDACCBD-79F1-4B27-985A-F51CF1E23427}" destId="{4F862829-C6D6-4EA2-AD3D-FB6254483BEB}" srcOrd="0" destOrd="0" parTransId="{013715A7-5F79-4EBA-8CEC-2F395C301F31}" sibTransId="{338E8B8B-07A9-4B3F-9951-FF907119BA79}"/>
    <dgm:cxn modelId="{034FF849-6188-4A8D-BF58-535ED251D8DF}" type="presOf" srcId="{76BBBABA-84FF-402A-B30B-414D1BB9A932}" destId="{E01D5DC2-5C2F-4F95-9842-7A97243D41DA}" srcOrd="0" destOrd="0" presId="urn:microsoft.com/office/officeart/2008/layout/AlternatingHexagons"/>
    <dgm:cxn modelId="{8140C573-E4F8-45FA-8502-D6A547B22FFF}" type="presOf" srcId="{8C555436-BBBE-423D-A015-F191425C44D7}" destId="{F02B7C3E-BB4D-40B0-A04A-832AAFF66976}" srcOrd="0" destOrd="0" presId="urn:microsoft.com/office/officeart/2008/layout/AlternatingHexagons"/>
    <dgm:cxn modelId="{4D38E814-0CB7-4036-B2AA-717FC529AE27}" type="presOf" srcId="{D89B7425-8863-4F43-BD86-2AF842E8C97D}" destId="{DFC5C329-7C4A-4446-B5CA-B9F30C64C593}" srcOrd="0" destOrd="0" presId="urn:microsoft.com/office/officeart/2008/layout/AlternatingHexagons"/>
    <dgm:cxn modelId="{DE3C36FD-8BFD-47E0-AB23-5D4E301236D9}" type="presOf" srcId="{4F4C71CF-D5EA-4034-B2F8-22D24E35F66A}" destId="{40CF9A24-FEA4-4B3C-AF75-26AFAB6CEF17}" srcOrd="0" destOrd="0" presId="urn:microsoft.com/office/officeart/2008/layout/AlternatingHexagons"/>
    <dgm:cxn modelId="{0856AA0B-2AAD-4684-8CD5-59B6576A1F3B}" type="presOf" srcId="{2A999A03-FB01-4D05-BFB1-70F5CFA222B1}" destId="{82C2912F-553F-4B22-AA9F-807B10B28EB6}" srcOrd="0" destOrd="0" presId="urn:microsoft.com/office/officeart/2008/layout/AlternatingHexagons"/>
    <dgm:cxn modelId="{FE0D3202-1187-4A34-A8CA-9A7F21ABC502}" srcId="{7CDACCBD-79F1-4B27-985A-F51CF1E23427}" destId="{76BBBABA-84FF-402A-B30B-414D1BB9A932}" srcOrd="2" destOrd="0" parTransId="{D77B44B3-67D0-4B2D-A7E9-3A739368B606}" sibTransId="{DC72DBBC-551B-42FB-AD35-7710E7EA96A2}"/>
    <dgm:cxn modelId="{617CF5F9-A565-4FDB-BFD2-5F15F30EF7F7}" type="presOf" srcId="{A4ED99D1-7225-4FA9-8E6A-49266361487F}" destId="{2BEFBA30-9FDA-450E-87FA-82047E83B059}" srcOrd="0" destOrd="0" presId="urn:microsoft.com/office/officeart/2008/layout/AlternatingHexagons"/>
    <dgm:cxn modelId="{710DB855-D347-4EB6-B8E7-6B9E65345FE3}" type="presOf" srcId="{84C03497-0779-428B-B41B-D86BB2D329D7}" destId="{87CD0844-5053-45F6-B8ED-9B1A5CED0FEF}" srcOrd="0" destOrd="0" presId="urn:microsoft.com/office/officeart/2008/layout/AlternatingHexagons"/>
    <dgm:cxn modelId="{1A7F2AF5-1DD3-4E6D-9C4C-81AB1671AA6C}" srcId="{7CDACCBD-79F1-4B27-985A-F51CF1E23427}" destId="{84C03497-0779-428B-B41B-D86BB2D329D7}" srcOrd="1" destOrd="0" parTransId="{1EDB5F5C-EE86-495E-9B74-D06189EC2F38}" sibTransId="{D89B7425-8863-4F43-BD86-2AF842E8C97D}"/>
    <dgm:cxn modelId="{711812EA-5290-4FED-B784-9F3352BD5477}" srcId="{7CDACCBD-79F1-4B27-985A-F51CF1E23427}" destId="{8C555436-BBBE-423D-A015-F191425C44D7}" srcOrd="3" destOrd="0" parTransId="{2A27EE7A-DFDA-4772-9828-C39A227C1C5C}" sibTransId="{A4ED99D1-7225-4FA9-8E6A-49266361487F}"/>
    <dgm:cxn modelId="{C658D242-D906-48C0-A477-24B6DDDCA8E8}" type="presOf" srcId="{DC72DBBC-551B-42FB-AD35-7710E7EA96A2}" destId="{7A4C5CC5-95BC-49CF-A143-CA4BB3709E5B}" srcOrd="0" destOrd="0" presId="urn:microsoft.com/office/officeart/2008/layout/AlternatingHexagons"/>
    <dgm:cxn modelId="{B0834837-D75B-42A4-9D00-CC665C6810D1}" type="presOf" srcId="{4F862829-C6D6-4EA2-AD3D-FB6254483BEB}" destId="{A3620320-6AEF-4424-8131-44F7DE0F1460}" srcOrd="0" destOrd="0" presId="urn:microsoft.com/office/officeart/2008/layout/AlternatingHexagons"/>
    <dgm:cxn modelId="{8D00DE93-6BF8-4BFC-99C6-B253CB4E14D8}" type="presOf" srcId="{7CDACCBD-79F1-4B27-985A-F51CF1E23427}" destId="{C6324E94-E1E8-468D-A2F2-8D1906DAE3D1}" srcOrd="0" destOrd="0" presId="urn:microsoft.com/office/officeart/2008/layout/AlternatingHexagons"/>
    <dgm:cxn modelId="{C1A54139-649F-467A-BD77-CDBDC94F6905}" srcId="{84C03497-0779-428B-B41B-D86BB2D329D7}" destId="{4F4C71CF-D5EA-4034-B2F8-22D24E35F66A}" srcOrd="0" destOrd="0" parTransId="{66DFCB46-C05C-4E8C-803F-E6C681A150C0}" sibTransId="{BDD57492-CFBE-4846-B279-4FD49513282B}"/>
    <dgm:cxn modelId="{FDB63D40-C453-405C-A013-F5F41136E20E}" type="presParOf" srcId="{C6324E94-E1E8-468D-A2F2-8D1906DAE3D1}" destId="{117C57DD-428A-4083-AAAB-5101704BE694}" srcOrd="0" destOrd="0" presId="urn:microsoft.com/office/officeart/2008/layout/AlternatingHexagons"/>
    <dgm:cxn modelId="{D00EAF19-D4EE-4D2D-BBB5-AC3DD9C57445}" type="presParOf" srcId="{117C57DD-428A-4083-AAAB-5101704BE694}" destId="{A3620320-6AEF-4424-8131-44F7DE0F1460}" srcOrd="0" destOrd="0" presId="urn:microsoft.com/office/officeart/2008/layout/AlternatingHexagons"/>
    <dgm:cxn modelId="{44B70AF5-2713-499F-8085-02FCF5FD0E81}" type="presParOf" srcId="{117C57DD-428A-4083-AAAB-5101704BE694}" destId="{82C2912F-553F-4B22-AA9F-807B10B28EB6}" srcOrd="1" destOrd="0" presId="urn:microsoft.com/office/officeart/2008/layout/AlternatingHexagons"/>
    <dgm:cxn modelId="{0E5BB8FF-0200-4458-95A1-F7CAFA68A120}" type="presParOf" srcId="{117C57DD-428A-4083-AAAB-5101704BE694}" destId="{D9A81835-FF48-4753-B871-B4AF9371C785}" srcOrd="2" destOrd="0" presId="urn:microsoft.com/office/officeart/2008/layout/AlternatingHexagons"/>
    <dgm:cxn modelId="{FE80E4A3-4A16-4F90-88CE-C8BAED28CD6E}" type="presParOf" srcId="{117C57DD-428A-4083-AAAB-5101704BE694}" destId="{8D548581-8BFC-450F-9842-5EF23BEF25C8}" srcOrd="3" destOrd="0" presId="urn:microsoft.com/office/officeart/2008/layout/AlternatingHexagons"/>
    <dgm:cxn modelId="{2D956ED9-2A3C-40EF-8E77-48203CEB86D5}" type="presParOf" srcId="{117C57DD-428A-4083-AAAB-5101704BE694}" destId="{FABE1A2D-DBA0-4E99-8636-6F6ACBAF6E17}" srcOrd="4" destOrd="0" presId="urn:microsoft.com/office/officeart/2008/layout/AlternatingHexagons"/>
    <dgm:cxn modelId="{9C3C19EF-4151-4DAE-B992-CA43DE055E8B}" type="presParOf" srcId="{C6324E94-E1E8-468D-A2F2-8D1906DAE3D1}" destId="{E3B901B5-53EF-4487-A722-E29B86E2C22A}" srcOrd="1" destOrd="0" presId="urn:microsoft.com/office/officeart/2008/layout/AlternatingHexagons"/>
    <dgm:cxn modelId="{CE5062CB-7F43-4FE0-BDDF-CC1B5F084AB2}" type="presParOf" srcId="{C6324E94-E1E8-468D-A2F2-8D1906DAE3D1}" destId="{DBB98321-AA17-4323-A5D2-486906A9D922}" srcOrd="2" destOrd="0" presId="urn:microsoft.com/office/officeart/2008/layout/AlternatingHexagons"/>
    <dgm:cxn modelId="{DBF27EA3-3550-4EC3-8538-064A0C905AC9}" type="presParOf" srcId="{DBB98321-AA17-4323-A5D2-486906A9D922}" destId="{87CD0844-5053-45F6-B8ED-9B1A5CED0FEF}" srcOrd="0" destOrd="0" presId="urn:microsoft.com/office/officeart/2008/layout/AlternatingHexagons"/>
    <dgm:cxn modelId="{61990FE1-77C3-406E-A825-DCE6CD7AF198}" type="presParOf" srcId="{DBB98321-AA17-4323-A5D2-486906A9D922}" destId="{40CF9A24-FEA4-4B3C-AF75-26AFAB6CEF17}" srcOrd="1" destOrd="0" presId="urn:microsoft.com/office/officeart/2008/layout/AlternatingHexagons"/>
    <dgm:cxn modelId="{E297C9FC-4A9E-4FBE-84AE-FEBE9FFA3EB4}" type="presParOf" srcId="{DBB98321-AA17-4323-A5D2-486906A9D922}" destId="{60EDF812-8D44-4E2F-9A2F-89939994E50F}" srcOrd="2" destOrd="0" presId="urn:microsoft.com/office/officeart/2008/layout/AlternatingHexagons"/>
    <dgm:cxn modelId="{60325558-7047-4731-B371-87711FBFAEA4}" type="presParOf" srcId="{DBB98321-AA17-4323-A5D2-486906A9D922}" destId="{46E82C86-ACB6-4844-8E5C-1F383D9E32D3}" srcOrd="3" destOrd="0" presId="urn:microsoft.com/office/officeart/2008/layout/AlternatingHexagons"/>
    <dgm:cxn modelId="{46EE674B-A84A-45F7-9117-71E9650D1D13}" type="presParOf" srcId="{DBB98321-AA17-4323-A5D2-486906A9D922}" destId="{DFC5C329-7C4A-4446-B5CA-B9F30C64C593}" srcOrd="4" destOrd="0" presId="urn:microsoft.com/office/officeart/2008/layout/AlternatingHexagons"/>
    <dgm:cxn modelId="{7DECEF5A-9A26-4795-BADD-E3CDE75C0DB6}" type="presParOf" srcId="{C6324E94-E1E8-468D-A2F2-8D1906DAE3D1}" destId="{6A5D53F2-B939-49D1-8E56-08094DA7D62F}" srcOrd="3" destOrd="0" presId="urn:microsoft.com/office/officeart/2008/layout/AlternatingHexagons"/>
    <dgm:cxn modelId="{9D90C943-7A6F-456A-B253-072286493F96}" type="presParOf" srcId="{C6324E94-E1E8-468D-A2F2-8D1906DAE3D1}" destId="{E5554758-E159-4F57-8E88-1C13DF8B1017}" srcOrd="4" destOrd="0" presId="urn:microsoft.com/office/officeart/2008/layout/AlternatingHexagons"/>
    <dgm:cxn modelId="{42A4E925-FB8D-4CDD-9CA0-5CC385B42D91}" type="presParOf" srcId="{E5554758-E159-4F57-8E88-1C13DF8B1017}" destId="{E01D5DC2-5C2F-4F95-9842-7A97243D41DA}" srcOrd="0" destOrd="0" presId="urn:microsoft.com/office/officeart/2008/layout/AlternatingHexagons"/>
    <dgm:cxn modelId="{65339210-A423-4EE5-98D2-7A519FE98381}" type="presParOf" srcId="{E5554758-E159-4F57-8E88-1C13DF8B1017}" destId="{0B221C0A-32CE-4F54-8F81-156D4D2F33E5}" srcOrd="1" destOrd="0" presId="urn:microsoft.com/office/officeart/2008/layout/AlternatingHexagons"/>
    <dgm:cxn modelId="{E0DAA4C5-2324-47C3-B74D-1E26E1A62462}" type="presParOf" srcId="{E5554758-E159-4F57-8E88-1C13DF8B1017}" destId="{6459CE48-639A-4874-B7C3-B55499C7E107}" srcOrd="2" destOrd="0" presId="urn:microsoft.com/office/officeart/2008/layout/AlternatingHexagons"/>
    <dgm:cxn modelId="{05826D76-FCED-4837-98FD-4E50CC6FF313}" type="presParOf" srcId="{E5554758-E159-4F57-8E88-1C13DF8B1017}" destId="{B55901AB-5245-49F5-B3BD-EDD97F600C34}" srcOrd="3" destOrd="0" presId="urn:microsoft.com/office/officeart/2008/layout/AlternatingHexagons"/>
    <dgm:cxn modelId="{3B23B3A4-C765-4D93-99C8-1643D5F3E814}" type="presParOf" srcId="{E5554758-E159-4F57-8E88-1C13DF8B1017}" destId="{7A4C5CC5-95BC-49CF-A143-CA4BB3709E5B}" srcOrd="4" destOrd="0" presId="urn:microsoft.com/office/officeart/2008/layout/AlternatingHexagons"/>
    <dgm:cxn modelId="{78511539-3157-45A4-9162-97054EEAEC26}" type="presParOf" srcId="{C6324E94-E1E8-468D-A2F2-8D1906DAE3D1}" destId="{E17FC3B9-D80A-4501-8FB4-AF041A2A24D2}" srcOrd="5" destOrd="0" presId="urn:microsoft.com/office/officeart/2008/layout/AlternatingHexagons"/>
    <dgm:cxn modelId="{87762CD0-0601-4CBB-A3D8-6F86BB1C282F}" type="presParOf" srcId="{C6324E94-E1E8-468D-A2F2-8D1906DAE3D1}" destId="{6A2B432C-84A1-4D17-8B7A-6006A81FFCFC}" srcOrd="6" destOrd="0" presId="urn:microsoft.com/office/officeart/2008/layout/AlternatingHexagons"/>
    <dgm:cxn modelId="{32EAFE1B-5B3F-4963-8638-2688C5119816}" type="presParOf" srcId="{6A2B432C-84A1-4D17-8B7A-6006A81FFCFC}" destId="{F02B7C3E-BB4D-40B0-A04A-832AAFF66976}" srcOrd="0" destOrd="0" presId="urn:microsoft.com/office/officeart/2008/layout/AlternatingHexagons"/>
    <dgm:cxn modelId="{8A5D796E-C79D-4972-8C57-D6EEC4074E43}" type="presParOf" srcId="{6A2B432C-84A1-4D17-8B7A-6006A81FFCFC}" destId="{DECC3DD0-9BDB-4CD7-B197-D3797683F5EB}" srcOrd="1" destOrd="0" presId="urn:microsoft.com/office/officeart/2008/layout/AlternatingHexagons"/>
    <dgm:cxn modelId="{574BAA28-FD04-42D7-80DF-4FDB50E5B804}" type="presParOf" srcId="{6A2B432C-84A1-4D17-8B7A-6006A81FFCFC}" destId="{21B90D83-6534-432D-AA82-9C0937977F60}" srcOrd="2" destOrd="0" presId="urn:microsoft.com/office/officeart/2008/layout/AlternatingHexagons"/>
    <dgm:cxn modelId="{19F28022-F3F0-47E1-B11A-2A4F73E10F1E}" type="presParOf" srcId="{6A2B432C-84A1-4D17-8B7A-6006A81FFCFC}" destId="{66823E10-7D59-42D4-9790-A7F41C2EBF62}" srcOrd="3" destOrd="0" presId="urn:microsoft.com/office/officeart/2008/layout/AlternatingHexagons"/>
    <dgm:cxn modelId="{08AE9D8F-519E-429E-AA11-3427BE8B045E}" type="presParOf" srcId="{6A2B432C-84A1-4D17-8B7A-6006A81FFCFC}" destId="{2BEFBA30-9FDA-450E-87FA-82047E83B05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D482F68-C2A5-4710-98AA-FA8593D0CEED}" type="doc">
      <dgm:prSet loTypeId="urn:microsoft.com/office/officeart/2005/8/layout/cycle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3494A50-8B52-4213-BD4C-FC3F5E102B77}">
      <dgm:prSet phldrT="[Text]" custT="1"/>
      <dgm:spPr/>
      <dgm:t>
        <a:bodyPr/>
        <a:lstStyle/>
        <a:p>
          <a:r>
            <a:rPr lang="ar-SA" sz="2000" dirty="0" smtClean="0"/>
            <a:t>الملاحظة المنظمة لسلوك الطفل </a:t>
          </a:r>
          <a:endParaRPr lang="en-US" sz="2000" dirty="0"/>
        </a:p>
      </dgm:t>
    </dgm:pt>
    <dgm:pt modelId="{0B2B413E-15AA-48B3-820A-9356ECDE0118}" type="parTrans" cxnId="{ABB8B3AD-871B-4AC8-93D7-EAD1A54AABD4}">
      <dgm:prSet/>
      <dgm:spPr/>
      <dgm:t>
        <a:bodyPr/>
        <a:lstStyle/>
        <a:p>
          <a:endParaRPr lang="en-US"/>
        </a:p>
      </dgm:t>
    </dgm:pt>
    <dgm:pt modelId="{429CA889-C4AC-4FAB-B978-E8AEFB218933}" type="sibTrans" cxnId="{ABB8B3AD-871B-4AC8-93D7-EAD1A54AABD4}">
      <dgm:prSet/>
      <dgm:spPr/>
      <dgm:t>
        <a:bodyPr/>
        <a:lstStyle/>
        <a:p>
          <a:endParaRPr lang="en-US"/>
        </a:p>
      </dgm:t>
    </dgm:pt>
    <dgm:pt modelId="{5BE71E99-37E6-4987-9280-FEDAE96E7D22}">
      <dgm:prSet phldrT="[Text]" custT="1"/>
      <dgm:spPr/>
      <dgm:t>
        <a:bodyPr/>
        <a:lstStyle/>
        <a:p>
          <a:r>
            <a:rPr lang="ar-SA" sz="2000" dirty="0" smtClean="0"/>
            <a:t>تبادل المعلومات</a:t>
          </a:r>
          <a:endParaRPr lang="en-US" sz="2000" dirty="0"/>
        </a:p>
      </dgm:t>
    </dgm:pt>
    <dgm:pt modelId="{2C281854-8F3C-4129-BA8D-32CAF52B283A}" type="parTrans" cxnId="{37A023E2-CBAF-42E3-955A-5CC1F798347B}">
      <dgm:prSet/>
      <dgm:spPr/>
      <dgm:t>
        <a:bodyPr/>
        <a:lstStyle/>
        <a:p>
          <a:endParaRPr lang="en-US"/>
        </a:p>
      </dgm:t>
    </dgm:pt>
    <dgm:pt modelId="{66CFA6E4-1D44-47CC-B741-0C24A3BC2F80}" type="sibTrans" cxnId="{37A023E2-CBAF-42E3-955A-5CC1F798347B}">
      <dgm:prSet/>
      <dgm:spPr/>
      <dgm:t>
        <a:bodyPr/>
        <a:lstStyle/>
        <a:p>
          <a:endParaRPr lang="en-US"/>
        </a:p>
      </dgm:t>
    </dgm:pt>
    <dgm:pt modelId="{8113F15B-30FA-431A-A0CD-1F7D7E6F6F69}">
      <dgm:prSet phldrT="[Text]" custT="1"/>
      <dgm:spPr/>
      <dgm:t>
        <a:bodyPr/>
        <a:lstStyle/>
        <a:p>
          <a:r>
            <a:rPr lang="ar-SA" sz="2000" b="1" dirty="0" smtClean="0"/>
            <a:t>السجلات والملفات </a:t>
          </a:r>
          <a:endParaRPr lang="en-US" sz="2000" b="1" dirty="0"/>
        </a:p>
      </dgm:t>
    </dgm:pt>
    <dgm:pt modelId="{A17EEB0A-D742-4CD5-9599-F25A6EA668FB}" type="parTrans" cxnId="{BD5AA1A7-B434-42C0-8B8E-AC964816975D}">
      <dgm:prSet/>
      <dgm:spPr/>
      <dgm:t>
        <a:bodyPr/>
        <a:lstStyle/>
        <a:p>
          <a:endParaRPr lang="en-US"/>
        </a:p>
      </dgm:t>
    </dgm:pt>
    <dgm:pt modelId="{86AC8B99-72E4-425B-A03C-EDB81D526719}" type="sibTrans" cxnId="{BD5AA1A7-B434-42C0-8B8E-AC964816975D}">
      <dgm:prSet/>
      <dgm:spPr/>
      <dgm:t>
        <a:bodyPr/>
        <a:lstStyle/>
        <a:p>
          <a:endParaRPr lang="en-US"/>
        </a:p>
      </dgm:t>
    </dgm:pt>
    <dgm:pt modelId="{37C1495A-2D30-46E8-B514-7FBE8E4F3B98}">
      <dgm:prSet phldrT="[Text]" custT="1"/>
      <dgm:spPr/>
      <dgm:t>
        <a:bodyPr/>
        <a:lstStyle/>
        <a:p>
          <a:r>
            <a:rPr lang="ar-SA" sz="2000" b="1" dirty="0" smtClean="0"/>
            <a:t>بطاقات مصورة </a:t>
          </a:r>
        </a:p>
        <a:p>
          <a:r>
            <a:rPr lang="ar-SA" sz="1600" dirty="0" smtClean="0"/>
            <a:t>ص111</a:t>
          </a:r>
          <a:endParaRPr lang="en-US" sz="1600" dirty="0"/>
        </a:p>
      </dgm:t>
    </dgm:pt>
    <dgm:pt modelId="{96188A16-1EE4-463A-87FE-62A600E0552E}" type="parTrans" cxnId="{9FC2E493-4A3D-4F0A-86D2-3215BCBBA0CF}">
      <dgm:prSet/>
      <dgm:spPr/>
      <dgm:t>
        <a:bodyPr/>
        <a:lstStyle/>
        <a:p>
          <a:endParaRPr lang="en-US"/>
        </a:p>
      </dgm:t>
    </dgm:pt>
    <dgm:pt modelId="{30B92E6A-251C-4376-8A61-541585384EFD}" type="sibTrans" cxnId="{9FC2E493-4A3D-4F0A-86D2-3215BCBBA0CF}">
      <dgm:prSet/>
      <dgm:spPr/>
      <dgm:t>
        <a:bodyPr/>
        <a:lstStyle/>
        <a:p>
          <a:endParaRPr lang="en-US"/>
        </a:p>
      </dgm:t>
    </dgm:pt>
    <dgm:pt modelId="{4861DD82-A8E3-4D0C-BFA0-1A2924FD63B2}">
      <dgm:prSet phldrT="[Text]" custT="1"/>
      <dgm:spPr/>
      <dgm:t>
        <a:bodyPr/>
        <a:lstStyle/>
        <a:p>
          <a:r>
            <a:rPr lang="ar-SA" sz="2000" b="1" dirty="0" smtClean="0"/>
            <a:t>الاختبارات بأنواعها </a:t>
          </a:r>
        </a:p>
        <a:p>
          <a:r>
            <a:rPr lang="ar-SA" sz="1600" dirty="0" smtClean="0"/>
            <a:t>ص111-113</a:t>
          </a:r>
          <a:endParaRPr lang="en-US" sz="1600" dirty="0"/>
        </a:p>
      </dgm:t>
    </dgm:pt>
    <dgm:pt modelId="{3F401A0E-DC60-4032-923D-1DA7FDB7CDAF}" type="parTrans" cxnId="{29A394E1-563A-4FD8-9D61-6E9B22463D5A}">
      <dgm:prSet/>
      <dgm:spPr/>
      <dgm:t>
        <a:bodyPr/>
        <a:lstStyle/>
        <a:p>
          <a:endParaRPr lang="en-US"/>
        </a:p>
      </dgm:t>
    </dgm:pt>
    <dgm:pt modelId="{3420CE37-CD7B-47B4-BA3E-BB3927997667}" type="sibTrans" cxnId="{29A394E1-563A-4FD8-9D61-6E9B22463D5A}">
      <dgm:prSet/>
      <dgm:spPr/>
      <dgm:t>
        <a:bodyPr/>
        <a:lstStyle/>
        <a:p>
          <a:endParaRPr lang="en-US"/>
        </a:p>
      </dgm:t>
    </dgm:pt>
    <dgm:pt modelId="{487C3BEE-BF4A-4CA1-80F3-80669CA024AC}" type="pres">
      <dgm:prSet presAssocID="{4D482F68-C2A5-4710-98AA-FA8593D0CEED}" presName="cycle" presStyleCnt="0">
        <dgm:presLayoutVars>
          <dgm:dir/>
          <dgm:resizeHandles val="exact"/>
        </dgm:presLayoutVars>
      </dgm:prSet>
      <dgm:spPr/>
    </dgm:pt>
    <dgm:pt modelId="{E10200B2-494F-46C6-8057-B9D3CD97E3E8}" type="pres">
      <dgm:prSet presAssocID="{43494A50-8B52-4213-BD4C-FC3F5E102B77}" presName="dummy" presStyleCnt="0"/>
      <dgm:spPr/>
    </dgm:pt>
    <dgm:pt modelId="{DF43705E-AE23-468C-A540-D209EADA0D13}" type="pres">
      <dgm:prSet presAssocID="{43494A50-8B52-4213-BD4C-FC3F5E102B77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875D2B-DC9F-4252-BA80-6215ACDD2583}" type="pres">
      <dgm:prSet presAssocID="{429CA889-C4AC-4FAB-B978-E8AEFB218933}" presName="sibTrans" presStyleLbl="node1" presStyleIdx="0" presStyleCnt="5"/>
      <dgm:spPr/>
    </dgm:pt>
    <dgm:pt modelId="{EF87F0E0-9AAB-41FE-8F79-367319615759}" type="pres">
      <dgm:prSet presAssocID="{5BE71E99-37E6-4987-9280-FEDAE96E7D22}" presName="dummy" presStyleCnt="0"/>
      <dgm:spPr/>
    </dgm:pt>
    <dgm:pt modelId="{2E8C5EB3-0CC9-4D5F-8CF6-BF365347047E}" type="pres">
      <dgm:prSet presAssocID="{5BE71E99-37E6-4987-9280-FEDAE96E7D22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E0829A-0A2A-4FE2-8A86-BA64E06B30FD}" type="pres">
      <dgm:prSet presAssocID="{66CFA6E4-1D44-47CC-B741-0C24A3BC2F80}" presName="sibTrans" presStyleLbl="node1" presStyleIdx="1" presStyleCnt="5"/>
      <dgm:spPr/>
    </dgm:pt>
    <dgm:pt modelId="{723E81AE-D2E7-4D8C-9AC5-2F870E7504A4}" type="pres">
      <dgm:prSet presAssocID="{8113F15B-30FA-431A-A0CD-1F7D7E6F6F69}" presName="dummy" presStyleCnt="0"/>
      <dgm:spPr/>
    </dgm:pt>
    <dgm:pt modelId="{AA8882A9-C484-4CA1-80F9-299F9CFF915C}" type="pres">
      <dgm:prSet presAssocID="{8113F15B-30FA-431A-A0CD-1F7D7E6F6F69}" presName="node" presStyleLbl="revTx" presStyleIdx="2" presStyleCnt="5">
        <dgm:presLayoutVars>
          <dgm:bulletEnabled val="1"/>
        </dgm:presLayoutVars>
      </dgm:prSet>
      <dgm:spPr/>
    </dgm:pt>
    <dgm:pt modelId="{FFDF08F7-D1CF-4842-A163-03EC838C60C0}" type="pres">
      <dgm:prSet presAssocID="{86AC8B99-72E4-425B-A03C-EDB81D526719}" presName="sibTrans" presStyleLbl="node1" presStyleIdx="2" presStyleCnt="5"/>
      <dgm:spPr/>
    </dgm:pt>
    <dgm:pt modelId="{57C8546A-1265-4A73-AC69-509627EFAC16}" type="pres">
      <dgm:prSet presAssocID="{37C1495A-2D30-46E8-B514-7FBE8E4F3B98}" presName="dummy" presStyleCnt="0"/>
      <dgm:spPr/>
    </dgm:pt>
    <dgm:pt modelId="{336736AB-6ECA-4E84-B1F0-62BDEB35E695}" type="pres">
      <dgm:prSet presAssocID="{37C1495A-2D30-46E8-B514-7FBE8E4F3B98}" presName="node" presStyleLbl="revTx" presStyleIdx="3" presStyleCnt="5">
        <dgm:presLayoutVars>
          <dgm:bulletEnabled val="1"/>
        </dgm:presLayoutVars>
      </dgm:prSet>
      <dgm:spPr/>
    </dgm:pt>
    <dgm:pt modelId="{F0E69658-6804-40C8-9298-81D908E87384}" type="pres">
      <dgm:prSet presAssocID="{30B92E6A-251C-4376-8A61-541585384EFD}" presName="sibTrans" presStyleLbl="node1" presStyleIdx="3" presStyleCnt="5"/>
      <dgm:spPr/>
    </dgm:pt>
    <dgm:pt modelId="{538CE227-DA10-4818-BDC9-27A8498C83EA}" type="pres">
      <dgm:prSet presAssocID="{4861DD82-A8E3-4D0C-BFA0-1A2924FD63B2}" presName="dummy" presStyleCnt="0"/>
      <dgm:spPr/>
    </dgm:pt>
    <dgm:pt modelId="{13C2E38F-5A52-4639-AA5D-0DE5314AB91E}" type="pres">
      <dgm:prSet presAssocID="{4861DD82-A8E3-4D0C-BFA0-1A2924FD63B2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C0F25B-06D3-4B8E-9806-ECB08A80A430}" type="pres">
      <dgm:prSet presAssocID="{3420CE37-CD7B-47B4-BA3E-BB3927997667}" presName="sibTrans" presStyleLbl="node1" presStyleIdx="4" presStyleCnt="5"/>
      <dgm:spPr/>
    </dgm:pt>
  </dgm:ptLst>
  <dgm:cxnLst>
    <dgm:cxn modelId="{ABB8B3AD-871B-4AC8-93D7-EAD1A54AABD4}" srcId="{4D482F68-C2A5-4710-98AA-FA8593D0CEED}" destId="{43494A50-8B52-4213-BD4C-FC3F5E102B77}" srcOrd="0" destOrd="0" parTransId="{0B2B413E-15AA-48B3-820A-9356ECDE0118}" sibTransId="{429CA889-C4AC-4FAB-B978-E8AEFB218933}"/>
    <dgm:cxn modelId="{BB560582-A263-4C55-B4F1-ADFCA4240748}" type="presOf" srcId="{4D482F68-C2A5-4710-98AA-FA8593D0CEED}" destId="{487C3BEE-BF4A-4CA1-80F3-80669CA024AC}" srcOrd="0" destOrd="0" presId="urn:microsoft.com/office/officeart/2005/8/layout/cycle1"/>
    <dgm:cxn modelId="{8D499AC7-5BA7-4831-B090-0282658C7F4C}" type="presOf" srcId="{66CFA6E4-1D44-47CC-B741-0C24A3BC2F80}" destId="{D1E0829A-0A2A-4FE2-8A86-BA64E06B30FD}" srcOrd="0" destOrd="0" presId="urn:microsoft.com/office/officeart/2005/8/layout/cycle1"/>
    <dgm:cxn modelId="{C4D93222-FEDF-4630-B30D-9B0B58CD747B}" type="presOf" srcId="{429CA889-C4AC-4FAB-B978-E8AEFB218933}" destId="{90875D2B-DC9F-4252-BA80-6215ACDD2583}" srcOrd="0" destOrd="0" presId="urn:microsoft.com/office/officeart/2005/8/layout/cycle1"/>
    <dgm:cxn modelId="{37A023E2-CBAF-42E3-955A-5CC1F798347B}" srcId="{4D482F68-C2A5-4710-98AA-FA8593D0CEED}" destId="{5BE71E99-37E6-4987-9280-FEDAE96E7D22}" srcOrd="1" destOrd="0" parTransId="{2C281854-8F3C-4129-BA8D-32CAF52B283A}" sibTransId="{66CFA6E4-1D44-47CC-B741-0C24A3BC2F80}"/>
    <dgm:cxn modelId="{9FC2E493-4A3D-4F0A-86D2-3215BCBBA0CF}" srcId="{4D482F68-C2A5-4710-98AA-FA8593D0CEED}" destId="{37C1495A-2D30-46E8-B514-7FBE8E4F3B98}" srcOrd="3" destOrd="0" parTransId="{96188A16-1EE4-463A-87FE-62A600E0552E}" sibTransId="{30B92E6A-251C-4376-8A61-541585384EFD}"/>
    <dgm:cxn modelId="{8FF9ECCB-F3A7-4080-9529-463C92707600}" type="presOf" srcId="{30B92E6A-251C-4376-8A61-541585384EFD}" destId="{F0E69658-6804-40C8-9298-81D908E87384}" srcOrd="0" destOrd="0" presId="urn:microsoft.com/office/officeart/2005/8/layout/cycle1"/>
    <dgm:cxn modelId="{5B3D7FEF-B0EA-4313-B70A-20F2A39521C7}" type="presOf" srcId="{8113F15B-30FA-431A-A0CD-1F7D7E6F6F69}" destId="{AA8882A9-C484-4CA1-80F9-299F9CFF915C}" srcOrd="0" destOrd="0" presId="urn:microsoft.com/office/officeart/2005/8/layout/cycle1"/>
    <dgm:cxn modelId="{27B596A5-CE6E-443D-85B1-8BF80C526158}" type="presOf" srcId="{37C1495A-2D30-46E8-B514-7FBE8E4F3B98}" destId="{336736AB-6ECA-4E84-B1F0-62BDEB35E695}" srcOrd="0" destOrd="0" presId="urn:microsoft.com/office/officeart/2005/8/layout/cycle1"/>
    <dgm:cxn modelId="{71CEDB46-FDF9-4E18-8B31-D7EC3281AA18}" type="presOf" srcId="{4861DD82-A8E3-4D0C-BFA0-1A2924FD63B2}" destId="{13C2E38F-5A52-4639-AA5D-0DE5314AB91E}" srcOrd="0" destOrd="0" presId="urn:microsoft.com/office/officeart/2005/8/layout/cycle1"/>
    <dgm:cxn modelId="{BD5AA1A7-B434-42C0-8B8E-AC964816975D}" srcId="{4D482F68-C2A5-4710-98AA-FA8593D0CEED}" destId="{8113F15B-30FA-431A-A0CD-1F7D7E6F6F69}" srcOrd="2" destOrd="0" parTransId="{A17EEB0A-D742-4CD5-9599-F25A6EA668FB}" sibTransId="{86AC8B99-72E4-425B-A03C-EDB81D526719}"/>
    <dgm:cxn modelId="{EACB0ACE-8147-4CB2-8BB6-D39136F6AC0B}" type="presOf" srcId="{86AC8B99-72E4-425B-A03C-EDB81D526719}" destId="{FFDF08F7-D1CF-4842-A163-03EC838C60C0}" srcOrd="0" destOrd="0" presId="urn:microsoft.com/office/officeart/2005/8/layout/cycle1"/>
    <dgm:cxn modelId="{F31089D1-9D37-4645-BCF3-1D071AF8C9C2}" type="presOf" srcId="{5BE71E99-37E6-4987-9280-FEDAE96E7D22}" destId="{2E8C5EB3-0CC9-4D5F-8CF6-BF365347047E}" srcOrd="0" destOrd="0" presId="urn:microsoft.com/office/officeart/2005/8/layout/cycle1"/>
    <dgm:cxn modelId="{0B4555E6-1137-44C9-B18A-A9D34CA96AFC}" type="presOf" srcId="{3420CE37-CD7B-47B4-BA3E-BB3927997667}" destId="{E8C0F25B-06D3-4B8E-9806-ECB08A80A430}" srcOrd="0" destOrd="0" presId="urn:microsoft.com/office/officeart/2005/8/layout/cycle1"/>
    <dgm:cxn modelId="{29A394E1-563A-4FD8-9D61-6E9B22463D5A}" srcId="{4D482F68-C2A5-4710-98AA-FA8593D0CEED}" destId="{4861DD82-A8E3-4D0C-BFA0-1A2924FD63B2}" srcOrd="4" destOrd="0" parTransId="{3F401A0E-DC60-4032-923D-1DA7FDB7CDAF}" sibTransId="{3420CE37-CD7B-47B4-BA3E-BB3927997667}"/>
    <dgm:cxn modelId="{B55D5553-E189-47DB-8E56-F9C00752B701}" type="presOf" srcId="{43494A50-8B52-4213-BD4C-FC3F5E102B77}" destId="{DF43705E-AE23-468C-A540-D209EADA0D13}" srcOrd="0" destOrd="0" presId="urn:microsoft.com/office/officeart/2005/8/layout/cycle1"/>
    <dgm:cxn modelId="{C204EF57-5C84-4C24-B5F0-55D158FFA7C5}" type="presParOf" srcId="{487C3BEE-BF4A-4CA1-80F3-80669CA024AC}" destId="{E10200B2-494F-46C6-8057-B9D3CD97E3E8}" srcOrd="0" destOrd="0" presId="urn:microsoft.com/office/officeart/2005/8/layout/cycle1"/>
    <dgm:cxn modelId="{DC3BEC98-1875-47C7-825E-7DC492796F51}" type="presParOf" srcId="{487C3BEE-BF4A-4CA1-80F3-80669CA024AC}" destId="{DF43705E-AE23-468C-A540-D209EADA0D13}" srcOrd="1" destOrd="0" presId="urn:microsoft.com/office/officeart/2005/8/layout/cycle1"/>
    <dgm:cxn modelId="{8FD64065-0C0C-4EFD-A19C-05377633D06B}" type="presParOf" srcId="{487C3BEE-BF4A-4CA1-80F3-80669CA024AC}" destId="{90875D2B-DC9F-4252-BA80-6215ACDD2583}" srcOrd="2" destOrd="0" presId="urn:microsoft.com/office/officeart/2005/8/layout/cycle1"/>
    <dgm:cxn modelId="{E1C87648-315C-4A48-B905-64628F31360C}" type="presParOf" srcId="{487C3BEE-BF4A-4CA1-80F3-80669CA024AC}" destId="{EF87F0E0-9AAB-41FE-8F79-367319615759}" srcOrd="3" destOrd="0" presId="urn:microsoft.com/office/officeart/2005/8/layout/cycle1"/>
    <dgm:cxn modelId="{4D6B0BBF-626D-47FE-8EBF-99064D106BBF}" type="presParOf" srcId="{487C3BEE-BF4A-4CA1-80F3-80669CA024AC}" destId="{2E8C5EB3-0CC9-4D5F-8CF6-BF365347047E}" srcOrd="4" destOrd="0" presId="urn:microsoft.com/office/officeart/2005/8/layout/cycle1"/>
    <dgm:cxn modelId="{183E5462-BE1C-4028-8B72-2A62F6A23BF2}" type="presParOf" srcId="{487C3BEE-BF4A-4CA1-80F3-80669CA024AC}" destId="{D1E0829A-0A2A-4FE2-8A86-BA64E06B30FD}" srcOrd="5" destOrd="0" presId="urn:microsoft.com/office/officeart/2005/8/layout/cycle1"/>
    <dgm:cxn modelId="{EA20E680-4C95-460E-8F93-03FAC54E897E}" type="presParOf" srcId="{487C3BEE-BF4A-4CA1-80F3-80669CA024AC}" destId="{723E81AE-D2E7-4D8C-9AC5-2F870E7504A4}" srcOrd="6" destOrd="0" presId="urn:microsoft.com/office/officeart/2005/8/layout/cycle1"/>
    <dgm:cxn modelId="{2A4B4A5C-8C69-4100-8AFD-912D5C8EBBE9}" type="presParOf" srcId="{487C3BEE-BF4A-4CA1-80F3-80669CA024AC}" destId="{AA8882A9-C484-4CA1-80F9-299F9CFF915C}" srcOrd="7" destOrd="0" presId="urn:microsoft.com/office/officeart/2005/8/layout/cycle1"/>
    <dgm:cxn modelId="{D3F3FA89-545A-4BD7-AF5B-5166C084AFB9}" type="presParOf" srcId="{487C3BEE-BF4A-4CA1-80F3-80669CA024AC}" destId="{FFDF08F7-D1CF-4842-A163-03EC838C60C0}" srcOrd="8" destOrd="0" presId="urn:microsoft.com/office/officeart/2005/8/layout/cycle1"/>
    <dgm:cxn modelId="{B1BEFB5D-18EF-483C-A112-6C2874BF03E7}" type="presParOf" srcId="{487C3BEE-BF4A-4CA1-80F3-80669CA024AC}" destId="{57C8546A-1265-4A73-AC69-509627EFAC16}" srcOrd="9" destOrd="0" presId="urn:microsoft.com/office/officeart/2005/8/layout/cycle1"/>
    <dgm:cxn modelId="{0254EA53-948E-48F7-A436-DCFE17A5F758}" type="presParOf" srcId="{487C3BEE-BF4A-4CA1-80F3-80669CA024AC}" destId="{336736AB-6ECA-4E84-B1F0-62BDEB35E695}" srcOrd="10" destOrd="0" presId="urn:microsoft.com/office/officeart/2005/8/layout/cycle1"/>
    <dgm:cxn modelId="{671E18AB-A3B4-4A3B-92AF-D2FF3DFC1F48}" type="presParOf" srcId="{487C3BEE-BF4A-4CA1-80F3-80669CA024AC}" destId="{F0E69658-6804-40C8-9298-81D908E87384}" srcOrd="11" destOrd="0" presId="urn:microsoft.com/office/officeart/2005/8/layout/cycle1"/>
    <dgm:cxn modelId="{CF058591-1CA9-4B4F-BD3E-74120E22AA1E}" type="presParOf" srcId="{487C3BEE-BF4A-4CA1-80F3-80669CA024AC}" destId="{538CE227-DA10-4818-BDC9-27A8498C83EA}" srcOrd="12" destOrd="0" presId="urn:microsoft.com/office/officeart/2005/8/layout/cycle1"/>
    <dgm:cxn modelId="{D13BBE92-E99E-4B89-A79D-3F4F2129743F}" type="presParOf" srcId="{487C3BEE-BF4A-4CA1-80F3-80669CA024AC}" destId="{13C2E38F-5A52-4639-AA5D-0DE5314AB91E}" srcOrd="13" destOrd="0" presId="urn:microsoft.com/office/officeart/2005/8/layout/cycle1"/>
    <dgm:cxn modelId="{CB545C7B-DA52-42DE-8D7B-6E9E893C68A0}" type="presParOf" srcId="{487C3BEE-BF4A-4CA1-80F3-80669CA024AC}" destId="{E8C0F25B-06D3-4B8E-9806-ECB08A80A430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163F7C-535E-4B9D-9CCB-E301CE9E2C50}">
      <dsp:nvSpPr>
        <dsp:cNvPr id="0" name=""/>
        <dsp:cNvSpPr/>
      </dsp:nvSpPr>
      <dsp:spPr>
        <a:xfrm rot="4396374">
          <a:off x="2880428" y="800490"/>
          <a:ext cx="3472654" cy="2421743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D3F4D4-DBF0-4943-B4AD-78A37EFA27DE}">
      <dsp:nvSpPr>
        <dsp:cNvPr id="0" name=""/>
        <dsp:cNvSpPr/>
      </dsp:nvSpPr>
      <dsp:spPr>
        <a:xfrm>
          <a:off x="4181296" y="1116708"/>
          <a:ext cx="87695" cy="87695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13444A-9315-4E05-ABF4-D193B00DC90B}">
      <dsp:nvSpPr>
        <dsp:cNvPr id="0" name=""/>
        <dsp:cNvSpPr/>
      </dsp:nvSpPr>
      <dsp:spPr>
        <a:xfrm>
          <a:off x="4781768" y="1601044"/>
          <a:ext cx="87695" cy="87695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84DD11-3505-47EE-B097-62156A59F6FA}">
      <dsp:nvSpPr>
        <dsp:cNvPr id="0" name=""/>
        <dsp:cNvSpPr/>
      </dsp:nvSpPr>
      <dsp:spPr>
        <a:xfrm>
          <a:off x="5231790" y="2167444"/>
          <a:ext cx="87695" cy="87695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98F9E1-D72C-48D2-8346-8929C48DADC7}">
      <dsp:nvSpPr>
        <dsp:cNvPr id="0" name=""/>
        <dsp:cNvSpPr/>
      </dsp:nvSpPr>
      <dsp:spPr>
        <a:xfrm>
          <a:off x="2647632" y="0"/>
          <a:ext cx="1637249" cy="6436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b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dirty="0" smtClean="0"/>
            <a:t>الأهداف </a:t>
          </a:r>
          <a:endParaRPr lang="en-US" sz="2200" kern="1200" dirty="0"/>
        </a:p>
      </dsp:txBody>
      <dsp:txXfrm>
        <a:off x="2647632" y="0"/>
        <a:ext cx="1637249" cy="643636"/>
      </dsp:txXfrm>
    </dsp:sp>
    <dsp:sp modelId="{B4D30D91-775B-45B6-A952-D5D04A905054}">
      <dsp:nvSpPr>
        <dsp:cNvPr id="0" name=""/>
        <dsp:cNvSpPr/>
      </dsp:nvSpPr>
      <dsp:spPr>
        <a:xfrm>
          <a:off x="4683131" y="838738"/>
          <a:ext cx="2389498" cy="6436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dirty="0" smtClean="0"/>
            <a:t>المحتوى</a:t>
          </a:r>
          <a:endParaRPr lang="en-US" sz="2200" kern="1200" dirty="0"/>
        </a:p>
      </dsp:txBody>
      <dsp:txXfrm>
        <a:off x="4683131" y="838738"/>
        <a:ext cx="2389498" cy="643636"/>
      </dsp:txXfrm>
    </dsp:sp>
    <dsp:sp modelId="{BDAE20FD-60E4-4DE3-BA01-4EC591B8E61F}">
      <dsp:nvSpPr>
        <dsp:cNvPr id="0" name=""/>
        <dsp:cNvSpPr/>
      </dsp:nvSpPr>
      <dsp:spPr>
        <a:xfrm>
          <a:off x="2647632" y="1323074"/>
          <a:ext cx="1902748" cy="6436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dirty="0" smtClean="0"/>
            <a:t>الأنشطة</a:t>
          </a:r>
          <a:endParaRPr lang="en-US" sz="2200" kern="1200" dirty="0"/>
        </a:p>
      </dsp:txBody>
      <dsp:txXfrm>
        <a:off x="2647632" y="1323074"/>
        <a:ext cx="1902748" cy="643636"/>
      </dsp:txXfrm>
    </dsp:sp>
    <dsp:sp modelId="{8BE8B0C4-B23E-425C-88D5-F6E50DB7F637}">
      <dsp:nvSpPr>
        <dsp:cNvPr id="0" name=""/>
        <dsp:cNvSpPr/>
      </dsp:nvSpPr>
      <dsp:spPr>
        <a:xfrm>
          <a:off x="5612380" y="1889473"/>
          <a:ext cx="1460249" cy="6436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dirty="0" smtClean="0"/>
            <a:t>الوسائل والأدوات</a:t>
          </a:r>
          <a:endParaRPr lang="en-US" sz="2200" kern="1200" dirty="0"/>
        </a:p>
      </dsp:txBody>
      <dsp:txXfrm>
        <a:off x="5612380" y="1889473"/>
        <a:ext cx="1460249" cy="643636"/>
      </dsp:txXfrm>
    </dsp:sp>
    <dsp:sp modelId="{318D5F0E-92C7-49C3-B237-B637F9D7ED51}">
      <dsp:nvSpPr>
        <dsp:cNvPr id="0" name=""/>
        <dsp:cNvSpPr/>
      </dsp:nvSpPr>
      <dsp:spPr>
        <a:xfrm>
          <a:off x="4860131" y="3379089"/>
          <a:ext cx="2212498" cy="6436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dirty="0" smtClean="0"/>
            <a:t>اساليب التقويم </a:t>
          </a:r>
          <a:endParaRPr lang="en-US" sz="2200" kern="1200" dirty="0"/>
        </a:p>
      </dsp:txBody>
      <dsp:txXfrm>
        <a:off x="4860131" y="3379089"/>
        <a:ext cx="2212498" cy="6436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88396-CCD2-4F97-A706-6DD5ED051536}">
      <dsp:nvSpPr>
        <dsp:cNvPr id="0" name=""/>
        <dsp:cNvSpPr/>
      </dsp:nvSpPr>
      <dsp:spPr>
        <a:xfrm>
          <a:off x="2300662" y="498"/>
          <a:ext cx="4750018" cy="4318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المجال المعرفي</a:t>
          </a:r>
          <a:endParaRPr lang="en-US" sz="2000" kern="1200" dirty="0"/>
        </a:p>
      </dsp:txBody>
      <dsp:txXfrm>
        <a:off x="2300662" y="498"/>
        <a:ext cx="4750018" cy="431819"/>
      </dsp:txXfrm>
    </dsp:sp>
    <dsp:sp modelId="{FB66D201-9D62-4940-AEFB-E61C6B1D598C}">
      <dsp:nvSpPr>
        <dsp:cNvPr id="0" name=""/>
        <dsp:cNvSpPr/>
      </dsp:nvSpPr>
      <dsp:spPr>
        <a:xfrm>
          <a:off x="2300662" y="432318"/>
          <a:ext cx="1111504" cy="87963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5E7069-47E3-44E8-9B4D-10BC19735524}">
      <dsp:nvSpPr>
        <dsp:cNvPr id="0" name=""/>
        <dsp:cNvSpPr/>
      </dsp:nvSpPr>
      <dsp:spPr>
        <a:xfrm>
          <a:off x="2968304" y="432318"/>
          <a:ext cx="1111504" cy="87963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84C3C5-FA68-4858-8348-D3915BC7ABF9}">
      <dsp:nvSpPr>
        <dsp:cNvPr id="0" name=""/>
        <dsp:cNvSpPr/>
      </dsp:nvSpPr>
      <dsp:spPr>
        <a:xfrm>
          <a:off x="3636473" y="432318"/>
          <a:ext cx="1111504" cy="879633"/>
        </a:xfrm>
        <a:prstGeom prst="chevron">
          <a:avLst>
            <a:gd name="adj" fmla="val 706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EE48AB-A517-458F-AB13-DBCB63C93EF0}">
      <dsp:nvSpPr>
        <dsp:cNvPr id="0" name=""/>
        <dsp:cNvSpPr/>
      </dsp:nvSpPr>
      <dsp:spPr>
        <a:xfrm>
          <a:off x="4304114" y="432318"/>
          <a:ext cx="1111504" cy="879633"/>
        </a:xfrm>
        <a:prstGeom prst="chevron">
          <a:avLst>
            <a:gd name="adj" fmla="val 706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2CFE38-8F16-4919-BCE9-5ABC267FE421}">
      <dsp:nvSpPr>
        <dsp:cNvPr id="0" name=""/>
        <dsp:cNvSpPr/>
      </dsp:nvSpPr>
      <dsp:spPr>
        <a:xfrm>
          <a:off x="4972284" y="432318"/>
          <a:ext cx="1111504" cy="879633"/>
        </a:xfrm>
        <a:prstGeom prst="chevron">
          <a:avLst>
            <a:gd name="adj" fmla="val 706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CF578D-F439-4D96-B068-B03F66356AF2}">
      <dsp:nvSpPr>
        <dsp:cNvPr id="0" name=""/>
        <dsp:cNvSpPr/>
      </dsp:nvSpPr>
      <dsp:spPr>
        <a:xfrm>
          <a:off x="5639925" y="432318"/>
          <a:ext cx="1111504" cy="87963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CD7A91-7135-4910-8930-8120530D5684}">
      <dsp:nvSpPr>
        <dsp:cNvPr id="0" name=""/>
        <dsp:cNvSpPr/>
      </dsp:nvSpPr>
      <dsp:spPr>
        <a:xfrm>
          <a:off x="6308095" y="432318"/>
          <a:ext cx="1111504" cy="87963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E39D96-3226-4263-8408-E901C9598171}">
      <dsp:nvSpPr>
        <dsp:cNvPr id="0" name=""/>
        <dsp:cNvSpPr/>
      </dsp:nvSpPr>
      <dsp:spPr>
        <a:xfrm>
          <a:off x="2300662" y="520281"/>
          <a:ext cx="4811768" cy="7037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الرياضيات – اللغة – العلوم </a:t>
          </a:r>
          <a:endParaRPr lang="en-US" sz="2000" kern="1200" dirty="0"/>
        </a:p>
      </dsp:txBody>
      <dsp:txXfrm>
        <a:off x="2300662" y="520281"/>
        <a:ext cx="4811768" cy="703706"/>
      </dsp:txXfrm>
    </dsp:sp>
    <dsp:sp modelId="{C1F78C13-3B04-4731-AA79-7BCDD57F3C4B}">
      <dsp:nvSpPr>
        <dsp:cNvPr id="0" name=""/>
        <dsp:cNvSpPr/>
      </dsp:nvSpPr>
      <dsp:spPr>
        <a:xfrm>
          <a:off x="2300662" y="1355636"/>
          <a:ext cx="4750018" cy="4318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المجال النفسي الحركي (المهاري )</a:t>
          </a:r>
          <a:endParaRPr lang="en-US" sz="2000" kern="1200" dirty="0"/>
        </a:p>
      </dsp:txBody>
      <dsp:txXfrm>
        <a:off x="2300662" y="1355636"/>
        <a:ext cx="4750018" cy="431819"/>
      </dsp:txXfrm>
    </dsp:sp>
    <dsp:sp modelId="{17959CE9-863F-4902-B482-3A4404D01486}">
      <dsp:nvSpPr>
        <dsp:cNvPr id="0" name=""/>
        <dsp:cNvSpPr/>
      </dsp:nvSpPr>
      <dsp:spPr>
        <a:xfrm>
          <a:off x="2300662" y="1787455"/>
          <a:ext cx="1111504" cy="879633"/>
        </a:xfrm>
        <a:prstGeom prst="chevron">
          <a:avLst>
            <a:gd name="adj" fmla="val 706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F92430-B3D4-49F8-B564-1156EDF5915C}">
      <dsp:nvSpPr>
        <dsp:cNvPr id="0" name=""/>
        <dsp:cNvSpPr/>
      </dsp:nvSpPr>
      <dsp:spPr>
        <a:xfrm>
          <a:off x="2968304" y="1787455"/>
          <a:ext cx="1111504" cy="879633"/>
        </a:xfrm>
        <a:prstGeom prst="chevron">
          <a:avLst>
            <a:gd name="adj" fmla="val 706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04A6DA-C0B0-42C2-ADE3-A91ECA492498}">
      <dsp:nvSpPr>
        <dsp:cNvPr id="0" name=""/>
        <dsp:cNvSpPr/>
      </dsp:nvSpPr>
      <dsp:spPr>
        <a:xfrm>
          <a:off x="3636473" y="1787455"/>
          <a:ext cx="1111504" cy="879633"/>
        </a:xfrm>
        <a:prstGeom prst="chevron">
          <a:avLst>
            <a:gd name="adj" fmla="val 706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B72364-BDE4-4169-B358-21DF956C23A9}">
      <dsp:nvSpPr>
        <dsp:cNvPr id="0" name=""/>
        <dsp:cNvSpPr/>
      </dsp:nvSpPr>
      <dsp:spPr>
        <a:xfrm>
          <a:off x="4304114" y="1787455"/>
          <a:ext cx="1111504" cy="87963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B99E86-F5E8-437B-9210-D2940FD08192}">
      <dsp:nvSpPr>
        <dsp:cNvPr id="0" name=""/>
        <dsp:cNvSpPr/>
      </dsp:nvSpPr>
      <dsp:spPr>
        <a:xfrm>
          <a:off x="4972284" y="1787455"/>
          <a:ext cx="1111504" cy="87963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B5A207-F526-4308-A8E6-3C5496BD1913}">
      <dsp:nvSpPr>
        <dsp:cNvPr id="0" name=""/>
        <dsp:cNvSpPr/>
      </dsp:nvSpPr>
      <dsp:spPr>
        <a:xfrm>
          <a:off x="5639925" y="1787455"/>
          <a:ext cx="1111504" cy="879633"/>
        </a:xfrm>
        <a:prstGeom prst="chevron">
          <a:avLst>
            <a:gd name="adj" fmla="val 706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61BC09-1B29-49DE-A9C9-6E19A19ECE75}">
      <dsp:nvSpPr>
        <dsp:cNvPr id="0" name=""/>
        <dsp:cNvSpPr/>
      </dsp:nvSpPr>
      <dsp:spPr>
        <a:xfrm>
          <a:off x="6308095" y="1787455"/>
          <a:ext cx="1111504" cy="879633"/>
        </a:xfrm>
        <a:prstGeom prst="chevron">
          <a:avLst>
            <a:gd name="adj" fmla="val 706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56C77D-B1E2-436D-B38D-6C9962506382}">
      <dsp:nvSpPr>
        <dsp:cNvPr id="0" name=""/>
        <dsp:cNvSpPr/>
      </dsp:nvSpPr>
      <dsp:spPr>
        <a:xfrm>
          <a:off x="2300662" y="1875419"/>
          <a:ext cx="4811768" cy="7037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الحركة – الموسيقى- الفنون </a:t>
          </a:r>
          <a:endParaRPr lang="en-US" sz="2000" kern="1200" dirty="0"/>
        </a:p>
      </dsp:txBody>
      <dsp:txXfrm>
        <a:off x="2300662" y="1875419"/>
        <a:ext cx="4811768" cy="703706"/>
      </dsp:txXfrm>
    </dsp:sp>
    <dsp:sp modelId="{59B428EC-A576-4381-A314-50C0A84BE1DA}">
      <dsp:nvSpPr>
        <dsp:cNvPr id="0" name=""/>
        <dsp:cNvSpPr/>
      </dsp:nvSpPr>
      <dsp:spPr>
        <a:xfrm>
          <a:off x="2300662" y="2710773"/>
          <a:ext cx="4750018" cy="4318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المجال الوجداني الإجتماعي </a:t>
          </a:r>
          <a:endParaRPr lang="en-US" sz="2000" kern="1200" dirty="0"/>
        </a:p>
      </dsp:txBody>
      <dsp:txXfrm>
        <a:off x="2300662" y="2710773"/>
        <a:ext cx="4750018" cy="431819"/>
      </dsp:txXfrm>
    </dsp:sp>
    <dsp:sp modelId="{2B56D144-F3EB-4F04-8161-32F44E38B8FB}">
      <dsp:nvSpPr>
        <dsp:cNvPr id="0" name=""/>
        <dsp:cNvSpPr/>
      </dsp:nvSpPr>
      <dsp:spPr>
        <a:xfrm>
          <a:off x="2300662" y="3142593"/>
          <a:ext cx="1111504" cy="879633"/>
        </a:xfrm>
        <a:prstGeom prst="chevron">
          <a:avLst>
            <a:gd name="adj" fmla="val 706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5CC993-C256-46B3-82F4-77C6BC1FB3B4}">
      <dsp:nvSpPr>
        <dsp:cNvPr id="0" name=""/>
        <dsp:cNvSpPr/>
      </dsp:nvSpPr>
      <dsp:spPr>
        <a:xfrm>
          <a:off x="2968304" y="3142593"/>
          <a:ext cx="1111504" cy="87963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DCA843-8C4A-484A-9F79-FAF0C83D20B5}">
      <dsp:nvSpPr>
        <dsp:cNvPr id="0" name=""/>
        <dsp:cNvSpPr/>
      </dsp:nvSpPr>
      <dsp:spPr>
        <a:xfrm>
          <a:off x="3636473" y="3142593"/>
          <a:ext cx="1111504" cy="87963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AC6FFD-785B-4211-85A7-828978AF81B7}">
      <dsp:nvSpPr>
        <dsp:cNvPr id="0" name=""/>
        <dsp:cNvSpPr/>
      </dsp:nvSpPr>
      <dsp:spPr>
        <a:xfrm>
          <a:off x="4304114" y="3142593"/>
          <a:ext cx="1111504" cy="879633"/>
        </a:xfrm>
        <a:prstGeom prst="chevron">
          <a:avLst>
            <a:gd name="adj" fmla="val 706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7BBD6A-CEA0-47C7-B6EC-CB39D2217ABE}">
      <dsp:nvSpPr>
        <dsp:cNvPr id="0" name=""/>
        <dsp:cNvSpPr/>
      </dsp:nvSpPr>
      <dsp:spPr>
        <a:xfrm>
          <a:off x="4972284" y="3142593"/>
          <a:ext cx="1111504" cy="879633"/>
        </a:xfrm>
        <a:prstGeom prst="chevron">
          <a:avLst>
            <a:gd name="adj" fmla="val 706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5C75CE-79D0-40C7-AC09-6BF46AA6DECA}">
      <dsp:nvSpPr>
        <dsp:cNvPr id="0" name=""/>
        <dsp:cNvSpPr/>
      </dsp:nvSpPr>
      <dsp:spPr>
        <a:xfrm>
          <a:off x="5639925" y="3142593"/>
          <a:ext cx="1111504" cy="879633"/>
        </a:xfrm>
        <a:prstGeom prst="chevron">
          <a:avLst>
            <a:gd name="adj" fmla="val 706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AF8D9D-CD47-44CF-B529-7EC01A087A9E}">
      <dsp:nvSpPr>
        <dsp:cNvPr id="0" name=""/>
        <dsp:cNvSpPr/>
      </dsp:nvSpPr>
      <dsp:spPr>
        <a:xfrm>
          <a:off x="6308095" y="3142593"/>
          <a:ext cx="1111504" cy="87963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60AA23-AEBF-4859-A1AC-3B1D6CE90B28}">
      <dsp:nvSpPr>
        <dsp:cNvPr id="0" name=""/>
        <dsp:cNvSpPr/>
      </dsp:nvSpPr>
      <dsp:spPr>
        <a:xfrm>
          <a:off x="2300662" y="3230556"/>
          <a:ext cx="4811768" cy="7037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المشاعر والانفعالات </a:t>
          </a:r>
          <a:endParaRPr lang="en-US" sz="2000" kern="1200" dirty="0"/>
        </a:p>
      </dsp:txBody>
      <dsp:txXfrm>
        <a:off x="2300662" y="3230556"/>
        <a:ext cx="4811768" cy="7037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F0287D-556C-443C-B42B-57DCE555BE76}">
      <dsp:nvSpPr>
        <dsp:cNvPr id="0" name=""/>
        <dsp:cNvSpPr/>
      </dsp:nvSpPr>
      <dsp:spPr>
        <a:xfrm>
          <a:off x="0" y="0"/>
          <a:ext cx="9720262" cy="1206817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700" kern="1200" dirty="0" smtClean="0">
              <a:solidFill>
                <a:schemeClr val="bg2">
                  <a:lumMod val="10000"/>
                </a:schemeClr>
              </a:solidFill>
            </a:rPr>
            <a:t>المهارات اللغوية </a:t>
          </a:r>
          <a:endParaRPr lang="en-US" sz="57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0" y="0"/>
        <a:ext cx="9720262" cy="1206817"/>
      </dsp:txXfrm>
    </dsp:sp>
    <dsp:sp modelId="{02009307-D2A0-43A1-9554-369D0D35DA00}">
      <dsp:nvSpPr>
        <dsp:cNvPr id="0" name=""/>
        <dsp:cNvSpPr/>
      </dsp:nvSpPr>
      <dsp:spPr>
        <a:xfrm>
          <a:off x="4746" y="1206817"/>
          <a:ext cx="3236923" cy="2534316"/>
        </a:xfrm>
        <a:prstGeom prst="rect">
          <a:avLst/>
        </a:prstGeom>
        <a:solidFill>
          <a:srgbClr val="E8ACA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300" kern="1200" dirty="0" smtClean="0">
              <a:solidFill>
                <a:schemeClr val="bg2">
                  <a:lumMod val="10000"/>
                </a:schemeClr>
              </a:solidFill>
            </a:rPr>
            <a:t>مهارة الكتابة</a:t>
          </a:r>
          <a:r>
            <a:rPr lang="ar-SA" sz="5300" kern="1200" dirty="0" smtClean="0"/>
            <a:t> </a:t>
          </a:r>
          <a:endParaRPr lang="en-US" sz="5300" kern="1200" dirty="0"/>
        </a:p>
      </dsp:txBody>
      <dsp:txXfrm>
        <a:off x="4746" y="1206817"/>
        <a:ext cx="3236923" cy="2534316"/>
      </dsp:txXfrm>
    </dsp:sp>
    <dsp:sp modelId="{6526E7FD-5AF6-412A-A9F8-2EAABAFC3B54}">
      <dsp:nvSpPr>
        <dsp:cNvPr id="0" name=""/>
        <dsp:cNvSpPr/>
      </dsp:nvSpPr>
      <dsp:spPr>
        <a:xfrm>
          <a:off x="3241669" y="1206817"/>
          <a:ext cx="3236923" cy="2534316"/>
        </a:xfrm>
        <a:prstGeom prst="rect">
          <a:avLst/>
        </a:prstGeom>
        <a:solidFill>
          <a:srgbClr val="D5A587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300" kern="1200" dirty="0" smtClean="0">
              <a:solidFill>
                <a:schemeClr val="bg2">
                  <a:lumMod val="10000"/>
                </a:schemeClr>
              </a:solidFill>
            </a:rPr>
            <a:t>مهارة القراءة </a:t>
          </a:r>
          <a:endParaRPr lang="en-US" sz="53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3241669" y="1206817"/>
        <a:ext cx="3236923" cy="2534316"/>
      </dsp:txXfrm>
    </dsp:sp>
    <dsp:sp modelId="{B1C372A6-CB5B-493B-AC08-7533736071A6}">
      <dsp:nvSpPr>
        <dsp:cNvPr id="0" name=""/>
        <dsp:cNvSpPr/>
      </dsp:nvSpPr>
      <dsp:spPr>
        <a:xfrm>
          <a:off x="6478592" y="1206817"/>
          <a:ext cx="3236923" cy="2534316"/>
        </a:xfrm>
        <a:prstGeom prst="rect">
          <a:avLst/>
        </a:prstGeom>
        <a:solidFill>
          <a:srgbClr val="E7BE75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300" kern="1200" dirty="0" smtClean="0">
              <a:solidFill>
                <a:schemeClr val="bg2">
                  <a:lumMod val="10000"/>
                </a:schemeClr>
              </a:solidFill>
            </a:rPr>
            <a:t>مهارة التحدث والاستماع</a:t>
          </a:r>
          <a:endParaRPr lang="en-US" sz="53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6478592" y="1206817"/>
        <a:ext cx="3236923" cy="2534316"/>
      </dsp:txXfrm>
    </dsp:sp>
    <dsp:sp modelId="{CDC2C8B2-DCF2-4E54-98FA-DA7A2F976102}">
      <dsp:nvSpPr>
        <dsp:cNvPr id="0" name=""/>
        <dsp:cNvSpPr/>
      </dsp:nvSpPr>
      <dsp:spPr>
        <a:xfrm>
          <a:off x="0" y="3741134"/>
          <a:ext cx="9720262" cy="28159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C993F3-EFC2-4BEC-9734-D093FF4CDD85}">
      <dsp:nvSpPr>
        <dsp:cNvPr id="0" name=""/>
        <dsp:cNvSpPr/>
      </dsp:nvSpPr>
      <dsp:spPr>
        <a:xfrm>
          <a:off x="2547064" y="0"/>
          <a:ext cx="4022725" cy="4022725"/>
        </a:xfrm>
        <a:prstGeom prst="triangle">
          <a:avLst/>
        </a:prstGeom>
        <a:solidFill>
          <a:srgbClr val="D5A587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57B1D4-2CA0-4D05-9793-C7D1E8888460}">
      <dsp:nvSpPr>
        <dsp:cNvPr id="0" name=""/>
        <dsp:cNvSpPr/>
      </dsp:nvSpPr>
      <dsp:spPr>
        <a:xfrm>
          <a:off x="4558426" y="402665"/>
          <a:ext cx="2614771" cy="71497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المهارات الرياضية</a:t>
          </a:r>
          <a:endParaRPr lang="en-US" sz="3000" kern="1200" dirty="0"/>
        </a:p>
      </dsp:txBody>
      <dsp:txXfrm>
        <a:off x="4593328" y="437567"/>
        <a:ext cx="2544967" cy="645172"/>
      </dsp:txXfrm>
    </dsp:sp>
    <dsp:sp modelId="{D4BF8F11-0389-4CE5-AE62-2F8DA613756C}">
      <dsp:nvSpPr>
        <dsp:cNvPr id="0" name=""/>
        <dsp:cNvSpPr/>
      </dsp:nvSpPr>
      <dsp:spPr>
        <a:xfrm>
          <a:off x="4558426" y="1207013"/>
          <a:ext cx="2614771" cy="71497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المفاهيم العلمية</a:t>
          </a:r>
          <a:endParaRPr lang="en-US" sz="3000" kern="1200" dirty="0"/>
        </a:p>
      </dsp:txBody>
      <dsp:txXfrm>
        <a:off x="4593328" y="1241915"/>
        <a:ext cx="2544967" cy="645172"/>
      </dsp:txXfrm>
    </dsp:sp>
    <dsp:sp modelId="{7925C3EE-C7F7-4E3E-8440-BC5585437DBB}">
      <dsp:nvSpPr>
        <dsp:cNvPr id="0" name=""/>
        <dsp:cNvSpPr/>
      </dsp:nvSpPr>
      <dsp:spPr>
        <a:xfrm>
          <a:off x="4558426" y="2011362"/>
          <a:ext cx="2614771" cy="71497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المهارات الاجتماعية والاتجاهات الخلقية </a:t>
          </a:r>
          <a:endParaRPr lang="en-US" sz="2000" b="1" kern="1200" dirty="0"/>
        </a:p>
      </dsp:txBody>
      <dsp:txXfrm>
        <a:off x="4593328" y="2046264"/>
        <a:ext cx="2544967" cy="645172"/>
      </dsp:txXfrm>
    </dsp:sp>
    <dsp:sp modelId="{B2473971-4038-4CCA-ABA4-1D67108617FA}">
      <dsp:nvSpPr>
        <dsp:cNvPr id="0" name=""/>
        <dsp:cNvSpPr/>
      </dsp:nvSpPr>
      <dsp:spPr>
        <a:xfrm>
          <a:off x="4558426" y="2815711"/>
          <a:ext cx="2614771" cy="71497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الفنون التعبيرية </a:t>
          </a:r>
          <a:endParaRPr lang="en-US" sz="2400" b="1" kern="1200" dirty="0"/>
        </a:p>
      </dsp:txBody>
      <dsp:txXfrm>
        <a:off x="4593328" y="2850613"/>
        <a:ext cx="2544967" cy="6451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620320-6AEF-4424-8131-44F7DE0F1460}">
      <dsp:nvSpPr>
        <dsp:cNvPr id="0" name=""/>
        <dsp:cNvSpPr/>
      </dsp:nvSpPr>
      <dsp:spPr>
        <a:xfrm rot="5400000">
          <a:off x="4520209" y="74571"/>
          <a:ext cx="1133819" cy="986423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>
              <a:solidFill>
                <a:schemeClr val="tx1"/>
              </a:solidFill>
            </a:rPr>
            <a:t>العينات</a:t>
          </a:r>
          <a:r>
            <a:rPr lang="ar-SA" sz="1400" kern="1200" dirty="0" smtClean="0">
              <a:solidFill>
                <a:schemeClr val="tx1"/>
              </a:solidFill>
            </a:rPr>
            <a:t> </a:t>
          </a:r>
          <a:endParaRPr lang="en-US" sz="1400" kern="1200" dirty="0">
            <a:solidFill>
              <a:schemeClr val="tx1"/>
            </a:solidFill>
          </a:endParaRPr>
        </a:p>
      </dsp:txBody>
      <dsp:txXfrm rot="-5400000">
        <a:off x="4747625" y="177560"/>
        <a:ext cx="678987" cy="780445"/>
      </dsp:txXfrm>
    </dsp:sp>
    <dsp:sp modelId="{82C2912F-553F-4B22-AA9F-807B10B28EB6}">
      <dsp:nvSpPr>
        <dsp:cNvPr id="0" name=""/>
        <dsp:cNvSpPr/>
      </dsp:nvSpPr>
      <dsp:spPr>
        <a:xfrm>
          <a:off x="5635663" y="227637"/>
          <a:ext cx="1265342" cy="680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الأشياء الحقيقية والمحسوسات</a:t>
          </a:r>
          <a:endParaRPr lang="en-US" sz="1800" kern="1200" dirty="0"/>
        </a:p>
      </dsp:txBody>
      <dsp:txXfrm>
        <a:off x="5635663" y="227637"/>
        <a:ext cx="1265342" cy="680291"/>
      </dsp:txXfrm>
    </dsp:sp>
    <dsp:sp modelId="{FABE1A2D-DBA0-4E99-8636-6F6ACBAF6E17}">
      <dsp:nvSpPr>
        <dsp:cNvPr id="0" name=""/>
        <dsp:cNvSpPr/>
      </dsp:nvSpPr>
      <dsp:spPr>
        <a:xfrm rot="5400000">
          <a:off x="3480272" y="74571"/>
          <a:ext cx="1133819" cy="986423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>
              <a:solidFill>
                <a:schemeClr val="tx1"/>
              </a:solidFill>
            </a:rPr>
            <a:t>مواقف حقيقية</a:t>
          </a:r>
          <a:endParaRPr lang="en-US" sz="2500" kern="1200" dirty="0">
            <a:solidFill>
              <a:schemeClr val="tx1"/>
            </a:solidFill>
          </a:endParaRPr>
        </a:p>
      </dsp:txBody>
      <dsp:txXfrm rot="-5400000">
        <a:off x="3707688" y="177560"/>
        <a:ext cx="678987" cy="780445"/>
      </dsp:txXfrm>
    </dsp:sp>
    <dsp:sp modelId="{87CD0844-5053-45F6-B8ED-9B1A5CED0FEF}">
      <dsp:nvSpPr>
        <dsp:cNvPr id="0" name=""/>
        <dsp:cNvSpPr/>
      </dsp:nvSpPr>
      <dsp:spPr>
        <a:xfrm rot="5400000">
          <a:off x="4010900" y="1036957"/>
          <a:ext cx="1133819" cy="986423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solidFill>
                <a:schemeClr val="tx1"/>
              </a:solidFill>
            </a:rPr>
            <a:t>الرحلات</a:t>
          </a:r>
          <a:endParaRPr lang="en-US" sz="1400" b="1" kern="1200" dirty="0">
            <a:solidFill>
              <a:schemeClr val="tx1"/>
            </a:solidFill>
          </a:endParaRPr>
        </a:p>
      </dsp:txBody>
      <dsp:txXfrm rot="-5400000">
        <a:off x="4238316" y="1139946"/>
        <a:ext cx="678987" cy="780445"/>
      </dsp:txXfrm>
    </dsp:sp>
    <dsp:sp modelId="{40CF9A24-FEA4-4B3C-AF75-26AFAB6CEF17}">
      <dsp:nvSpPr>
        <dsp:cNvPr id="0" name=""/>
        <dsp:cNvSpPr/>
      </dsp:nvSpPr>
      <dsp:spPr>
        <a:xfrm>
          <a:off x="2819255" y="1190023"/>
          <a:ext cx="1224525" cy="680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التمثيل التربوي</a:t>
          </a:r>
          <a:endParaRPr lang="en-US" sz="1800" kern="1200" dirty="0"/>
        </a:p>
      </dsp:txBody>
      <dsp:txXfrm>
        <a:off x="2819255" y="1190023"/>
        <a:ext cx="1224525" cy="680291"/>
      </dsp:txXfrm>
    </dsp:sp>
    <dsp:sp modelId="{DFC5C329-7C4A-4446-B5CA-B9F30C64C593}">
      <dsp:nvSpPr>
        <dsp:cNvPr id="0" name=""/>
        <dsp:cNvSpPr/>
      </dsp:nvSpPr>
      <dsp:spPr>
        <a:xfrm rot="5400000">
          <a:off x="5076237" y="1036957"/>
          <a:ext cx="1133819" cy="986423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>
              <a:solidFill>
                <a:schemeClr val="tx1"/>
              </a:solidFill>
            </a:rPr>
            <a:t>الخبراء</a:t>
          </a:r>
          <a:endParaRPr lang="en-US" sz="2300" kern="1200" dirty="0">
            <a:solidFill>
              <a:schemeClr val="tx1"/>
            </a:solidFill>
          </a:endParaRPr>
        </a:p>
      </dsp:txBody>
      <dsp:txXfrm rot="-5400000">
        <a:off x="5303653" y="1139946"/>
        <a:ext cx="678987" cy="780445"/>
      </dsp:txXfrm>
    </dsp:sp>
    <dsp:sp modelId="{E01D5DC2-5C2F-4F95-9842-7A97243D41DA}">
      <dsp:nvSpPr>
        <dsp:cNvPr id="0" name=""/>
        <dsp:cNvSpPr/>
      </dsp:nvSpPr>
      <dsp:spPr>
        <a:xfrm rot="5400000">
          <a:off x="4469408" y="2012042"/>
          <a:ext cx="1133819" cy="986423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solidFill>
                <a:schemeClr val="tx1"/>
              </a:solidFill>
            </a:rPr>
            <a:t>الرمل</a:t>
          </a:r>
          <a:r>
            <a:rPr lang="ar-SA" sz="1400" kern="1200" dirty="0" smtClean="0"/>
            <a:t> </a:t>
          </a:r>
          <a:endParaRPr lang="en-US" sz="1400" kern="1200" dirty="0"/>
        </a:p>
      </dsp:txBody>
      <dsp:txXfrm rot="-5400000">
        <a:off x="4696824" y="2115031"/>
        <a:ext cx="678987" cy="780445"/>
      </dsp:txXfrm>
    </dsp:sp>
    <dsp:sp modelId="{0B221C0A-32CE-4F54-8F81-156D4D2F33E5}">
      <dsp:nvSpPr>
        <dsp:cNvPr id="0" name=""/>
        <dsp:cNvSpPr/>
      </dsp:nvSpPr>
      <dsp:spPr>
        <a:xfrm>
          <a:off x="5635663" y="2152409"/>
          <a:ext cx="1265342" cy="680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4C5CC5-95BC-49CF-A143-CA4BB3709E5B}">
      <dsp:nvSpPr>
        <dsp:cNvPr id="0" name=""/>
        <dsp:cNvSpPr/>
      </dsp:nvSpPr>
      <dsp:spPr>
        <a:xfrm rot="5400000">
          <a:off x="3480272" y="1999344"/>
          <a:ext cx="1133819" cy="986423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>
              <a:solidFill>
                <a:schemeClr val="tx1"/>
              </a:solidFill>
            </a:rPr>
            <a:t>النماذج </a:t>
          </a:r>
          <a:endParaRPr lang="en-US" sz="2100" kern="1200" dirty="0">
            <a:solidFill>
              <a:schemeClr val="tx1"/>
            </a:solidFill>
          </a:endParaRPr>
        </a:p>
      </dsp:txBody>
      <dsp:txXfrm rot="-5400000">
        <a:off x="3707688" y="2102333"/>
        <a:ext cx="678987" cy="780445"/>
      </dsp:txXfrm>
    </dsp:sp>
    <dsp:sp modelId="{F02B7C3E-BB4D-40B0-A04A-832AAFF66976}">
      <dsp:nvSpPr>
        <dsp:cNvPr id="0" name=""/>
        <dsp:cNvSpPr/>
      </dsp:nvSpPr>
      <dsp:spPr>
        <a:xfrm rot="5400000">
          <a:off x="4023595" y="2962603"/>
          <a:ext cx="1133819" cy="986423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solidFill>
                <a:schemeClr val="tx1"/>
              </a:solidFill>
            </a:rPr>
            <a:t>المعارض</a:t>
          </a:r>
          <a:endParaRPr lang="en-US" sz="1400" b="1" kern="1200" dirty="0">
            <a:solidFill>
              <a:schemeClr val="tx1"/>
            </a:solidFill>
          </a:endParaRPr>
        </a:p>
      </dsp:txBody>
      <dsp:txXfrm rot="-5400000">
        <a:off x="4251011" y="3065592"/>
        <a:ext cx="678987" cy="780445"/>
      </dsp:txXfrm>
    </dsp:sp>
    <dsp:sp modelId="{DECC3DD0-9BDB-4CD7-B197-D3797683F5EB}">
      <dsp:nvSpPr>
        <dsp:cNvPr id="0" name=""/>
        <dsp:cNvSpPr/>
      </dsp:nvSpPr>
      <dsp:spPr>
        <a:xfrm>
          <a:off x="2819255" y="3114795"/>
          <a:ext cx="1224525" cy="680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EFBA30-9FDA-450E-87FA-82047E83B059}">
      <dsp:nvSpPr>
        <dsp:cNvPr id="0" name=""/>
        <dsp:cNvSpPr/>
      </dsp:nvSpPr>
      <dsp:spPr>
        <a:xfrm rot="5400000">
          <a:off x="5076237" y="2961730"/>
          <a:ext cx="1133819" cy="986423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solidFill>
                <a:schemeClr val="tx1"/>
              </a:solidFill>
            </a:rPr>
            <a:t>المجسمات</a:t>
          </a:r>
          <a:endParaRPr lang="en-US" sz="1600" b="1" kern="1200" dirty="0">
            <a:solidFill>
              <a:schemeClr val="tx1"/>
            </a:solidFill>
          </a:endParaRPr>
        </a:p>
      </dsp:txBody>
      <dsp:txXfrm rot="-5400000">
        <a:off x="5303653" y="3064719"/>
        <a:ext cx="678987" cy="78044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43705E-AE23-468C-A540-D209EADA0D13}">
      <dsp:nvSpPr>
        <dsp:cNvPr id="0" name=""/>
        <dsp:cNvSpPr/>
      </dsp:nvSpPr>
      <dsp:spPr>
        <a:xfrm>
          <a:off x="5335382" y="30016"/>
          <a:ext cx="995519" cy="995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الملاحظة المنظمة لسلوك الطفل </a:t>
          </a:r>
          <a:endParaRPr lang="en-US" sz="2000" kern="1200" dirty="0"/>
        </a:p>
      </dsp:txBody>
      <dsp:txXfrm>
        <a:off x="5335382" y="30016"/>
        <a:ext cx="995519" cy="995519"/>
      </dsp:txXfrm>
    </dsp:sp>
    <dsp:sp modelId="{90875D2B-DC9F-4252-BA80-6215ACDD2583}">
      <dsp:nvSpPr>
        <dsp:cNvPr id="0" name=""/>
        <dsp:cNvSpPr/>
      </dsp:nvSpPr>
      <dsp:spPr>
        <a:xfrm>
          <a:off x="2994441" y="1322"/>
          <a:ext cx="3731379" cy="3731379"/>
        </a:xfrm>
        <a:prstGeom prst="circularArrow">
          <a:avLst>
            <a:gd name="adj1" fmla="val 5203"/>
            <a:gd name="adj2" fmla="val 336086"/>
            <a:gd name="adj3" fmla="val 21292536"/>
            <a:gd name="adj4" fmla="val 19766857"/>
            <a:gd name="adj5" fmla="val 60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8C5EB3-0CC9-4D5F-8CF6-BF365347047E}">
      <dsp:nvSpPr>
        <dsp:cNvPr id="0" name=""/>
        <dsp:cNvSpPr/>
      </dsp:nvSpPr>
      <dsp:spPr>
        <a:xfrm>
          <a:off x="5936736" y="1880794"/>
          <a:ext cx="995519" cy="995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تبادل المعلومات</a:t>
          </a:r>
          <a:endParaRPr lang="en-US" sz="2000" kern="1200" dirty="0"/>
        </a:p>
      </dsp:txBody>
      <dsp:txXfrm>
        <a:off x="5936736" y="1880794"/>
        <a:ext cx="995519" cy="995519"/>
      </dsp:txXfrm>
    </dsp:sp>
    <dsp:sp modelId="{D1E0829A-0A2A-4FE2-8A86-BA64E06B30FD}">
      <dsp:nvSpPr>
        <dsp:cNvPr id="0" name=""/>
        <dsp:cNvSpPr/>
      </dsp:nvSpPr>
      <dsp:spPr>
        <a:xfrm>
          <a:off x="2994441" y="1322"/>
          <a:ext cx="3731379" cy="3731379"/>
        </a:xfrm>
        <a:prstGeom prst="circularArrow">
          <a:avLst>
            <a:gd name="adj1" fmla="val 5203"/>
            <a:gd name="adj2" fmla="val 336086"/>
            <a:gd name="adj3" fmla="val 4013966"/>
            <a:gd name="adj4" fmla="val 2254104"/>
            <a:gd name="adj5" fmla="val 60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8882A9-C484-4CA1-80F9-299F9CFF915C}">
      <dsp:nvSpPr>
        <dsp:cNvPr id="0" name=""/>
        <dsp:cNvSpPr/>
      </dsp:nvSpPr>
      <dsp:spPr>
        <a:xfrm>
          <a:off x="4362371" y="3024638"/>
          <a:ext cx="995519" cy="995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السجلات والملفات </a:t>
          </a:r>
          <a:endParaRPr lang="en-US" sz="2000" b="1" kern="1200" dirty="0"/>
        </a:p>
      </dsp:txBody>
      <dsp:txXfrm>
        <a:off x="4362371" y="3024638"/>
        <a:ext cx="995519" cy="995519"/>
      </dsp:txXfrm>
    </dsp:sp>
    <dsp:sp modelId="{FFDF08F7-D1CF-4842-A163-03EC838C60C0}">
      <dsp:nvSpPr>
        <dsp:cNvPr id="0" name=""/>
        <dsp:cNvSpPr/>
      </dsp:nvSpPr>
      <dsp:spPr>
        <a:xfrm>
          <a:off x="2994441" y="1322"/>
          <a:ext cx="3731379" cy="3731379"/>
        </a:xfrm>
        <a:prstGeom prst="circularArrow">
          <a:avLst>
            <a:gd name="adj1" fmla="val 5203"/>
            <a:gd name="adj2" fmla="val 336086"/>
            <a:gd name="adj3" fmla="val 8209809"/>
            <a:gd name="adj4" fmla="val 6449947"/>
            <a:gd name="adj5" fmla="val 60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6736AB-6ECA-4E84-B1F0-62BDEB35E695}">
      <dsp:nvSpPr>
        <dsp:cNvPr id="0" name=""/>
        <dsp:cNvSpPr/>
      </dsp:nvSpPr>
      <dsp:spPr>
        <a:xfrm>
          <a:off x="2788005" y="1880794"/>
          <a:ext cx="995519" cy="995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بطاقات مصورة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ص111</a:t>
          </a:r>
          <a:endParaRPr lang="en-US" sz="1600" kern="1200" dirty="0"/>
        </a:p>
      </dsp:txBody>
      <dsp:txXfrm>
        <a:off x="2788005" y="1880794"/>
        <a:ext cx="995519" cy="995519"/>
      </dsp:txXfrm>
    </dsp:sp>
    <dsp:sp modelId="{F0E69658-6804-40C8-9298-81D908E87384}">
      <dsp:nvSpPr>
        <dsp:cNvPr id="0" name=""/>
        <dsp:cNvSpPr/>
      </dsp:nvSpPr>
      <dsp:spPr>
        <a:xfrm>
          <a:off x="2994441" y="1322"/>
          <a:ext cx="3731379" cy="3731379"/>
        </a:xfrm>
        <a:prstGeom prst="circularArrow">
          <a:avLst>
            <a:gd name="adj1" fmla="val 5203"/>
            <a:gd name="adj2" fmla="val 336086"/>
            <a:gd name="adj3" fmla="val 12297056"/>
            <a:gd name="adj4" fmla="val 10771378"/>
            <a:gd name="adj5" fmla="val 60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C2E38F-5A52-4639-AA5D-0DE5314AB91E}">
      <dsp:nvSpPr>
        <dsp:cNvPr id="0" name=""/>
        <dsp:cNvSpPr/>
      </dsp:nvSpPr>
      <dsp:spPr>
        <a:xfrm>
          <a:off x="3389359" y="30016"/>
          <a:ext cx="995519" cy="995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الاختبارات بأنواعها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ص111-113</a:t>
          </a:r>
          <a:endParaRPr lang="en-US" sz="1600" kern="1200" dirty="0"/>
        </a:p>
      </dsp:txBody>
      <dsp:txXfrm>
        <a:off x="3389359" y="30016"/>
        <a:ext cx="995519" cy="995519"/>
      </dsp:txXfrm>
    </dsp:sp>
    <dsp:sp modelId="{E8C0F25B-06D3-4B8E-9806-ECB08A80A430}">
      <dsp:nvSpPr>
        <dsp:cNvPr id="0" name=""/>
        <dsp:cNvSpPr/>
      </dsp:nvSpPr>
      <dsp:spPr>
        <a:xfrm>
          <a:off x="2994441" y="1322"/>
          <a:ext cx="3731379" cy="3731379"/>
        </a:xfrm>
        <a:prstGeom prst="circularArrow">
          <a:avLst>
            <a:gd name="adj1" fmla="val 5203"/>
            <a:gd name="adj2" fmla="val 336086"/>
            <a:gd name="adj3" fmla="val 16864957"/>
            <a:gd name="adj4" fmla="val 15198956"/>
            <a:gd name="adj5" fmla="val 60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07-Feb-15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07-Feb-15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07-Feb-15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07-Feb-15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07-Feb-15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07-Feb-15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07-Feb-15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07-Feb-15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07-Feb-15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07-Feb-15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07-Feb-15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07-Feb-15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606800"/>
            <a:ext cx="7772400" cy="2384577"/>
          </a:xfrm>
        </p:spPr>
        <p:txBody>
          <a:bodyPr/>
          <a:lstStyle/>
          <a:p>
            <a:r>
              <a:rPr lang="ar-SA" dirty="0" smtClean="0"/>
              <a:t>المحاضرة الثالثة :</a:t>
            </a:r>
            <a:br>
              <a:rPr lang="ar-SA" dirty="0" smtClean="0"/>
            </a:br>
            <a:r>
              <a:rPr lang="ar-SA" dirty="0" smtClean="0"/>
              <a:t>عناصر مناهج رياض الأطفال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34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الوسائل التعليمية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SA" dirty="0" smtClean="0"/>
          </a:p>
          <a:p>
            <a:pPr algn="r" rtl="1"/>
            <a:r>
              <a:rPr lang="ar-SA" dirty="0"/>
              <a:t> </a:t>
            </a:r>
            <a:r>
              <a:rPr lang="ar-SA" sz="2800" dirty="0" smtClean="0"/>
              <a:t>أي شيء يستخدم في العملية التعليمية بهدف مساعدة المعلم على بلوغ الأهداف بدرجة عالية من الإتقان </a:t>
            </a:r>
            <a:r>
              <a:rPr lang="ar-SA" sz="2800" dirty="0" smtClean="0"/>
              <a:t>.</a:t>
            </a:r>
          </a:p>
          <a:p>
            <a:pPr algn="r" rtl="1"/>
            <a:r>
              <a:rPr lang="ar-SA" sz="2800" dirty="0" smtClean="0"/>
              <a:t>ومن </a:t>
            </a:r>
            <a:r>
              <a:rPr lang="ar-SA" sz="2800" dirty="0" smtClean="0"/>
              <a:t>جميع المعدات والمواد والأدوات التي يستخدمها المعلم لنقل محتوى الدرس إلى مجموعة من الدارسين داخل غرفة الصف </a:t>
            </a:r>
            <a:r>
              <a:rPr lang="ar-SA" sz="2800" dirty="0" smtClean="0"/>
              <a:t>أو </a:t>
            </a:r>
            <a:r>
              <a:rPr lang="ar-SA" sz="2800" dirty="0" smtClean="0"/>
              <a:t>خارجها بهدف تحسين العملية التعليمية وزيادة فعاليتها </a:t>
            </a:r>
            <a:r>
              <a:rPr lang="ar-SA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136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أمثلة الوسائل التعليمية المستخدمة مع الأطفال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6266912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1493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تقويم طفل رياض الأطفال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SA" dirty="0" smtClean="0"/>
          </a:p>
          <a:p>
            <a:pPr algn="r" rtl="1"/>
            <a:r>
              <a:rPr lang="ar-SA" dirty="0"/>
              <a:t> </a:t>
            </a:r>
            <a:r>
              <a:rPr lang="ar-SA" sz="3600" dirty="0" smtClean="0"/>
              <a:t>إن تقويم نمو الطفل عملية شاملة ومستمرة ، الهدف منها تقدير ما أمكن تحقيقه من أهداف حددت مسبقا وتم التخطيط لها .</a:t>
            </a:r>
          </a:p>
          <a:p>
            <a:pPr algn="r" rtl="1"/>
            <a:r>
              <a:rPr lang="ar-SA" sz="3600" dirty="0" smtClean="0"/>
              <a:t> </a:t>
            </a:r>
          </a:p>
          <a:p>
            <a:pPr algn="r" rtl="1"/>
            <a:r>
              <a:rPr lang="ar-SA" sz="3600" dirty="0" smtClean="0"/>
              <a:t>تتعدد أساليب التقويم لقياس مظاهر سلوك المتعلم والحصول على صورة كاملة وشاملة لتحصيل المتعلم </a:t>
            </a:r>
            <a:r>
              <a:rPr lang="ar-SA" dirty="0" smtClean="0"/>
              <a:t>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364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الأغراض التي يحققها التقويم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 </a:t>
            </a:r>
          </a:p>
          <a:p>
            <a:pPr algn="r" rtl="1"/>
            <a:r>
              <a:rPr lang="ar-SA" dirty="0" smtClean="0"/>
              <a:t>1- يساعد المعلمة على تعرف ثدرات ومستوى نمو الطفل وقت التطبيق .</a:t>
            </a:r>
          </a:p>
          <a:p>
            <a:pPr algn="r" rtl="1"/>
            <a:r>
              <a:rPr lang="ar-SA" dirty="0" smtClean="0"/>
              <a:t>2- يسهم في تطوير المنهج وتحسين نوعيته وتحديد نقاط القوة والضعف .</a:t>
            </a:r>
          </a:p>
          <a:p>
            <a:pPr algn="r" rtl="1"/>
            <a:r>
              <a:rPr lang="ar-SA" dirty="0" smtClean="0"/>
              <a:t>3- التعرف على الصعوبات التي يواجهها بعض الأطفال في مختلف المجالات ، مما يدفع المعلمة لتطيط مهام محددة تتفق مع احتياجاتهم التعليمية .</a:t>
            </a:r>
          </a:p>
          <a:p>
            <a:pPr algn="r" rtl="1"/>
            <a:r>
              <a:rPr lang="ar-SA" dirty="0" smtClean="0"/>
              <a:t>4- رفع معنويات المعلمة لتحقيق معظم الأطفال أهدافهم .</a:t>
            </a:r>
          </a:p>
          <a:p>
            <a:pPr algn="r" rtl="1"/>
            <a:r>
              <a:rPr lang="ar-SA" dirty="0" smtClean="0"/>
              <a:t>5- استكمال البيانات الخاصة بالأطفال في ملفاتهم وفي تقديم تقارير لأولياء الأمور.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763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أساليب تقويم طفل ما قبل المدرسة            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5262216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8528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1502662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2262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الأهداف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 الأهداف هي أساس تحقيق شروط الجودة في التعليم لوصف نتائج التعلم المتوقعة ويعبر عنها في عبارات سلوكية أو إجرائية .</a:t>
            </a:r>
          </a:p>
          <a:p>
            <a:pPr algn="r" rtl="1"/>
            <a:r>
              <a:rPr lang="ar-SA" dirty="0" smtClean="0"/>
              <a:t>تتحدد أهداف تربية طفل ما قبل المدرسة :</a:t>
            </a:r>
          </a:p>
          <a:p>
            <a:pPr algn="r" rtl="1"/>
            <a:r>
              <a:rPr lang="ar-SA" dirty="0" smtClean="0"/>
              <a:t>1- مساعدة الأطفال على العناية بصحتهم .(الوجبة – الرياضة – قواعد الأمن والسلامة )</a:t>
            </a:r>
          </a:p>
          <a:p>
            <a:pPr algn="r" rtl="1"/>
            <a:r>
              <a:rPr lang="ar-SA" dirty="0" smtClean="0"/>
              <a:t>2- مساعدة الأطفال على تطبيق قيم مجتمعهم من علاقاتهم من زملائهم والآخرين .(الاحترام – شكر الله – التمييز بين الصواب والخطأ – اشراكهم في الأعمال الجماعية – تبادل الخدمات  )</a:t>
            </a:r>
          </a:p>
          <a:p>
            <a:pPr algn="r" rtl="1"/>
            <a:r>
              <a:rPr lang="ar-SA" dirty="0" smtClean="0"/>
              <a:t>3- تنمية قدرة الطفل على حل المشكلات .( حب الاستطلاع للعالم المادي – ملاحظة البيئة – اشراكهم في التخطيطات المقترحة لحل مشاكلهم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128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تابع اهداف تربية طفل ما قبل المدرسة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ar-SA" dirty="0"/>
          </a:p>
          <a:p>
            <a:pPr marL="0" indent="0" algn="r" rtl="1">
              <a:buNone/>
            </a:pPr>
            <a:r>
              <a:rPr lang="ar-SA" dirty="0" smtClean="0"/>
              <a:t>4- تنمية ثقة الطفل بذاتهم </a:t>
            </a:r>
            <a:r>
              <a:rPr lang="ar-SA" dirty="0" smtClean="0">
                <a:sym typeface="Wingdings" panose="05000000000000000000" pitchFamily="2" charset="2"/>
              </a:rPr>
              <a:t>( الشعور بالانجاز والثقة والحب ومراعاة الفروق الفردية ) </a:t>
            </a:r>
          </a:p>
          <a:p>
            <a:pPr marL="0" indent="0" algn="r" rtl="1">
              <a:buNone/>
            </a:pPr>
            <a:endParaRPr lang="ar-SA" dirty="0">
              <a:sym typeface="Wingdings" panose="05000000000000000000" pitchFamily="2" charset="2"/>
            </a:endParaRPr>
          </a:p>
          <a:p>
            <a:pPr marL="0" indent="0" algn="r" rtl="1">
              <a:buNone/>
            </a:pPr>
            <a:r>
              <a:rPr lang="ar-SA" dirty="0" smtClean="0">
                <a:sym typeface="Wingdings" panose="05000000000000000000" pitchFamily="2" charset="2"/>
              </a:rPr>
              <a:t>5- التعاون بين الأسر والمدرسة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835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أهداف مجالات التعلم الأساسية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4213543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2445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معايير اختيار محتوى المناهج في رياض الأطفال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SA" dirty="0" smtClean="0"/>
          </a:p>
          <a:p>
            <a:pPr algn="r" rtl="1"/>
            <a:r>
              <a:rPr lang="ar-SA" dirty="0" smtClean="0"/>
              <a:t>1- ملائمة لأهداف فلسفة التربية .</a:t>
            </a:r>
          </a:p>
          <a:p>
            <a:pPr algn="r" rtl="1"/>
            <a:r>
              <a:rPr lang="ar-SA" dirty="0" smtClean="0"/>
              <a:t>2- متسقة مع المعرفة العلمية المعاصرة والتي تساهم في انتقال أثر التعلم وإعداد الطفل للحياة .</a:t>
            </a:r>
          </a:p>
          <a:p>
            <a:pPr algn="r" rtl="1"/>
            <a:r>
              <a:rPr lang="ar-SA" dirty="0" smtClean="0"/>
              <a:t>3- منسجم مع مبادئ ونظريات نمو الطفل واحتياجاته النفسية .</a:t>
            </a:r>
          </a:p>
          <a:p>
            <a:pPr algn="r" rtl="1"/>
            <a:r>
              <a:rPr lang="ar-SA" dirty="0" smtClean="0"/>
              <a:t>4- الاسهام في تعليم القيم الاجتماعية المرغوبة .</a:t>
            </a:r>
          </a:p>
          <a:p>
            <a:pPr algn="r" rtl="1"/>
            <a:r>
              <a:rPr lang="ar-SA" dirty="0" smtClean="0"/>
              <a:t>5-التوازن بين الشمول والعمق في الخبرات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216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محتوى المنهج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9668009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3773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تابع محتوى المنهج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517036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0868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طرق واستراتيجيات تعليم طفل رياض الأطفال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000500" y="2844800"/>
            <a:ext cx="3454400" cy="19431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dirty="0" smtClean="0"/>
              <a:t>التدريب الحسي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002506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82</TotalTime>
  <Words>445</Words>
  <Application>Microsoft Office PowerPoint</Application>
  <PresentationFormat>Widescreen</PresentationFormat>
  <Paragraphs>78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Tw Cen MT</vt:lpstr>
      <vt:lpstr>Tw Cen MT Condensed</vt:lpstr>
      <vt:lpstr>Wingdings</vt:lpstr>
      <vt:lpstr>Wingdings 3</vt:lpstr>
      <vt:lpstr>Integral</vt:lpstr>
      <vt:lpstr>المحاضرة الثالثة : عناصر مناهج رياض الأطفال </vt:lpstr>
      <vt:lpstr>PowerPoint Presentation</vt:lpstr>
      <vt:lpstr>الأهداف </vt:lpstr>
      <vt:lpstr>تابع اهداف تربية طفل ما قبل المدرسة </vt:lpstr>
      <vt:lpstr>أهداف مجالات التعلم الأساسية </vt:lpstr>
      <vt:lpstr> معايير اختيار محتوى المناهج في رياض الأطفال</vt:lpstr>
      <vt:lpstr>محتوى المنهج</vt:lpstr>
      <vt:lpstr>تابع محتوى المنهج</vt:lpstr>
      <vt:lpstr>طرق واستراتيجيات تعليم طفل رياض الأطفال </vt:lpstr>
      <vt:lpstr>الوسائل التعليمية</vt:lpstr>
      <vt:lpstr>أمثلة الوسائل التعليمية المستخدمة مع الأطفال </vt:lpstr>
      <vt:lpstr>تقويم طفل رياض الأطفال</vt:lpstr>
      <vt:lpstr>الأغراض التي يحققها التقويم</vt:lpstr>
      <vt:lpstr>أساليب تقويم طفل ما قبل المدرسة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الثالثة :عناصر مناهج رياض الأطفال </dc:title>
  <dc:creator>HP</dc:creator>
  <cp:lastModifiedBy>HP</cp:lastModifiedBy>
  <cp:revision>22</cp:revision>
  <dcterms:created xsi:type="dcterms:W3CDTF">2015-02-07T19:17:10Z</dcterms:created>
  <dcterms:modified xsi:type="dcterms:W3CDTF">2015-02-07T20:43:05Z</dcterms:modified>
</cp:coreProperties>
</file>