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9" r:id="rId3"/>
    <p:sldId id="278" r:id="rId4"/>
    <p:sldId id="277" r:id="rId5"/>
    <p:sldId id="257" r:id="rId6"/>
    <p:sldId id="263" r:id="rId7"/>
    <p:sldId id="264" r:id="rId8"/>
    <p:sldId id="258" r:id="rId9"/>
    <p:sldId id="260" r:id="rId10"/>
    <p:sldId id="261" r:id="rId11"/>
    <p:sldId id="265" r:id="rId12"/>
    <p:sldId id="266" r:id="rId13"/>
    <p:sldId id="267" r:id="rId14"/>
    <p:sldId id="268" r:id="rId15"/>
    <p:sldId id="270" r:id="rId16"/>
    <p:sldId id="271" r:id="rId17"/>
    <p:sldId id="275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EDFD12-B75F-44C1-91ED-D3AC6FC25552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C5F10CFE-CA09-4FC6-AAB9-CBD099E81457}">
      <dgm:prSet phldrT="[نص]" custT="1"/>
      <dgm:spPr/>
      <dgm:t>
        <a:bodyPr/>
        <a:lstStyle/>
        <a:p>
          <a:pPr rtl="1"/>
          <a:r>
            <a:rPr lang="ar-SA" sz="3200" dirty="0" smtClean="0"/>
            <a:t>المعلم</a:t>
          </a:r>
          <a:endParaRPr lang="ar-SA" sz="3200" dirty="0"/>
        </a:p>
      </dgm:t>
    </dgm:pt>
    <dgm:pt modelId="{B5BB1140-C901-4EC9-B1C5-B9F317E7805C}" type="parTrans" cxnId="{6323C37E-B308-434A-854C-D8D1DE9527AF}">
      <dgm:prSet/>
      <dgm:spPr/>
      <dgm:t>
        <a:bodyPr/>
        <a:lstStyle/>
        <a:p>
          <a:pPr rtl="1"/>
          <a:endParaRPr lang="ar-SA"/>
        </a:p>
      </dgm:t>
    </dgm:pt>
    <dgm:pt modelId="{94B51124-0E72-4FB4-9682-79FDB70C2663}" type="sibTrans" cxnId="{6323C37E-B308-434A-854C-D8D1DE9527AF}">
      <dgm:prSet/>
      <dgm:spPr/>
      <dgm:t>
        <a:bodyPr/>
        <a:lstStyle/>
        <a:p>
          <a:pPr rtl="1"/>
          <a:endParaRPr lang="ar-SA"/>
        </a:p>
      </dgm:t>
    </dgm:pt>
    <dgm:pt modelId="{AD57DC69-F022-4F34-A666-4DC6BB89C855}">
      <dgm:prSet phldrT="[نص]" custT="1"/>
      <dgm:spPr/>
      <dgm:t>
        <a:bodyPr/>
        <a:lstStyle/>
        <a:p>
          <a:pPr rtl="1"/>
          <a:r>
            <a:rPr lang="ar-SA" sz="3200" dirty="0" smtClean="0"/>
            <a:t>الهدف</a:t>
          </a:r>
          <a:endParaRPr lang="ar-SA" sz="2100" dirty="0"/>
        </a:p>
      </dgm:t>
    </dgm:pt>
    <dgm:pt modelId="{CE8E24C0-72B9-42F0-92EE-50A4411FE1FD}" type="parTrans" cxnId="{6343DB7F-C112-458D-8FF9-0DF5D6E28827}">
      <dgm:prSet/>
      <dgm:spPr/>
      <dgm:t>
        <a:bodyPr/>
        <a:lstStyle/>
        <a:p>
          <a:pPr rtl="1"/>
          <a:endParaRPr lang="ar-SA"/>
        </a:p>
      </dgm:t>
    </dgm:pt>
    <dgm:pt modelId="{1E61F744-2B9C-4B90-87E7-2FA915B71199}" type="sibTrans" cxnId="{6343DB7F-C112-458D-8FF9-0DF5D6E28827}">
      <dgm:prSet/>
      <dgm:spPr/>
      <dgm:t>
        <a:bodyPr/>
        <a:lstStyle/>
        <a:p>
          <a:pPr rtl="1"/>
          <a:endParaRPr lang="ar-SA"/>
        </a:p>
      </dgm:t>
    </dgm:pt>
    <dgm:pt modelId="{39FF0471-9CF3-4FCA-B728-7C58B12B8827}">
      <dgm:prSet phldrT="[نص]" custT="1"/>
      <dgm:spPr/>
      <dgm:t>
        <a:bodyPr/>
        <a:lstStyle/>
        <a:p>
          <a:pPr rtl="1"/>
          <a:r>
            <a:rPr lang="ar-SA" sz="3200" dirty="0" smtClean="0"/>
            <a:t>المتعلم</a:t>
          </a:r>
          <a:endParaRPr lang="ar-SA" sz="3200" dirty="0"/>
        </a:p>
      </dgm:t>
    </dgm:pt>
    <dgm:pt modelId="{18FC2F79-2C80-40EA-B139-3441FCF36BF4}" type="parTrans" cxnId="{75153EAD-AB2C-4494-AD15-9FC0B5414C89}">
      <dgm:prSet/>
      <dgm:spPr/>
      <dgm:t>
        <a:bodyPr/>
        <a:lstStyle/>
        <a:p>
          <a:pPr rtl="1"/>
          <a:endParaRPr lang="ar-SA"/>
        </a:p>
      </dgm:t>
    </dgm:pt>
    <dgm:pt modelId="{1BC8A91A-F308-4ADC-AC44-221410ED96EC}" type="sibTrans" cxnId="{75153EAD-AB2C-4494-AD15-9FC0B5414C89}">
      <dgm:prSet/>
      <dgm:spPr/>
      <dgm:t>
        <a:bodyPr/>
        <a:lstStyle/>
        <a:p>
          <a:pPr rtl="1"/>
          <a:endParaRPr lang="ar-SA"/>
        </a:p>
      </dgm:t>
    </dgm:pt>
    <dgm:pt modelId="{AA15D2D0-F642-4158-86BE-58B5D43F00F8}" type="pres">
      <dgm:prSet presAssocID="{54EDFD12-B75F-44C1-91ED-D3AC6FC25552}" presName="compositeShape" presStyleCnt="0">
        <dgm:presLayoutVars>
          <dgm:chMax val="7"/>
          <dgm:dir/>
          <dgm:resizeHandles val="exact"/>
        </dgm:presLayoutVars>
      </dgm:prSet>
      <dgm:spPr/>
    </dgm:pt>
    <dgm:pt modelId="{0E22096C-B015-4CCB-B0A1-31F9D1DF431E}" type="pres">
      <dgm:prSet presAssocID="{54EDFD12-B75F-44C1-91ED-D3AC6FC25552}" presName="wedge1" presStyleLbl="node1" presStyleIdx="0" presStyleCnt="3"/>
      <dgm:spPr/>
      <dgm:t>
        <a:bodyPr/>
        <a:lstStyle/>
        <a:p>
          <a:pPr rtl="1"/>
          <a:endParaRPr lang="ar-SA"/>
        </a:p>
      </dgm:t>
    </dgm:pt>
    <dgm:pt modelId="{E4956C14-9783-4930-A5FF-AA143CA2D977}" type="pres">
      <dgm:prSet presAssocID="{54EDFD12-B75F-44C1-91ED-D3AC6FC25552}" presName="dummy1a" presStyleCnt="0"/>
      <dgm:spPr/>
    </dgm:pt>
    <dgm:pt modelId="{BD7C1404-742C-4290-9AAB-D7C424BBC940}" type="pres">
      <dgm:prSet presAssocID="{54EDFD12-B75F-44C1-91ED-D3AC6FC25552}" presName="dummy1b" presStyleCnt="0"/>
      <dgm:spPr/>
    </dgm:pt>
    <dgm:pt modelId="{CD7B95D9-129D-4E30-9671-A41AC2D6DC79}" type="pres">
      <dgm:prSet presAssocID="{54EDFD12-B75F-44C1-91ED-D3AC6FC2555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CC1C100-FF96-48E9-A5FC-AEDFB8D6C63B}" type="pres">
      <dgm:prSet presAssocID="{54EDFD12-B75F-44C1-91ED-D3AC6FC25552}" presName="wedge2" presStyleLbl="node1" presStyleIdx="1" presStyleCnt="3"/>
      <dgm:spPr/>
      <dgm:t>
        <a:bodyPr/>
        <a:lstStyle/>
        <a:p>
          <a:pPr rtl="1"/>
          <a:endParaRPr lang="ar-SA"/>
        </a:p>
      </dgm:t>
    </dgm:pt>
    <dgm:pt modelId="{9F6DED5D-A271-45D7-A454-850685D47134}" type="pres">
      <dgm:prSet presAssocID="{54EDFD12-B75F-44C1-91ED-D3AC6FC25552}" presName="dummy2a" presStyleCnt="0"/>
      <dgm:spPr/>
    </dgm:pt>
    <dgm:pt modelId="{BA7A7278-E8BD-41A6-85D4-E32A75FFF38A}" type="pres">
      <dgm:prSet presAssocID="{54EDFD12-B75F-44C1-91ED-D3AC6FC25552}" presName="dummy2b" presStyleCnt="0"/>
      <dgm:spPr/>
    </dgm:pt>
    <dgm:pt modelId="{692BAF0C-A023-4D0C-91C9-CE3144887E67}" type="pres">
      <dgm:prSet presAssocID="{54EDFD12-B75F-44C1-91ED-D3AC6FC2555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FED1B8-E64E-49F2-981D-89EA0BAADD4E}" type="pres">
      <dgm:prSet presAssocID="{54EDFD12-B75F-44C1-91ED-D3AC6FC25552}" presName="wedge3" presStyleLbl="node1" presStyleIdx="2" presStyleCnt="3"/>
      <dgm:spPr/>
      <dgm:t>
        <a:bodyPr/>
        <a:lstStyle/>
        <a:p>
          <a:pPr rtl="1"/>
          <a:endParaRPr lang="ar-SA"/>
        </a:p>
      </dgm:t>
    </dgm:pt>
    <dgm:pt modelId="{129D0251-B276-4D8E-91C6-CAC15A049E41}" type="pres">
      <dgm:prSet presAssocID="{54EDFD12-B75F-44C1-91ED-D3AC6FC25552}" presName="dummy3a" presStyleCnt="0"/>
      <dgm:spPr/>
    </dgm:pt>
    <dgm:pt modelId="{FFFE3CF5-25C8-44B3-B5BE-11A5A3A1E98B}" type="pres">
      <dgm:prSet presAssocID="{54EDFD12-B75F-44C1-91ED-D3AC6FC25552}" presName="dummy3b" presStyleCnt="0"/>
      <dgm:spPr/>
    </dgm:pt>
    <dgm:pt modelId="{CE88EF3F-BB7F-4F78-A21E-C48D7988D43A}" type="pres">
      <dgm:prSet presAssocID="{54EDFD12-B75F-44C1-91ED-D3AC6FC2555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478C8FC-7A46-4BE6-BACA-2D32B3E05484}" type="pres">
      <dgm:prSet presAssocID="{94B51124-0E72-4FB4-9682-79FDB70C2663}" presName="arrowWedge1" presStyleLbl="fgSibTrans2D1" presStyleIdx="0" presStyleCnt="3"/>
      <dgm:spPr/>
    </dgm:pt>
    <dgm:pt modelId="{FCC02718-CCD5-45D2-832C-2512030CE07F}" type="pres">
      <dgm:prSet presAssocID="{1E61F744-2B9C-4B90-87E7-2FA915B71199}" presName="arrowWedge2" presStyleLbl="fgSibTrans2D1" presStyleIdx="1" presStyleCnt="3" custLinFactNeighborX="420" custLinFactNeighborY="136"/>
      <dgm:spPr/>
    </dgm:pt>
    <dgm:pt modelId="{61D3A444-ED03-46EA-A806-EB436A5ECEDF}" type="pres">
      <dgm:prSet presAssocID="{1BC8A91A-F308-4ADC-AC44-221410ED96EC}" presName="arrowWedge3" presStyleLbl="fgSibTrans2D1" presStyleIdx="2" presStyleCnt="3"/>
      <dgm:spPr/>
    </dgm:pt>
  </dgm:ptLst>
  <dgm:cxnLst>
    <dgm:cxn modelId="{5CEF1DE5-DBF1-42EA-AD2E-4E370A7589B6}" type="presOf" srcId="{54EDFD12-B75F-44C1-91ED-D3AC6FC25552}" destId="{AA15D2D0-F642-4158-86BE-58B5D43F00F8}" srcOrd="0" destOrd="0" presId="urn:microsoft.com/office/officeart/2005/8/layout/cycle8"/>
    <dgm:cxn modelId="{CE6681AE-6572-4384-8B02-7663B6922B6E}" type="presOf" srcId="{C5F10CFE-CA09-4FC6-AAB9-CBD099E81457}" destId="{0E22096C-B015-4CCB-B0A1-31F9D1DF431E}" srcOrd="0" destOrd="0" presId="urn:microsoft.com/office/officeart/2005/8/layout/cycle8"/>
    <dgm:cxn modelId="{962D5B08-572B-4D95-B14F-B2528A29D56F}" type="presOf" srcId="{AD57DC69-F022-4F34-A666-4DC6BB89C855}" destId="{CCC1C100-FF96-48E9-A5FC-AEDFB8D6C63B}" srcOrd="0" destOrd="0" presId="urn:microsoft.com/office/officeart/2005/8/layout/cycle8"/>
    <dgm:cxn modelId="{75153EAD-AB2C-4494-AD15-9FC0B5414C89}" srcId="{54EDFD12-B75F-44C1-91ED-D3AC6FC25552}" destId="{39FF0471-9CF3-4FCA-B728-7C58B12B8827}" srcOrd="2" destOrd="0" parTransId="{18FC2F79-2C80-40EA-B139-3441FCF36BF4}" sibTransId="{1BC8A91A-F308-4ADC-AC44-221410ED96EC}"/>
    <dgm:cxn modelId="{EFAF73D2-8A77-4567-B68B-39BC9BE41521}" type="presOf" srcId="{C5F10CFE-CA09-4FC6-AAB9-CBD099E81457}" destId="{CD7B95D9-129D-4E30-9671-A41AC2D6DC79}" srcOrd="1" destOrd="0" presId="urn:microsoft.com/office/officeart/2005/8/layout/cycle8"/>
    <dgm:cxn modelId="{6B5C6465-2B21-486C-A41B-CBFA244F585B}" type="presOf" srcId="{39FF0471-9CF3-4FCA-B728-7C58B12B8827}" destId="{95FED1B8-E64E-49F2-981D-89EA0BAADD4E}" srcOrd="0" destOrd="0" presId="urn:microsoft.com/office/officeart/2005/8/layout/cycle8"/>
    <dgm:cxn modelId="{DFA8729A-77C1-4F40-A8F0-461D013D48D5}" type="presOf" srcId="{39FF0471-9CF3-4FCA-B728-7C58B12B8827}" destId="{CE88EF3F-BB7F-4F78-A21E-C48D7988D43A}" srcOrd="1" destOrd="0" presId="urn:microsoft.com/office/officeart/2005/8/layout/cycle8"/>
    <dgm:cxn modelId="{6343DB7F-C112-458D-8FF9-0DF5D6E28827}" srcId="{54EDFD12-B75F-44C1-91ED-D3AC6FC25552}" destId="{AD57DC69-F022-4F34-A666-4DC6BB89C855}" srcOrd="1" destOrd="0" parTransId="{CE8E24C0-72B9-42F0-92EE-50A4411FE1FD}" sibTransId="{1E61F744-2B9C-4B90-87E7-2FA915B71199}"/>
    <dgm:cxn modelId="{F2B384DF-81E7-4577-8205-FEBEC4D776EB}" type="presOf" srcId="{AD57DC69-F022-4F34-A666-4DC6BB89C855}" destId="{692BAF0C-A023-4D0C-91C9-CE3144887E67}" srcOrd="1" destOrd="0" presId="urn:microsoft.com/office/officeart/2005/8/layout/cycle8"/>
    <dgm:cxn modelId="{6323C37E-B308-434A-854C-D8D1DE9527AF}" srcId="{54EDFD12-B75F-44C1-91ED-D3AC6FC25552}" destId="{C5F10CFE-CA09-4FC6-AAB9-CBD099E81457}" srcOrd="0" destOrd="0" parTransId="{B5BB1140-C901-4EC9-B1C5-B9F317E7805C}" sibTransId="{94B51124-0E72-4FB4-9682-79FDB70C2663}"/>
    <dgm:cxn modelId="{151E60ED-BF76-4101-A57E-6137D86AC70A}" type="presParOf" srcId="{AA15D2D0-F642-4158-86BE-58B5D43F00F8}" destId="{0E22096C-B015-4CCB-B0A1-31F9D1DF431E}" srcOrd="0" destOrd="0" presId="urn:microsoft.com/office/officeart/2005/8/layout/cycle8"/>
    <dgm:cxn modelId="{1EA41558-4FB9-4D67-A304-01887CB724A6}" type="presParOf" srcId="{AA15D2D0-F642-4158-86BE-58B5D43F00F8}" destId="{E4956C14-9783-4930-A5FF-AA143CA2D977}" srcOrd="1" destOrd="0" presId="urn:microsoft.com/office/officeart/2005/8/layout/cycle8"/>
    <dgm:cxn modelId="{F81F7188-14F3-4AFA-AA92-6812092AFFF9}" type="presParOf" srcId="{AA15D2D0-F642-4158-86BE-58B5D43F00F8}" destId="{BD7C1404-742C-4290-9AAB-D7C424BBC940}" srcOrd="2" destOrd="0" presId="urn:microsoft.com/office/officeart/2005/8/layout/cycle8"/>
    <dgm:cxn modelId="{FA9B179F-24F8-4A75-8D75-042FAB78D259}" type="presParOf" srcId="{AA15D2D0-F642-4158-86BE-58B5D43F00F8}" destId="{CD7B95D9-129D-4E30-9671-A41AC2D6DC79}" srcOrd="3" destOrd="0" presId="urn:microsoft.com/office/officeart/2005/8/layout/cycle8"/>
    <dgm:cxn modelId="{4630E0AB-3F64-4697-B6DB-D6FCEB0D59C3}" type="presParOf" srcId="{AA15D2D0-F642-4158-86BE-58B5D43F00F8}" destId="{CCC1C100-FF96-48E9-A5FC-AEDFB8D6C63B}" srcOrd="4" destOrd="0" presId="urn:microsoft.com/office/officeart/2005/8/layout/cycle8"/>
    <dgm:cxn modelId="{5EF840C8-E544-478E-8B07-8BE9F84859A1}" type="presParOf" srcId="{AA15D2D0-F642-4158-86BE-58B5D43F00F8}" destId="{9F6DED5D-A271-45D7-A454-850685D47134}" srcOrd="5" destOrd="0" presId="urn:microsoft.com/office/officeart/2005/8/layout/cycle8"/>
    <dgm:cxn modelId="{D6B7E7A4-1067-45C7-AB1A-4227C5CEFEA8}" type="presParOf" srcId="{AA15D2D0-F642-4158-86BE-58B5D43F00F8}" destId="{BA7A7278-E8BD-41A6-85D4-E32A75FFF38A}" srcOrd="6" destOrd="0" presId="urn:microsoft.com/office/officeart/2005/8/layout/cycle8"/>
    <dgm:cxn modelId="{9210C216-F25E-4898-B6FB-6BDCCBA05762}" type="presParOf" srcId="{AA15D2D0-F642-4158-86BE-58B5D43F00F8}" destId="{692BAF0C-A023-4D0C-91C9-CE3144887E67}" srcOrd="7" destOrd="0" presId="urn:microsoft.com/office/officeart/2005/8/layout/cycle8"/>
    <dgm:cxn modelId="{DBD585A4-B940-4906-925B-8F6FF9A56E0D}" type="presParOf" srcId="{AA15D2D0-F642-4158-86BE-58B5D43F00F8}" destId="{95FED1B8-E64E-49F2-981D-89EA0BAADD4E}" srcOrd="8" destOrd="0" presId="urn:microsoft.com/office/officeart/2005/8/layout/cycle8"/>
    <dgm:cxn modelId="{4F5CB0EA-CC87-4301-8EF7-39FCA6D1473F}" type="presParOf" srcId="{AA15D2D0-F642-4158-86BE-58B5D43F00F8}" destId="{129D0251-B276-4D8E-91C6-CAC15A049E41}" srcOrd="9" destOrd="0" presId="urn:microsoft.com/office/officeart/2005/8/layout/cycle8"/>
    <dgm:cxn modelId="{2BFB23BC-6EDF-4F43-949A-A783B602CA54}" type="presParOf" srcId="{AA15D2D0-F642-4158-86BE-58B5D43F00F8}" destId="{FFFE3CF5-25C8-44B3-B5BE-11A5A3A1E98B}" srcOrd="10" destOrd="0" presId="urn:microsoft.com/office/officeart/2005/8/layout/cycle8"/>
    <dgm:cxn modelId="{B81328CB-5403-441D-8517-E6FA6A8E136D}" type="presParOf" srcId="{AA15D2D0-F642-4158-86BE-58B5D43F00F8}" destId="{CE88EF3F-BB7F-4F78-A21E-C48D7988D43A}" srcOrd="11" destOrd="0" presId="urn:microsoft.com/office/officeart/2005/8/layout/cycle8"/>
    <dgm:cxn modelId="{F654AB64-FBF9-456A-8929-055B4F9F757E}" type="presParOf" srcId="{AA15D2D0-F642-4158-86BE-58B5D43F00F8}" destId="{2478C8FC-7A46-4BE6-BACA-2D32B3E05484}" srcOrd="12" destOrd="0" presId="urn:microsoft.com/office/officeart/2005/8/layout/cycle8"/>
    <dgm:cxn modelId="{58B3CF45-D211-4401-A746-C0D84CC2B9DC}" type="presParOf" srcId="{AA15D2D0-F642-4158-86BE-58B5D43F00F8}" destId="{FCC02718-CCD5-45D2-832C-2512030CE07F}" srcOrd="13" destOrd="0" presId="urn:microsoft.com/office/officeart/2005/8/layout/cycle8"/>
    <dgm:cxn modelId="{D3B1E151-2709-4B24-A0DC-A043E8613154}" type="presParOf" srcId="{AA15D2D0-F642-4158-86BE-58B5D43F00F8}" destId="{61D3A444-ED03-46EA-A806-EB436A5ECED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8743C7-3599-4235-9F8E-69EA0220D96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632FE4F3-6F18-4E5A-9B77-8FE0D1906FBB}">
      <dgm:prSet phldrT="[نص]"/>
      <dgm:spPr/>
      <dgm:t>
        <a:bodyPr/>
        <a:lstStyle/>
        <a:p>
          <a:pPr rtl="1"/>
          <a:r>
            <a:rPr lang="ar-SA" b="1" dirty="0" smtClean="0"/>
            <a:t>أ- مرحلة الإعداد "التخطيط" (ما قبل التأثير). ( 16 قرار)</a:t>
          </a:r>
          <a:endParaRPr lang="ar-SA" dirty="0"/>
        </a:p>
      </dgm:t>
    </dgm:pt>
    <dgm:pt modelId="{DBA18FD6-1A2F-4194-BDED-DF3CFDAF3217}" type="parTrans" cxnId="{2B29F577-0EE0-4466-8588-915ADB75B973}">
      <dgm:prSet/>
      <dgm:spPr/>
      <dgm:t>
        <a:bodyPr/>
        <a:lstStyle/>
        <a:p>
          <a:pPr rtl="1"/>
          <a:endParaRPr lang="ar-SA"/>
        </a:p>
      </dgm:t>
    </dgm:pt>
    <dgm:pt modelId="{9A9461A8-159A-461D-9E8D-B775E89F8772}" type="sibTrans" cxnId="{2B29F577-0EE0-4466-8588-915ADB75B973}">
      <dgm:prSet/>
      <dgm:spPr/>
      <dgm:t>
        <a:bodyPr/>
        <a:lstStyle/>
        <a:p>
          <a:pPr rtl="1"/>
          <a:endParaRPr lang="ar-SA"/>
        </a:p>
      </dgm:t>
    </dgm:pt>
    <dgm:pt modelId="{D2E0960D-6227-4502-BB63-611FEF47FC3B}">
      <dgm:prSet phldrT="[نص]"/>
      <dgm:spPr/>
      <dgm:t>
        <a:bodyPr/>
        <a:lstStyle/>
        <a:p>
          <a:pPr rtl="1"/>
          <a:r>
            <a:rPr lang="ar-SA" b="1" dirty="0" smtClean="0"/>
            <a:t>ب- مرحلة المواجهة "التنفيذ" (التأثير). ( 3 قرارات)</a:t>
          </a:r>
          <a:endParaRPr lang="en-US" dirty="0" smtClean="0"/>
        </a:p>
      </dgm:t>
    </dgm:pt>
    <dgm:pt modelId="{3347241C-C5F8-44D1-A7C7-424E462C6B0A}" type="parTrans" cxnId="{E7F66706-0CB9-425C-A268-2074D8885E29}">
      <dgm:prSet/>
      <dgm:spPr/>
      <dgm:t>
        <a:bodyPr/>
        <a:lstStyle/>
        <a:p>
          <a:pPr rtl="1"/>
          <a:endParaRPr lang="ar-SA"/>
        </a:p>
      </dgm:t>
    </dgm:pt>
    <dgm:pt modelId="{7E301709-3D10-4C68-8287-F7BF8DC2ADB3}" type="sibTrans" cxnId="{E7F66706-0CB9-425C-A268-2074D8885E29}">
      <dgm:prSet/>
      <dgm:spPr/>
      <dgm:t>
        <a:bodyPr/>
        <a:lstStyle/>
        <a:p>
          <a:pPr rtl="1"/>
          <a:endParaRPr lang="ar-SA"/>
        </a:p>
      </dgm:t>
    </dgm:pt>
    <dgm:pt modelId="{EBC35A1A-E5C1-41A9-A1C9-BCAAF263A16E}">
      <dgm:prSet phldrT="[نص]"/>
      <dgm:spPr/>
      <dgm:t>
        <a:bodyPr/>
        <a:lstStyle/>
        <a:p>
          <a:pPr rtl="1"/>
          <a:r>
            <a:rPr lang="ar-SA" b="1" dirty="0" smtClean="0"/>
            <a:t>ج- مرحلة التقويم (ما بعد التأثير). ( 8 قرارات) </a:t>
          </a:r>
          <a:endParaRPr lang="ar-SA" dirty="0"/>
        </a:p>
      </dgm:t>
    </dgm:pt>
    <dgm:pt modelId="{9CD262EE-8A9D-4C2E-B310-9A0383D942D4}" type="parTrans" cxnId="{19BAEF2D-E7AE-4BEB-9909-10F03243D85C}">
      <dgm:prSet/>
      <dgm:spPr/>
      <dgm:t>
        <a:bodyPr/>
        <a:lstStyle/>
        <a:p>
          <a:pPr rtl="1"/>
          <a:endParaRPr lang="ar-SA"/>
        </a:p>
      </dgm:t>
    </dgm:pt>
    <dgm:pt modelId="{66C9B307-90DB-4877-BAD0-97B103B5C129}" type="sibTrans" cxnId="{19BAEF2D-E7AE-4BEB-9909-10F03243D85C}">
      <dgm:prSet/>
      <dgm:spPr/>
      <dgm:t>
        <a:bodyPr/>
        <a:lstStyle/>
        <a:p>
          <a:pPr rtl="1"/>
          <a:endParaRPr lang="ar-SA"/>
        </a:p>
      </dgm:t>
    </dgm:pt>
    <dgm:pt modelId="{4F3DD2AD-8D57-4B1D-9AB9-1AA2D6B57E27}" type="pres">
      <dgm:prSet presAssocID="{AA8743C7-3599-4235-9F8E-69EA0220D9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ar-SA"/>
        </a:p>
      </dgm:t>
    </dgm:pt>
    <dgm:pt modelId="{C92DEEA8-D696-45A7-93CB-9B72A5A8DBF2}" type="pres">
      <dgm:prSet presAssocID="{AA8743C7-3599-4235-9F8E-69EA0220D967}" presName="Name1" presStyleCnt="0"/>
      <dgm:spPr/>
    </dgm:pt>
    <dgm:pt modelId="{6F0EA68A-3F81-4865-9F27-B4A6D8195051}" type="pres">
      <dgm:prSet presAssocID="{AA8743C7-3599-4235-9F8E-69EA0220D967}" presName="cycle" presStyleCnt="0"/>
      <dgm:spPr/>
    </dgm:pt>
    <dgm:pt modelId="{3B3F5869-5DCB-49DA-9598-29E595278BC7}" type="pres">
      <dgm:prSet presAssocID="{AA8743C7-3599-4235-9F8E-69EA0220D967}" presName="srcNode" presStyleLbl="node1" presStyleIdx="0" presStyleCnt="3"/>
      <dgm:spPr/>
    </dgm:pt>
    <dgm:pt modelId="{E6ED580C-EE83-49CD-B8DE-5FB787807F44}" type="pres">
      <dgm:prSet presAssocID="{AA8743C7-3599-4235-9F8E-69EA0220D967}" presName="conn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052CFB20-87BF-4DEA-8F13-257B5DB2D2E9}" type="pres">
      <dgm:prSet presAssocID="{AA8743C7-3599-4235-9F8E-69EA0220D967}" presName="extraNode" presStyleLbl="node1" presStyleIdx="0" presStyleCnt="3"/>
      <dgm:spPr/>
    </dgm:pt>
    <dgm:pt modelId="{B11A10C7-CC19-4519-89A4-85D28DF46158}" type="pres">
      <dgm:prSet presAssocID="{AA8743C7-3599-4235-9F8E-69EA0220D967}" presName="dstNode" presStyleLbl="node1" presStyleIdx="0" presStyleCnt="3"/>
      <dgm:spPr/>
    </dgm:pt>
    <dgm:pt modelId="{1C4481C1-5F99-4BC6-B742-631B32A829CC}" type="pres">
      <dgm:prSet presAssocID="{632FE4F3-6F18-4E5A-9B77-8FE0D1906FB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B5E30DB-B8CF-4F96-8359-6B0AAA1CACCD}" type="pres">
      <dgm:prSet presAssocID="{632FE4F3-6F18-4E5A-9B77-8FE0D1906FBB}" presName="accent_1" presStyleCnt="0"/>
      <dgm:spPr/>
    </dgm:pt>
    <dgm:pt modelId="{C44F09F7-DE64-4A6C-A306-039479037974}" type="pres">
      <dgm:prSet presAssocID="{632FE4F3-6F18-4E5A-9B77-8FE0D1906FBB}" presName="accentRepeatNode" presStyleLbl="solidFgAcc1" presStyleIdx="0" presStyleCnt="3"/>
      <dgm:spPr/>
    </dgm:pt>
    <dgm:pt modelId="{5872BF26-7091-4981-AE3F-7B46FA69DA52}" type="pres">
      <dgm:prSet presAssocID="{D2E0960D-6227-4502-BB63-611FEF47FC3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6A9583E-9240-4724-BB4E-5977D018AD17}" type="pres">
      <dgm:prSet presAssocID="{D2E0960D-6227-4502-BB63-611FEF47FC3B}" presName="accent_2" presStyleCnt="0"/>
      <dgm:spPr/>
    </dgm:pt>
    <dgm:pt modelId="{FCC877FB-C205-4B9E-9846-AEC2C1339673}" type="pres">
      <dgm:prSet presAssocID="{D2E0960D-6227-4502-BB63-611FEF47FC3B}" presName="accentRepeatNode" presStyleLbl="solidFgAcc1" presStyleIdx="1" presStyleCnt="3"/>
      <dgm:spPr/>
    </dgm:pt>
    <dgm:pt modelId="{8FE32FE8-C9B9-41EB-A761-57863E8251FB}" type="pres">
      <dgm:prSet presAssocID="{EBC35A1A-E5C1-41A9-A1C9-BCAAF263A16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E103F15-AD9A-4D7B-A842-920E13E9FFF8}" type="pres">
      <dgm:prSet presAssocID="{EBC35A1A-E5C1-41A9-A1C9-BCAAF263A16E}" presName="accent_3" presStyleCnt="0"/>
      <dgm:spPr/>
    </dgm:pt>
    <dgm:pt modelId="{614C2454-D26D-488A-AC58-468F9C460505}" type="pres">
      <dgm:prSet presAssocID="{EBC35A1A-E5C1-41A9-A1C9-BCAAF263A16E}" presName="accentRepeatNode" presStyleLbl="solidFgAcc1" presStyleIdx="2" presStyleCnt="3"/>
      <dgm:spPr/>
    </dgm:pt>
  </dgm:ptLst>
  <dgm:cxnLst>
    <dgm:cxn modelId="{B6130CF4-A656-4D7A-8D61-D48F3DBFF083}" type="presOf" srcId="{AA8743C7-3599-4235-9F8E-69EA0220D967}" destId="{4F3DD2AD-8D57-4B1D-9AB9-1AA2D6B57E27}" srcOrd="0" destOrd="0" presId="urn:microsoft.com/office/officeart/2008/layout/VerticalCurvedList"/>
    <dgm:cxn modelId="{2B29F577-0EE0-4466-8588-915ADB75B973}" srcId="{AA8743C7-3599-4235-9F8E-69EA0220D967}" destId="{632FE4F3-6F18-4E5A-9B77-8FE0D1906FBB}" srcOrd="0" destOrd="0" parTransId="{DBA18FD6-1A2F-4194-BDED-DF3CFDAF3217}" sibTransId="{9A9461A8-159A-461D-9E8D-B775E89F8772}"/>
    <dgm:cxn modelId="{E7F66706-0CB9-425C-A268-2074D8885E29}" srcId="{AA8743C7-3599-4235-9F8E-69EA0220D967}" destId="{D2E0960D-6227-4502-BB63-611FEF47FC3B}" srcOrd="1" destOrd="0" parTransId="{3347241C-C5F8-44D1-A7C7-424E462C6B0A}" sibTransId="{7E301709-3D10-4C68-8287-F7BF8DC2ADB3}"/>
    <dgm:cxn modelId="{DD633C57-3BA3-41B8-82B6-D3A20083DA29}" type="presOf" srcId="{9A9461A8-159A-461D-9E8D-B775E89F8772}" destId="{E6ED580C-EE83-49CD-B8DE-5FB787807F44}" srcOrd="0" destOrd="0" presId="urn:microsoft.com/office/officeart/2008/layout/VerticalCurvedList"/>
    <dgm:cxn modelId="{D5FCBDEA-1632-4649-A449-50C873E8AACA}" type="presOf" srcId="{632FE4F3-6F18-4E5A-9B77-8FE0D1906FBB}" destId="{1C4481C1-5F99-4BC6-B742-631B32A829CC}" srcOrd="0" destOrd="0" presId="urn:microsoft.com/office/officeart/2008/layout/VerticalCurvedList"/>
    <dgm:cxn modelId="{19BAEF2D-E7AE-4BEB-9909-10F03243D85C}" srcId="{AA8743C7-3599-4235-9F8E-69EA0220D967}" destId="{EBC35A1A-E5C1-41A9-A1C9-BCAAF263A16E}" srcOrd="2" destOrd="0" parTransId="{9CD262EE-8A9D-4C2E-B310-9A0383D942D4}" sibTransId="{66C9B307-90DB-4877-BAD0-97B103B5C129}"/>
    <dgm:cxn modelId="{5E827BA2-A8F7-4F92-9A6C-03D4B4A65A3A}" type="presOf" srcId="{D2E0960D-6227-4502-BB63-611FEF47FC3B}" destId="{5872BF26-7091-4981-AE3F-7B46FA69DA52}" srcOrd="0" destOrd="0" presId="urn:microsoft.com/office/officeart/2008/layout/VerticalCurvedList"/>
    <dgm:cxn modelId="{CCD4C12B-C51B-48C3-B397-75965D6EB1DA}" type="presOf" srcId="{EBC35A1A-E5C1-41A9-A1C9-BCAAF263A16E}" destId="{8FE32FE8-C9B9-41EB-A761-57863E8251FB}" srcOrd="0" destOrd="0" presId="urn:microsoft.com/office/officeart/2008/layout/VerticalCurvedList"/>
    <dgm:cxn modelId="{58FB2162-05F9-47B8-8D36-EBBB9D72FC3F}" type="presParOf" srcId="{4F3DD2AD-8D57-4B1D-9AB9-1AA2D6B57E27}" destId="{C92DEEA8-D696-45A7-93CB-9B72A5A8DBF2}" srcOrd="0" destOrd="0" presId="urn:microsoft.com/office/officeart/2008/layout/VerticalCurvedList"/>
    <dgm:cxn modelId="{2CD4BDAD-1760-4F16-901E-4903C15907CE}" type="presParOf" srcId="{C92DEEA8-D696-45A7-93CB-9B72A5A8DBF2}" destId="{6F0EA68A-3F81-4865-9F27-B4A6D8195051}" srcOrd="0" destOrd="0" presId="urn:microsoft.com/office/officeart/2008/layout/VerticalCurvedList"/>
    <dgm:cxn modelId="{4FBC35AD-5C1C-4BAB-BB9C-D158D66AACFA}" type="presParOf" srcId="{6F0EA68A-3F81-4865-9F27-B4A6D8195051}" destId="{3B3F5869-5DCB-49DA-9598-29E595278BC7}" srcOrd="0" destOrd="0" presId="urn:microsoft.com/office/officeart/2008/layout/VerticalCurvedList"/>
    <dgm:cxn modelId="{4DA021DA-82F9-4D0C-A5B8-63B94A67DEB6}" type="presParOf" srcId="{6F0EA68A-3F81-4865-9F27-B4A6D8195051}" destId="{E6ED580C-EE83-49CD-B8DE-5FB787807F44}" srcOrd="1" destOrd="0" presId="urn:microsoft.com/office/officeart/2008/layout/VerticalCurvedList"/>
    <dgm:cxn modelId="{B0DA074A-3B4B-4F34-BE35-99C98772444F}" type="presParOf" srcId="{6F0EA68A-3F81-4865-9F27-B4A6D8195051}" destId="{052CFB20-87BF-4DEA-8F13-257B5DB2D2E9}" srcOrd="2" destOrd="0" presId="urn:microsoft.com/office/officeart/2008/layout/VerticalCurvedList"/>
    <dgm:cxn modelId="{AD8DE418-CB37-414A-A4FE-0BFF5B23009B}" type="presParOf" srcId="{6F0EA68A-3F81-4865-9F27-B4A6D8195051}" destId="{B11A10C7-CC19-4519-89A4-85D28DF46158}" srcOrd="3" destOrd="0" presId="urn:microsoft.com/office/officeart/2008/layout/VerticalCurvedList"/>
    <dgm:cxn modelId="{EA590992-96E4-4D08-9943-E28CB7AF1457}" type="presParOf" srcId="{C92DEEA8-D696-45A7-93CB-9B72A5A8DBF2}" destId="{1C4481C1-5F99-4BC6-B742-631B32A829CC}" srcOrd="1" destOrd="0" presId="urn:microsoft.com/office/officeart/2008/layout/VerticalCurvedList"/>
    <dgm:cxn modelId="{6C6E1433-B175-4CAA-8213-195C3D0C2F4C}" type="presParOf" srcId="{C92DEEA8-D696-45A7-93CB-9B72A5A8DBF2}" destId="{8B5E30DB-B8CF-4F96-8359-6B0AAA1CACCD}" srcOrd="2" destOrd="0" presId="urn:microsoft.com/office/officeart/2008/layout/VerticalCurvedList"/>
    <dgm:cxn modelId="{899CEFBC-CB5F-4BDA-9305-961E0426FE49}" type="presParOf" srcId="{8B5E30DB-B8CF-4F96-8359-6B0AAA1CACCD}" destId="{C44F09F7-DE64-4A6C-A306-039479037974}" srcOrd="0" destOrd="0" presId="urn:microsoft.com/office/officeart/2008/layout/VerticalCurvedList"/>
    <dgm:cxn modelId="{0ADA6E4D-E96D-4945-A9D1-93980B6FFD96}" type="presParOf" srcId="{C92DEEA8-D696-45A7-93CB-9B72A5A8DBF2}" destId="{5872BF26-7091-4981-AE3F-7B46FA69DA52}" srcOrd="3" destOrd="0" presId="urn:microsoft.com/office/officeart/2008/layout/VerticalCurvedList"/>
    <dgm:cxn modelId="{4C63375D-C35D-4A25-A6DB-0AFEA6AC47A2}" type="presParOf" srcId="{C92DEEA8-D696-45A7-93CB-9B72A5A8DBF2}" destId="{06A9583E-9240-4724-BB4E-5977D018AD17}" srcOrd="4" destOrd="0" presId="urn:microsoft.com/office/officeart/2008/layout/VerticalCurvedList"/>
    <dgm:cxn modelId="{3DC6D527-DDB8-468B-9E40-08E37951C346}" type="presParOf" srcId="{06A9583E-9240-4724-BB4E-5977D018AD17}" destId="{FCC877FB-C205-4B9E-9846-AEC2C1339673}" srcOrd="0" destOrd="0" presId="urn:microsoft.com/office/officeart/2008/layout/VerticalCurvedList"/>
    <dgm:cxn modelId="{422A09DE-88D3-4308-95F2-5CBF0DDBFC54}" type="presParOf" srcId="{C92DEEA8-D696-45A7-93CB-9B72A5A8DBF2}" destId="{8FE32FE8-C9B9-41EB-A761-57863E8251FB}" srcOrd="5" destOrd="0" presId="urn:microsoft.com/office/officeart/2008/layout/VerticalCurvedList"/>
    <dgm:cxn modelId="{2E92FB17-CE19-4564-BF97-199BFD8BE578}" type="presParOf" srcId="{C92DEEA8-D696-45A7-93CB-9B72A5A8DBF2}" destId="{3E103F15-AD9A-4D7B-A842-920E13E9FFF8}" srcOrd="6" destOrd="0" presId="urn:microsoft.com/office/officeart/2008/layout/VerticalCurvedList"/>
    <dgm:cxn modelId="{6E1F0116-FD2D-4AEF-A819-D4AEB5537352}" type="presParOf" srcId="{3E103F15-AD9A-4D7B-A842-920E13E9FFF8}" destId="{614C2454-D26D-488A-AC58-468F9C4605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94E978-1CCA-411A-BBFE-F8AA1E3EF7B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pPr rtl="1"/>
          <a:endParaRPr lang="ar-SA"/>
        </a:p>
      </dgm:t>
    </dgm:pt>
    <dgm:pt modelId="{EA8BC244-9D27-4917-8478-CCF85EB050BC}">
      <dgm:prSet phldrT="[نص]" custT="1"/>
      <dgm:spPr/>
      <dgm:t>
        <a:bodyPr/>
        <a:lstStyle/>
        <a:p>
          <a:pPr rtl="1"/>
          <a:r>
            <a:rPr lang="ar-SA" sz="3200" b="1" dirty="0" smtClean="0"/>
            <a:t>كيف سننفذ قرارات التخطيط؟ </a:t>
          </a:r>
          <a:endParaRPr lang="ar-SA" sz="3200" dirty="0"/>
        </a:p>
      </dgm:t>
    </dgm:pt>
    <dgm:pt modelId="{27E47F39-4536-472A-9AFB-951FA1BFF25D}" type="parTrans" cxnId="{C9741A57-8DF3-40A9-BC85-3C0910091A03}">
      <dgm:prSet/>
      <dgm:spPr/>
      <dgm:t>
        <a:bodyPr/>
        <a:lstStyle/>
        <a:p>
          <a:pPr rtl="1"/>
          <a:endParaRPr lang="ar-SA"/>
        </a:p>
      </dgm:t>
    </dgm:pt>
    <dgm:pt modelId="{69F0D307-8AD9-44FD-BEFB-1F94054B4D54}" type="sibTrans" cxnId="{C9741A57-8DF3-40A9-BC85-3C0910091A03}">
      <dgm:prSet/>
      <dgm:spPr/>
      <dgm:t>
        <a:bodyPr/>
        <a:lstStyle/>
        <a:p>
          <a:pPr rtl="1"/>
          <a:endParaRPr lang="ar-SA"/>
        </a:p>
      </dgm:t>
    </dgm:pt>
    <dgm:pt modelId="{2ADFD6CB-B686-485E-A2BB-56C75B515B71}">
      <dgm:prSet phldrT="[نص]" custT="1"/>
      <dgm:spPr/>
      <dgm:t>
        <a:bodyPr/>
        <a:lstStyle/>
        <a:p>
          <a:pPr rtl="1"/>
          <a:r>
            <a:rPr lang="ar-SA" sz="2800" dirty="0" smtClean="0"/>
            <a:t>قرارات التنفيذ</a:t>
          </a:r>
          <a:endParaRPr lang="ar-SA" sz="2800" dirty="0"/>
        </a:p>
      </dgm:t>
    </dgm:pt>
    <dgm:pt modelId="{BD3D85BB-1BEB-48CD-BFCE-21CFF26FC0FF}" type="parTrans" cxnId="{889FC380-21CB-4707-8D37-A6B4F823377B}">
      <dgm:prSet/>
      <dgm:spPr/>
      <dgm:t>
        <a:bodyPr/>
        <a:lstStyle/>
        <a:p>
          <a:pPr rtl="1"/>
          <a:endParaRPr lang="ar-SA"/>
        </a:p>
      </dgm:t>
    </dgm:pt>
    <dgm:pt modelId="{6093BA65-82CC-4387-BF1A-5B6F1448ABDF}" type="sibTrans" cxnId="{889FC380-21CB-4707-8D37-A6B4F823377B}">
      <dgm:prSet/>
      <dgm:spPr/>
      <dgm:t>
        <a:bodyPr/>
        <a:lstStyle/>
        <a:p>
          <a:pPr rtl="1"/>
          <a:endParaRPr lang="ar-SA"/>
        </a:p>
      </dgm:t>
    </dgm:pt>
    <dgm:pt modelId="{707A056D-11C2-44A4-BD01-CF3741E0D916}">
      <dgm:prSet phldrT="[نص]" custT="1"/>
      <dgm:spPr/>
      <dgm:t>
        <a:bodyPr/>
        <a:lstStyle/>
        <a:p>
          <a:pPr rtl="1"/>
          <a:r>
            <a:rPr lang="ar-SA" sz="3200" b="1" dirty="0" smtClean="0"/>
            <a:t>وهي القرارات التي تتخذ عند وجود صعوبة في التنفيذ.</a:t>
          </a:r>
          <a:endParaRPr lang="ar-SA" sz="3200" dirty="0"/>
        </a:p>
      </dgm:t>
    </dgm:pt>
    <dgm:pt modelId="{2B06B15E-5740-4F6C-9566-57A05A6C2CEF}" type="parTrans" cxnId="{150138F3-2409-4F51-BC0C-35A17B95D5DE}">
      <dgm:prSet/>
      <dgm:spPr/>
      <dgm:t>
        <a:bodyPr/>
        <a:lstStyle/>
        <a:p>
          <a:pPr rtl="1"/>
          <a:endParaRPr lang="ar-SA"/>
        </a:p>
      </dgm:t>
    </dgm:pt>
    <dgm:pt modelId="{EB542321-411E-4375-8F34-A038261A0B18}" type="sibTrans" cxnId="{150138F3-2409-4F51-BC0C-35A17B95D5DE}">
      <dgm:prSet/>
      <dgm:spPr/>
      <dgm:t>
        <a:bodyPr/>
        <a:lstStyle/>
        <a:p>
          <a:pPr rtl="1"/>
          <a:endParaRPr lang="ar-SA"/>
        </a:p>
      </dgm:t>
    </dgm:pt>
    <dgm:pt modelId="{BF6864DA-5BC3-4040-974E-33BC59224EF7}">
      <dgm:prSet phldrT="[نص]"/>
      <dgm:spPr/>
      <dgm:t>
        <a:bodyPr/>
        <a:lstStyle/>
        <a:p>
          <a:pPr rtl="1"/>
          <a:r>
            <a:rPr lang="ar-SA" dirty="0" smtClean="0"/>
            <a:t>قرارات التعديل</a:t>
          </a:r>
          <a:endParaRPr lang="ar-SA" dirty="0"/>
        </a:p>
      </dgm:t>
    </dgm:pt>
    <dgm:pt modelId="{709A01D9-E2CB-415A-99D2-1A42D8774FF7}" type="parTrans" cxnId="{EB772E04-6300-41E6-8230-62530A797F8F}">
      <dgm:prSet/>
      <dgm:spPr/>
      <dgm:t>
        <a:bodyPr/>
        <a:lstStyle/>
        <a:p>
          <a:pPr rtl="1"/>
          <a:endParaRPr lang="ar-SA"/>
        </a:p>
      </dgm:t>
    </dgm:pt>
    <dgm:pt modelId="{CB3F0208-8C24-4AE4-8E5C-04CEC0ED0470}" type="sibTrans" cxnId="{EB772E04-6300-41E6-8230-62530A797F8F}">
      <dgm:prSet/>
      <dgm:spPr/>
      <dgm:t>
        <a:bodyPr/>
        <a:lstStyle/>
        <a:p>
          <a:pPr rtl="1"/>
          <a:endParaRPr lang="ar-SA"/>
        </a:p>
      </dgm:t>
    </dgm:pt>
    <dgm:pt modelId="{BE930408-BE33-4288-BDC8-2B703CE4C6A6}">
      <dgm:prSet phldrT="[نص]"/>
      <dgm:spPr/>
      <dgm:t>
        <a:bodyPr/>
        <a:lstStyle/>
        <a:p>
          <a:pPr rtl="1"/>
          <a:r>
            <a:rPr lang="ar-SA" b="1" dirty="0" smtClean="0"/>
            <a:t>مثل البدء بالتمرين، تحديد محطة البدء.</a:t>
          </a:r>
          <a:endParaRPr lang="ar-SA" dirty="0"/>
        </a:p>
      </dgm:t>
    </dgm:pt>
    <dgm:pt modelId="{7C0210AD-09C2-40BC-B0D5-AB8B90BEFD6C}" type="parTrans" cxnId="{DCBE2F23-8BE5-4FFF-9301-AA9157E1CC84}">
      <dgm:prSet/>
      <dgm:spPr/>
      <dgm:t>
        <a:bodyPr/>
        <a:lstStyle/>
        <a:p>
          <a:pPr rtl="1"/>
          <a:endParaRPr lang="ar-SA"/>
        </a:p>
      </dgm:t>
    </dgm:pt>
    <dgm:pt modelId="{517D9351-34A1-496C-8B0A-7F815E52B5CF}" type="sibTrans" cxnId="{DCBE2F23-8BE5-4FFF-9301-AA9157E1CC84}">
      <dgm:prSet/>
      <dgm:spPr/>
      <dgm:t>
        <a:bodyPr/>
        <a:lstStyle/>
        <a:p>
          <a:pPr rtl="1"/>
          <a:endParaRPr lang="ar-SA"/>
        </a:p>
      </dgm:t>
    </dgm:pt>
    <dgm:pt modelId="{BD21E3E8-A634-4ABC-AAB9-9C467B7CC3C4}">
      <dgm:prSet phldrT="[نص]"/>
      <dgm:spPr/>
      <dgm:t>
        <a:bodyPr/>
        <a:lstStyle/>
        <a:p>
          <a:pPr rtl="1"/>
          <a:r>
            <a:rPr lang="ar-SA" dirty="0" smtClean="0"/>
            <a:t>قرارات اخرى</a:t>
          </a:r>
          <a:endParaRPr lang="ar-SA" dirty="0"/>
        </a:p>
      </dgm:t>
    </dgm:pt>
    <dgm:pt modelId="{678BCB48-D103-4E7E-BA38-648AEE53E697}" type="parTrans" cxnId="{9D3AC83E-1472-4014-9036-5083F28DE690}">
      <dgm:prSet/>
      <dgm:spPr/>
      <dgm:t>
        <a:bodyPr/>
        <a:lstStyle/>
        <a:p>
          <a:pPr rtl="1"/>
          <a:endParaRPr lang="ar-SA"/>
        </a:p>
      </dgm:t>
    </dgm:pt>
    <dgm:pt modelId="{00A1EA11-CCBB-47A7-8B03-047A9B923A67}" type="sibTrans" cxnId="{9D3AC83E-1472-4014-9036-5083F28DE690}">
      <dgm:prSet/>
      <dgm:spPr/>
      <dgm:t>
        <a:bodyPr/>
        <a:lstStyle/>
        <a:p>
          <a:pPr rtl="1"/>
          <a:endParaRPr lang="ar-SA"/>
        </a:p>
      </dgm:t>
    </dgm:pt>
    <dgm:pt modelId="{69A9F0AF-1DB0-4B2B-91BB-6497A7D5B3AE}" type="pres">
      <dgm:prSet presAssocID="{0F94E978-1CCA-411A-BBFE-F8AA1E3EF7B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D6062F77-31BC-45FB-8B39-728ACA5971EA}" type="pres">
      <dgm:prSet presAssocID="{EA8BC244-9D27-4917-8478-CCF85EB050BC}" presName="composite" presStyleCnt="0"/>
      <dgm:spPr/>
    </dgm:pt>
    <dgm:pt modelId="{D043DBBF-9D62-4B8E-A9F0-392AD6C5292B}" type="pres">
      <dgm:prSet presAssocID="{EA8BC244-9D27-4917-8478-CCF85EB050BC}" presName="bentUpArrow1" presStyleLbl="alignImgPlace1" presStyleIdx="0" presStyleCnt="2"/>
      <dgm:spPr/>
    </dgm:pt>
    <dgm:pt modelId="{761681FB-9967-4397-AFF8-AE9E5870C3F1}" type="pres">
      <dgm:prSet presAssocID="{EA8BC244-9D27-4917-8478-CCF85EB050BC}" presName="ParentText" presStyleLbl="node1" presStyleIdx="0" presStyleCnt="3" custScaleX="1545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6CFA5FF-8B83-4F09-8299-8C79DF432394}" type="pres">
      <dgm:prSet presAssocID="{EA8BC244-9D27-4917-8478-CCF85EB050BC}" presName="ChildText" presStyleLbl="revTx" presStyleIdx="0" presStyleCnt="3" custLinFactNeighborX="377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B4AAF1D-704C-44FA-9993-D37F138E3167}" type="pres">
      <dgm:prSet presAssocID="{69F0D307-8AD9-44FD-BEFB-1F94054B4D54}" presName="sibTrans" presStyleCnt="0"/>
      <dgm:spPr/>
    </dgm:pt>
    <dgm:pt modelId="{16FF89DA-D321-4EDE-AB99-B0FCB2542869}" type="pres">
      <dgm:prSet presAssocID="{707A056D-11C2-44A4-BD01-CF3741E0D916}" presName="composite" presStyleCnt="0"/>
      <dgm:spPr/>
    </dgm:pt>
    <dgm:pt modelId="{B3CD0A6C-BED5-4D06-8AAE-0C35B537812B}" type="pres">
      <dgm:prSet presAssocID="{707A056D-11C2-44A4-BD01-CF3741E0D916}" presName="bentUpArrow1" presStyleLbl="alignImgPlace1" presStyleIdx="1" presStyleCnt="2"/>
      <dgm:spPr/>
    </dgm:pt>
    <dgm:pt modelId="{1EAEB777-A991-48D2-9EBE-FF8AC1C01A2B}" type="pres">
      <dgm:prSet presAssocID="{707A056D-11C2-44A4-BD01-CF3741E0D916}" presName="ParentText" presStyleLbl="node1" presStyleIdx="1" presStyleCnt="3" custScaleX="160341" custLinFactNeighborX="164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53BD254-63BF-4CF9-98E5-5FC7C5E448C5}" type="pres">
      <dgm:prSet presAssocID="{707A056D-11C2-44A4-BD01-CF3741E0D916}" presName="ChildText" presStyleLbl="revTx" presStyleIdx="1" presStyleCnt="3" custLinFactNeighborX="729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093523-6EB8-464F-BF56-221D9CA3D340}" type="pres">
      <dgm:prSet presAssocID="{EB542321-411E-4375-8F34-A038261A0B18}" presName="sibTrans" presStyleCnt="0"/>
      <dgm:spPr/>
    </dgm:pt>
    <dgm:pt modelId="{560632E4-E709-4538-B94B-A43EE1D2473A}" type="pres">
      <dgm:prSet presAssocID="{BE930408-BE33-4288-BDC8-2B703CE4C6A6}" presName="composite" presStyleCnt="0"/>
      <dgm:spPr/>
    </dgm:pt>
    <dgm:pt modelId="{9AB8F913-C657-4BFC-AC47-EB2EAB606F29}" type="pres">
      <dgm:prSet presAssocID="{BE930408-BE33-4288-BDC8-2B703CE4C6A6}" presName="ParentText" presStyleLbl="node1" presStyleIdx="2" presStyleCnt="3" custScaleX="144726" custLinFactNeighborX="171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CFD35E-BC63-4040-9364-6EE2BBD09F99}" type="pres">
      <dgm:prSet presAssocID="{BE930408-BE33-4288-BDC8-2B703CE4C6A6}" presName="FinalChildText" presStyleLbl="revTx" presStyleIdx="2" presStyleCnt="3" custLinFactNeighborX="527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00E1881-CD24-4AD9-B9D3-51F995BE7F6C}" type="presOf" srcId="{EA8BC244-9D27-4917-8478-CCF85EB050BC}" destId="{761681FB-9967-4397-AFF8-AE9E5870C3F1}" srcOrd="0" destOrd="0" presId="urn:microsoft.com/office/officeart/2005/8/layout/StepDownProcess"/>
    <dgm:cxn modelId="{C9741A57-8DF3-40A9-BC85-3C0910091A03}" srcId="{0F94E978-1CCA-411A-BBFE-F8AA1E3EF7B3}" destId="{EA8BC244-9D27-4917-8478-CCF85EB050BC}" srcOrd="0" destOrd="0" parTransId="{27E47F39-4536-472A-9AFB-951FA1BFF25D}" sibTransId="{69F0D307-8AD9-44FD-BEFB-1F94054B4D54}"/>
    <dgm:cxn modelId="{150138F3-2409-4F51-BC0C-35A17B95D5DE}" srcId="{0F94E978-1CCA-411A-BBFE-F8AA1E3EF7B3}" destId="{707A056D-11C2-44A4-BD01-CF3741E0D916}" srcOrd="1" destOrd="0" parTransId="{2B06B15E-5740-4F6C-9566-57A05A6C2CEF}" sibTransId="{EB542321-411E-4375-8F34-A038261A0B18}"/>
    <dgm:cxn modelId="{EB772E04-6300-41E6-8230-62530A797F8F}" srcId="{707A056D-11C2-44A4-BD01-CF3741E0D916}" destId="{BF6864DA-5BC3-4040-974E-33BC59224EF7}" srcOrd="0" destOrd="0" parTransId="{709A01D9-E2CB-415A-99D2-1A42D8774FF7}" sibTransId="{CB3F0208-8C24-4AE4-8E5C-04CEC0ED0470}"/>
    <dgm:cxn modelId="{D4FE88C0-B1BC-4743-9F98-D2B86BB68391}" type="presOf" srcId="{707A056D-11C2-44A4-BD01-CF3741E0D916}" destId="{1EAEB777-A991-48D2-9EBE-FF8AC1C01A2B}" srcOrd="0" destOrd="0" presId="urn:microsoft.com/office/officeart/2005/8/layout/StepDownProcess"/>
    <dgm:cxn modelId="{9D3AC83E-1472-4014-9036-5083F28DE690}" srcId="{BE930408-BE33-4288-BDC8-2B703CE4C6A6}" destId="{BD21E3E8-A634-4ABC-AAB9-9C467B7CC3C4}" srcOrd="0" destOrd="0" parTransId="{678BCB48-D103-4E7E-BA38-648AEE53E697}" sibTransId="{00A1EA11-CCBB-47A7-8B03-047A9B923A67}"/>
    <dgm:cxn modelId="{DCBE2F23-8BE5-4FFF-9301-AA9157E1CC84}" srcId="{0F94E978-1CCA-411A-BBFE-F8AA1E3EF7B3}" destId="{BE930408-BE33-4288-BDC8-2B703CE4C6A6}" srcOrd="2" destOrd="0" parTransId="{7C0210AD-09C2-40BC-B0D5-AB8B90BEFD6C}" sibTransId="{517D9351-34A1-496C-8B0A-7F815E52B5CF}"/>
    <dgm:cxn modelId="{7D80C277-2EBE-48AB-96F5-BD8BBE5B55CB}" type="presOf" srcId="{0F94E978-1CCA-411A-BBFE-F8AA1E3EF7B3}" destId="{69A9F0AF-1DB0-4B2B-91BB-6497A7D5B3AE}" srcOrd="0" destOrd="0" presId="urn:microsoft.com/office/officeart/2005/8/layout/StepDownProcess"/>
    <dgm:cxn modelId="{889FC380-21CB-4707-8D37-A6B4F823377B}" srcId="{EA8BC244-9D27-4917-8478-CCF85EB050BC}" destId="{2ADFD6CB-B686-485E-A2BB-56C75B515B71}" srcOrd="0" destOrd="0" parTransId="{BD3D85BB-1BEB-48CD-BFCE-21CFF26FC0FF}" sibTransId="{6093BA65-82CC-4387-BF1A-5B6F1448ABDF}"/>
    <dgm:cxn modelId="{4E70CE87-3441-4F52-B880-8540311996D2}" type="presOf" srcId="{BE930408-BE33-4288-BDC8-2B703CE4C6A6}" destId="{9AB8F913-C657-4BFC-AC47-EB2EAB606F29}" srcOrd="0" destOrd="0" presId="urn:microsoft.com/office/officeart/2005/8/layout/StepDownProcess"/>
    <dgm:cxn modelId="{1DD4BDB3-FD60-4A3D-B3D2-E953A1176DEA}" type="presOf" srcId="{BF6864DA-5BC3-4040-974E-33BC59224EF7}" destId="{653BD254-63BF-4CF9-98E5-5FC7C5E448C5}" srcOrd="0" destOrd="0" presId="urn:microsoft.com/office/officeart/2005/8/layout/StepDownProcess"/>
    <dgm:cxn modelId="{09B088E5-8C3F-423B-B20D-2F538E093005}" type="presOf" srcId="{BD21E3E8-A634-4ABC-AAB9-9C467B7CC3C4}" destId="{BACFD35E-BC63-4040-9364-6EE2BBD09F99}" srcOrd="0" destOrd="0" presId="urn:microsoft.com/office/officeart/2005/8/layout/StepDownProcess"/>
    <dgm:cxn modelId="{974765DA-ABE1-42F1-9A20-2C5ED24F1F84}" type="presOf" srcId="{2ADFD6CB-B686-485E-A2BB-56C75B515B71}" destId="{36CFA5FF-8B83-4F09-8299-8C79DF432394}" srcOrd="0" destOrd="0" presId="urn:microsoft.com/office/officeart/2005/8/layout/StepDownProcess"/>
    <dgm:cxn modelId="{66A2C1A9-7FB6-46CD-B4B4-F24FF93E746B}" type="presParOf" srcId="{69A9F0AF-1DB0-4B2B-91BB-6497A7D5B3AE}" destId="{D6062F77-31BC-45FB-8B39-728ACA5971EA}" srcOrd="0" destOrd="0" presId="urn:microsoft.com/office/officeart/2005/8/layout/StepDownProcess"/>
    <dgm:cxn modelId="{0C99755B-0960-4188-AF69-0584C4F31450}" type="presParOf" srcId="{D6062F77-31BC-45FB-8B39-728ACA5971EA}" destId="{D043DBBF-9D62-4B8E-A9F0-392AD6C5292B}" srcOrd="0" destOrd="0" presId="urn:microsoft.com/office/officeart/2005/8/layout/StepDownProcess"/>
    <dgm:cxn modelId="{F1263BB2-1A67-49C3-B159-5264A1D5E0D4}" type="presParOf" srcId="{D6062F77-31BC-45FB-8B39-728ACA5971EA}" destId="{761681FB-9967-4397-AFF8-AE9E5870C3F1}" srcOrd="1" destOrd="0" presId="urn:microsoft.com/office/officeart/2005/8/layout/StepDownProcess"/>
    <dgm:cxn modelId="{B428F64D-0A8A-45F7-A71D-0F5DB208DB45}" type="presParOf" srcId="{D6062F77-31BC-45FB-8B39-728ACA5971EA}" destId="{36CFA5FF-8B83-4F09-8299-8C79DF432394}" srcOrd="2" destOrd="0" presId="urn:microsoft.com/office/officeart/2005/8/layout/StepDownProcess"/>
    <dgm:cxn modelId="{A7EB9151-AE52-4A2A-BB6F-F72272B9202E}" type="presParOf" srcId="{69A9F0AF-1DB0-4B2B-91BB-6497A7D5B3AE}" destId="{4B4AAF1D-704C-44FA-9993-D37F138E3167}" srcOrd="1" destOrd="0" presId="urn:microsoft.com/office/officeart/2005/8/layout/StepDownProcess"/>
    <dgm:cxn modelId="{75561059-2D70-4709-A6F3-89399C9BC129}" type="presParOf" srcId="{69A9F0AF-1DB0-4B2B-91BB-6497A7D5B3AE}" destId="{16FF89DA-D321-4EDE-AB99-B0FCB2542869}" srcOrd="2" destOrd="0" presId="urn:microsoft.com/office/officeart/2005/8/layout/StepDownProcess"/>
    <dgm:cxn modelId="{DBD67E95-445E-49A0-A5D0-D8A4A97D3045}" type="presParOf" srcId="{16FF89DA-D321-4EDE-AB99-B0FCB2542869}" destId="{B3CD0A6C-BED5-4D06-8AAE-0C35B537812B}" srcOrd="0" destOrd="0" presId="urn:microsoft.com/office/officeart/2005/8/layout/StepDownProcess"/>
    <dgm:cxn modelId="{2AF0EC2F-F84F-4B04-8F88-6F9BAE19DD3C}" type="presParOf" srcId="{16FF89DA-D321-4EDE-AB99-B0FCB2542869}" destId="{1EAEB777-A991-48D2-9EBE-FF8AC1C01A2B}" srcOrd="1" destOrd="0" presId="urn:microsoft.com/office/officeart/2005/8/layout/StepDownProcess"/>
    <dgm:cxn modelId="{217483D6-867D-4691-8579-EBDCF90836F1}" type="presParOf" srcId="{16FF89DA-D321-4EDE-AB99-B0FCB2542869}" destId="{653BD254-63BF-4CF9-98E5-5FC7C5E448C5}" srcOrd="2" destOrd="0" presId="urn:microsoft.com/office/officeart/2005/8/layout/StepDownProcess"/>
    <dgm:cxn modelId="{1BC81245-3220-4DB9-8542-049E2D26FC17}" type="presParOf" srcId="{69A9F0AF-1DB0-4B2B-91BB-6497A7D5B3AE}" destId="{98093523-6EB8-464F-BF56-221D9CA3D340}" srcOrd="3" destOrd="0" presId="urn:microsoft.com/office/officeart/2005/8/layout/StepDownProcess"/>
    <dgm:cxn modelId="{D8E84120-52E8-48E1-A33F-BD8D943FA5DB}" type="presParOf" srcId="{69A9F0AF-1DB0-4B2B-91BB-6497A7D5B3AE}" destId="{560632E4-E709-4538-B94B-A43EE1D2473A}" srcOrd="4" destOrd="0" presId="urn:microsoft.com/office/officeart/2005/8/layout/StepDownProcess"/>
    <dgm:cxn modelId="{EF811535-E2C5-4838-A827-E06998A5389A}" type="presParOf" srcId="{560632E4-E709-4538-B94B-A43EE1D2473A}" destId="{9AB8F913-C657-4BFC-AC47-EB2EAB606F29}" srcOrd="0" destOrd="0" presId="urn:microsoft.com/office/officeart/2005/8/layout/StepDownProcess"/>
    <dgm:cxn modelId="{68EFC718-2B0F-411F-89BC-77A4720A2D32}" type="presParOf" srcId="{560632E4-E709-4538-B94B-A43EE1D2473A}" destId="{BACFD35E-BC63-4040-9364-6EE2BBD09F9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F252A9-80DD-41B5-A7DF-2AF8C24A98B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B1BAE86C-E757-4A21-BEC6-7BB9A5BBE5DB}">
      <dgm:prSet phldrT="[نص]" custT="1"/>
      <dgm:spPr/>
      <dgm:t>
        <a:bodyPr/>
        <a:lstStyle/>
        <a:p>
          <a:pPr rtl="1"/>
          <a:r>
            <a:rPr lang="ar-SA" sz="3600" dirty="0" smtClean="0"/>
            <a:t>الاساليب</a:t>
          </a:r>
          <a:endParaRPr lang="ar-SA" sz="3600" dirty="0"/>
        </a:p>
      </dgm:t>
    </dgm:pt>
    <dgm:pt modelId="{6E839AED-68FC-4B92-A7B6-39EBC9E8E919}" type="parTrans" cxnId="{FB240F87-7A57-4E54-A8ED-1C7660190610}">
      <dgm:prSet/>
      <dgm:spPr/>
      <dgm:t>
        <a:bodyPr/>
        <a:lstStyle/>
        <a:p>
          <a:pPr rtl="1"/>
          <a:endParaRPr lang="ar-SA" sz="3600"/>
        </a:p>
      </dgm:t>
    </dgm:pt>
    <dgm:pt modelId="{7A751CD1-8920-4FF3-920F-B020A3230037}" type="sibTrans" cxnId="{FB240F87-7A57-4E54-A8ED-1C7660190610}">
      <dgm:prSet/>
      <dgm:spPr/>
      <dgm:t>
        <a:bodyPr/>
        <a:lstStyle/>
        <a:p>
          <a:pPr rtl="1"/>
          <a:endParaRPr lang="ar-SA" sz="3600"/>
        </a:p>
      </dgm:t>
    </dgm:pt>
    <dgm:pt modelId="{DE99E58F-185C-4DB3-9E01-14BBD46DDDA3}">
      <dgm:prSet phldrT="[نص]" custT="1"/>
      <dgm:spPr/>
      <dgm:t>
        <a:bodyPr/>
        <a:lstStyle/>
        <a:p>
          <a:pPr rtl="1"/>
          <a:r>
            <a:rPr lang="ar-SA" sz="3600" dirty="0" smtClean="0"/>
            <a:t>غير المباشرة</a:t>
          </a:r>
          <a:endParaRPr lang="ar-SA" sz="3600" dirty="0"/>
        </a:p>
      </dgm:t>
    </dgm:pt>
    <dgm:pt modelId="{76B88014-0916-4B39-A6A2-E5AACF4512C6}" type="parTrans" cxnId="{F4575E4E-F85A-48E8-9EB6-33BB7F454CD5}">
      <dgm:prSet/>
      <dgm:spPr/>
      <dgm:t>
        <a:bodyPr/>
        <a:lstStyle/>
        <a:p>
          <a:pPr rtl="1"/>
          <a:endParaRPr lang="ar-SA" sz="3600"/>
        </a:p>
      </dgm:t>
    </dgm:pt>
    <dgm:pt modelId="{31E34003-1B36-4FB3-9268-2CE3E9BDEEAC}" type="sibTrans" cxnId="{F4575E4E-F85A-48E8-9EB6-33BB7F454CD5}">
      <dgm:prSet/>
      <dgm:spPr/>
      <dgm:t>
        <a:bodyPr/>
        <a:lstStyle/>
        <a:p>
          <a:pPr rtl="1"/>
          <a:endParaRPr lang="ar-SA" sz="3600"/>
        </a:p>
      </dgm:t>
    </dgm:pt>
    <dgm:pt modelId="{6DF9B62E-36B1-4951-98E5-EBDE30C09939}">
      <dgm:prSet phldrT="[نص]" custT="1"/>
      <dgm:spPr/>
      <dgm:t>
        <a:bodyPr/>
        <a:lstStyle/>
        <a:p>
          <a:pPr rtl="1"/>
          <a:r>
            <a:rPr lang="ar-SA" sz="3600" dirty="0" smtClean="0"/>
            <a:t>والابداع </a:t>
          </a:r>
          <a:endParaRPr lang="ar-SA" sz="3600" dirty="0"/>
        </a:p>
      </dgm:t>
    </dgm:pt>
    <dgm:pt modelId="{42E3F148-96D5-4A05-A6DC-252164271684}" type="parTrans" cxnId="{668CF584-EDCD-45BB-B02B-9F6137926D27}">
      <dgm:prSet/>
      <dgm:spPr/>
      <dgm:t>
        <a:bodyPr/>
        <a:lstStyle/>
        <a:p>
          <a:pPr rtl="1"/>
          <a:endParaRPr lang="ar-SA" sz="3600"/>
        </a:p>
      </dgm:t>
    </dgm:pt>
    <dgm:pt modelId="{C9BF9B5F-F767-43D8-8FEE-09FA15DB8AB5}" type="sibTrans" cxnId="{668CF584-EDCD-45BB-B02B-9F6137926D27}">
      <dgm:prSet/>
      <dgm:spPr/>
      <dgm:t>
        <a:bodyPr/>
        <a:lstStyle/>
        <a:p>
          <a:pPr rtl="1"/>
          <a:endParaRPr lang="ar-SA" sz="3600"/>
        </a:p>
      </dgm:t>
    </dgm:pt>
    <dgm:pt modelId="{F404BEDF-67D8-440A-8451-EB89474E0607}">
      <dgm:prSet phldrT="[نص]" custT="1"/>
      <dgm:spPr/>
      <dgm:t>
        <a:bodyPr/>
        <a:lstStyle/>
        <a:p>
          <a:pPr rtl="1"/>
          <a:r>
            <a:rPr lang="ar-SA" sz="3600" dirty="0" smtClean="0"/>
            <a:t>الاكتشاف</a:t>
          </a:r>
          <a:endParaRPr lang="ar-SA" sz="3600" dirty="0"/>
        </a:p>
      </dgm:t>
    </dgm:pt>
    <dgm:pt modelId="{07F10FF7-3F26-4F71-912F-D5751083F842}" type="parTrans" cxnId="{69B64396-91AD-4EB2-8B17-173B4356351C}">
      <dgm:prSet/>
      <dgm:spPr/>
      <dgm:t>
        <a:bodyPr/>
        <a:lstStyle/>
        <a:p>
          <a:pPr rtl="1"/>
          <a:endParaRPr lang="ar-SA" sz="3600"/>
        </a:p>
      </dgm:t>
    </dgm:pt>
    <dgm:pt modelId="{74A8A343-0AFE-46B9-9A8C-8B504D6DA4AD}" type="sibTrans" cxnId="{69B64396-91AD-4EB2-8B17-173B4356351C}">
      <dgm:prSet/>
      <dgm:spPr/>
      <dgm:t>
        <a:bodyPr/>
        <a:lstStyle/>
        <a:p>
          <a:pPr rtl="1"/>
          <a:endParaRPr lang="ar-SA" sz="3600"/>
        </a:p>
      </dgm:t>
    </dgm:pt>
    <dgm:pt modelId="{70930A70-BFA5-4BC9-8262-1FD26780AA2B}">
      <dgm:prSet phldrT="[نص]" custT="1"/>
      <dgm:spPr/>
      <dgm:t>
        <a:bodyPr/>
        <a:lstStyle/>
        <a:p>
          <a:pPr rtl="1"/>
          <a:r>
            <a:rPr lang="ar-SA" sz="3600" dirty="0" smtClean="0"/>
            <a:t>المباشرة </a:t>
          </a:r>
          <a:endParaRPr lang="ar-SA" sz="3600" dirty="0"/>
        </a:p>
      </dgm:t>
    </dgm:pt>
    <dgm:pt modelId="{FEA4F0C6-A8A7-450E-9317-211F5A05BA9A}" type="parTrans" cxnId="{67EA12A9-397E-44FE-939A-D1C8D667AE21}">
      <dgm:prSet/>
      <dgm:spPr/>
      <dgm:t>
        <a:bodyPr/>
        <a:lstStyle/>
        <a:p>
          <a:pPr rtl="1"/>
          <a:endParaRPr lang="ar-SA" sz="3600"/>
        </a:p>
      </dgm:t>
    </dgm:pt>
    <dgm:pt modelId="{0908292E-F7FD-4D03-8643-857A10A3890E}" type="sibTrans" cxnId="{67EA12A9-397E-44FE-939A-D1C8D667AE21}">
      <dgm:prSet/>
      <dgm:spPr/>
      <dgm:t>
        <a:bodyPr/>
        <a:lstStyle/>
        <a:p>
          <a:pPr rtl="1"/>
          <a:endParaRPr lang="ar-SA" sz="3600"/>
        </a:p>
      </dgm:t>
    </dgm:pt>
    <dgm:pt modelId="{96FC1B75-7596-46B4-BBAB-EE46B6DBE5C9}">
      <dgm:prSet phldrT="[نص]" custT="1"/>
      <dgm:spPr/>
      <dgm:t>
        <a:bodyPr/>
        <a:lstStyle/>
        <a:p>
          <a:pPr rtl="1"/>
          <a:r>
            <a:rPr lang="ar-SA" sz="3600" dirty="0" smtClean="0"/>
            <a:t>الاتباع والتطبيق</a:t>
          </a:r>
          <a:endParaRPr lang="ar-SA" sz="3600" dirty="0"/>
        </a:p>
      </dgm:t>
    </dgm:pt>
    <dgm:pt modelId="{6720BFD6-CD9A-419E-96E7-FE555F4DB9A0}" type="parTrans" cxnId="{34EDDF15-EF75-4259-975A-08714D73626F}">
      <dgm:prSet/>
      <dgm:spPr/>
      <dgm:t>
        <a:bodyPr/>
        <a:lstStyle/>
        <a:p>
          <a:pPr rtl="1"/>
          <a:endParaRPr lang="ar-SA" sz="3600"/>
        </a:p>
      </dgm:t>
    </dgm:pt>
    <dgm:pt modelId="{47C315CB-AB1F-4C1F-AEB0-7EC9CA3A8B3A}" type="sibTrans" cxnId="{34EDDF15-EF75-4259-975A-08714D73626F}">
      <dgm:prSet/>
      <dgm:spPr/>
      <dgm:t>
        <a:bodyPr/>
        <a:lstStyle/>
        <a:p>
          <a:pPr rtl="1"/>
          <a:endParaRPr lang="ar-SA" sz="3600"/>
        </a:p>
      </dgm:t>
    </dgm:pt>
    <dgm:pt modelId="{28DB18AB-938C-4AC9-957A-62EA21C5F6D7}" type="pres">
      <dgm:prSet presAssocID="{B1F252A9-80DD-41B5-A7DF-2AF8C24A98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CE8F591E-1BAD-4F4B-BC07-5B14E8398F2B}" type="pres">
      <dgm:prSet presAssocID="{B1BAE86C-E757-4A21-BEC6-7BB9A5BBE5DB}" presName="hierRoot1" presStyleCnt="0"/>
      <dgm:spPr/>
    </dgm:pt>
    <dgm:pt modelId="{F306B446-3F53-4609-A42F-4F21DB81AC96}" type="pres">
      <dgm:prSet presAssocID="{B1BAE86C-E757-4A21-BEC6-7BB9A5BBE5DB}" presName="composite" presStyleCnt="0"/>
      <dgm:spPr/>
    </dgm:pt>
    <dgm:pt modelId="{5BBEE793-FBD1-4039-BE10-1D6B81C71C68}" type="pres">
      <dgm:prSet presAssocID="{B1BAE86C-E757-4A21-BEC6-7BB9A5BBE5DB}" presName="background" presStyleLbl="node0" presStyleIdx="0" presStyleCnt="1"/>
      <dgm:spPr/>
    </dgm:pt>
    <dgm:pt modelId="{D0363A4F-0CFF-43DA-A61C-F4E4340E03EE}" type="pres">
      <dgm:prSet presAssocID="{B1BAE86C-E757-4A21-BEC6-7BB9A5BBE5D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C584CDF-756E-478B-8BC2-69703776635C}" type="pres">
      <dgm:prSet presAssocID="{B1BAE86C-E757-4A21-BEC6-7BB9A5BBE5DB}" presName="hierChild2" presStyleCnt="0"/>
      <dgm:spPr/>
    </dgm:pt>
    <dgm:pt modelId="{6C1BC578-9DDC-4C3D-87E7-6A98D6A67758}" type="pres">
      <dgm:prSet presAssocID="{76B88014-0916-4B39-A6A2-E5AACF4512C6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19F0DA0F-BCF7-441D-A925-FB85D831058B}" type="pres">
      <dgm:prSet presAssocID="{DE99E58F-185C-4DB3-9E01-14BBD46DDDA3}" presName="hierRoot2" presStyleCnt="0"/>
      <dgm:spPr/>
    </dgm:pt>
    <dgm:pt modelId="{80F9D019-98C6-4A6E-BDA6-9255D5896E89}" type="pres">
      <dgm:prSet presAssocID="{DE99E58F-185C-4DB3-9E01-14BBD46DDDA3}" presName="composite2" presStyleCnt="0"/>
      <dgm:spPr/>
    </dgm:pt>
    <dgm:pt modelId="{8331A5F2-73A2-4EB6-A616-2BEAFA78E55B}" type="pres">
      <dgm:prSet presAssocID="{DE99E58F-185C-4DB3-9E01-14BBD46DDDA3}" presName="background2" presStyleLbl="node2" presStyleIdx="0" presStyleCnt="2"/>
      <dgm:spPr/>
    </dgm:pt>
    <dgm:pt modelId="{59B3F32A-C9B1-47CD-9A26-07770952B84F}" type="pres">
      <dgm:prSet presAssocID="{DE99E58F-185C-4DB3-9E01-14BBD46DDDA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76B8369-39D9-4B11-B46F-F1C0245FBED7}" type="pres">
      <dgm:prSet presAssocID="{DE99E58F-185C-4DB3-9E01-14BBD46DDDA3}" presName="hierChild3" presStyleCnt="0"/>
      <dgm:spPr/>
    </dgm:pt>
    <dgm:pt modelId="{353F3B88-67CB-4A76-9CD5-850C31E7D682}" type="pres">
      <dgm:prSet presAssocID="{42E3F148-96D5-4A05-A6DC-252164271684}" presName="Name17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E7C908C4-F6D8-493B-B1E1-2982A26907F4}" type="pres">
      <dgm:prSet presAssocID="{6DF9B62E-36B1-4951-98E5-EBDE30C09939}" presName="hierRoot3" presStyleCnt="0"/>
      <dgm:spPr/>
    </dgm:pt>
    <dgm:pt modelId="{B173E1A1-3B79-4236-A467-957585B8421A}" type="pres">
      <dgm:prSet presAssocID="{6DF9B62E-36B1-4951-98E5-EBDE30C09939}" presName="composite3" presStyleCnt="0"/>
      <dgm:spPr/>
    </dgm:pt>
    <dgm:pt modelId="{C20F9177-089E-434F-A3D0-F4FE0D1187D8}" type="pres">
      <dgm:prSet presAssocID="{6DF9B62E-36B1-4951-98E5-EBDE30C09939}" presName="background3" presStyleLbl="node3" presStyleIdx="0" presStyleCnt="3"/>
      <dgm:spPr/>
    </dgm:pt>
    <dgm:pt modelId="{7BD60E48-5F0B-4B13-B0A0-DFDAB301D055}" type="pres">
      <dgm:prSet presAssocID="{6DF9B62E-36B1-4951-98E5-EBDE30C09939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D3EF5EB-9BB6-420E-9566-0B60B6B628F0}" type="pres">
      <dgm:prSet presAssocID="{6DF9B62E-36B1-4951-98E5-EBDE30C09939}" presName="hierChild4" presStyleCnt="0"/>
      <dgm:spPr/>
    </dgm:pt>
    <dgm:pt modelId="{C74CAE59-26FB-4799-A683-34F99F595D36}" type="pres">
      <dgm:prSet presAssocID="{07F10FF7-3F26-4F71-912F-D5751083F842}" presName="Name17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F0AE9CA5-2416-4ED1-B8D0-05701F9F737B}" type="pres">
      <dgm:prSet presAssocID="{F404BEDF-67D8-440A-8451-EB89474E0607}" presName="hierRoot3" presStyleCnt="0"/>
      <dgm:spPr/>
    </dgm:pt>
    <dgm:pt modelId="{4C0C0881-F007-4F08-A046-81F1C3BF17D2}" type="pres">
      <dgm:prSet presAssocID="{F404BEDF-67D8-440A-8451-EB89474E0607}" presName="composite3" presStyleCnt="0"/>
      <dgm:spPr/>
    </dgm:pt>
    <dgm:pt modelId="{3D5CA1F8-BB10-458D-A451-B7826E722BA4}" type="pres">
      <dgm:prSet presAssocID="{F404BEDF-67D8-440A-8451-EB89474E0607}" presName="background3" presStyleLbl="node3" presStyleIdx="1" presStyleCnt="3"/>
      <dgm:spPr/>
    </dgm:pt>
    <dgm:pt modelId="{428AE914-7A9E-42F2-80C1-FC5BEF15DBE4}" type="pres">
      <dgm:prSet presAssocID="{F404BEDF-67D8-440A-8451-EB89474E0607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20FFCFA-684B-4D58-87A4-8B230AAB83D4}" type="pres">
      <dgm:prSet presAssocID="{F404BEDF-67D8-440A-8451-EB89474E0607}" presName="hierChild4" presStyleCnt="0"/>
      <dgm:spPr/>
    </dgm:pt>
    <dgm:pt modelId="{C6F1C31A-1BFB-481E-B6E4-2F1B68BB061F}" type="pres">
      <dgm:prSet presAssocID="{FEA4F0C6-A8A7-450E-9317-211F5A05BA9A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2B332446-55A8-4559-B4C4-AC17CE6AD58B}" type="pres">
      <dgm:prSet presAssocID="{70930A70-BFA5-4BC9-8262-1FD26780AA2B}" presName="hierRoot2" presStyleCnt="0"/>
      <dgm:spPr/>
    </dgm:pt>
    <dgm:pt modelId="{69F422CF-6BCC-48F1-A525-FCEB5E60B9E8}" type="pres">
      <dgm:prSet presAssocID="{70930A70-BFA5-4BC9-8262-1FD26780AA2B}" presName="composite2" presStyleCnt="0"/>
      <dgm:spPr/>
    </dgm:pt>
    <dgm:pt modelId="{CE6C8170-C65D-481A-9F2B-E50AE50AF893}" type="pres">
      <dgm:prSet presAssocID="{70930A70-BFA5-4BC9-8262-1FD26780AA2B}" presName="background2" presStyleLbl="node2" presStyleIdx="1" presStyleCnt="2"/>
      <dgm:spPr/>
    </dgm:pt>
    <dgm:pt modelId="{7D3CFFA7-D64C-4446-9455-0CA8EF3946D5}" type="pres">
      <dgm:prSet presAssocID="{70930A70-BFA5-4BC9-8262-1FD26780AA2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56809ED-045C-464D-9D1A-2D3600F93464}" type="pres">
      <dgm:prSet presAssocID="{70930A70-BFA5-4BC9-8262-1FD26780AA2B}" presName="hierChild3" presStyleCnt="0"/>
      <dgm:spPr/>
    </dgm:pt>
    <dgm:pt modelId="{F612B636-645E-4818-BEF4-E986D2BC12C4}" type="pres">
      <dgm:prSet presAssocID="{6720BFD6-CD9A-419E-96E7-FE555F4DB9A0}" presName="Name17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7FC93C96-0D19-4179-BB9D-128DB3A9A241}" type="pres">
      <dgm:prSet presAssocID="{96FC1B75-7596-46B4-BBAB-EE46B6DBE5C9}" presName="hierRoot3" presStyleCnt="0"/>
      <dgm:spPr/>
    </dgm:pt>
    <dgm:pt modelId="{598140F2-B6D1-4F4F-8C23-12F41D619CC6}" type="pres">
      <dgm:prSet presAssocID="{96FC1B75-7596-46B4-BBAB-EE46B6DBE5C9}" presName="composite3" presStyleCnt="0"/>
      <dgm:spPr/>
    </dgm:pt>
    <dgm:pt modelId="{61519795-1F04-4362-A4F1-B5AF57A29A17}" type="pres">
      <dgm:prSet presAssocID="{96FC1B75-7596-46B4-BBAB-EE46B6DBE5C9}" presName="background3" presStyleLbl="node3" presStyleIdx="2" presStyleCnt="3"/>
      <dgm:spPr/>
    </dgm:pt>
    <dgm:pt modelId="{C507E7DC-7DB4-4125-8590-6F91B60E5247}" type="pres">
      <dgm:prSet presAssocID="{96FC1B75-7596-46B4-BBAB-EE46B6DBE5C9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382DD28-9779-4BDC-9908-44D3AC1AFBDE}" type="pres">
      <dgm:prSet presAssocID="{96FC1B75-7596-46B4-BBAB-EE46B6DBE5C9}" presName="hierChild4" presStyleCnt="0"/>
      <dgm:spPr/>
    </dgm:pt>
  </dgm:ptLst>
  <dgm:cxnLst>
    <dgm:cxn modelId="{F4575E4E-F85A-48E8-9EB6-33BB7F454CD5}" srcId="{B1BAE86C-E757-4A21-BEC6-7BB9A5BBE5DB}" destId="{DE99E58F-185C-4DB3-9E01-14BBD46DDDA3}" srcOrd="0" destOrd="0" parTransId="{76B88014-0916-4B39-A6A2-E5AACF4512C6}" sibTransId="{31E34003-1B36-4FB3-9268-2CE3E9BDEEAC}"/>
    <dgm:cxn modelId="{C88D099F-CDE4-4EEB-93C3-4172D17A25B0}" type="presOf" srcId="{70930A70-BFA5-4BC9-8262-1FD26780AA2B}" destId="{7D3CFFA7-D64C-4446-9455-0CA8EF3946D5}" srcOrd="0" destOrd="0" presId="urn:microsoft.com/office/officeart/2005/8/layout/hierarchy1"/>
    <dgm:cxn modelId="{69B64396-91AD-4EB2-8B17-173B4356351C}" srcId="{DE99E58F-185C-4DB3-9E01-14BBD46DDDA3}" destId="{F404BEDF-67D8-440A-8451-EB89474E0607}" srcOrd="1" destOrd="0" parTransId="{07F10FF7-3F26-4F71-912F-D5751083F842}" sibTransId="{74A8A343-0AFE-46B9-9A8C-8B504D6DA4AD}"/>
    <dgm:cxn modelId="{EE7D5622-8134-4C49-85C2-4F79566EC228}" type="presOf" srcId="{07F10FF7-3F26-4F71-912F-D5751083F842}" destId="{C74CAE59-26FB-4799-A683-34F99F595D36}" srcOrd="0" destOrd="0" presId="urn:microsoft.com/office/officeart/2005/8/layout/hierarchy1"/>
    <dgm:cxn modelId="{87EFB4CC-D4FD-4965-BCDD-FAAE43575803}" type="presOf" srcId="{F404BEDF-67D8-440A-8451-EB89474E0607}" destId="{428AE914-7A9E-42F2-80C1-FC5BEF15DBE4}" srcOrd="0" destOrd="0" presId="urn:microsoft.com/office/officeart/2005/8/layout/hierarchy1"/>
    <dgm:cxn modelId="{67EA12A9-397E-44FE-939A-D1C8D667AE21}" srcId="{B1BAE86C-E757-4A21-BEC6-7BB9A5BBE5DB}" destId="{70930A70-BFA5-4BC9-8262-1FD26780AA2B}" srcOrd="1" destOrd="0" parTransId="{FEA4F0C6-A8A7-450E-9317-211F5A05BA9A}" sibTransId="{0908292E-F7FD-4D03-8643-857A10A3890E}"/>
    <dgm:cxn modelId="{7E8F4956-1CB8-4C12-B1A0-08FA4CA94D7F}" type="presOf" srcId="{96FC1B75-7596-46B4-BBAB-EE46B6DBE5C9}" destId="{C507E7DC-7DB4-4125-8590-6F91B60E5247}" srcOrd="0" destOrd="0" presId="urn:microsoft.com/office/officeart/2005/8/layout/hierarchy1"/>
    <dgm:cxn modelId="{668CF584-EDCD-45BB-B02B-9F6137926D27}" srcId="{DE99E58F-185C-4DB3-9E01-14BBD46DDDA3}" destId="{6DF9B62E-36B1-4951-98E5-EBDE30C09939}" srcOrd="0" destOrd="0" parTransId="{42E3F148-96D5-4A05-A6DC-252164271684}" sibTransId="{C9BF9B5F-F767-43D8-8FEE-09FA15DB8AB5}"/>
    <dgm:cxn modelId="{FB240F87-7A57-4E54-A8ED-1C7660190610}" srcId="{B1F252A9-80DD-41B5-A7DF-2AF8C24A98B5}" destId="{B1BAE86C-E757-4A21-BEC6-7BB9A5BBE5DB}" srcOrd="0" destOrd="0" parTransId="{6E839AED-68FC-4B92-A7B6-39EBC9E8E919}" sibTransId="{7A751CD1-8920-4FF3-920F-B020A3230037}"/>
    <dgm:cxn modelId="{999A6232-9D0A-4952-B685-FB10AEF9B052}" type="presOf" srcId="{42E3F148-96D5-4A05-A6DC-252164271684}" destId="{353F3B88-67CB-4A76-9CD5-850C31E7D682}" srcOrd="0" destOrd="0" presId="urn:microsoft.com/office/officeart/2005/8/layout/hierarchy1"/>
    <dgm:cxn modelId="{08296DA5-1FA6-4FEA-86A9-B03472EC52CC}" type="presOf" srcId="{6DF9B62E-36B1-4951-98E5-EBDE30C09939}" destId="{7BD60E48-5F0B-4B13-B0A0-DFDAB301D055}" srcOrd="0" destOrd="0" presId="urn:microsoft.com/office/officeart/2005/8/layout/hierarchy1"/>
    <dgm:cxn modelId="{AD8BBF80-0C71-4FAC-BA0D-B67DD237CF47}" type="presOf" srcId="{76B88014-0916-4B39-A6A2-E5AACF4512C6}" destId="{6C1BC578-9DDC-4C3D-87E7-6A98D6A67758}" srcOrd="0" destOrd="0" presId="urn:microsoft.com/office/officeart/2005/8/layout/hierarchy1"/>
    <dgm:cxn modelId="{F3A184F4-647E-4169-AF06-4E0EE261355B}" type="presOf" srcId="{6720BFD6-CD9A-419E-96E7-FE555F4DB9A0}" destId="{F612B636-645E-4818-BEF4-E986D2BC12C4}" srcOrd="0" destOrd="0" presId="urn:microsoft.com/office/officeart/2005/8/layout/hierarchy1"/>
    <dgm:cxn modelId="{88B677C9-4B3B-406E-AD68-3DDF2D729711}" type="presOf" srcId="{B1BAE86C-E757-4A21-BEC6-7BB9A5BBE5DB}" destId="{D0363A4F-0CFF-43DA-A61C-F4E4340E03EE}" srcOrd="0" destOrd="0" presId="urn:microsoft.com/office/officeart/2005/8/layout/hierarchy1"/>
    <dgm:cxn modelId="{B5A27E32-2601-4E00-991A-714C881D3135}" type="presOf" srcId="{FEA4F0C6-A8A7-450E-9317-211F5A05BA9A}" destId="{C6F1C31A-1BFB-481E-B6E4-2F1B68BB061F}" srcOrd="0" destOrd="0" presId="urn:microsoft.com/office/officeart/2005/8/layout/hierarchy1"/>
    <dgm:cxn modelId="{D57F6A56-79A1-4DEF-B27E-4B466EE1C620}" type="presOf" srcId="{B1F252A9-80DD-41B5-A7DF-2AF8C24A98B5}" destId="{28DB18AB-938C-4AC9-957A-62EA21C5F6D7}" srcOrd="0" destOrd="0" presId="urn:microsoft.com/office/officeart/2005/8/layout/hierarchy1"/>
    <dgm:cxn modelId="{34EDDF15-EF75-4259-975A-08714D73626F}" srcId="{70930A70-BFA5-4BC9-8262-1FD26780AA2B}" destId="{96FC1B75-7596-46B4-BBAB-EE46B6DBE5C9}" srcOrd="0" destOrd="0" parTransId="{6720BFD6-CD9A-419E-96E7-FE555F4DB9A0}" sibTransId="{47C315CB-AB1F-4C1F-AEB0-7EC9CA3A8B3A}"/>
    <dgm:cxn modelId="{CE08CE29-09C0-4A24-8A12-A1B73270213A}" type="presOf" srcId="{DE99E58F-185C-4DB3-9E01-14BBD46DDDA3}" destId="{59B3F32A-C9B1-47CD-9A26-07770952B84F}" srcOrd="0" destOrd="0" presId="urn:microsoft.com/office/officeart/2005/8/layout/hierarchy1"/>
    <dgm:cxn modelId="{01AF641C-5D94-417A-80A4-C418B7F3B5E0}" type="presParOf" srcId="{28DB18AB-938C-4AC9-957A-62EA21C5F6D7}" destId="{CE8F591E-1BAD-4F4B-BC07-5B14E8398F2B}" srcOrd="0" destOrd="0" presId="urn:microsoft.com/office/officeart/2005/8/layout/hierarchy1"/>
    <dgm:cxn modelId="{5713941A-EF29-4814-9B7C-2D43A25865B3}" type="presParOf" srcId="{CE8F591E-1BAD-4F4B-BC07-5B14E8398F2B}" destId="{F306B446-3F53-4609-A42F-4F21DB81AC96}" srcOrd="0" destOrd="0" presId="urn:microsoft.com/office/officeart/2005/8/layout/hierarchy1"/>
    <dgm:cxn modelId="{E41E95BB-6BA5-4081-A1D7-B0169F97D52B}" type="presParOf" srcId="{F306B446-3F53-4609-A42F-4F21DB81AC96}" destId="{5BBEE793-FBD1-4039-BE10-1D6B81C71C68}" srcOrd="0" destOrd="0" presId="urn:microsoft.com/office/officeart/2005/8/layout/hierarchy1"/>
    <dgm:cxn modelId="{8A6EBCC5-F8C3-42A3-B4E7-E9D60D6F52E0}" type="presParOf" srcId="{F306B446-3F53-4609-A42F-4F21DB81AC96}" destId="{D0363A4F-0CFF-43DA-A61C-F4E4340E03EE}" srcOrd="1" destOrd="0" presId="urn:microsoft.com/office/officeart/2005/8/layout/hierarchy1"/>
    <dgm:cxn modelId="{E910B8EF-2002-4CD7-B109-063ABC557CE9}" type="presParOf" srcId="{CE8F591E-1BAD-4F4B-BC07-5B14E8398F2B}" destId="{BC584CDF-756E-478B-8BC2-69703776635C}" srcOrd="1" destOrd="0" presId="urn:microsoft.com/office/officeart/2005/8/layout/hierarchy1"/>
    <dgm:cxn modelId="{93215973-2C52-4E60-98BB-7B7E84874EF3}" type="presParOf" srcId="{BC584CDF-756E-478B-8BC2-69703776635C}" destId="{6C1BC578-9DDC-4C3D-87E7-6A98D6A67758}" srcOrd="0" destOrd="0" presId="urn:microsoft.com/office/officeart/2005/8/layout/hierarchy1"/>
    <dgm:cxn modelId="{F92317A2-70C3-409B-B39B-855FB27E215F}" type="presParOf" srcId="{BC584CDF-756E-478B-8BC2-69703776635C}" destId="{19F0DA0F-BCF7-441D-A925-FB85D831058B}" srcOrd="1" destOrd="0" presId="urn:microsoft.com/office/officeart/2005/8/layout/hierarchy1"/>
    <dgm:cxn modelId="{2DE3209B-A5ED-4B94-B6AF-E7947A902A05}" type="presParOf" srcId="{19F0DA0F-BCF7-441D-A925-FB85D831058B}" destId="{80F9D019-98C6-4A6E-BDA6-9255D5896E89}" srcOrd="0" destOrd="0" presId="urn:microsoft.com/office/officeart/2005/8/layout/hierarchy1"/>
    <dgm:cxn modelId="{4E54F08D-67A5-4378-B7CB-9674A5938ABF}" type="presParOf" srcId="{80F9D019-98C6-4A6E-BDA6-9255D5896E89}" destId="{8331A5F2-73A2-4EB6-A616-2BEAFA78E55B}" srcOrd="0" destOrd="0" presId="urn:microsoft.com/office/officeart/2005/8/layout/hierarchy1"/>
    <dgm:cxn modelId="{4919943B-0540-4293-B9AE-BCA78905528F}" type="presParOf" srcId="{80F9D019-98C6-4A6E-BDA6-9255D5896E89}" destId="{59B3F32A-C9B1-47CD-9A26-07770952B84F}" srcOrd="1" destOrd="0" presId="urn:microsoft.com/office/officeart/2005/8/layout/hierarchy1"/>
    <dgm:cxn modelId="{250852CE-669F-4FEB-BAE7-68B332CF09E5}" type="presParOf" srcId="{19F0DA0F-BCF7-441D-A925-FB85D831058B}" destId="{A76B8369-39D9-4B11-B46F-F1C0245FBED7}" srcOrd="1" destOrd="0" presId="urn:microsoft.com/office/officeart/2005/8/layout/hierarchy1"/>
    <dgm:cxn modelId="{FB1C5595-2501-4BFA-B5D3-851DA212E1A3}" type="presParOf" srcId="{A76B8369-39D9-4B11-B46F-F1C0245FBED7}" destId="{353F3B88-67CB-4A76-9CD5-850C31E7D682}" srcOrd="0" destOrd="0" presId="urn:microsoft.com/office/officeart/2005/8/layout/hierarchy1"/>
    <dgm:cxn modelId="{E60032A3-0D8B-4292-8E20-350C4945FD1F}" type="presParOf" srcId="{A76B8369-39D9-4B11-B46F-F1C0245FBED7}" destId="{E7C908C4-F6D8-493B-B1E1-2982A26907F4}" srcOrd="1" destOrd="0" presId="urn:microsoft.com/office/officeart/2005/8/layout/hierarchy1"/>
    <dgm:cxn modelId="{755136EF-E4F2-4793-AF60-40F2B60C03EF}" type="presParOf" srcId="{E7C908C4-F6D8-493B-B1E1-2982A26907F4}" destId="{B173E1A1-3B79-4236-A467-957585B8421A}" srcOrd="0" destOrd="0" presId="urn:microsoft.com/office/officeart/2005/8/layout/hierarchy1"/>
    <dgm:cxn modelId="{10750C7B-674E-493E-A496-EC67DB254AEB}" type="presParOf" srcId="{B173E1A1-3B79-4236-A467-957585B8421A}" destId="{C20F9177-089E-434F-A3D0-F4FE0D1187D8}" srcOrd="0" destOrd="0" presId="urn:microsoft.com/office/officeart/2005/8/layout/hierarchy1"/>
    <dgm:cxn modelId="{84B13B85-48D1-4B09-B64E-DA2816DB5F6C}" type="presParOf" srcId="{B173E1A1-3B79-4236-A467-957585B8421A}" destId="{7BD60E48-5F0B-4B13-B0A0-DFDAB301D055}" srcOrd="1" destOrd="0" presId="urn:microsoft.com/office/officeart/2005/8/layout/hierarchy1"/>
    <dgm:cxn modelId="{4D74D8EE-DD9C-48A7-ABDC-F58A40DD7AEC}" type="presParOf" srcId="{E7C908C4-F6D8-493B-B1E1-2982A26907F4}" destId="{5D3EF5EB-9BB6-420E-9566-0B60B6B628F0}" srcOrd="1" destOrd="0" presId="urn:microsoft.com/office/officeart/2005/8/layout/hierarchy1"/>
    <dgm:cxn modelId="{DA275C67-BB6D-4FAA-B531-64FAE712014E}" type="presParOf" srcId="{A76B8369-39D9-4B11-B46F-F1C0245FBED7}" destId="{C74CAE59-26FB-4799-A683-34F99F595D36}" srcOrd="2" destOrd="0" presId="urn:microsoft.com/office/officeart/2005/8/layout/hierarchy1"/>
    <dgm:cxn modelId="{5F59905C-E710-4968-9A99-0FFC28832B8F}" type="presParOf" srcId="{A76B8369-39D9-4B11-B46F-F1C0245FBED7}" destId="{F0AE9CA5-2416-4ED1-B8D0-05701F9F737B}" srcOrd="3" destOrd="0" presId="urn:microsoft.com/office/officeart/2005/8/layout/hierarchy1"/>
    <dgm:cxn modelId="{69E872A8-4328-40F4-A39D-CF6D1D80F7A5}" type="presParOf" srcId="{F0AE9CA5-2416-4ED1-B8D0-05701F9F737B}" destId="{4C0C0881-F007-4F08-A046-81F1C3BF17D2}" srcOrd="0" destOrd="0" presId="urn:microsoft.com/office/officeart/2005/8/layout/hierarchy1"/>
    <dgm:cxn modelId="{EFCED6FE-B4D1-438F-A9C6-40B2EB43D5A7}" type="presParOf" srcId="{4C0C0881-F007-4F08-A046-81F1C3BF17D2}" destId="{3D5CA1F8-BB10-458D-A451-B7826E722BA4}" srcOrd="0" destOrd="0" presId="urn:microsoft.com/office/officeart/2005/8/layout/hierarchy1"/>
    <dgm:cxn modelId="{59F2831C-DBD4-4085-A2F7-471B7E953103}" type="presParOf" srcId="{4C0C0881-F007-4F08-A046-81F1C3BF17D2}" destId="{428AE914-7A9E-42F2-80C1-FC5BEF15DBE4}" srcOrd="1" destOrd="0" presId="urn:microsoft.com/office/officeart/2005/8/layout/hierarchy1"/>
    <dgm:cxn modelId="{B148806E-8E2F-4CAD-B52B-A79820EC9C8C}" type="presParOf" srcId="{F0AE9CA5-2416-4ED1-B8D0-05701F9F737B}" destId="{F20FFCFA-684B-4D58-87A4-8B230AAB83D4}" srcOrd="1" destOrd="0" presId="urn:microsoft.com/office/officeart/2005/8/layout/hierarchy1"/>
    <dgm:cxn modelId="{1D89461B-F937-4AAE-96A3-7973F25AE8E7}" type="presParOf" srcId="{BC584CDF-756E-478B-8BC2-69703776635C}" destId="{C6F1C31A-1BFB-481E-B6E4-2F1B68BB061F}" srcOrd="2" destOrd="0" presId="urn:microsoft.com/office/officeart/2005/8/layout/hierarchy1"/>
    <dgm:cxn modelId="{36F89849-5634-4B5B-8043-04444B3BFC13}" type="presParOf" srcId="{BC584CDF-756E-478B-8BC2-69703776635C}" destId="{2B332446-55A8-4559-B4C4-AC17CE6AD58B}" srcOrd="3" destOrd="0" presId="urn:microsoft.com/office/officeart/2005/8/layout/hierarchy1"/>
    <dgm:cxn modelId="{D0D1B209-AF9D-413B-A6DD-AD8CC2A8E9B2}" type="presParOf" srcId="{2B332446-55A8-4559-B4C4-AC17CE6AD58B}" destId="{69F422CF-6BCC-48F1-A525-FCEB5E60B9E8}" srcOrd="0" destOrd="0" presId="urn:microsoft.com/office/officeart/2005/8/layout/hierarchy1"/>
    <dgm:cxn modelId="{E5B11906-6F7B-4CE4-BCC2-49127A5DEE62}" type="presParOf" srcId="{69F422CF-6BCC-48F1-A525-FCEB5E60B9E8}" destId="{CE6C8170-C65D-481A-9F2B-E50AE50AF893}" srcOrd="0" destOrd="0" presId="urn:microsoft.com/office/officeart/2005/8/layout/hierarchy1"/>
    <dgm:cxn modelId="{1D5C8050-4E0A-4FCB-ADCC-2BFF37370913}" type="presParOf" srcId="{69F422CF-6BCC-48F1-A525-FCEB5E60B9E8}" destId="{7D3CFFA7-D64C-4446-9455-0CA8EF3946D5}" srcOrd="1" destOrd="0" presId="urn:microsoft.com/office/officeart/2005/8/layout/hierarchy1"/>
    <dgm:cxn modelId="{DA30172E-3CE5-4B9F-8597-ED312CB3B066}" type="presParOf" srcId="{2B332446-55A8-4559-B4C4-AC17CE6AD58B}" destId="{756809ED-045C-464D-9D1A-2D3600F93464}" srcOrd="1" destOrd="0" presId="urn:microsoft.com/office/officeart/2005/8/layout/hierarchy1"/>
    <dgm:cxn modelId="{373EC7AF-BE92-4E11-A80E-4C08ABB73E00}" type="presParOf" srcId="{756809ED-045C-464D-9D1A-2D3600F93464}" destId="{F612B636-645E-4818-BEF4-E986D2BC12C4}" srcOrd="0" destOrd="0" presId="urn:microsoft.com/office/officeart/2005/8/layout/hierarchy1"/>
    <dgm:cxn modelId="{8C7C93BC-0EC5-46C3-B000-20B714A51D84}" type="presParOf" srcId="{756809ED-045C-464D-9D1A-2D3600F93464}" destId="{7FC93C96-0D19-4179-BB9D-128DB3A9A241}" srcOrd="1" destOrd="0" presId="urn:microsoft.com/office/officeart/2005/8/layout/hierarchy1"/>
    <dgm:cxn modelId="{FEA26632-9F82-4656-B38F-54C98FE788DC}" type="presParOf" srcId="{7FC93C96-0D19-4179-BB9D-128DB3A9A241}" destId="{598140F2-B6D1-4F4F-8C23-12F41D619CC6}" srcOrd="0" destOrd="0" presId="urn:microsoft.com/office/officeart/2005/8/layout/hierarchy1"/>
    <dgm:cxn modelId="{F22B707C-662E-4BA5-9BFF-4023EC94F085}" type="presParOf" srcId="{598140F2-B6D1-4F4F-8C23-12F41D619CC6}" destId="{61519795-1F04-4362-A4F1-B5AF57A29A17}" srcOrd="0" destOrd="0" presId="urn:microsoft.com/office/officeart/2005/8/layout/hierarchy1"/>
    <dgm:cxn modelId="{B25BD4C2-A3C3-40D9-B318-B0A0FDD0ED5D}" type="presParOf" srcId="{598140F2-B6D1-4F4F-8C23-12F41D619CC6}" destId="{C507E7DC-7DB4-4125-8590-6F91B60E5247}" srcOrd="1" destOrd="0" presId="urn:microsoft.com/office/officeart/2005/8/layout/hierarchy1"/>
    <dgm:cxn modelId="{098EBF28-380D-4D5B-B3D5-41A6F90B080A}" type="presParOf" srcId="{7FC93C96-0D19-4179-BB9D-128DB3A9A241}" destId="{B382DD28-9779-4BDC-9908-44D3AC1AFB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2096C-B015-4CCB-B0A1-31F9D1DF431E}">
      <dsp:nvSpPr>
        <dsp:cNvPr id="0" name=""/>
        <dsp:cNvSpPr/>
      </dsp:nvSpPr>
      <dsp:spPr>
        <a:xfrm>
          <a:off x="644802" y="211648"/>
          <a:ext cx="2735154" cy="2735154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المعلم</a:t>
          </a:r>
          <a:endParaRPr lang="ar-SA" sz="3200" kern="1200" dirty="0"/>
        </a:p>
      </dsp:txBody>
      <dsp:txXfrm>
        <a:off x="2086293" y="791241"/>
        <a:ext cx="976840" cy="814034"/>
      </dsp:txXfrm>
    </dsp:sp>
    <dsp:sp modelId="{CCC1C100-FF96-48E9-A5FC-AEDFB8D6C63B}">
      <dsp:nvSpPr>
        <dsp:cNvPr id="0" name=""/>
        <dsp:cNvSpPr/>
      </dsp:nvSpPr>
      <dsp:spPr>
        <a:xfrm>
          <a:off x="588470" y="309332"/>
          <a:ext cx="2735154" cy="2735154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الهدف</a:t>
          </a:r>
          <a:endParaRPr lang="ar-SA" sz="2100" kern="1200" dirty="0"/>
        </a:p>
      </dsp:txBody>
      <dsp:txXfrm>
        <a:off x="1239698" y="2083927"/>
        <a:ext cx="1465261" cy="716349"/>
      </dsp:txXfrm>
    </dsp:sp>
    <dsp:sp modelId="{95FED1B8-E64E-49F2-981D-89EA0BAADD4E}">
      <dsp:nvSpPr>
        <dsp:cNvPr id="0" name=""/>
        <dsp:cNvSpPr/>
      </dsp:nvSpPr>
      <dsp:spPr>
        <a:xfrm>
          <a:off x="532139" y="211648"/>
          <a:ext cx="2735154" cy="2735154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المتعلم</a:t>
          </a:r>
          <a:endParaRPr lang="ar-SA" sz="3200" kern="1200" dirty="0"/>
        </a:p>
      </dsp:txBody>
      <dsp:txXfrm>
        <a:off x="848961" y="791241"/>
        <a:ext cx="976840" cy="814034"/>
      </dsp:txXfrm>
    </dsp:sp>
    <dsp:sp modelId="{2478C8FC-7A46-4BE6-BACA-2D32B3E05484}">
      <dsp:nvSpPr>
        <dsp:cNvPr id="0" name=""/>
        <dsp:cNvSpPr/>
      </dsp:nvSpPr>
      <dsp:spPr>
        <a:xfrm>
          <a:off x="475708" y="42329"/>
          <a:ext cx="3073792" cy="307379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02718-CCD5-45D2-832C-2512030CE07F}">
      <dsp:nvSpPr>
        <dsp:cNvPr id="0" name=""/>
        <dsp:cNvSpPr/>
      </dsp:nvSpPr>
      <dsp:spPr>
        <a:xfrm>
          <a:off x="432061" y="144021"/>
          <a:ext cx="3073792" cy="307379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3A444-ED03-46EA-A806-EB436A5ECEDF}">
      <dsp:nvSpPr>
        <dsp:cNvPr id="0" name=""/>
        <dsp:cNvSpPr/>
      </dsp:nvSpPr>
      <dsp:spPr>
        <a:xfrm>
          <a:off x="362594" y="42329"/>
          <a:ext cx="3073792" cy="307379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D580C-EE83-49CD-B8DE-5FB787807F44}">
      <dsp:nvSpPr>
        <dsp:cNvPr id="0" name=""/>
        <dsp:cNvSpPr/>
      </dsp:nvSpPr>
      <dsp:spPr>
        <a:xfrm>
          <a:off x="-4962529" y="-760383"/>
          <a:ext cx="5910203" cy="5910203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481C1-5F99-4BC6-B742-631B32A829CC}">
      <dsp:nvSpPr>
        <dsp:cNvPr id="0" name=""/>
        <dsp:cNvSpPr/>
      </dsp:nvSpPr>
      <dsp:spPr>
        <a:xfrm>
          <a:off x="609501" y="438943"/>
          <a:ext cx="7559771" cy="8778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823" tIns="71120" rIns="71120" bIns="7112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أ- مرحلة الإعداد "التخطيط" (ما قبل التأثير). ( 16 قرار)</a:t>
          </a:r>
          <a:endParaRPr lang="ar-SA" sz="2800" kern="1200" dirty="0"/>
        </a:p>
      </dsp:txBody>
      <dsp:txXfrm>
        <a:off x="609501" y="438943"/>
        <a:ext cx="7559771" cy="877887"/>
      </dsp:txXfrm>
    </dsp:sp>
    <dsp:sp modelId="{C44F09F7-DE64-4A6C-A306-039479037974}">
      <dsp:nvSpPr>
        <dsp:cNvPr id="0" name=""/>
        <dsp:cNvSpPr/>
      </dsp:nvSpPr>
      <dsp:spPr>
        <a:xfrm>
          <a:off x="60821" y="329207"/>
          <a:ext cx="1097359" cy="1097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2BF26-7091-4981-AE3F-7B46FA69DA52}">
      <dsp:nvSpPr>
        <dsp:cNvPr id="0" name=""/>
        <dsp:cNvSpPr/>
      </dsp:nvSpPr>
      <dsp:spPr>
        <a:xfrm>
          <a:off x="928613" y="1755774"/>
          <a:ext cx="7240659" cy="877887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823" tIns="71120" rIns="71120" bIns="7112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ب- مرحلة المواجهة "التنفيذ" (التأثير). ( 3 قرارات)</a:t>
          </a:r>
          <a:endParaRPr lang="en-US" sz="2800" kern="1200" dirty="0" smtClean="0"/>
        </a:p>
      </dsp:txBody>
      <dsp:txXfrm>
        <a:off x="928613" y="1755774"/>
        <a:ext cx="7240659" cy="877887"/>
      </dsp:txXfrm>
    </dsp:sp>
    <dsp:sp modelId="{FCC877FB-C205-4B9E-9846-AEC2C1339673}">
      <dsp:nvSpPr>
        <dsp:cNvPr id="0" name=""/>
        <dsp:cNvSpPr/>
      </dsp:nvSpPr>
      <dsp:spPr>
        <a:xfrm>
          <a:off x="379934" y="1646038"/>
          <a:ext cx="1097359" cy="1097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E32FE8-C9B9-41EB-A761-57863E8251FB}">
      <dsp:nvSpPr>
        <dsp:cNvPr id="0" name=""/>
        <dsp:cNvSpPr/>
      </dsp:nvSpPr>
      <dsp:spPr>
        <a:xfrm>
          <a:off x="609501" y="3072605"/>
          <a:ext cx="7559771" cy="87788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823" tIns="71120" rIns="71120" bIns="7112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ج- مرحلة التقويم (ما بعد التأثير). ( 8 قرارات) </a:t>
          </a:r>
          <a:endParaRPr lang="ar-SA" sz="2800" kern="1200" dirty="0"/>
        </a:p>
      </dsp:txBody>
      <dsp:txXfrm>
        <a:off x="609501" y="3072605"/>
        <a:ext cx="7559771" cy="877887"/>
      </dsp:txXfrm>
    </dsp:sp>
    <dsp:sp modelId="{614C2454-D26D-488A-AC58-468F9C460505}">
      <dsp:nvSpPr>
        <dsp:cNvPr id="0" name=""/>
        <dsp:cNvSpPr/>
      </dsp:nvSpPr>
      <dsp:spPr>
        <a:xfrm>
          <a:off x="60821" y="2962869"/>
          <a:ext cx="1097359" cy="1097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3DBBF-9D62-4B8E-A9F0-392AD6C5292B}">
      <dsp:nvSpPr>
        <dsp:cNvPr id="0" name=""/>
        <dsp:cNvSpPr/>
      </dsp:nvSpPr>
      <dsp:spPr>
        <a:xfrm rot="5400000">
          <a:off x="1482100" y="1282458"/>
          <a:ext cx="1134223" cy="12912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681FB-9967-4397-AFF8-AE9E5870C3F1}">
      <dsp:nvSpPr>
        <dsp:cNvPr id="0" name=""/>
        <dsp:cNvSpPr/>
      </dsp:nvSpPr>
      <dsp:spPr>
        <a:xfrm>
          <a:off x="661011" y="25148"/>
          <a:ext cx="2950541" cy="1336493"/>
        </a:xfrm>
        <a:prstGeom prst="roundRect">
          <a:avLst>
            <a:gd name="adj" fmla="val 1667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كيف سننفذ قرارات التخطيط؟ </a:t>
          </a:r>
          <a:endParaRPr lang="ar-SA" sz="3200" kern="1200" dirty="0"/>
        </a:p>
      </dsp:txBody>
      <dsp:txXfrm>
        <a:off x="726265" y="90402"/>
        <a:ext cx="2820033" cy="1205985"/>
      </dsp:txXfrm>
    </dsp:sp>
    <dsp:sp modelId="{36CFA5FF-8B83-4F09-8299-8C79DF432394}">
      <dsp:nvSpPr>
        <dsp:cNvPr id="0" name=""/>
        <dsp:cNvSpPr/>
      </dsp:nvSpPr>
      <dsp:spPr>
        <a:xfrm>
          <a:off x="3615862" y="152613"/>
          <a:ext cx="1388690" cy="1080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/>
            <a:t>قرارات التنفيذ</a:t>
          </a:r>
          <a:endParaRPr lang="ar-SA" sz="2800" kern="1200" dirty="0"/>
        </a:p>
      </dsp:txBody>
      <dsp:txXfrm>
        <a:off x="3615862" y="152613"/>
        <a:ext cx="1388690" cy="1080213"/>
      </dsp:txXfrm>
    </dsp:sp>
    <dsp:sp modelId="{B3CD0A6C-BED5-4D06-8AAE-0C35B537812B}">
      <dsp:nvSpPr>
        <dsp:cNvPr id="0" name=""/>
        <dsp:cNvSpPr/>
      </dsp:nvSpPr>
      <dsp:spPr>
        <a:xfrm rot="5400000">
          <a:off x="3370526" y="2783781"/>
          <a:ext cx="1134223" cy="12912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3809"/>
            <a:satOff val="-2729"/>
            <a:lumOff val="111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EB777-A991-48D2-9EBE-FF8AC1C01A2B}">
      <dsp:nvSpPr>
        <dsp:cNvPr id="0" name=""/>
        <dsp:cNvSpPr/>
      </dsp:nvSpPr>
      <dsp:spPr>
        <a:xfrm>
          <a:off x="2807153" y="1526471"/>
          <a:ext cx="3061494" cy="1336493"/>
        </a:xfrm>
        <a:prstGeom prst="roundRect">
          <a:avLst>
            <a:gd name="adj" fmla="val 1667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وهي القرارات التي تتخذ عند وجود صعوبة في التنفيذ.</a:t>
          </a:r>
          <a:endParaRPr lang="ar-SA" sz="3200" kern="1200" dirty="0"/>
        </a:p>
      </dsp:txBody>
      <dsp:txXfrm>
        <a:off x="2872407" y="1591725"/>
        <a:ext cx="2930986" cy="1205985"/>
      </dsp:txXfrm>
    </dsp:sp>
    <dsp:sp modelId="{653BD254-63BF-4CF9-98E5-5FC7C5E448C5}">
      <dsp:nvSpPr>
        <dsp:cNvPr id="0" name=""/>
        <dsp:cNvSpPr/>
      </dsp:nvSpPr>
      <dsp:spPr>
        <a:xfrm>
          <a:off x="5992120" y="1653936"/>
          <a:ext cx="1388690" cy="1080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700" kern="1200" dirty="0" smtClean="0"/>
            <a:t>قرارات التعديل</a:t>
          </a:r>
          <a:endParaRPr lang="ar-SA" sz="2700" kern="1200" dirty="0"/>
        </a:p>
      </dsp:txBody>
      <dsp:txXfrm>
        <a:off x="5992120" y="1653936"/>
        <a:ext cx="1388690" cy="1080213"/>
      </dsp:txXfrm>
    </dsp:sp>
    <dsp:sp modelId="{9AB8F913-C657-4BFC-AC47-EB2EAB606F29}">
      <dsp:nvSpPr>
        <dsp:cNvPr id="0" name=""/>
        <dsp:cNvSpPr/>
      </dsp:nvSpPr>
      <dsp:spPr>
        <a:xfrm>
          <a:off x="4653468" y="3027794"/>
          <a:ext cx="2763347" cy="1336493"/>
        </a:xfrm>
        <a:prstGeom prst="roundRect">
          <a:avLst>
            <a:gd name="adj" fmla="val 1667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b="1" kern="1200" dirty="0" smtClean="0"/>
            <a:t>مثل البدء بالتمرين، تحديد محطة البدء.</a:t>
          </a:r>
          <a:endParaRPr lang="ar-SA" sz="3000" kern="1200" dirty="0"/>
        </a:p>
      </dsp:txBody>
      <dsp:txXfrm>
        <a:off x="4718722" y="3093048"/>
        <a:ext cx="2632839" cy="1205985"/>
      </dsp:txXfrm>
    </dsp:sp>
    <dsp:sp modelId="{BACFD35E-BC63-4040-9364-6EE2BBD09F99}">
      <dsp:nvSpPr>
        <dsp:cNvPr id="0" name=""/>
        <dsp:cNvSpPr/>
      </dsp:nvSpPr>
      <dsp:spPr>
        <a:xfrm>
          <a:off x="7324277" y="3155260"/>
          <a:ext cx="1388690" cy="1080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700" kern="1200" dirty="0" smtClean="0"/>
            <a:t>قرارات اخرى</a:t>
          </a:r>
          <a:endParaRPr lang="ar-SA" sz="2700" kern="1200" dirty="0"/>
        </a:p>
      </dsp:txBody>
      <dsp:txXfrm>
        <a:off x="7324277" y="3155260"/>
        <a:ext cx="1388690" cy="10802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2B636-645E-4818-BEF4-E986D2BC12C4}">
      <dsp:nvSpPr>
        <dsp:cNvPr id="0" name=""/>
        <dsp:cNvSpPr/>
      </dsp:nvSpPr>
      <dsp:spPr>
        <a:xfrm>
          <a:off x="6043701" y="2642769"/>
          <a:ext cx="91440" cy="492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24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1C31A-1BFB-481E-B6E4-2F1B68BB061F}">
      <dsp:nvSpPr>
        <dsp:cNvPr id="0" name=""/>
        <dsp:cNvSpPr/>
      </dsp:nvSpPr>
      <dsp:spPr>
        <a:xfrm>
          <a:off x="4537933" y="1075766"/>
          <a:ext cx="1551488" cy="49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50"/>
              </a:lnTo>
              <a:lnTo>
                <a:pt x="1551488" y="335450"/>
              </a:lnTo>
              <a:lnTo>
                <a:pt x="1551488" y="4922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CAE59-26FB-4799-A683-34F99F595D36}">
      <dsp:nvSpPr>
        <dsp:cNvPr id="0" name=""/>
        <dsp:cNvSpPr/>
      </dsp:nvSpPr>
      <dsp:spPr>
        <a:xfrm>
          <a:off x="2986444" y="2642769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50"/>
              </a:lnTo>
              <a:lnTo>
                <a:pt x="1034325" y="335450"/>
              </a:lnTo>
              <a:lnTo>
                <a:pt x="1034325" y="49224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F3B88-67CB-4A76-9CD5-850C31E7D682}">
      <dsp:nvSpPr>
        <dsp:cNvPr id="0" name=""/>
        <dsp:cNvSpPr/>
      </dsp:nvSpPr>
      <dsp:spPr>
        <a:xfrm>
          <a:off x="1952118" y="2642769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1034325" y="0"/>
              </a:moveTo>
              <a:lnTo>
                <a:pt x="1034325" y="335450"/>
              </a:lnTo>
              <a:lnTo>
                <a:pt x="0" y="335450"/>
              </a:lnTo>
              <a:lnTo>
                <a:pt x="0" y="49224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BC578-9DDC-4C3D-87E7-6A98D6A67758}">
      <dsp:nvSpPr>
        <dsp:cNvPr id="0" name=""/>
        <dsp:cNvSpPr/>
      </dsp:nvSpPr>
      <dsp:spPr>
        <a:xfrm>
          <a:off x="2986444" y="1075766"/>
          <a:ext cx="1551488" cy="492245"/>
        </a:xfrm>
        <a:custGeom>
          <a:avLst/>
          <a:gdLst/>
          <a:ahLst/>
          <a:cxnLst/>
          <a:rect l="0" t="0" r="0" b="0"/>
          <a:pathLst>
            <a:path>
              <a:moveTo>
                <a:pt x="1551488" y="0"/>
              </a:moveTo>
              <a:lnTo>
                <a:pt x="1551488" y="335450"/>
              </a:lnTo>
              <a:lnTo>
                <a:pt x="0" y="335450"/>
              </a:lnTo>
              <a:lnTo>
                <a:pt x="0" y="4922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EE793-FBD1-4039-BE10-1D6B81C71C68}">
      <dsp:nvSpPr>
        <dsp:cNvPr id="0" name=""/>
        <dsp:cNvSpPr/>
      </dsp:nvSpPr>
      <dsp:spPr>
        <a:xfrm>
          <a:off x="3691666" y="1007"/>
          <a:ext cx="1692532" cy="10747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63A4F-0CFF-43DA-A61C-F4E4340E03EE}">
      <dsp:nvSpPr>
        <dsp:cNvPr id="0" name=""/>
        <dsp:cNvSpPr/>
      </dsp:nvSpPr>
      <dsp:spPr>
        <a:xfrm>
          <a:off x="3879725" y="179663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الاساليب</a:t>
          </a:r>
          <a:endParaRPr lang="ar-SA" sz="3600" kern="1200" dirty="0"/>
        </a:p>
      </dsp:txBody>
      <dsp:txXfrm>
        <a:off x="3911204" y="211142"/>
        <a:ext cx="1629574" cy="1011800"/>
      </dsp:txXfrm>
    </dsp:sp>
    <dsp:sp modelId="{8331A5F2-73A2-4EB6-A616-2BEAFA78E55B}">
      <dsp:nvSpPr>
        <dsp:cNvPr id="0" name=""/>
        <dsp:cNvSpPr/>
      </dsp:nvSpPr>
      <dsp:spPr>
        <a:xfrm>
          <a:off x="2140178" y="1568011"/>
          <a:ext cx="1692532" cy="10747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3F32A-C9B1-47CD-9A26-07770952B84F}">
      <dsp:nvSpPr>
        <dsp:cNvPr id="0" name=""/>
        <dsp:cNvSpPr/>
      </dsp:nvSpPr>
      <dsp:spPr>
        <a:xfrm>
          <a:off x="2328237" y="1746667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غير المباشرة</a:t>
          </a:r>
          <a:endParaRPr lang="ar-SA" sz="3600" kern="1200" dirty="0"/>
        </a:p>
      </dsp:txBody>
      <dsp:txXfrm>
        <a:off x="2359716" y="1778146"/>
        <a:ext cx="1629574" cy="1011800"/>
      </dsp:txXfrm>
    </dsp:sp>
    <dsp:sp modelId="{C20F9177-089E-434F-A3D0-F4FE0D1187D8}">
      <dsp:nvSpPr>
        <dsp:cNvPr id="0" name=""/>
        <dsp:cNvSpPr/>
      </dsp:nvSpPr>
      <dsp:spPr>
        <a:xfrm>
          <a:off x="1105852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60E48-5F0B-4B13-B0A0-DFDAB301D055}">
      <dsp:nvSpPr>
        <dsp:cNvPr id="0" name=""/>
        <dsp:cNvSpPr/>
      </dsp:nvSpPr>
      <dsp:spPr>
        <a:xfrm>
          <a:off x="1293911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والابداع </a:t>
          </a:r>
          <a:endParaRPr lang="ar-SA" sz="3600" kern="1200" dirty="0"/>
        </a:p>
      </dsp:txBody>
      <dsp:txXfrm>
        <a:off x="1325390" y="3345149"/>
        <a:ext cx="1629574" cy="1011800"/>
      </dsp:txXfrm>
    </dsp:sp>
    <dsp:sp modelId="{3D5CA1F8-BB10-458D-A451-B7826E722BA4}">
      <dsp:nvSpPr>
        <dsp:cNvPr id="0" name=""/>
        <dsp:cNvSpPr/>
      </dsp:nvSpPr>
      <dsp:spPr>
        <a:xfrm>
          <a:off x="3174503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AE914-7A9E-42F2-80C1-FC5BEF15DBE4}">
      <dsp:nvSpPr>
        <dsp:cNvPr id="0" name=""/>
        <dsp:cNvSpPr/>
      </dsp:nvSpPr>
      <dsp:spPr>
        <a:xfrm>
          <a:off x="3362563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الاكتشاف</a:t>
          </a:r>
          <a:endParaRPr lang="ar-SA" sz="3600" kern="1200" dirty="0"/>
        </a:p>
      </dsp:txBody>
      <dsp:txXfrm>
        <a:off x="3394042" y="3345149"/>
        <a:ext cx="1629574" cy="1011800"/>
      </dsp:txXfrm>
    </dsp:sp>
    <dsp:sp modelId="{CE6C8170-C65D-481A-9F2B-E50AE50AF893}">
      <dsp:nvSpPr>
        <dsp:cNvPr id="0" name=""/>
        <dsp:cNvSpPr/>
      </dsp:nvSpPr>
      <dsp:spPr>
        <a:xfrm>
          <a:off x="5243155" y="1568011"/>
          <a:ext cx="1692532" cy="10747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CFFA7-D64C-4446-9455-0CA8EF3946D5}">
      <dsp:nvSpPr>
        <dsp:cNvPr id="0" name=""/>
        <dsp:cNvSpPr/>
      </dsp:nvSpPr>
      <dsp:spPr>
        <a:xfrm>
          <a:off x="5431214" y="1746667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المباشرة </a:t>
          </a:r>
          <a:endParaRPr lang="ar-SA" sz="3600" kern="1200" dirty="0"/>
        </a:p>
      </dsp:txBody>
      <dsp:txXfrm>
        <a:off x="5462693" y="1778146"/>
        <a:ext cx="1629574" cy="1011800"/>
      </dsp:txXfrm>
    </dsp:sp>
    <dsp:sp modelId="{61519795-1F04-4362-A4F1-B5AF57A29A17}">
      <dsp:nvSpPr>
        <dsp:cNvPr id="0" name=""/>
        <dsp:cNvSpPr/>
      </dsp:nvSpPr>
      <dsp:spPr>
        <a:xfrm>
          <a:off x="5243155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7E7DC-7DB4-4125-8590-6F91B60E5247}">
      <dsp:nvSpPr>
        <dsp:cNvPr id="0" name=""/>
        <dsp:cNvSpPr/>
      </dsp:nvSpPr>
      <dsp:spPr>
        <a:xfrm>
          <a:off x="5431214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الاتباع والتطبيق</a:t>
          </a:r>
          <a:endParaRPr lang="ar-SA" sz="3600" kern="1200" dirty="0"/>
        </a:p>
      </dsp:txBody>
      <dsp:txXfrm>
        <a:off x="5462693" y="3345149"/>
        <a:ext cx="1629574" cy="1011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02/08/40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02/08/40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02/08/40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02/08/40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02/08/40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02/08/40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02/08/40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02/08/40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02/08/40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02/08/40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02/08/40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84B230-E1D4-4FDF-8FFD-7E489BE61591}" type="datetimeFigureOut">
              <a:rPr lang="ar-SA" smtClean="0"/>
              <a:t>02/08/40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نظرية طيف أساليب التدريس </a:t>
            </a:r>
            <a:r>
              <a:rPr lang="ar-SA" b="1" dirty="0" err="1"/>
              <a:t>لموسكا</a:t>
            </a:r>
            <a:r>
              <a:rPr lang="ar-SA" b="1" dirty="0"/>
              <a:t> </a:t>
            </a:r>
            <a:r>
              <a:rPr lang="ar-SA" b="1" dirty="0" err="1"/>
              <a:t>موستن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د. راشد محمد بن جساس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1631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النسبة المئوية لقرارات المعلم والمتعلم في اساليب التدريس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579734"/>
              </p:ext>
            </p:extLst>
          </p:nvPr>
        </p:nvGraphicFramePr>
        <p:xfrm>
          <a:off x="611559" y="2276871"/>
          <a:ext cx="7992888" cy="22250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664296"/>
                <a:gridCol w="2664296"/>
                <a:gridCol w="2664296"/>
              </a:tblGrid>
              <a:tr h="936105"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الاسلوب 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نسبة قرارات المعلم 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نسبة قرارات المتعلم </a:t>
                      </a:r>
                      <a:endParaRPr lang="ar-SA" sz="3200" dirty="0"/>
                    </a:p>
                  </a:txBody>
                  <a:tcPr/>
                </a:tc>
              </a:tr>
              <a:tr h="493697"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الأول</a:t>
                      </a:r>
                      <a:r>
                        <a:rPr lang="ar-SA" sz="3200" baseline="0" dirty="0" smtClean="0"/>
                        <a:t> 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100%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صفر</a:t>
                      </a:r>
                      <a:r>
                        <a:rPr lang="ar-SA" sz="3200" baseline="0" dirty="0" smtClean="0"/>
                        <a:t> %</a:t>
                      </a:r>
                      <a:endParaRPr lang="ar-SA" sz="3200" dirty="0"/>
                    </a:p>
                  </a:txBody>
                  <a:tcPr/>
                </a:tc>
              </a:tr>
              <a:tr h="493697"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العاشر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صفر %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100 %</a:t>
                      </a:r>
                      <a:endParaRPr lang="ar-SA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9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مرحلة ما قبل التأثير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مرحلة </a:t>
            </a:r>
            <a:r>
              <a:rPr lang="ar-SA" sz="3200" dirty="0"/>
              <a:t>التحضير أو التخطيط أو الإعداد للدرس. </a:t>
            </a:r>
            <a:endParaRPr lang="ar-SA" sz="3200" dirty="0" smtClean="0"/>
          </a:p>
          <a:p>
            <a:r>
              <a:rPr lang="ar-SA" sz="3200" dirty="0" smtClean="0"/>
              <a:t>تتضمن </a:t>
            </a:r>
            <a:r>
              <a:rPr lang="ar-SA" sz="3200" dirty="0"/>
              <a:t>هذه المرحلة (16) ستة عشر </a:t>
            </a:r>
            <a:r>
              <a:rPr lang="ar-SA" sz="3200" dirty="0" smtClean="0"/>
              <a:t>قرارا. </a:t>
            </a:r>
          </a:p>
          <a:p>
            <a:pPr marL="514350" lvl="0" indent="-514350">
              <a:buFont typeface="+mj-lt"/>
              <a:buAutoNum type="arabicPeriod"/>
            </a:pPr>
            <a:r>
              <a:rPr lang="ar-SA" sz="3200" dirty="0" smtClean="0"/>
              <a:t>أهداف </a:t>
            </a:r>
            <a:r>
              <a:rPr lang="ar-SA" sz="3200" dirty="0"/>
              <a:t>الدرس الرئيسية والأهداف الفرعية.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ar-SA" sz="3200" dirty="0"/>
              <a:t>الأسلوب المناسب للتدريس.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ar-SA" sz="3200" dirty="0"/>
              <a:t>توقع أسلوب التعلم.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ar-SA" sz="3200" dirty="0"/>
              <a:t>لمن يتم التدريس.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ar-SA" sz="3200" dirty="0"/>
              <a:t>موضوع الدرس</a:t>
            </a:r>
            <a:r>
              <a:rPr lang="ar-SA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/>
              <a:t>أين يتم التدريس (مكان التدريس).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  <a:p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81889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مرحلة ما قبل التأثير: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6- متى </a:t>
            </a:r>
            <a:r>
              <a:rPr lang="ar-SA" sz="3600" b="1" dirty="0">
                <a:solidFill>
                  <a:srgbClr val="FF0000"/>
                </a:solidFill>
              </a:rPr>
              <a:t>يتم التدريس.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ar-SA" sz="3600" b="1" dirty="0"/>
              <a:t>أ- وقت البدء.</a:t>
            </a:r>
            <a:endParaRPr lang="en-US" sz="3600" dirty="0"/>
          </a:p>
          <a:p>
            <a:r>
              <a:rPr lang="ar-SA" sz="3600" b="1" dirty="0"/>
              <a:t>ب- المدة والزمن.</a:t>
            </a:r>
            <a:endParaRPr lang="en-US" sz="3600" dirty="0"/>
          </a:p>
          <a:p>
            <a:r>
              <a:rPr lang="ar-SA" sz="3600" b="1" dirty="0"/>
              <a:t>ت- النغمة والرتم وسرعة الأداء.</a:t>
            </a:r>
            <a:endParaRPr lang="en-US" sz="3600" dirty="0"/>
          </a:p>
          <a:p>
            <a:r>
              <a:rPr lang="ar-SA" sz="3600" b="1" dirty="0"/>
              <a:t>ث- الفواصل بين الأجزاء.</a:t>
            </a:r>
            <a:endParaRPr lang="en-US" sz="3600" dirty="0"/>
          </a:p>
          <a:p>
            <a:r>
              <a:rPr lang="ar-SA" sz="3600" b="1" dirty="0"/>
              <a:t>ج- وقت التوقف.</a:t>
            </a:r>
            <a:endParaRPr lang="en-US" sz="3600" dirty="0"/>
          </a:p>
          <a:p>
            <a:r>
              <a:rPr lang="ar-SA" sz="3600" b="1" dirty="0"/>
              <a:t>د- وقت النهاية</a:t>
            </a:r>
            <a:r>
              <a:rPr lang="ar-SA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455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مرحلة ما قبل التأثير: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شكل وأسلوب وسائل الاتصال.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طريقة ومعالجة الأسئلة.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تنظيم الاستعدادات.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الحالة التي يكون عليها المتعلم.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الملبس والمظهر العام للمتعلمين.</a:t>
            </a:r>
            <a:endParaRPr lang="en-US" sz="3600" dirty="0"/>
          </a:p>
          <a:p>
            <a:pPr lvl="0"/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423002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مرحلة ما قبل التأثير: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ar-SA" sz="3600" b="1" dirty="0" smtClean="0"/>
              <a:t>حدود </a:t>
            </a:r>
            <a:r>
              <a:rPr lang="ar-SA" sz="3600" b="1" dirty="0"/>
              <a:t>ومدى القرارات لكل المعايير السابقة.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المناخ العام للعملية التعليمية.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إجراءات وأدوات التقييم.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أشياء أخرى. مثل ترقيم المحطات، وطريقة ترتيب الأدوات</a:t>
            </a:r>
            <a:r>
              <a:rPr lang="ar-SA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6285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مرحلة التأثير أو مرحلة التنفيذ: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860435"/>
              </p:ext>
            </p:extLst>
          </p:nvPr>
        </p:nvGraphicFramePr>
        <p:xfrm>
          <a:off x="251520" y="1935163"/>
          <a:ext cx="8712968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005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</a:t>
            </a:r>
            <a:r>
              <a:rPr lang="ar-SA" dirty="0" smtClean="0"/>
              <a:t>رحلة </a:t>
            </a:r>
            <a:r>
              <a:rPr lang="ar-SA" dirty="0"/>
              <a:t>ما بعد التأثير </a:t>
            </a:r>
            <a:r>
              <a:rPr lang="ar-SA" dirty="0" smtClean="0"/>
              <a:t>(التقييم)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3600" dirty="0"/>
              <a:t>قبل </a:t>
            </a:r>
            <a:r>
              <a:rPr lang="ar-SA" sz="3600" dirty="0" smtClean="0"/>
              <a:t>تقييم </a:t>
            </a:r>
            <a:r>
              <a:rPr lang="ar-SA" sz="3600" dirty="0"/>
              <a:t>الأداء وتقديم التغذية الراجعة يجب على المعلم أن يتابع أداء الطالب حتى يتسنى له اختيار التغذية الراجعة الملائمة والتي تتراوح </a:t>
            </a:r>
            <a:r>
              <a:rPr lang="ar-SA" sz="3600" dirty="0" smtClean="0"/>
              <a:t>بين:</a:t>
            </a:r>
          </a:p>
          <a:p>
            <a:r>
              <a:rPr lang="ar-SA" sz="3600" dirty="0" smtClean="0"/>
              <a:t>تعبيرات </a:t>
            </a:r>
            <a:r>
              <a:rPr lang="ar-SA" sz="3600" dirty="0"/>
              <a:t>الوجه </a:t>
            </a:r>
            <a:endParaRPr lang="ar-SA" sz="3600" dirty="0" smtClean="0"/>
          </a:p>
          <a:p>
            <a:r>
              <a:rPr lang="ar-SA" sz="3600" dirty="0" smtClean="0"/>
              <a:t>الكلمات </a:t>
            </a:r>
            <a:r>
              <a:rPr lang="ar-SA" sz="3600" dirty="0"/>
              <a:t>التعزيزية</a:t>
            </a:r>
            <a:r>
              <a:rPr lang="ar-SA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5071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أنواع الاساليب وفق نظرية </a:t>
            </a:r>
            <a:r>
              <a:rPr lang="ar-SA" dirty="0" err="1" smtClean="0"/>
              <a:t>موستون</a:t>
            </a:r>
            <a:r>
              <a:rPr lang="ar-SA" dirty="0" smtClean="0"/>
              <a:t>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8952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6302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اساليب الاتباع والتطبيق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3600" dirty="0" smtClean="0"/>
              <a:t>أسلوب </a:t>
            </a:r>
            <a:r>
              <a:rPr lang="ar-SA" sz="3600" dirty="0"/>
              <a:t>التعليم بالعرض التوضيحي (الأمري).</a:t>
            </a:r>
            <a:endParaRPr lang="en-US" sz="3600" dirty="0"/>
          </a:p>
          <a:p>
            <a:pPr lvl="0"/>
            <a:r>
              <a:rPr lang="ar-SA" sz="3600" dirty="0"/>
              <a:t>أسلوب التطبيق بتوجيه المعلم (التدريبي).</a:t>
            </a:r>
            <a:endParaRPr lang="en-US" sz="3600" dirty="0"/>
          </a:p>
          <a:p>
            <a:pPr lvl="0"/>
            <a:r>
              <a:rPr lang="ar-SA" sz="3600" dirty="0"/>
              <a:t>أسلوب التطبيق بتوجيه الأقران (التبادلي).</a:t>
            </a:r>
            <a:endParaRPr lang="en-US" sz="3600" dirty="0"/>
          </a:p>
          <a:p>
            <a:pPr lvl="0"/>
            <a:r>
              <a:rPr lang="ar-SA" sz="3600" dirty="0"/>
              <a:t>أسلوب التطبيق الذاتي.</a:t>
            </a:r>
            <a:endParaRPr lang="en-US" sz="3600" dirty="0"/>
          </a:p>
          <a:p>
            <a:pPr lvl="0"/>
            <a:r>
              <a:rPr lang="ar-SA" sz="3600" dirty="0"/>
              <a:t>أسلوب التطبيق الذاتي المتعدد المستويات.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2520012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أساليب الاكتشاف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أسلوب </a:t>
            </a:r>
            <a:r>
              <a:rPr lang="ar-SA" sz="3600" dirty="0"/>
              <a:t>الاكتشاف الموجه.</a:t>
            </a:r>
            <a:endParaRPr lang="en-US" sz="3600" dirty="0"/>
          </a:p>
          <a:p>
            <a:r>
              <a:rPr lang="ar-SA" sz="3600" dirty="0" smtClean="0"/>
              <a:t>أسلوب </a:t>
            </a:r>
            <a:r>
              <a:rPr lang="ar-SA" sz="3600" dirty="0"/>
              <a:t>الاكتشاف المتعدد (الحر).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66580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المحاضرة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يفهم الطالب أسس نظرية طيف الاساليب </a:t>
            </a:r>
            <a:r>
              <a:rPr lang="ar-SA" dirty="0" err="1" smtClean="0"/>
              <a:t>لموسكا</a:t>
            </a:r>
            <a:r>
              <a:rPr lang="ar-SA" dirty="0" smtClean="0"/>
              <a:t> </a:t>
            </a:r>
            <a:r>
              <a:rPr lang="ar-SA" dirty="0" err="1" smtClean="0"/>
              <a:t>موستن</a:t>
            </a: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4340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أساليب </a:t>
            </a:r>
            <a:r>
              <a:rPr lang="ar-SA" b="1" dirty="0"/>
              <a:t>(الإبداع</a:t>
            </a:r>
            <a:r>
              <a:rPr lang="ar-SA" b="1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أسلوب </a:t>
            </a:r>
            <a:r>
              <a:rPr lang="ar-SA" sz="3600" dirty="0"/>
              <a:t>التفكير المتشعب (حل المشكلة).</a:t>
            </a:r>
            <a:endParaRPr lang="en-US" sz="3600" dirty="0"/>
          </a:p>
          <a:p>
            <a:r>
              <a:rPr lang="ar-SA" sz="3600" dirty="0" smtClean="0"/>
              <a:t>أسلوب </a:t>
            </a:r>
            <a:r>
              <a:rPr lang="ar-SA" sz="3600" dirty="0"/>
              <a:t>تصميم المتعلم للبرنامج الفردي.</a:t>
            </a:r>
            <a:endParaRPr lang="en-US" sz="3600" dirty="0"/>
          </a:p>
          <a:p>
            <a:r>
              <a:rPr lang="ar-SA" sz="3600" dirty="0" smtClean="0"/>
              <a:t>أسلوب </a:t>
            </a:r>
            <a:r>
              <a:rPr lang="ar-SA" sz="3600" dirty="0"/>
              <a:t>المبادرة من المتعلم.</a:t>
            </a:r>
            <a:endParaRPr lang="en-US" sz="3600" dirty="0"/>
          </a:p>
          <a:p>
            <a:r>
              <a:rPr lang="ar-SA" sz="3600" dirty="0" smtClean="0"/>
              <a:t>أسلوب </a:t>
            </a:r>
            <a:r>
              <a:rPr lang="ar-SA" sz="3600" dirty="0"/>
              <a:t>التدريس الذاتي.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806387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الحمد والسبر (1426) </a:t>
            </a:r>
            <a:r>
              <a:rPr lang="ar-SA" dirty="0"/>
              <a:t>أساليب التعليم في التربية </a:t>
            </a:r>
            <a:r>
              <a:rPr lang="ar-SA" dirty="0" smtClean="0"/>
              <a:t>الرياضية، الرياض</a:t>
            </a:r>
            <a:r>
              <a:rPr lang="ar-SA" smtClean="0"/>
              <a:t>: المملكة العربية السعودية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4179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47185" cy="845548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>
                <a:solidFill>
                  <a:srgbClr val="C00000"/>
                </a:solidFill>
                <a:latin typeface="Courier New" pitchFamily="49" charset="0"/>
              </a:rPr>
              <a:t>نبذه عن نظريه الطيف </a:t>
            </a:r>
            <a:r>
              <a:rPr lang="ar-SA" sz="4000" dirty="0" err="1" smtClean="0">
                <a:solidFill>
                  <a:srgbClr val="C00000"/>
                </a:solidFill>
                <a:latin typeface="Courier New" pitchFamily="49" charset="0"/>
              </a:rPr>
              <a:t>لموسكا</a:t>
            </a:r>
            <a:r>
              <a:rPr lang="ar-SA" sz="400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ar-SA" sz="4000" dirty="0" err="1" smtClean="0">
                <a:solidFill>
                  <a:srgbClr val="C00000"/>
                </a:solidFill>
                <a:latin typeface="Courier New" pitchFamily="49" charset="0"/>
              </a:rPr>
              <a:t>موستن</a:t>
            </a:r>
            <a:endParaRPr lang="ar-SA" sz="4000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95" y="2124497"/>
            <a:ext cx="3204488" cy="3176711"/>
          </a:xfrm>
        </p:spPr>
      </p:pic>
      <p:sp>
        <p:nvSpPr>
          <p:cNvPr id="5" name="مستطيل 4"/>
          <p:cNvSpPr/>
          <p:nvPr/>
        </p:nvSpPr>
        <p:spPr>
          <a:xfrm>
            <a:off x="1195757" y="5589204"/>
            <a:ext cx="2681654" cy="504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/>
              <a:t>موسكا </a:t>
            </a:r>
            <a:r>
              <a:rPr lang="ar-SA" b="1" dirty="0" err="1"/>
              <a:t>موستن</a:t>
            </a:r>
            <a:r>
              <a:rPr lang="ar-SA" b="1" dirty="0"/>
              <a:t>   </a:t>
            </a:r>
            <a:r>
              <a:rPr lang="ar-SA" dirty="0"/>
              <a:t>1925 -1994 م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4976448" y="2614246"/>
            <a:ext cx="3648808" cy="26494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هو عالم امريكي أبدع نظرية طيف اساليب </a:t>
            </a:r>
            <a:r>
              <a:rPr lang="ar-SA" sz="2400" dirty="0" smtClean="0">
                <a:solidFill>
                  <a:schemeClr val="tx1"/>
                </a:solidFill>
              </a:rPr>
              <a:t>التعليم في التربية البدنية 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18424"/>
            <a:ext cx="8229600" cy="866360"/>
          </a:xfrm>
        </p:spPr>
        <p:txBody>
          <a:bodyPr/>
          <a:lstStyle/>
          <a:p>
            <a:pPr algn="r"/>
            <a:r>
              <a:rPr lang="ar-SA" dirty="0" smtClean="0"/>
              <a:t>خارطة اساليب التدريس </a:t>
            </a:r>
            <a:r>
              <a:rPr lang="ar-SA" dirty="0" err="1" smtClean="0"/>
              <a:t>لموستن</a:t>
            </a: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87460"/>
            <a:ext cx="7632848" cy="459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فلسفة نظرية طيف الاساليب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العملية التعليمية اجتماعية بالدرجة الأولى تبنى على علاقة قوية وثقة بين بين </a:t>
            </a:r>
            <a:r>
              <a:rPr lang="ar-SA" sz="3600" dirty="0"/>
              <a:t>المعلم والمتعلم.</a:t>
            </a:r>
            <a:endParaRPr lang="en-US" sz="3600" dirty="0"/>
          </a:p>
          <a:p>
            <a:r>
              <a:rPr lang="ar-SA" sz="3600" dirty="0" smtClean="0"/>
              <a:t>العملية التعليمية تقوم على مجموعة متنوعة من قرارات يتخذها المعلم والمتعلم.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46062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dirty="0"/>
              <a:t>العناصر الأساسية في نظرية موسكا </a:t>
            </a:r>
            <a:r>
              <a:rPr lang="ar-SA" dirty="0" err="1" smtClean="0"/>
              <a:t>موستون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SA" sz="3600" b="1" dirty="0" smtClean="0"/>
              <a:t>تشكل </a:t>
            </a:r>
            <a:r>
              <a:rPr lang="ar-SA" sz="3600" b="1" dirty="0"/>
              <a:t>الأساليب سلسلة متصلة مرتبطة ببعضها البعض.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ar-SA" sz="3600" b="1" dirty="0"/>
              <a:t>كل أسلوب للتدريس له بنية ووظيفة ومكانة في سلسلة الأساليب.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ar-SA" sz="3600" b="1" dirty="0" smtClean="0"/>
              <a:t>جميع </a:t>
            </a:r>
            <a:r>
              <a:rPr lang="ar-SA" sz="3600" b="1" dirty="0"/>
              <a:t>أساليب موسكا </a:t>
            </a:r>
            <a:r>
              <a:rPr lang="ar-SA" sz="3600" b="1" dirty="0" err="1"/>
              <a:t>موستون</a:t>
            </a:r>
            <a:r>
              <a:rPr lang="ar-SA" sz="3600" b="1" dirty="0"/>
              <a:t> متساوية في قيمتها ولا يوجد أسلوب أفضل من الآخر.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61484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العناصر الأساسية في نظرية موسكا </a:t>
            </a:r>
            <a:r>
              <a:rPr lang="ar-SA" dirty="0" err="1"/>
              <a:t>موستون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SA" sz="3600" b="1" dirty="0"/>
              <a:t>كل أسلوب يؤدي إلى تحقيق أهداف معينة في مجال التربية البدنية.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ar-SA" sz="3600" b="1" dirty="0"/>
              <a:t>كل أسلوب به دور خاص في نمو الطالب من الناحية </a:t>
            </a:r>
            <a:r>
              <a:rPr lang="ar-SA" sz="3600" b="1" dirty="0" err="1"/>
              <a:t>المهارية</a:t>
            </a:r>
            <a:r>
              <a:rPr lang="ar-SA" sz="3600" b="1" dirty="0"/>
              <a:t> والاجتماعية والانفعالية والمعرفية.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ar-SA" sz="3600" b="1" dirty="0"/>
              <a:t>كل أسلوب يحدد دور المعلم والطالب ويختلف ذلك في من أسلوب لآخر</a:t>
            </a:r>
            <a:r>
              <a:rPr lang="ar-SA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8608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أسس </a:t>
            </a:r>
            <a:r>
              <a:rPr lang="ar-SA" dirty="0"/>
              <a:t>نظرية طيف الاساليب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719456"/>
            <a:ext cx="8229600" cy="4877896"/>
          </a:xfrm>
        </p:spPr>
        <p:txBody>
          <a:bodyPr>
            <a:normAutofit lnSpcReduction="10000"/>
          </a:bodyPr>
          <a:lstStyle/>
          <a:p>
            <a:pPr lvl="0"/>
            <a:r>
              <a:rPr lang="ar-SA" sz="3200" dirty="0" smtClean="0"/>
              <a:t>يوجد ثلاثة عناصر أساسية </a:t>
            </a:r>
            <a:r>
              <a:rPr lang="ar-SA" sz="3200" smtClean="0"/>
              <a:t>في العملية </a:t>
            </a:r>
            <a:r>
              <a:rPr lang="ar-SA" sz="3200" dirty="0" smtClean="0"/>
              <a:t>التعليمية هي:</a:t>
            </a:r>
          </a:p>
          <a:p>
            <a:pPr lvl="0"/>
            <a:endParaRPr lang="ar-SA" sz="3200" dirty="0"/>
          </a:p>
          <a:p>
            <a:pPr lvl="0"/>
            <a:endParaRPr lang="ar-SA" sz="3200" dirty="0" smtClean="0"/>
          </a:p>
          <a:p>
            <a:pPr lvl="0"/>
            <a:endParaRPr lang="en-US" sz="3200" dirty="0"/>
          </a:p>
          <a:p>
            <a:endParaRPr lang="ar-SA" sz="3200" dirty="0" smtClean="0"/>
          </a:p>
          <a:p>
            <a:endParaRPr lang="ar-SA" sz="3200" dirty="0"/>
          </a:p>
          <a:p>
            <a:r>
              <a:rPr lang="ar-SA" sz="3200" dirty="0" smtClean="0"/>
              <a:t>العناصر كل </a:t>
            </a:r>
            <a:r>
              <a:rPr lang="ar-SA" sz="3200" dirty="0"/>
              <a:t>منها يؤثر في الآخر سلباً أو إيجاباً.</a:t>
            </a:r>
            <a:endParaRPr lang="en-US" sz="3200" dirty="0"/>
          </a:p>
          <a:p>
            <a:pPr lvl="0"/>
            <a:r>
              <a:rPr lang="ar-SA" sz="3200" dirty="0"/>
              <a:t>كلما كانت العلاقة إيجابية كلما كان الناتج أكثر إيجابية للعناصر الثلاث.</a:t>
            </a:r>
            <a:endParaRPr lang="en-US" sz="3200" dirty="0"/>
          </a:p>
          <a:p>
            <a:endParaRPr lang="ar-SA" sz="3200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22438176"/>
              </p:ext>
            </p:extLst>
          </p:nvPr>
        </p:nvGraphicFramePr>
        <p:xfrm>
          <a:off x="-324544" y="2189088"/>
          <a:ext cx="3912096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14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مراحل العملية التعليمة  </a:t>
            </a:r>
            <a:r>
              <a:rPr lang="ar-SA" dirty="0" err="1" smtClean="0"/>
              <a:t>والقرارت</a:t>
            </a: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53946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220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598</Words>
  <Application>Microsoft Office PowerPoint</Application>
  <PresentationFormat>عرض على الشاشة (3:4)‏</PresentationFormat>
  <Paragraphs>107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تدفق</vt:lpstr>
      <vt:lpstr>نظرية طيف أساليب التدريس لموسكا موستن</vt:lpstr>
      <vt:lpstr>أهداف المحاضرة</vt:lpstr>
      <vt:lpstr>نبذه عن نظريه الطيف لموسكا موستن</vt:lpstr>
      <vt:lpstr>خارطة اساليب التدريس لموستن</vt:lpstr>
      <vt:lpstr>فلسفة نظرية طيف الاساليب</vt:lpstr>
      <vt:lpstr>العناصر الأساسية في نظرية موسكا موستون</vt:lpstr>
      <vt:lpstr>العناصر الأساسية في نظرية موسكا موستون</vt:lpstr>
      <vt:lpstr>أسس نظرية طيف الاساليب</vt:lpstr>
      <vt:lpstr>مراحل العملية التعليمة  والقرارت</vt:lpstr>
      <vt:lpstr>النسبة المئوية لقرارات المعلم والمتعلم في اساليب التدريس </vt:lpstr>
      <vt:lpstr>مرحلة ما قبل التأثير:</vt:lpstr>
      <vt:lpstr>مرحلة ما قبل التأثير:</vt:lpstr>
      <vt:lpstr>مرحلة ما قبل التأثير:</vt:lpstr>
      <vt:lpstr>مرحلة ما قبل التأثير:</vt:lpstr>
      <vt:lpstr>مرحلة التأثير أو مرحلة التنفيذ:</vt:lpstr>
      <vt:lpstr>مرحلة ما بعد التأثير (التقييم)</vt:lpstr>
      <vt:lpstr>أنواع الاساليب وفق نظرية موستون </vt:lpstr>
      <vt:lpstr>اساليب الاتباع والتطبيق </vt:lpstr>
      <vt:lpstr>أساليب الاكتشاف</vt:lpstr>
      <vt:lpstr>أساليب (الإبداع)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طيف أساليب التدريس لموسكا موستن</dc:title>
  <dc:creator>AA</dc:creator>
  <cp:lastModifiedBy>user</cp:lastModifiedBy>
  <cp:revision>15</cp:revision>
  <dcterms:created xsi:type="dcterms:W3CDTF">2019-03-23T14:34:46Z</dcterms:created>
  <dcterms:modified xsi:type="dcterms:W3CDTF">2019-04-07T06:31:55Z</dcterms:modified>
</cp:coreProperties>
</file>