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4"/>
  </p:sldMasterIdLst>
  <p:sldIdLst>
    <p:sldId id="256" r:id="rId5"/>
    <p:sldId id="301" r:id="rId6"/>
    <p:sldId id="273" r:id="rId7"/>
    <p:sldId id="277" r:id="rId8"/>
    <p:sldId id="310" r:id="rId9"/>
    <p:sldId id="31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12/06/35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الطباعة باللغة الإنجليزية</a:t>
            </a: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الأول</a:t>
            </a:r>
            <a:r>
              <a:rPr lang="ar-SA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</a:t>
            </a:r>
            <a:r>
              <a:rPr lang="ar-SA" sz="4400" b="1" dirty="0" err="1" smtClean="0"/>
              <a:t>اليسارإلى</a:t>
            </a:r>
            <a:r>
              <a:rPr lang="ar-SA" sz="4400" b="1" dirty="0" smtClean="0"/>
              <a:t> </a:t>
            </a:r>
            <a:r>
              <a:rPr lang="ar-SA" sz="4400" b="1" dirty="0" smtClean="0"/>
              <a:t>اليمين </a:t>
            </a:r>
            <a:r>
              <a:rPr lang="ar-SA" sz="4400" b="1" dirty="0" err="1" smtClean="0"/>
              <a:t>كالتالي </a:t>
            </a:r>
            <a:r>
              <a:rPr lang="ar-SA" sz="4400" b="1" dirty="0"/>
              <a:t>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err="1" smtClean="0"/>
              <a:t>(</a:t>
            </a:r>
            <a:r>
              <a:rPr lang="en-US" sz="4400" dirty="0" smtClean="0"/>
              <a:t>z-x-c-v-b-n-m-,-.-/</a:t>
            </a:r>
            <a:r>
              <a:rPr lang="ar-SA" sz="4000" b="1" dirty="0"/>
              <a:t>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علامة (</a:t>
            </a:r>
            <a:r>
              <a:rPr lang="en-US" sz="2400" b="1" dirty="0" smtClean="0"/>
              <a:t>/ </a:t>
            </a:r>
            <a:r>
              <a:rPr lang="ar-SA" sz="2400" b="1" dirty="0" smtClean="0"/>
              <a:t>): </a:t>
            </a:r>
            <a:r>
              <a:rPr lang="ar-SA" sz="2400" b="1" dirty="0"/>
              <a:t>متخصص به </a:t>
            </a:r>
            <a:r>
              <a:rPr lang="ar-SA" sz="24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smtClean="0"/>
              <a:t>علامة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.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البنصر الأيمن 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2400" b="1" dirty="0" smtClean="0"/>
              <a:t>علامة</a:t>
            </a:r>
            <a:r>
              <a:rPr lang="ar-SA" sz="2400" b="1" dirty="0" err="1" smtClean="0"/>
              <a:t>(</a:t>
            </a:r>
            <a:r>
              <a:rPr lang="ar-SA" sz="2400" b="1" dirty="0" smtClean="0"/>
              <a:t> </a:t>
            </a:r>
            <a:r>
              <a:rPr lang="en-US" sz="2400" b="1" dirty="0" smtClean="0"/>
              <a:t>,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 smtClean="0"/>
              <a:t>: </a:t>
            </a:r>
            <a:r>
              <a:rPr lang="ar-SA" sz="2400" b="1" dirty="0"/>
              <a:t>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الوسطى </a:t>
            </a:r>
            <a:r>
              <a:rPr lang="ar-SA" sz="24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2400" b="1" dirty="0" err="1" smtClean="0"/>
              <a:t>حرف </a:t>
            </a:r>
            <a:r>
              <a:rPr lang="ar-SA" sz="2400" b="1" dirty="0" err="1" smtClean="0"/>
              <a:t>(</a:t>
            </a:r>
            <a:r>
              <a:rPr lang="ar-SA" sz="2400" b="1" dirty="0" smtClean="0"/>
              <a:t> </a:t>
            </a:r>
            <a:r>
              <a:rPr lang="en-US" sz="2400" b="1" dirty="0" smtClean="0"/>
              <a:t> m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السبابة الأيمن 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2400" b="1" dirty="0" err="1" smtClean="0"/>
              <a:t>حرف 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 n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2400" b="1" dirty="0"/>
              <a:t>أيضاً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b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وهنا لكم الخيار إما أن تضغطوا بإصبع السبابة الأيمن ،أو ا</a:t>
            </a:r>
            <a:r>
              <a:rPr lang="ar-SA" sz="24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2400" b="1" dirty="0"/>
              <a:t>لأنه يقع في نصف المسافة بينهما ، ولكن </a:t>
            </a:r>
            <a:r>
              <a:rPr lang="ar-SA" sz="2400" b="1" dirty="0" smtClean="0"/>
              <a:t>يفضل أن استخدام </a:t>
            </a:r>
            <a:r>
              <a:rPr lang="ar-SA" sz="2400" b="1" dirty="0" smtClean="0">
                <a:solidFill>
                  <a:srgbClr val="FF0000"/>
                </a:solidFill>
              </a:rPr>
              <a:t>اصبع </a:t>
            </a:r>
            <a:r>
              <a:rPr lang="ar-SA" sz="2400" b="1" dirty="0">
                <a:solidFill>
                  <a:srgbClr val="FF0000"/>
                </a:solidFill>
              </a:rPr>
              <a:t>السبابة الأيمن </a:t>
            </a:r>
            <a:r>
              <a:rPr lang="ar-SA" sz="2400" b="1" dirty="0" smtClean="0"/>
              <a:t>عليه.</a:t>
            </a:r>
            <a:endParaRPr lang="ar-SA" sz="24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</a:t>
            </a:r>
            <a:r>
              <a:rPr lang="ar-SA" sz="2400" b="1" dirty="0" err="1" smtClean="0"/>
              <a:t>(</a:t>
            </a:r>
            <a:r>
              <a:rPr lang="ar-SA" sz="2400" b="1" dirty="0" smtClean="0"/>
              <a:t> </a:t>
            </a:r>
            <a:r>
              <a:rPr lang="en-US" sz="2400" b="1" dirty="0" smtClean="0"/>
              <a:t> v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c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x 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2400" b="1" dirty="0"/>
              <a:t> </a:t>
            </a:r>
            <a:endParaRPr lang="ar-SA" sz="2400" dirty="0" smtClean="0"/>
          </a:p>
          <a:p>
            <a:pPr marL="731520" lvl="1" indent="-457200"/>
            <a:r>
              <a:rPr lang="ar-SA" sz="2400" b="1" dirty="0" err="1" smtClean="0"/>
              <a:t>حرف </a:t>
            </a:r>
            <a:r>
              <a:rPr lang="ar-SA" sz="2400" b="1" dirty="0" err="1" smtClean="0"/>
              <a:t>(</a:t>
            </a:r>
            <a:r>
              <a:rPr lang="en-US" sz="2400" b="1" dirty="0" smtClean="0"/>
              <a:t>z</a:t>
            </a:r>
            <a:r>
              <a:rPr lang="ar-SA" sz="2400" b="1" dirty="0" err="1" smtClean="0"/>
              <a:t>) </a:t>
            </a:r>
            <a:r>
              <a:rPr lang="ar-SA" sz="2400" b="1" dirty="0"/>
              <a:t>: متخصص به </a:t>
            </a:r>
            <a:r>
              <a:rPr lang="ar-SA" sz="24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solidFill>
                  <a:srgbClr val="FF0000"/>
                </a:solidFill>
              </a:rPr>
              <a:t>الإرتكاز</a:t>
            </a:r>
            <a:r>
              <a:rPr lang="ar-SA" sz="4400" b="1" dirty="0">
                <a:solidFill>
                  <a:srgbClr val="FF0000"/>
                </a:solidFill>
              </a:rPr>
              <a:t> دون تحريك باقي </a:t>
            </a:r>
            <a:r>
              <a:rPr lang="ar-SA" sz="4400" b="1" dirty="0" smtClean="0">
                <a:solidFill>
                  <a:srgbClr val="FF0000"/>
                </a:solidFill>
              </a:rPr>
              <a:t>الأصابع .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8933688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 err="1"/>
              <a:t>علامة 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?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</a:t>
            </a:r>
            <a:r>
              <a:rPr lang="ar-SA" sz="2200" b="1" dirty="0" smtClean="0"/>
              <a:t>على مفتاح الذي يحوي علامتي  </a:t>
            </a:r>
            <a:r>
              <a:rPr lang="en-US" sz="2200" b="1" dirty="0" smtClean="0"/>
              <a:t>/</a:t>
            </a:r>
            <a:r>
              <a:rPr lang="ar-SA" sz="2200" b="1" dirty="0" smtClean="0"/>
              <a:t> و </a:t>
            </a:r>
            <a:r>
              <a:rPr lang="en-US" sz="2200" b="1" dirty="0" smtClean="0"/>
              <a:t>?</a:t>
            </a:r>
            <a:r>
              <a:rPr lang="ar-SA" sz="2200" b="1" dirty="0" err="1" smtClean="0"/>
              <a:t>.</a:t>
            </a:r>
            <a:endParaRPr lang="ar-SA" sz="2200" b="1" dirty="0" smtClean="0"/>
          </a:p>
          <a:p>
            <a:pPr marL="457200" indent="-457200"/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علامة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&gt;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البنصر </a:t>
            </a:r>
            <a:r>
              <a:rPr lang="ar-SA" sz="2200" b="1" dirty="0" smtClean="0">
                <a:solidFill>
                  <a:srgbClr val="FF0000"/>
                </a:solidFill>
              </a:rPr>
              <a:t>الأيمن </a:t>
            </a:r>
            <a:r>
              <a:rPr lang="ar-SA" sz="2200" b="1" dirty="0"/>
              <a:t>على </a:t>
            </a:r>
            <a:r>
              <a:rPr lang="ar-SA" sz="2200" b="1" dirty="0" smtClean="0"/>
              <a:t>المفتاح الذي يحوي علامتي </a:t>
            </a:r>
            <a:r>
              <a:rPr lang="en-US" sz="2200" b="1" dirty="0" smtClean="0"/>
              <a:t>. </a:t>
            </a:r>
            <a:r>
              <a:rPr lang="ar-SA" sz="2200" b="1" dirty="0" smtClean="0"/>
              <a:t>و </a:t>
            </a:r>
            <a:r>
              <a:rPr lang="en-US" sz="2200" b="1" dirty="0" smtClean="0"/>
              <a:t>&gt;</a:t>
            </a:r>
            <a:endParaRPr lang="ar-SA" sz="2200" b="1" dirty="0" smtClean="0"/>
          </a:p>
          <a:p>
            <a:pPr marL="457200" indent="-457200"/>
            <a:endParaRPr lang="ar-SA" sz="2200" b="1" dirty="0" smtClean="0"/>
          </a:p>
          <a:p>
            <a:pPr marL="457200" indent="-457200"/>
            <a:r>
              <a:rPr lang="ar-SA" sz="2200" b="1" u="sng" dirty="0" smtClean="0"/>
              <a:t>لكتابة علامة</a:t>
            </a:r>
            <a:r>
              <a:rPr lang="ar-SA" sz="2200" b="1" u="sng" dirty="0" err="1" smtClean="0"/>
              <a:t>(</a:t>
            </a:r>
            <a:r>
              <a:rPr lang="en-US" sz="2200" b="1" u="sng" dirty="0" smtClean="0"/>
              <a:t>&lt;</a:t>
            </a:r>
            <a:r>
              <a:rPr lang="ar-SA" sz="2200" b="1" u="sng" dirty="0" err="1" smtClean="0"/>
              <a:t>) </a:t>
            </a:r>
            <a:r>
              <a:rPr lang="ar-SA" sz="2200" b="1" dirty="0" smtClean="0"/>
              <a:t>:فإننا نضغط </a:t>
            </a:r>
            <a:r>
              <a:rPr lang="ar-SA" sz="2200" b="1" dirty="0" smtClean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 smtClean="0"/>
              <a:t>على زر </a:t>
            </a:r>
            <a:r>
              <a:rPr lang="en-US" sz="2200" b="1" dirty="0" smtClean="0"/>
              <a:t>shift </a:t>
            </a:r>
            <a:r>
              <a:rPr lang="ar-SA" sz="2200" b="1" dirty="0" smtClean="0"/>
              <a:t>ثم نضغط لمرة واحدة وبخفة </a:t>
            </a:r>
            <a:r>
              <a:rPr lang="ar-SA" sz="2200" b="1" dirty="0" smtClean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الوسطى </a:t>
            </a:r>
            <a:r>
              <a:rPr lang="ar-SA" sz="2200" b="1" dirty="0" smtClean="0">
                <a:solidFill>
                  <a:srgbClr val="FF0000"/>
                </a:solidFill>
              </a:rPr>
              <a:t>الأيمن </a:t>
            </a:r>
            <a:r>
              <a:rPr lang="ar-SA" sz="2200" b="1" dirty="0" smtClean="0"/>
              <a:t>على المفتاح الذي يحوي علامتي </a:t>
            </a:r>
            <a:r>
              <a:rPr lang="en-US" sz="2200" b="1" dirty="0" smtClean="0"/>
              <a:t> , </a:t>
            </a:r>
            <a:r>
              <a:rPr lang="ar-SA" sz="2200" b="1" dirty="0" smtClean="0"/>
              <a:t>و </a:t>
            </a:r>
            <a:r>
              <a:rPr lang="en-US" sz="2200" b="1" dirty="0" smtClean="0"/>
              <a:t>&lt;</a:t>
            </a:r>
            <a:endParaRPr lang="ar-SA" sz="2200" dirty="0" smtClean="0"/>
          </a:p>
          <a:p>
            <a:pPr marL="457200" indent="-457200"/>
            <a:endParaRPr lang="ar-SA" sz="2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</a:t>
            </a:r>
            <a:r>
              <a:rPr lang="ar-SA" b="1" dirty="0" err="1" smtClean="0">
                <a:effectLst/>
              </a:rPr>
              <a:t>نكتب </a:t>
            </a:r>
            <a:r>
              <a:rPr lang="ar-SA" b="1" dirty="0" err="1" smtClean="0">
                <a:effectLst/>
              </a:rPr>
              <a:t>(</a:t>
            </a:r>
            <a:r>
              <a:rPr lang="en-US" b="1" dirty="0" smtClean="0">
                <a:effectLst/>
              </a:rPr>
              <a:t>&lt;,&gt;,?</a:t>
            </a:r>
            <a:r>
              <a:rPr lang="ar-SA" b="1" dirty="0">
                <a:effectLst/>
              </a:rPr>
              <a:t>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793819-B212-4337-B1FE-C2FC8C1AC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C28F6C-2C69-4BD0-A6B4-228D8D3B0CF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7AA644-4547-42F2-B0CF-18D3C9EF5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679</TotalTime>
  <Words>228</Words>
  <Application>Microsoft Office PowerPoint</Application>
  <PresentationFormat>عرض على الشاشة (3:4)‏</PresentationFormat>
  <Paragraphs>30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ملتقى</vt:lpstr>
      <vt:lpstr>معالجة الكلمات والنسخ  برنامج السكرتارية الطبية</vt:lpstr>
      <vt:lpstr>سنتعلم الصف الذي أسفل صف الإرتكاز</vt:lpstr>
      <vt:lpstr>لا تنس أن ...</vt:lpstr>
      <vt:lpstr>توزيع الحروف في الصف اسفل صف الإرتكاز وفقاً لكل اصبع </vt:lpstr>
      <vt:lpstr>لا تنس أن ...</vt:lpstr>
      <vt:lpstr>كيف نكتب (&lt;,&gt;,? 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ايميل</cp:lastModifiedBy>
  <cp:revision>49</cp:revision>
  <dcterms:created xsi:type="dcterms:W3CDTF">2014-02-09T17:56:55Z</dcterms:created>
  <dcterms:modified xsi:type="dcterms:W3CDTF">2014-04-12T20:26:03Z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