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58" r:id="rId3"/>
    <p:sldId id="264" r:id="rId4"/>
    <p:sldId id="263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CA1167-33C2-49AB-B8BF-6DC5F6A01E99}" type="doc">
      <dgm:prSet loTypeId="urn:microsoft.com/office/officeart/2005/8/layout/orgChart1" loCatId="hierarchy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7DDE4904-C94E-433F-B1AC-8A2C0FA8ACC0}">
      <dgm:prSet phldrT="[نص]"/>
      <dgm:spPr/>
      <dgm:t>
        <a:bodyPr/>
        <a:lstStyle/>
        <a:p>
          <a:pPr rtl="1"/>
          <a:r>
            <a:rPr lang="ar-SA" dirty="0" smtClean="0"/>
            <a:t>مقاييس النزعة المركزية</a:t>
          </a:r>
          <a:endParaRPr lang="ar-SA" dirty="0"/>
        </a:p>
      </dgm:t>
    </dgm:pt>
    <dgm:pt modelId="{8899925C-90ED-402E-902A-9646E5E25302}" type="parTrans" cxnId="{9CE65476-2D6B-4307-9E8E-C35C7A119582}">
      <dgm:prSet/>
      <dgm:spPr/>
      <dgm:t>
        <a:bodyPr/>
        <a:lstStyle/>
        <a:p>
          <a:pPr rtl="1"/>
          <a:endParaRPr lang="ar-SA"/>
        </a:p>
      </dgm:t>
    </dgm:pt>
    <dgm:pt modelId="{4D49B85A-258C-431C-BDAC-4583AF0E2636}" type="sibTrans" cxnId="{9CE65476-2D6B-4307-9E8E-C35C7A119582}">
      <dgm:prSet/>
      <dgm:spPr/>
      <dgm:t>
        <a:bodyPr/>
        <a:lstStyle/>
        <a:p>
          <a:pPr rtl="1"/>
          <a:endParaRPr lang="ar-SA"/>
        </a:p>
      </dgm:t>
    </dgm:pt>
    <dgm:pt modelId="{5A30F8E2-B94D-46F2-A5EB-0D84A6BF8C5B}">
      <dgm:prSet phldrT="[نص]"/>
      <dgm:spPr/>
      <dgm:t>
        <a:bodyPr/>
        <a:lstStyle/>
        <a:p>
          <a:pPr rtl="1"/>
          <a:r>
            <a:rPr lang="ar-SA" dirty="0" smtClean="0"/>
            <a:t>المنوال</a:t>
          </a:r>
          <a:endParaRPr lang="ar-SA" dirty="0"/>
        </a:p>
      </dgm:t>
    </dgm:pt>
    <dgm:pt modelId="{E251CC47-79E3-4CE6-A77E-DAB96845C797}" type="parTrans" cxnId="{514AD840-D909-4FA4-88C4-303D3F3EC7C4}">
      <dgm:prSet/>
      <dgm:spPr/>
      <dgm:t>
        <a:bodyPr/>
        <a:lstStyle/>
        <a:p>
          <a:pPr rtl="1"/>
          <a:endParaRPr lang="ar-SA"/>
        </a:p>
      </dgm:t>
    </dgm:pt>
    <dgm:pt modelId="{F2F9C228-FB7B-4D08-89CB-4023EC009A4C}" type="sibTrans" cxnId="{514AD840-D909-4FA4-88C4-303D3F3EC7C4}">
      <dgm:prSet/>
      <dgm:spPr/>
      <dgm:t>
        <a:bodyPr/>
        <a:lstStyle/>
        <a:p>
          <a:pPr rtl="1"/>
          <a:endParaRPr lang="ar-SA"/>
        </a:p>
      </dgm:t>
    </dgm:pt>
    <dgm:pt modelId="{04474AC7-4F6B-4F80-BDA6-7727F3873952}">
      <dgm:prSet phldrT="[نص]"/>
      <dgm:spPr/>
      <dgm:t>
        <a:bodyPr/>
        <a:lstStyle/>
        <a:p>
          <a:pPr rtl="1"/>
          <a:r>
            <a:rPr lang="ar-SA" dirty="0" smtClean="0"/>
            <a:t>الوسيط</a:t>
          </a:r>
          <a:endParaRPr lang="ar-SA" dirty="0"/>
        </a:p>
      </dgm:t>
    </dgm:pt>
    <dgm:pt modelId="{2E6CA385-9C97-43FB-98E2-74DDF1946B57}" type="parTrans" cxnId="{920341B5-1014-49B1-A786-DA7BE5AFD7F3}">
      <dgm:prSet/>
      <dgm:spPr/>
      <dgm:t>
        <a:bodyPr/>
        <a:lstStyle/>
        <a:p>
          <a:pPr rtl="1"/>
          <a:endParaRPr lang="ar-SA"/>
        </a:p>
      </dgm:t>
    </dgm:pt>
    <dgm:pt modelId="{29F9E3FE-5B27-4551-BF7A-8458939DC81A}" type="sibTrans" cxnId="{920341B5-1014-49B1-A786-DA7BE5AFD7F3}">
      <dgm:prSet/>
      <dgm:spPr/>
      <dgm:t>
        <a:bodyPr/>
        <a:lstStyle/>
        <a:p>
          <a:pPr rtl="1"/>
          <a:endParaRPr lang="ar-SA"/>
        </a:p>
      </dgm:t>
    </dgm:pt>
    <dgm:pt modelId="{2DA9666C-54F6-4895-B795-FAE43A1F5917}">
      <dgm:prSet phldrT="[نص]"/>
      <dgm:spPr/>
      <dgm:t>
        <a:bodyPr/>
        <a:lstStyle/>
        <a:p>
          <a:pPr rtl="1"/>
          <a:r>
            <a:rPr lang="ar-SA" dirty="0" smtClean="0"/>
            <a:t>المتوسط</a:t>
          </a:r>
          <a:endParaRPr lang="ar-SA" dirty="0"/>
        </a:p>
      </dgm:t>
    </dgm:pt>
    <dgm:pt modelId="{D53BDDDD-971E-41B9-BF69-55F1D88B38B8}" type="parTrans" cxnId="{162A48E4-C8A2-40A4-B5C5-A36EA70B8629}">
      <dgm:prSet/>
      <dgm:spPr/>
      <dgm:t>
        <a:bodyPr/>
        <a:lstStyle/>
        <a:p>
          <a:pPr rtl="1"/>
          <a:endParaRPr lang="ar-SA"/>
        </a:p>
      </dgm:t>
    </dgm:pt>
    <dgm:pt modelId="{2248A017-C140-40CE-B04C-042378F312C5}" type="sibTrans" cxnId="{162A48E4-C8A2-40A4-B5C5-A36EA70B8629}">
      <dgm:prSet/>
      <dgm:spPr/>
      <dgm:t>
        <a:bodyPr/>
        <a:lstStyle/>
        <a:p>
          <a:pPr rtl="1"/>
          <a:endParaRPr lang="ar-SA"/>
        </a:p>
      </dgm:t>
    </dgm:pt>
    <dgm:pt modelId="{FB7A37FC-3FBB-456D-9419-892AC3AED15B}" type="pres">
      <dgm:prSet presAssocID="{C9CA1167-33C2-49AB-B8BF-6DC5F6A01E9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92BB4CB-7915-4262-865E-5E163D3E39BA}" type="pres">
      <dgm:prSet presAssocID="{7DDE4904-C94E-433F-B1AC-8A2C0FA8ACC0}" presName="hierRoot1" presStyleCnt="0">
        <dgm:presLayoutVars>
          <dgm:hierBranch val="init"/>
        </dgm:presLayoutVars>
      </dgm:prSet>
      <dgm:spPr/>
    </dgm:pt>
    <dgm:pt modelId="{8553C7C6-7288-4A5A-81A3-39138FD2FBEA}" type="pres">
      <dgm:prSet presAssocID="{7DDE4904-C94E-433F-B1AC-8A2C0FA8ACC0}" presName="rootComposite1" presStyleCnt="0"/>
      <dgm:spPr/>
    </dgm:pt>
    <dgm:pt modelId="{A49470E1-0792-4514-A96B-1F7DB691CFFE}" type="pres">
      <dgm:prSet presAssocID="{7DDE4904-C94E-433F-B1AC-8A2C0FA8ACC0}" presName="rootText1" presStyleLbl="node0" presStyleIdx="0" presStyleCnt="1" custScaleX="200144">
        <dgm:presLayoutVars>
          <dgm:chPref val="3"/>
        </dgm:presLayoutVars>
      </dgm:prSet>
      <dgm:spPr/>
    </dgm:pt>
    <dgm:pt modelId="{66A91CB5-4C4C-46B2-A33A-997B483E85AF}" type="pres">
      <dgm:prSet presAssocID="{7DDE4904-C94E-433F-B1AC-8A2C0FA8ACC0}" presName="rootConnector1" presStyleLbl="node1" presStyleIdx="0" presStyleCnt="0"/>
      <dgm:spPr/>
    </dgm:pt>
    <dgm:pt modelId="{69161841-4C8E-4DB9-9348-FABDC69947B3}" type="pres">
      <dgm:prSet presAssocID="{7DDE4904-C94E-433F-B1AC-8A2C0FA8ACC0}" presName="hierChild2" presStyleCnt="0"/>
      <dgm:spPr/>
    </dgm:pt>
    <dgm:pt modelId="{4EBF31E7-1AF3-4210-A994-395FFC0B40C7}" type="pres">
      <dgm:prSet presAssocID="{E251CC47-79E3-4CE6-A77E-DAB96845C797}" presName="Name37" presStyleLbl="parChTrans1D2" presStyleIdx="0" presStyleCnt="3"/>
      <dgm:spPr/>
    </dgm:pt>
    <dgm:pt modelId="{AFAF414A-4660-4A1E-AA44-400CDFFA1255}" type="pres">
      <dgm:prSet presAssocID="{5A30F8E2-B94D-46F2-A5EB-0D84A6BF8C5B}" presName="hierRoot2" presStyleCnt="0">
        <dgm:presLayoutVars>
          <dgm:hierBranch val="init"/>
        </dgm:presLayoutVars>
      </dgm:prSet>
      <dgm:spPr/>
    </dgm:pt>
    <dgm:pt modelId="{E51D2F6C-C46F-49F7-BEC7-E4227B50FBB8}" type="pres">
      <dgm:prSet presAssocID="{5A30F8E2-B94D-46F2-A5EB-0D84A6BF8C5B}" presName="rootComposite" presStyleCnt="0"/>
      <dgm:spPr/>
    </dgm:pt>
    <dgm:pt modelId="{644F1DAE-4F8A-4314-B9B7-C474789DED1F}" type="pres">
      <dgm:prSet presAssocID="{5A30F8E2-B94D-46F2-A5EB-0D84A6BF8C5B}" presName="rootText" presStyleLbl="node2" presStyleIdx="0" presStyleCnt="3">
        <dgm:presLayoutVars>
          <dgm:chPref val="3"/>
        </dgm:presLayoutVars>
      </dgm:prSet>
      <dgm:spPr/>
    </dgm:pt>
    <dgm:pt modelId="{C0B87E3A-DD90-4CDB-A484-1622E16594BE}" type="pres">
      <dgm:prSet presAssocID="{5A30F8E2-B94D-46F2-A5EB-0D84A6BF8C5B}" presName="rootConnector" presStyleLbl="node2" presStyleIdx="0" presStyleCnt="3"/>
      <dgm:spPr/>
    </dgm:pt>
    <dgm:pt modelId="{704EECA4-3263-4F3F-ADDA-5787EE2F0631}" type="pres">
      <dgm:prSet presAssocID="{5A30F8E2-B94D-46F2-A5EB-0D84A6BF8C5B}" presName="hierChild4" presStyleCnt="0"/>
      <dgm:spPr/>
    </dgm:pt>
    <dgm:pt modelId="{23F6F3BD-6C66-4045-84B2-2DBDBCEB7039}" type="pres">
      <dgm:prSet presAssocID="{5A30F8E2-B94D-46F2-A5EB-0D84A6BF8C5B}" presName="hierChild5" presStyleCnt="0"/>
      <dgm:spPr/>
    </dgm:pt>
    <dgm:pt modelId="{DC9D8B4A-C489-4218-801D-5876F92AE824}" type="pres">
      <dgm:prSet presAssocID="{2E6CA385-9C97-43FB-98E2-74DDF1946B57}" presName="Name37" presStyleLbl="parChTrans1D2" presStyleIdx="1" presStyleCnt="3"/>
      <dgm:spPr/>
    </dgm:pt>
    <dgm:pt modelId="{2256B99C-6D6E-4A81-B8CF-33D81D1E0C21}" type="pres">
      <dgm:prSet presAssocID="{04474AC7-4F6B-4F80-BDA6-7727F3873952}" presName="hierRoot2" presStyleCnt="0">
        <dgm:presLayoutVars>
          <dgm:hierBranch val="init"/>
        </dgm:presLayoutVars>
      </dgm:prSet>
      <dgm:spPr/>
    </dgm:pt>
    <dgm:pt modelId="{DB28E2D5-D344-45B1-88FB-4A0C46210CAC}" type="pres">
      <dgm:prSet presAssocID="{04474AC7-4F6B-4F80-BDA6-7727F3873952}" presName="rootComposite" presStyleCnt="0"/>
      <dgm:spPr/>
    </dgm:pt>
    <dgm:pt modelId="{0DCE1CF0-CADD-4797-81A7-E4D866C0785F}" type="pres">
      <dgm:prSet presAssocID="{04474AC7-4F6B-4F80-BDA6-7727F3873952}" presName="rootText" presStyleLbl="node2" presStyleIdx="1" presStyleCnt="3">
        <dgm:presLayoutVars>
          <dgm:chPref val="3"/>
        </dgm:presLayoutVars>
      </dgm:prSet>
      <dgm:spPr/>
    </dgm:pt>
    <dgm:pt modelId="{5F60978E-F30B-4B7E-AC89-C11B9D13711A}" type="pres">
      <dgm:prSet presAssocID="{04474AC7-4F6B-4F80-BDA6-7727F3873952}" presName="rootConnector" presStyleLbl="node2" presStyleIdx="1" presStyleCnt="3"/>
      <dgm:spPr/>
    </dgm:pt>
    <dgm:pt modelId="{3CF00E55-F699-4ABF-94B4-27991876DA18}" type="pres">
      <dgm:prSet presAssocID="{04474AC7-4F6B-4F80-BDA6-7727F3873952}" presName="hierChild4" presStyleCnt="0"/>
      <dgm:spPr/>
    </dgm:pt>
    <dgm:pt modelId="{BA439F8B-FD86-46E6-AC42-CF2EAEF24697}" type="pres">
      <dgm:prSet presAssocID="{04474AC7-4F6B-4F80-BDA6-7727F3873952}" presName="hierChild5" presStyleCnt="0"/>
      <dgm:spPr/>
    </dgm:pt>
    <dgm:pt modelId="{9A3900DD-2C39-42FE-9183-AA22B510FC2C}" type="pres">
      <dgm:prSet presAssocID="{D53BDDDD-971E-41B9-BF69-55F1D88B38B8}" presName="Name37" presStyleLbl="parChTrans1D2" presStyleIdx="2" presStyleCnt="3"/>
      <dgm:spPr/>
    </dgm:pt>
    <dgm:pt modelId="{05DA7340-A98A-4855-94EC-B0816CBF6C01}" type="pres">
      <dgm:prSet presAssocID="{2DA9666C-54F6-4895-B795-FAE43A1F5917}" presName="hierRoot2" presStyleCnt="0">
        <dgm:presLayoutVars>
          <dgm:hierBranch val="init"/>
        </dgm:presLayoutVars>
      </dgm:prSet>
      <dgm:spPr/>
    </dgm:pt>
    <dgm:pt modelId="{188A0C03-4F85-4875-AB21-6885717755E3}" type="pres">
      <dgm:prSet presAssocID="{2DA9666C-54F6-4895-B795-FAE43A1F5917}" presName="rootComposite" presStyleCnt="0"/>
      <dgm:spPr/>
    </dgm:pt>
    <dgm:pt modelId="{EE1E1358-A465-40D0-8C5B-FB7F2BA3FC6A}" type="pres">
      <dgm:prSet presAssocID="{2DA9666C-54F6-4895-B795-FAE43A1F5917}" presName="rootText" presStyleLbl="node2" presStyleIdx="2" presStyleCnt="3">
        <dgm:presLayoutVars>
          <dgm:chPref val="3"/>
        </dgm:presLayoutVars>
      </dgm:prSet>
      <dgm:spPr/>
    </dgm:pt>
    <dgm:pt modelId="{16EBBCEE-A43E-4B45-8682-34AE7A03E250}" type="pres">
      <dgm:prSet presAssocID="{2DA9666C-54F6-4895-B795-FAE43A1F5917}" presName="rootConnector" presStyleLbl="node2" presStyleIdx="2" presStyleCnt="3"/>
      <dgm:spPr/>
    </dgm:pt>
    <dgm:pt modelId="{C549EF48-A16A-4F52-AC05-AF7D4B1802E6}" type="pres">
      <dgm:prSet presAssocID="{2DA9666C-54F6-4895-B795-FAE43A1F5917}" presName="hierChild4" presStyleCnt="0"/>
      <dgm:spPr/>
    </dgm:pt>
    <dgm:pt modelId="{ECF78DF1-BEE6-42E2-A8E8-8FD1E91CFB47}" type="pres">
      <dgm:prSet presAssocID="{2DA9666C-54F6-4895-B795-FAE43A1F5917}" presName="hierChild5" presStyleCnt="0"/>
      <dgm:spPr/>
    </dgm:pt>
    <dgm:pt modelId="{90F23798-1157-4B3D-95DD-5667CDA0EAB0}" type="pres">
      <dgm:prSet presAssocID="{7DDE4904-C94E-433F-B1AC-8A2C0FA8ACC0}" presName="hierChild3" presStyleCnt="0"/>
      <dgm:spPr/>
    </dgm:pt>
  </dgm:ptLst>
  <dgm:cxnLst>
    <dgm:cxn modelId="{6C97A03A-A55E-465A-B684-384959C5FDDF}" type="presOf" srcId="{5A30F8E2-B94D-46F2-A5EB-0D84A6BF8C5B}" destId="{644F1DAE-4F8A-4314-B9B7-C474789DED1F}" srcOrd="0" destOrd="0" presId="urn:microsoft.com/office/officeart/2005/8/layout/orgChart1"/>
    <dgm:cxn modelId="{514AD840-D909-4FA4-88C4-303D3F3EC7C4}" srcId="{7DDE4904-C94E-433F-B1AC-8A2C0FA8ACC0}" destId="{5A30F8E2-B94D-46F2-A5EB-0D84A6BF8C5B}" srcOrd="0" destOrd="0" parTransId="{E251CC47-79E3-4CE6-A77E-DAB96845C797}" sibTransId="{F2F9C228-FB7B-4D08-89CB-4023EC009A4C}"/>
    <dgm:cxn modelId="{920341B5-1014-49B1-A786-DA7BE5AFD7F3}" srcId="{7DDE4904-C94E-433F-B1AC-8A2C0FA8ACC0}" destId="{04474AC7-4F6B-4F80-BDA6-7727F3873952}" srcOrd="1" destOrd="0" parTransId="{2E6CA385-9C97-43FB-98E2-74DDF1946B57}" sibTransId="{29F9E3FE-5B27-4551-BF7A-8458939DC81A}"/>
    <dgm:cxn modelId="{162A48E4-C8A2-40A4-B5C5-A36EA70B8629}" srcId="{7DDE4904-C94E-433F-B1AC-8A2C0FA8ACC0}" destId="{2DA9666C-54F6-4895-B795-FAE43A1F5917}" srcOrd="2" destOrd="0" parTransId="{D53BDDDD-971E-41B9-BF69-55F1D88B38B8}" sibTransId="{2248A017-C140-40CE-B04C-042378F312C5}"/>
    <dgm:cxn modelId="{3FC7E1FC-D6B6-4079-A920-7CC8817FF2D6}" type="presOf" srcId="{7DDE4904-C94E-433F-B1AC-8A2C0FA8ACC0}" destId="{A49470E1-0792-4514-A96B-1F7DB691CFFE}" srcOrd="0" destOrd="0" presId="urn:microsoft.com/office/officeart/2005/8/layout/orgChart1"/>
    <dgm:cxn modelId="{7AC54019-E0CD-44D5-889D-6ABC000959F5}" type="presOf" srcId="{04474AC7-4F6B-4F80-BDA6-7727F3873952}" destId="{5F60978E-F30B-4B7E-AC89-C11B9D13711A}" srcOrd="1" destOrd="0" presId="urn:microsoft.com/office/officeart/2005/8/layout/orgChart1"/>
    <dgm:cxn modelId="{F310BEB6-0A0D-4E56-B9C9-DC528AE6F8AF}" type="presOf" srcId="{2E6CA385-9C97-43FB-98E2-74DDF1946B57}" destId="{DC9D8B4A-C489-4218-801D-5876F92AE824}" srcOrd="0" destOrd="0" presId="urn:microsoft.com/office/officeart/2005/8/layout/orgChart1"/>
    <dgm:cxn modelId="{51400F43-6D64-474A-9BAB-8B4E2F2802C5}" type="presOf" srcId="{D53BDDDD-971E-41B9-BF69-55F1D88B38B8}" destId="{9A3900DD-2C39-42FE-9183-AA22B510FC2C}" srcOrd="0" destOrd="0" presId="urn:microsoft.com/office/officeart/2005/8/layout/orgChart1"/>
    <dgm:cxn modelId="{0BFD5401-1D0F-4FFE-8960-3996902B777F}" type="presOf" srcId="{E251CC47-79E3-4CE6-A77E-DAB96845C797}" destId="{4EBF31E7-1AF3-4210-A994-395FFC0B40C7}" srcOrd="0" destOrd="0" presId="urn:microsoft.com/office/officeart/2005/8/layout/orgChart1"/>
    <dgm:cxn modelId="{4016259B-66D7-4C46-B92A-3D0DC2C30E68}" type="presOf" srcId="{04474AC7-4F6B-4F80-BDA6-7727F3873952}" destId="{0DCE1CF0-CADD-4797-81A7-E4D866C0785F}" srcOrd="0" destOrd="0" presId="urn:microsoft.com/office/officeart/2005/8/layout/orgChart1"/>
    <dgm:cxn modelId="{9CE65476-2D6B-4307-9E8E-C35C7A119582}" srcId="{C9CA1167-33C2-49AB-B8BF-6DC5F6A01E99}" destId="{7DDE4904-C94E-433F-B1AC-8A2C0FA8ACC0}" srcOrd="0" destOrd="0" parTransId="{8899925C-90ED-402E-902A-9646E5E25302}" sibTransId="{4D49B85A-258C-431C-BDAC-4583AF0E2636}"/>
    <dgm:cxn modelId="{A69F57C9-3E0E-4BE3-92FE-0FD6C67F237C}" type="presOf" srcId="{7DDE4904-C94E-433F-B1AC-8A2C0FA8ACC0}" destId="{66A91CB5-4C4C-46B2-A33A-997B483E85AF}" srcOrd="1" destOrd="0" presId="urn:microsoft.com/office/officeart/2005/8/layout/orgChart1"/>
    <dgm:cxn modelId="{3085EE22-0860-42D6-9D2B-A779932844AA}" type="presOf" srcId="{2DA9666C-54F6-4895-B795-FAE43A1F5917}" destId="{EE1E1358-A465-40D0-8C5B-FB7F2BA3FC6A}" srcOrd="0" destOrd="0" presId="urn:microsoft.com/office/officeart/2005/8/layout/orgChart1"/>
    <dgm:cxn modelId="{FA0A235E-D8C8-4CA6-80EC-B1EA3EA80839}" type="presOf" srcId="{C9CA1167-33C2-49AB-B8BF-6DC5F6A01E99}" destId="{FB7A37FC-3FBB-456D-9419-892AC3AED15B}" srcOrd="0" destOrd="0" presId="urn:microsoft.com/office/officeart/2005/8/layout/orgChart1"/>
    <dgm:cxn modelId="{050989F9-38A7-4459-BF8B-C1D347D8AA36}" type="presOf" srcId="{2DA9666C-54F6-4895-B795-FAE43A1F5917}" destId="{16EBBCEE-A43E-4B45-8682-34AE7A03E250}" srcOrd="1" destOrd="0" presId="urn:microsoft.com/office/officeart/2005/8/layout/orgChart1"/>
    <dgm:cxn modelId="{54B8C1B3-C81B-4565-A23B-3928E0A49449}" type="presOf" srcId="{5A30F8E2-B94D-46F2-A5EB-0D84A6BF8C5B}" destId="{C0B87E3A-DD90-4CDB-A484-1622E16594BE}" srcOrd="1" destOrd="0" presId="urn:microsoft.com/office/officeart/2005/8/layout/orgChart1"/>
    <dgm:cxn modelId="{4D37C526-A1A3-4D82-9259-31E0152028F5}" type="presParOf" srcId="{FB7A37FC-3FBB-456D-9419-892AC3AED15B}" destId="{B92BB4CB-7915-4262-865E-5E163D3E39BA}" srcOrd="0" destOrd="0" presId="urn:microsoft.com/office/officeart/2005/8/layout/orgChart1"/>
    <dgm:cxn modelId="{DE0812D4-4956-49EB-8EB5-5C516CC3E126}" type="presParOf" srcId="{B92BB4CB-7915-4262-865E-5E163D3E39BA}" destId="{8553C7C6-7288-4A5A-81A3-39138FD2FBEA}" srcOrd="0" destOrd="0" presId="urn:microsoft.com/office/officeart/2005/8/layout/orgChart1"/>
    <dgm:cxn modelId="{F23C3227-5672-4E7C-B358-7B96930F4786}" type="presParOf" srcId="{8553C7C6-7288-4A5A-81A3-39138FD2FBEA}" destId="{A49470E1-0792-4514-A96B-1F7DB691CFFE}" srcOrd="0" destOrd="0" presId="urn:microsoft.com/office/officeart/2005/8/layout/orgChart1"/>
    <dgm:cxn modelId="{86A47CB6-3962-45CC-9695-F5948D5252D5}" type="presParOf" srcId="{8553C7C6-7288-4A5A-81A3-39138FD2FBEA}" destId="{66A91CB5-4C4C-46B2-A33A-997B483E85AF}" srcOrd="1" destOrd="0" presId="urn:microsoft.com/office/officeart/2005/8/layout/orgChart1"/>
    <dgm:cxn modelId="{6E45ADA0-373C-4008-8EED-17DA54872A49}" type="presParOf" srcId="{B92BB4CB-7915-4262-865E-5E163D3E39BA}" destId="{69161841-4C8E-4DB9-9348-FABDC69947B3}" srcOrd="1" destOrd="0" presId="urn:microsoft.com/office/officeart/2005/8/layout/orgChart1"/>
    <dgm:cxn modelId="{7EC218E1-84DB-4E22-8750-E31157806890}" type="presParOf" srcId="{69161841-4C8E-4DB9-9348-FABDC69947B3}" destId="{4EBF31E7-1AF3-4210-A994-395FFC0B40C7}" srcOrd="0" destOrd="0" presId="urn:microsoft.com/office/officeart/2005/8/layout/orgChart1"/>
    <dgm:cxn modelId="{A634B46C-B99E-4CEE-BD36-38B6B7C88043}" type="presParOf" srcId="{69161841-4C8E-4DB9-9348-FABDC69947B3}" destId="{AFAF414A-4660-4A1E-AA44-400CDFFA1255}" srcOrd="1" destOrd="0" presId="urn:microsoft.com/office/officeart/2005/8/layout/orgChart1"/>
    <dgm:cxn modelId="{52FE2B47-BC34-4EA8-A1B7-F1E0537AEDC4}" type="presParOf" srcId="{AFAF414A-4660-4A1E-AA44-400CDFFA1255}" destId="{E51D2F6C-C46F-49F7-BEC7-E4227B50FBB8}" srcOrd="0" destOrd="0" presId="urn:microsoft.com/office/officeart/2005/8/layout/orgChart1"/>
    <dgm:cxn modelId="{7B0EAF31-0FBC-4A9A-A97B-0EC6A965EF28}" type="presParOf" srcId="{E51D2F6C-C46F-49F7-BEC7-E4227B50FBB8}" destId="{644F1DAE-4F8A-4314-B9B7-C474789DED1F}" srcOrd="0" destOrd="0" presId="urn:microsoft.com/office/officeart/2005/8/layout/orgChart1"/>
    <dgm:cxn modelId="{2D1024D1-2B4B-4679-ADAE-4F49E51B67B9}" type="presParOf" srcId="{E51D2F6C-C46F-49F7-BEC7-E4227B50FBB8}" destId="{C0B87E3A-DD90-4CDB-A484-1622E16594BE}" srcOrd="1" destOrd="0" presId="urn:microsoft.com/office/officeart/2005/8/layout/orgChart1"/>
    <dgm:cxn modelId="{C0CD1B9B-CC1F-4206-B514-A9F47C632E7E}" type="presParOf" srcId="{AFAF414A-4660-4A1E-AA44-400CDFFA1255}" destId="{704EECA4-3263-4F3F-ADDA-5787EE2F0631}" srcOrd="1" destOrd="0" presId="urn:microsoft.com/office/officeart/2005/8/layout/orgChart1"/>
    <dgm:cxn modelId="{82212EF2-1CFF-4B62-B94C-2DCC3FB6015E}" type="presParOf" srcId="{AFAF414A-4660-4A1E-AA44-400CDFFA1255}" destId="{23F6F3BD-6C66-4045-84B2-2DBDBCEB7039}" srcOrd="2" destOrd="0" presId="urn:microsoft.com/office/officeart/2005/8/layout/orgChart1"/>
    <dgm:cxn modelId="{3701A102-45F5-47C9-B4F0-D54D4027FE50}" type="presParOf" srcId="{69161841-4C8E-4DB9-9348-FABDC69947B3}" destId="{DC9D8B4A-C489-4218-801D-5876F92AE824}" srcOrd="2" destOrd="0" presId="urn:microsoft.com/office/officeart/2005/8/layout/orgChart1"/>
    <dgm:cxn modelId="{A8198D68-37FA-4412-BD00-211C2BA4C0FA}" type="presParOf" srcId="{69161841-4C8E-4DB9-9348-FABDC69947B3}" destId="{2256B99C-6D6E-4A81-B8CF-33D81D1E0C21}" srcOrd="3" destOrd="0" presId="urn:microsoft.com/office/officeart/2005/8/layout/orgChart1"/>
    <dgm:cxn modelId="{6E55F5BC-26CF-485A-B77B-29A4084202CA}" type="presParOf" srcId="{2256B99C-6D6E-4A81-B8CF-33D81D1E0C21}" destId="{DB28E2D5-D344-45B1-88FB-4A0C46210CAC}" srcOrd="0" destOrd="0" presId="urn:microsoft.com/office/officeart/2005/8/layout/orgChart1"/>
    <dgm:cxn modelId="{C0C063A7-FD8A-4ECD-84A8-095D2DEDCBBB}" type="presParOf" srcId="{DB28E2D5-D344-45B1-88FB-4A0C46210CAC}" destId="{0DCE1CF0-CADD-4797-81A7-E4D866C0785F}" srcOrd="0" destOrd="0" presId="urn:microsoft.com/office/officeart/2005/8/layout/orgChart1"/>
    <dgm:cxn modelId="{8F0661B8-24EC-4EFD-8D1F-A08BD7DD536B}" type="presParOf" srcId="{DB28E2D5-D344-45B1-88FB-4A0C46210CAC}" destId="{5F60978E-F30B-4B7E-AC89-C11B9D13711A}" srcOrd="1" destOrd="0" presId="urn:microsoft.com/office/officeart/2005/8/layout/orgChart1"/>
    <dgm:cxn modelId="{83849561-645E-4C0B-A35F-0834629D115F}" type="presParOf" srcId="{2256B99C-6D6E-4A81-B8CF-33D81D1E0C21}" destId="{3CF00E55-F699-4ABF-94B4-27991876DA18}" srcOrd="1" destOrd="0" presId="urn:microsoft.com/office/officeart/2005/8/layout/orgChart1"/>
    <dgm:cxn modelId="{F0E8C9C3-D85C-4E7D-BF1A-E0A0BDBAD927}" type="presParOf" srcId="{2256B99C-6D6E-4A81-B8CF-33D81D1E0C21}" destId="{BA439F8B-FD86-46E6-AC42-CF2EAEF24697}" srcOrd="2" destOrd="0" presId="urn:microsoft.com/office/officeart/2005/8/layout/orgChart1"/>
    <dgm:cxn modelId="{BA47ECC4-8C6C-4C1A-BF44-3B6D18ADB335}" type="presParOf" srcId="{69161841-4C8E-4DB9-9348-FABDC69947B3}" destId="{9A3900DD-2C39-42FE-9183-AA22B510FC2C}" srcOrd="4" destOrd="0" presId="urn:microsoft.com/office/officeart/2005/8/layout/orgChart1"/>
    <dgm:cxn modelId="{056D6754-921A-46DD-9B71-45B38AE50065}" type="presParOf" srcId="{69161841-4C8E-4DB9-9348-FABDC69947B3}" destId="{05DA7340-A98A-4855-94EC-B0816CBF6C01}" srcOrd="5" destOrd="0" presId="urn:microsoft.com/office/officeart/2005/8/layout/orgChart1"/>
    <dgm:cxn modelId="{49E05EB3-DAC8-4A11-920D-C804049AA1AA}" type="presParOf" srcId="{05DA7340-A98A-4855-94EC-B0816CBF6C01}" destId="{188A0C03-4F85-4875-AB21-6885717755E3}" srcOrd="0" destOrd="0" presId="urn:microsoft.com/office/officeart/2005/8/layout/orgChart1"/>
    <dgm:cxn modelId="{BF4B9A29-05ED-4ED0-85AF-DD40B36B0528}" type="presParOf" srcId="{188A0C03-4F85-4875-AB21-6885717755E3}" destId="{EE1E1358-A465-40D0-8C5B-FB7F2BA3FC6A}" srcOrd="0" destOrd="0" presId="urn:microsoft.com/office/officeart/2005/8/layout/orgChart1"/>
    <dgm:cxn modelId="{496DD753-DCA3-4068-8292-1CF0DF92389E}" type="presParOf" srcId="{188A0C03-4F85-4875-AB21-6885717755E3}" destId="{16EBBCEE-A43E-4B45-8682-34AE7A03E250}" srcOrd="1" destOrd="0" presId="urn:microsoft.com/office/officeart/2005/8/layout/orgChart1"/>
    <dgm:cxn modelId="{06B1BD4F-1706-47B1-9BFA-03BF06D0BF6E}" type="presParOf" srcId="{05DA7340-A98A-4855-94EC-B0816CBF6C01}" destId="{C549EF48-A16A-4F52-AC05-AF7D4B1802E6}" srcOrd="1" destOrd="0" presId="urn:microsoft.com/office/officeart/2005/8/layout/orgChart1"/>
    <dgm:cxn modelId="{32630570-49F2-4EDD-993D-698443D294F9}" type="presParOf" srcId="{05DA7340-A98A-4855-94EC-B0816CBF6C01}" destId="{ECF78DF1-BEE6-42E2-A8E8-8FD1E91CFB47}" srcOrd="2" destOrd="0" presId="urn:microsoft.com/office/officeart/2005/8/layout/orgChart1"/>
    <dgm:cxn modelId="{CB29A249-373C-4C79-93EF-B3006C912817}" type="presParOf" srcId="{B92BB4CB-7915-4262-865E-5E163D3E39BA}" destId="{90F23798-1157-4B3D-95DD-5667CDA0EAB0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5399-4B9F-49AB-92A0-4EC5A51F6AF0}" type="datetimeFigureOut">
              <a:rPr lang="ar-SA" smtClean="0"/>
              <a:pPr/>
              <a:t>23/01/36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26A-3116-4AFB-8A9B-5C8E6862EAF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5399-4B9F-49AB-92A0-4EC5A51F6AF0}" type="datetimeFigureOut">
              <a:rPr lang="ar-SA" smtClean="0"/>
              <a:pPr/>
              <a:t>23/01/36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26A-3116-4AFB-8A9B-5C8E6862EAF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5399-4B9F-49AB-92A0-4EC5A51F6AF0}" type="datetimeFigureOut">
              <a:rPr lang="ar-SA" smtClean="0"/>
              <a:pPr/>
              <a:t>23/01/36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26A-3116-4AFB-8A9B-5C8E6862EAF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5399-4B9F-49AB-92A0-4EC5A51F6AF0}" type="datetimeFigureOut">
              <a:rPr lang="ar-SA" smtClean="0"/>
              <a:pPr/>
              <a:t>23/01/36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26A-3116-4AFB-8A9B-5C8E6862EAF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5399-4B9F-49AB-92A0-4EC5A51F6AF0}" type="datetimeFigureOut">
              <a:rPr lang="ar-SA" smtClean="0"/>
              <a:pPr/>
              <a:t>23/01/36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26A-3116-4AFB-8A9B-5C8E6862EAF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5399-4B9F-49AB-92A0-4EC5A51F6AF0}" type="datetimeFigureOut">
              <a:rPr lang="ar-SA" smtClean="0"/>
              <a:pPr/>
              <a:t>23/01/36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26A-3116-4AFB-8A9B-5C8E6862EAF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5399-4B9F-49AB-92A0-4EC5A51F6AF0}" type="datetimeFigureOut">
              <a:rPr lang="ar-SA" smtClean="0"/>
              <a:pPr/>
              <a:t>23/01/36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26A-3116-4AFB-8A9B-5C8E6862EAF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5399-4B9F-49AB-92A0-4EC5A51F6AF0}" type="datetimeFigureOut">
              <a:rPr lang="ar-SA" smtClean="0"/>
              <a:pPr/>
              <a:t>23/01/36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26A-3116-4AFB-8A9B-5C8E6862EAF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5399-4B9F-49AB-92A0-4EC5A51F6AF0}" type="datetimeFigureOut">
              <a:rPr lang="ar-SA" smtClean="0"/>
              <a:pPr/>
              <a:t>23/01/36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26A-3116-4AFB-8A9B-5C8E6862EAF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5399-4B9F-49AB-92A0-4EC5A51F6AF0}" type="datetimeFigureOut">
              <a:rPr lang="ar-SA" smtClean="0"/>
              <a:pPr/>
              <a:t>23/01/36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26A-3116-4AFB-8A9B-5C8E6862EAF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5399-4B9F-49AB-92A0-4EC5A51F6AF0}" type="datetimeFigureOut">
              <a:rPr lang="ar-SA" smtClean="0"/>
              <a:pPr/>
              <a:t>23/01/36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26A-3116-4AFB-8A9B-5C8E6862EAF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55399-4B9F-49AB-92A0-4EC5A51F6AF0}" type="datetimeFigureOut">
              <a:rPr lang="ar-SA" smtClean="0"/>
              <a:pPr/>
              <a:t>23/01/36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C326A-3116-4AFB-8A9B-5C8E6862EAF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470025"/>
          </a:xfrm>
        </p:spPr>
        <p:txBody>
          <a:bodyPr/>
          <a:lstStyle/>
          <a:p>
            <a:r>
              <a:rPr lang="ar-SA" dirty="0" smtClean="0"/>
              <a:t>التحليل الإجمالي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14348" y="1785926"/>
            <a:ext cx="7572428" cy="3929090"/>
          </a:xfrm>
        </p:spPr>
        <p:txBody>
          <a:bodyPr>
            <a:noAutofit/>
          </a:bodyPr>
          <a:lstStyle/>
          <a:p>
            <a:r>
              <a:rPr lang="ar-SA" sz="2800" dirty="0" smtClean="0"/>
              <a:t>وهو التحليل الذي يأخذ العلامة الكلية على الاختبار ، ويتضمن عدة معالجات إحصائية تعطي </a:t>
            </a: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</a:rPr>
              <a:t>وصفاً </a:t>
            </a: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</a:rPr>
              <a:t>بيانًيا </a:t>
            </a:r>
            <a:r>
              <a:rPr lang="ar-SA" sz="2800" dirty="0" smtClean="0"/>
              <a:t>مثل الدرج التكراري والمضلع التكراري والمنحنى التكراري أو </a:t>
            </a: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</a:rPr>
              <a:t>وصفا كمياً </a:t>
            </a:r>
            <a:r>
              <a:rPr lang="ar-SA" sz="2800" dirty="0" smtClean="0"/>
              <a:t>من خلال مقاييس النزعة المركزية ومقاييس التشتت</a:t>
            </a:r>
            <a:r>
              <a:rPr lang="ar-SA" sz="2800" dirty="0" smtClean="0"/>
              <a:t>.</a:t>
            </a:r>
          </a:p>
          <a:p>
            <a:pPr algn="r"/>
            <a:r>
              <a:rPr lang="ar-SA" sz="2800" b="1" dirty="0" smtClean="0">
                <a:solidFill>
                  <a:srgbClr val="FF0000"/>
                </a:solidFill>
              </a:rPr>
              <a:t>التحليل </a:t>
            </a:r>
            <a:r>
              <a:rPr lang="ar-SA" sz="2800" b="1" dirty="0" err="1" smtClean="0">
                <a:solidFill>
                  <a:srgbClr val="FF0000"/>
                </a:solidFill>
              </a:rPr>
              <a:t>الاجمالي</a:t>
            </a:r>
            <a:r>
              <a:rPr lang="ar-SA" sz="2800" b="1" dirty="0" smtClean="0">
                <a:solidFill>
                  <a:srgbClr val="FF0000"/>
                </a:solidFill>
              </a:rPr>
              <a:t> ينقسم إلى قسمين:</a:t>
            </a:r>
          </a:p>
          <a:p>
            <a:pPr algn="r"/>
            <a:r>
              <a:rPr lang="ar-SA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أ. مقاييس النزعة المركزية.</a:t>
            </a:r>
          </a:p>
          <a:p>
            <a:pPr algn="r"/>
            <a:r>
              <a:rPr lang="ar-SA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ب. مقاييس التشتت.</a:t>
            </a:r>
            <a:endParaRPr lang="ar-SA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714356"/>
          <a:ext cx="8229600" cy="541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2"/>
                </a:solidFill>
              </a:rPr>
              <a:t>أ-المتوسط (الوسط)الحسابي</a:t>
            </a:r>
            <a:endParaRPr lang="ar-SA" dirty="0">
              <a:solidFill>
                <a:schemeClr val="accent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>
                <a:solidFill>
                  <a:srgbClr val="0070C0"/>
                </a:solidFill>
              </a:rPr>
              <a:t>يشير إلى القيمة المتوقعة، وهي التي يتوقع الحصول عليها أي فرد في المجموعة.</a:t>
            </a:r>
          </a:p>
          <a:p>
            <a:r>
              <a:rPr lang="ar-SA" sz="2800" dirty="0" smtClean="0">
                <a:solidFill>
                  <a:srgbClr val="FF0000"/>
                </a:solidFill>
              </a:rPr>
              <a:t>القانون: المتوسط = مجموع الدرجات ÷ عدد القيم (الطالبات).</a:t>
            </a:r>
          </a:p>
          <a:p>
            <a:r>
              <a:rPr lang="ar-SA" sz="2800" b="1" dirty="0" smtClean="0">
                <a:solidFill>
                  <a:srgbClr val="7030A0"/>
                </a:solidFill>
              </a:rPr>
              <a:t>مثال:</a:t>
            </a:r>
          </a:p>
          <a:p>
            <a:pPr>
              <a:buNone/>
            </a:pPr>
            <a:r>
              <a:rPr lang="ar-SA" sz="2800" b="1" dirty="0" smtClean="0">
                <a:solidFill>
                  <a:srgbClr val="7030A0"/>
                </a:solidFill>
              </a:rPr>
              <a:t>درجات  الاختبار </a:t>
            </a:r>
            <a:r>
              <a:rPr lang="ar-SA" sz="2800" b="1" dirty="0" err="1" smtClean="0">
                <a:solidFill>
                  <a:srgbClr val="7030A0"/>
                </a:solidFill>
              </a:rPr>
              <a:t>ل</a:t>
            </a:r>
            <a:r>
              <a:rPr lang="ar-SA" sz="2800" b="1" dirty="0" smtClean="0">
                <a:solidFill>
                  <a:srgbClr val="7030A0"/>
                </a:solidFill>
              </a:rPr>
              <a:t> 10طالبات:(6-7-8-8-9-10-12-14- 15-15)</a:t>
            </a:r>
          </a:p>
          <a:p>
            <a:r>
              <a:rPr lang="ar-SA" sz="2800" dirty="0" smtClean="0">
                <a:solidFill>
                  <a:srgbClr val="FF0000"/>
                </a:solidFill>
              </a:rPr>
              <a:t>المتوسط يساوي= 104÷ 10= 10.4 -  إذن المتوسط 10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ب-الوسيط</a:t>
            </a:r>
            <a:endParaRPr lang="ar-S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ar-SA" sz="2800" dirty="0" smtClean="0">
                <a:solidFill>
                  <a:srgbClr val="0070C0"/>
                </a:solidFill>
              </a:rPr>
              <a:t> الدرجة التي تقسم التوزيع بحيث يكون 50% فوقها </a:t>
            </a:r>
            <a:r>
              <a:rPr lang="ar-SA" sz="2800" dirty="0" err="1" smtClean="0">
                <a:solidFill>
                  <a:srgbClr val="0070C0"/>
                </a:solidFill>
              </a:rPr>
              <a:t>و</a:t>
            </a:r>
            <a:r>
              <a:rPr lang="ar-SA" sz="2800" dirty="0" smtClean="0">
                <a:solidFill>
                  <a:srgbClr val="0070C0"/>
                </a:solidFill>
              </a:rPr>
              <a:t> 50% دونها. </a:t>
            </a:r>
          </a:p>
          <a:p>
            <a:pPr>
              <a:buFont typeface="Courier New" pitchFamily="49" charset="0"/>
              <a:buChar char="o"/>
            </a:pPr>
            <a:r>
              <a:rPr lang="ar-SA" u="sng" dirty="0" smtClean="0">
                <a:solidFill>
                  <a:srgbClr val="FF0000"/>
                </a:solidFill>
              </a:rPr>
              <a:t>من المهم: ترتيب الدرجات تصاعدياً </a:t>
            </a:r>
            <a:r>
              <a:rPr lang="ar-SA" u="sng" dirty="0" err="1" smtClean="0">
                <a:solidFill>
                  <a:srgbClr val="FF0000"/>
                </a:solidFill>
              </a:rPr>
              <a:t>او</a:t>
            </a:r>
            <a:r>
              <a:rPr lang="ar-SA" u="sng" dirty="0" smtClean="0">
                <a:solidFill>
                  <a:srgbClr val="FF0000"/>
                </a:solidFill>
              </a:rPr>
              <a:t> تنازلياً</a:t>
            </a:r>
            <a:endParaRPr lang="ar-SA" dirty="0" smtClean="0">
              <a:solidFill>
                <a:srgbClr val="00B05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ar-SA" dirty="0" smtClean="0">
                <a:solidFill>
                  <a:srgbClr val="00B050"/>
                </a:solidFill>
              </a:rPr>
              <a:t>إذا كان عدد الطالبات فردياً فنطبق القانون : </a:t>
            </a:r>
            <a:r>
              <a:rPr lang="ar-SA" dirty="0" err="1" smtClean="0">
                <a:solidFill>
                  <a:srgbClr val="00B050"/>
                </a:solidFill>
              </a:rPr>
              <a:t>ن</a:t>
            </a:r>
            <a:r>
              <a:rPr lang="ar-SA" dirty="0" smtClean="0">
                <a:solidFill>
                  <a:srgbClr val="00B050"/>
                </a:solidFill>
              </a:rPr>
              <a:t>+1÷2</a:t>
            </a:r>
          </a:p>
          <a:p>
            <a:pPr>
              <a:buNone/>
            </a:pPr>
            <a:r>
              <a:rPr lang="ar-SA" dirty="0" smtClean="0">
                <a:solidFill>
                  <a:srgbClr val="00B050"/>
                </a:solidFill>
              </a:rPr>
              <a:t>والناتج يحدد ترتيب قيمة الوسيط ضمن السلسلة.</a:t>
            </a:r>
          </a:p>
          <a:p>
            <a:pPr>
              <a:buFont typeface="Courier New" pitchFamily="49" charset="0"/>
              <a:buChar char="o"/>
            </a:pPr>
            <a:r>
              <a:rPr lang="ar-SA" dirty="0" smtClean="0">
                <a:solidFill>
                  <a:srgbClr val="00B0F0"/>
                </a:solidFill>
              </a:rPr>
              <a:t>(ومن خلال النظر نستطيع نحدد الرقم الذي بالمنتصف)</a:t>
            </a:r>
            <a:endParaRPr lang="ar-SA" dirty="0" smtClean="0">
              <a:solidFill>
                <a:srgbClr val="00B0F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ar-SA" dirty="0" smtClean="0">
                <a:solidFill>
                  <a:srgbClr val="00B050"/>
                </a:solidFill>
              </a:rPr>
              <a:t>إذا كان عدد الطالبات زوجياً فنحدد الدرجتين التي بمنتصف الترتيب ونجمعها ثم نقسمها على 2.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مثال للوسيط 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أ- درجات </a:t>
            </a:r>
            <a:r>
              <a:rPr lang="ar-SA" dirty="0" smtClean="0">
                <a:solidFill>
                  <a:srgbClr val="C00000"/>
                </a:solidFill>
              </a:rPr>
              <a:t>9</a:t>
            </a:r>
            <a:r>
              <a:rPr lang="ar-SA" dirty="0" smtClean="0"/>
              <a:t> طالبات(6-7-8-9-</a:t>
            </a:r>
            <a:r>
              <a:rPr lang="ar-SA" dirty="0" smtClean="0">
                <a:solidFill>
                  <a:srgbClr val="FF0000"/>
                </a:solidFill>
              </a:rPr>
              <a:t>10</a:t>
            </a:r>
            <a:r>
              <a:rPr lang="ar-SA" dirty="0" smtClean="0"/>
              <a:t>-12-14-15-15)</a:t>
            </a:r>
          </a:p>
          <a:p>
            <a:r>
              <a:rPr lang="ar-SA" dirty="0" smtClean="0">
                <a:solidFill>
                  <a:srgbClr val="C00000"/>
                </a:solidFill>
              </a:rPr>
              <a:t>* يجب أن نتأكد من ترتيب الدرجات.</a:t>
            </a:r>
          </a:p>
          <a:p>
            <a:r>
              <a:rPr lang="ar-SA" dirty="0" smtClean="0"/>
              <a:t>بما أن </a:t>
            </a:r>
            <a:r>
              <a:rPr lang="ar-SA" dirty="0" smtClean="0">
                <a:solidFill>
                  <a:srgbClr val="00B050"/>
                </a:solidFill>
              </a:rPr>
              <a:t>عدد الطالبات فردي </a:t>
            </a:r>
            <a:r>
              <a:rPr lang="ar-SA" dirty="0" smtClean="0"/>
              <a:t>فإننا من خلال النظر نحدد قيمة  الوسيط وهو الرقم الذي يقسم السلسلة إلى نصفين متساويين </a:t>
            </a:r>
            <a:r>
              <a:rPr lang="ar-SA" dirty="0" err="1"/>
              <a:t>و</a:t>
            </a:r>
            <a:r>
              <a:rPr lang="ar-SA" dirty="0" smtClean="0"/>
              <a:t> هي الدرجة (10)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نطبق القانون لنتأكد!!</a:t>
            </a:r>
          </a:p>
          <a:p>
            <a:r>
              <a:rPr lang="ar-SA" dirty="0" smtClean="0"/>
              <a:t>ن+1÷2   حيث </a:t>
            </a:r>
            <a:r>
              <a:rPr lang="ar-SA" dirty="0" err="1" smtClean="0"/>
              <a:t>ن</a:t>
            </a:r>
            <a:r>
              <a:rPr lang="ar-SA" dirty="0" smtClean="0"/>
              <a:t> = عدد الطالبات</a:t>
            </a:r>
          </a:p>
          <a:p>
            <a:r>
              <a:rPr lang="ar-SA" dirty="0" smtClean="0"/>
              <a:t>9+1÷2 </a:t>
            </a:r>
          </a:p>
          <a:p>
            <a:r>
              <a:rPr lang="ar-SA" dirty="0" smtClean="0"/>
              <a:t>10÷ 2= 5 ،، هذه الدرجة تعني الرقم الخامس بالسلسلة وهو يساوي </a:t>
            </a:r>
            <a:r>
              <a:rPr lang="ar-SA" dirty="0" smtClean="0">
                <a:solidFill>
                  <a:srgbClr val="FF0000"/>
                </a:solidFill>
              </a:rPr>
              <a:t>10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2"/>
                </a:solidFill>
              </a:rPr>
              <a:t>مثال للوسيط</a:t>
            </a:r>
            <a:endParaRPr lang="ar-SA" dirty="0">
              <a:solidFill>
                <a:schemeClr val="accent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ب- درجات </a:t>
            </a:r>
            <a:r>
              <a:rPr lang="ar-SA" dirty="0" smtClean="0">
                <a:solidFill>
                  <a:srgbClr val="C00000"/>
                </a:solidFill>
              </a:rPr>
              <a:t>10</a:t>
            </a:r>
            <a:r>
              <a:rPr lang="ar-SA" dirty="0" smtClean="0"/>
              <a:t>طالبات(6-7-8-8-</a:t>
            </a:r>
            <a:r>
              <a:rPr lang="ar-SA" dirty="0" smtClean="0">
                <a:solidFill>
                  <a:srgbClr val="FF0000"/>
                </a:solidFill>
              </a:rPr>
              <a:t>9</a:t>
            </a:r>
            <a:r>
              <a:rPr lang="ar-SA" dirty="0" smtClean="0"/>
              <a:t>-</a:t>
            </a:r>
            <a:r>
              <a:rPr lang="ar-SA" dirty="0" smtClean="0">
                <a:solidFill>
                  <a:srgbClr val="FF0000"/>
                </a:solidFill>
              </a:rPr>
              <a:t>10</a:t>
            </a:r>
            <a:r>
              <a:rPr lang="ar-SA" dirty="0" smtClean="0"/>
              <a:t>-12-14-15-15)</a:t>
            </a:r>
          </a:p>
          <a:p>
            <a:r>
              <a:rPr lang="ar-SA" dirty="0" smtClean="0">
                <a:solidFill>
                  <a:srgbClr val="C00000"/>
                </a:solidFill>
              </a:rPr>
              <a:t>* يجب أن نتأكد من ترتيب الدرجات.</a:t>
            </a:r>
            <a:endParaRPr lang="ar-SA" dirty="0" smtClean="0"/>
          </a:p>
          <a:p>
            <a:r>
              <a:rPr lang="ar-SA" dirty="0" smtClean="0"/>
              <a:t>بما أن عدد الطالبات </a:t>
            </a:r>
            <a:r>
              <a:rPr lang="ar-SA" dirty="0" smtClean="0">
                <a:solidFill>
                  <a:srgbClr val="00B050"/>
                </a:solidFill>
              </a:rPr>
              <a:t>عدد زوجي / نحدد الدرجتين التي بمنتصف السلسلة ثم ÷ 2.</a:t>
            </a:r>
          </a:p>
          <a:p>
            <a:r>
              <a:rPr lang="ar-SA" dirty="0" smtClean="0">
                <a:solidFill>
                  <a:srgbClr val="00B0F0"/>
                </a:solidFill>
              </a:rPr>
              <a:t>(9+10)÷2= 9.5   إذن الوسيط هو الدرجة 9.5</a:t>
            </a:r>
          </a:p>
          <a:p>
            <a:pPr>
              <a:buNone/>
            </a:pPr>
            <a:endParaRPr lang="ar-SA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ج-المنوال</a:t>
            </a:r>
            <a:endParaRPr lang="ar-S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>
                <a:solidFill>
                  <a:srgbClr val="0070C0"/>
                </a:solidFill>
              </a:rPr>
              <a:t>يشير إلى المفردة ذات القيمة الأكثر شيوعا أو تكراراً. وقد يكون لدينا منوال واحد أو أكثر من منوال.</a:t>
            </a:r>
          </a:p>
          <a:p>
            <a:r>
              <a:rPr lang="ar-SA" dirty="0" smtClean="0">
                <a:solidFill>
                  <a:srgbClr val="C00000"/>
                </a:solidFill>
              </a:rPr>
              <a:t>مثال:</a:t>
            </a:r>
          </a:p>
          <a:p>
            <a:r>
              <a:rPr lang="ar-SA" dirty="0" smtClean="0">
                <a:solidFill>
                  <a:srgbClr val="00B050"/>
                </a:solidFill>
              </a:rPr>
              <a:t>( 8- 9- 10-12-10-15) المنوال = 10</a:t>
            </a:r>
          </a:p>
          <a:p>
            <a:r>
              <a:rPr lang="ar-SA" dirty="0" smtClean="0">
                <a:solidFill>
                  <a:srgbClr val="00B0F0"/>
                </a:solidFill>
              </a:rPr>
              <a:t>(8- 9- 5-9- 8-10) المنوال الأول =8 المنوال الثاني=9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(8-9-5-9-8-10-9) المنوال = 9 لأنه تكرر 3 مرات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( 8-9-7-8-7-8-11-10-8) المنوال=8 تكرر 4مرات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(9-8-5-10-7-6) </a:t>
            </a:r>
            <a:r>
              <a:rPr lang="ar-SA" smtClean="0">
                <a:solidFill>
                  <a:srgbClr val="FF0000"/>
                </a:solidFill>
              </a:rPr>
              <a:t>= لا يوجد </a:t>
            </a:r>
            <a:r>
              <a:rPr lang="ar-SA" dirty="0" smtClean="0">
                <a:solidFill>
                  <a:srgbClr val="FF0000"/>
                </a:solidFill>
              </a:rPr>
              <a:t>منوال</a:t>
            </a:r>
          </a:p>
          <a:p>
            <a:pPr>
              <a:buNone/>
            </a:pPr>
            <a:endParaRPr lang="ar-SA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352</Words>
  <Application>Microsoft Office PowerPoint</Application>
  <PresentationFormat>عرض على الشاشة (3:4)‏</PresentationFormat>
  <Paragraphs>43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التحليل الإجمالي </vt:lpstr>
      <vt:lpstr>الشريحة 2</vt:lpstr>
      <vt:lpstr>أ-المتوسط (الوسط)الحسابي</vt:lpstr>
      <vt:lpstr>ب-الوسيط</vt:lpstr>
      <vt:lpstr>مثال للوسيط </vt:lpstr>
      <vt:lpstr>مثال للوسيط</vt:lpstr>
      <vt:lpstr>ج-المنوال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مرحبا</dc:creator>
  <cp:lastModifiedBy>مرحبا</cp:lastModifiedBy>
  <cp:revision>24</cp:revision>
  <dcterms:created xsi:type="dcterms:W3CDTF">2014-03-29T17:05:10Z</dcterms:created>
  <dcterms:modified xsi:type="dcterms:W3CDTF">2014-11-15T09:58:24Z</dcterms:modified>
</cp:coreProperties>
</file>