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4"/>
  </p:sldMasterIdLst>
  <p:notesMasterIdLst>
    <p:notesMasterId r:id="rId14"/>
  </p:notesMasterIdLst>
  <p:handoutMasterIdLst>
    <p:handoutMasterId r:id="rId15"/>
  </p:handoutMasterIdLst>
  <p:sldIdLst>
    <p:sldId id="325" r:id="rId5"/>
    <p:sldId id="327" r:id="rId6"/>
    <p:sldId id="326" r:id="rId7"/>
    <p:sldId id="328" r:id="rId8"/>
    <p:sldId id="329" r:id="rId9"/>
    <p:sldId id="330" r:id="rId10"/>
    <p:sldId id="331" r:id="rId11"/>
    <p:sldId id="332" r:id="rId12"/>
    <p:sldId id="333" r:id="rId13"/>
  </p:sldIdLst>
  <p:sldSz cx="12192000" cy="6858000"/>
  <p:notesSz cx="6858000" cy="9144000"/>
  <p:defaultTextStyle>
    <a:defPPr algn="r" rtl="1">
      <a:defRPr lang="ar-sa"/>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E014E-DB2D-47A6-86F4-700744BA19E2}"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1"/>
        <a:lstStyle/>
        <a:p>
          <a:pPr rtl="1"/>
          <a:endParaRPr lang="en-US"/>
        </a:p>
      </dgm:t>
    </dgm:pt>
    <dgm:pt modelId="{D5E789D9-D9A2-45AC-BAF9-1308191BA789}">
      <dgm:prSet custT="1"/>
      <dgm:spPr/>
      <dgm:t>
        <a:bodyPr rtlCol="1"/>
        <a:lstStyle/>
        <a:p>
          <a:pPr rtl="1"/>
          <a:r>
            <a:rPr lang="ar-SA" sz="2400" noProof="0" dirty="0">
              <a:latin typeface="Arial" panose="020B0604020202020204" pitchFamily="34" charset="0"/>
              <a:ea typeface="Tahoma" panose="020B0604030504040204" pitchFamily="34" charset="0"/>
              <a:cs typeface="Arial" panose="020B0604020202020204" pitchFamily="34" charset="0"/>
            </a:rPr>
            <a:t>الرسوم</a:t>
          </a:r>
        </a:p>
      </dgm:t>
    </dgm:pt>
    <dgm:pt modelId="{6D2538D1-07F6-4AD0-A180-0652C7ED8A0F}" type="parTrans" cxnId="{D2E2B977-38C3-4B6F-ABF6-6DF60DD5A34A}">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A9AFE83E-6D8C-4421-B047-95AE8E9BCF60}" type="sibTrans" cxnId="{D2E2B977-38C3-4B6F-ABF6-6DF60DD5A34A}">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D485112C-53F1-4CDF-942F-B3178A5D5DC8}">
      <dgm:prSet custT="1"/>
      <dgm:spPr/>
      <dgm:t>
        <a:bodyPr rtlCol="1"/>
        <a:lstStyle/>
        <a:p>
          <a:pPr rtl="1"/>
          <a:r>
            <a:rPr lang="ar-SA" sz="2400" noProof="0" dirty="0">
              <a:latin typeface="Arial" panose="020B0604020202020204" pitchFamily="34" charset="0"/>
              <a:ea typeface="Tahoma" panose="020B0604030504040204" pitchFamily="34" charset="0"/>
              <a:cs typeface="Arial" panose="020B0604020202020204" pitchFamily="34" charset="0"/>
            </a:rPr>
            <a:t>الأجور</a:t>
          </a:r>
        </a:p>
      </dgm:t>
    </dgm:pt>
    <dgm:pt modelId="{22ABC1AE-285A-4722-9410-15484FBDCFEB}" type="parTrans" cxnId="{85026580-A207-4714-B750-3885A510DE66}">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B4B81C00-2857-479E-8B14-1A525E31343F}" type="sibTrans" cxnId="{85026580-A207-4714-B750-3885A510DE66}">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4491FF9F-1E44-4C36-BC2C-5B55ED600E79}">
      <dgm:prSet custT="1"/>
      <dgm:spPr/>
      <dgm:t>
        <a:bodyPr rtlCol="1"/>
        <a:lstStyle/>
        <a:p>
          <a:pPr rtl="1"/>
          <a:r>
            <a:rPr lang="ar-SA" sz="2400" noProof="0" dirty="0">
              <a:latin typeface="Arial" panose="020B0604020202020204" pitchFamily="34" charset="0"/>
              <a:ea typeface="Tahoma" panose="020B0604030504040204" pitchFamily="34" charset="0"/>
              <a:cs typeface="Arial" panose="020B0604020202020204" pitchFamily="34" charset="0"/>
            </a:rPr>
            <a:t>الفائدة</a:t>
          </a:r>
        </a:p>
      </dgm:t>
    </dgm:pt>
    <dgm:pt modelId="{C48EADD7-6584-4B55-A178-B27F9427FBFF}" type="parTrans" cxnId="{51BC6168-8189-4D31-A2D9-BDF517434D2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3AF71B4F-B5EB-4800-9258-CB2378F73949}" type="sibTrans" cxnId="{51BC6168-8189-4D31-A2D9-BDF517434D2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6B489121-F9C0-43DE-A528-410AC9EEDD4C}">
      <dgm:prSet custT="1"/>
      <dgm:spPr/>
      <dgm:t>
        <a:bodyPr rtlCol="1"/>
        <a:lstStyle/>
        <a:p>
          <a:pPr rtl="1"/>
          <a:r>
            <a:rPr lang="ar-SA" sz="2400" noProof="0" dirty="0">
              <a:latin typeface="Arial" panose="020B0604020202020204" pitchFamily="34" charset="0"/>
              <a:ea typeface="Tahoma" panose="020B0604030504040204" pitchFamily="34" charset="0"/>
              <a:cs typeface="Arial" panose="020B0604020202020204" pitchFamily="34" charset="0"/>
            </a:rPr>
            <a:t>العمولة</a:t>
          </a:r>
        </a:p>
      </dgm:t>
    </dgm:pt>
    <dgm:pt modelId="{1AA34638-523E-4955-9A3C-241FF71A442A}" type="parTrans" cxnId="{E9A0972B-6FA4-4B19-86E0-C1DB9B6FFACC}">
      <dgm:prSet/>
      <dgm:spPr/>
      <dgm:t>
        <a:bodyPr/>
        <a:lstStyle/>
        <a:p>
          <a:pPr rtl="1"/>
          <a:endParaRPr lang="ar-SA"/>
        </a:p>
      </dgm:t>
    </dgm:pt>
    <dgm:pt modelId="{AF991794-2FB1-40E2-A836-2383B3A74B3C}" type="sibTrans" cxnId="{E9A0972B-6FA4-4B19-86E0-C1DB9B6FFACC}">
      <dgm:prSet/>
      <dgm:spPr/>
      <dgm:t>
        <a:bodyPr/>
        <a:lstStyle/>
        <a:p>
          <a:pPr rtl="1"/>
          <a:endParaRPr lang="ar-SA"/>
        </a:p>
      </dgm:t>
    </dgm:pt>
    <dgm:pt modelId="{18F5B6D0-CFF9-4707-8F31-7AD0040A4825}">
      <dgm:prSet custT="1"/>
      <dgm:spPr/>
      <dgm:t>
        <a:bodyPr rtlCol="1"/>
        <a:lstStyle/>
        <a:p>
          <a:pPr rtl="1"/>
          <a:r>
            <a:rPr lang="ar-SA" sz="2400" noProof="0" dirty="0">
              <a:latin typeface="Arial" panose="020B0604020202020204" pitchFamily="34" charset="0"/>
              <a:ea typeface="Tahoma" panose="020B0604030504040204" pitchFamily="34" charset="0"/>
              <a:cs typeface="Arial" panose="020B0604020202020204" pitchFamily="34" charset="0"/>
            </a:rPr>
            <a:t>القسط</a:t>
          </a:r>
        </a:p>
      </dgm:t>
    </dgm:pt>
    <dgm:pt modelId="{C0C89C09-9702-4589-909A-F877BE4B65AC}" type="parTrans" cxnId="{AF9834F5-FC4E-45EF-97D2-08B5FACBE4BD}">
      <dgm:prSet/>
      <dgm:spPr/>
      <dgm:t>
        <a:bodyPr/>
        <a:lstStyle/>
        <a:p>
          <a:pPr rtl="1"/>
          <a:endParaRPr lang="ar-SA"/>
        </a:p>
      </dgm:t>
    </dgm:pt>
    <dgm:pt modelId="{91A2ABE0-122A-4E9C-B343-FF22A30E6877}" type="sibTrans" cxnId="{AF9834F5-FC4E-45EF-97D2-08B5FACBE4BD}">
      <dgm:prSet/>
      <dgm:spPr/>
      <dgm:t>
        <a:bodyPr/>
        <a:lstStyle/>
        <a:p>
          <a:pPr rtl="1"/>
          <a:endParaRPr lang="ar-SA"/>
        </a:p>
      </dgm:t>
    </dgm:pt>
    <dgm:pt modelId="{A0E6F7FD-DD4F-484F-B7DC-2BA5360E1D83}" type="pres">
      <dgm:prSet presAssocID="{9FCE014E-DB2D-47A6-86F4-700744BA19E2}" presName="Name0" presStyleCnt="0">
        <dgm:presLayoutVars>
          <dgm:chMax/>
          <dgm:chPref/>
          <dgm:animLvl val="lvl"/>
        </dgm:presLayoutVars>
      </dgm:prSet>
      <dgm:spPr/>
    </dgm:pt>
    <dgm:pt modelId="{28CE87F3-D035-4F09-BA11-902B22F5AECB}" type="pres">
      <dgm:prSet presAssocID="{D5E789D9-D9A2-45AC-BAF9-1308191BA789}" presName="composite" presStyleCnt="0"/>
      <dgm:spPr/>
    </dgm:pt>
    <dgm:pt modelId="{FE37CCA9-9284-4292-A879-848593CAEC9D}" type="pres">
      <dgm:prSet presAssocID="{D5E789D9-D9A2-45AC-BAF9-1308191BA789}" presName="Parent1" presStyleLbl="alignNode1" presStyleIdx="0" presStyleCnt="5" custScaleX="181812" custScaleY="313647" custLinFactY="-100000" custLinFactNeighborX="12600" custLinFactNeighborY="-106370">
        <dgm:presLayoutVars>
          <dgm:chMax val="1"/>
          <dgm:chPref val="1"/>
          <dgm:bulletEnabled val="1"/>
        </dgm:presLayoutVars>
      </dgm:prSet>
      <dgm:spPr/>
    </dgm:pt>
    <dgm:pt modelId="{E2A4ADA9-7498-4652-8D05-C83496543190}" type="pres">
      <dgm:prSet presAssocID="{D5E789D9-D9A2-45AC-BAF9-1308191BA789}" presName="Childtext1" presStyleLbl="revTx" presStyleIdx="0" presStyleCnt="5">
        <dgm:presLayoutVars>
          <dgm:chMax val="0"/>
          <dgm:chPref val="0"/>
          <dgm:bulletEnabled/>
        </dgm:presLayoutVars>
      </dgm:prSet>
      <dgm:spPr/>
    </dgm:pt>
    <dgm:pt modelId="{38F996AC-03C8-4936-B4E9-AAD75BB81A7B}" type="pres">
      <dgm:prSet presAssocID="{D5E789D9-D9A2-45AC-BAF9-1308191BA789}" presName="ConnectLine" presStyleLbl="sibTrans1D1" presStyleIdx="0" presStyleCnt="5"/>
      <dgm:spPr>
        <a:noFill/>
        <a:ln w="12700" cap="rnd" cmpd="sng" algn="ctr">
          <a:solidFill>
            <a:schemeClr val="accent1">
              <a:hueOff val="0"/>
              <a:satOff val="0"/>
              <a:lumOff val="0"/>
              <a:alphaOff val="0"/>
            </a:schemeClr>
          </a:solidFill>
          <a:prstDash val="dash"/>
        </a:ln>
        <a:effectLst/>
      </dgm:spPr>
    </dgm:pt>
    <dgm:pt modelId="{C4270078-E4AD-452C-9053-56957076CB72}" type="pres">
      <dgm:prSet presAssocID="{D5E789D9-D9A2-45AC-BAF9-1308191BA789}" presName="ConnectLineEnd" presStyleLbl="node1" presStyleIdx="0" presStyleCnt="5"/>
      <dgm:spPr/>
    </dgm:pt>
    <dgm:pt modelId="{1586335D-C468-451D-985C-9F3D8F0984E1}" type="pres">
      <dgm:prSet presAssocID="{D5E789D9-D9A2-45AC-BAF9-1308191BA789}" presName="EmptyPane" presStyleCnt="0"/>
      <dgm:spPr/>
    </dgm:pt>
    <dgm:pt modelId="{37EF2938-C35C-4419-90BD-A75A5B3F9E57}" type="pres">
      <dgm:prSet presAssocID="{A9AFE83E-6D8C-4421-B047-95AE8E9BCF60}" presName="spaceBetweenRectangles" presStyleLbl="fgAcc1" presStyleIdx="0" presStyleCnt="4"/>
      <dgm:spPr/>
    </dgm:pt>
    <dgm:pt modelId="{2F55FC45-6B82-4E4F-A393-B1A557451D0E}" type="pres">
      <dgm:prSet presAssocID="{D485112C-53F1-4CDF-942F-B3178A5D5DC8}" presName="composite" presStyleCnt="0"/>
      <dgm:spPr/>
    </dgm:pt>
    <dgm:pt modelId="{72A03881-9797-4744-B913-19C7215C5AD9}" type="pres">
      <dgm:prSet presAssocID="{D485112C-53F1-4CDF-942F-B3178A5D5DC8}" presName="Parent1" presStyleLbl="alignNode1" presStyleIdx="1" presStyleCnt="5" custScaleX="211996" custScaleY="235824" custLinFactY="21650" custLinFactNeighborX="22431" custLinFactNeighborY="100000">
        <dgm:presLayoutVars>
          <dgm:chMax val="1"/>
          <dgm:chPref val="1"/>
          <dgm:bulletEnabled val="1"/>
        </dgm:presLayoutVars>
      </dgm:prSet>
      <dgm:spPr/>
    </dgm:pt>
    <dgm:pt modelId="{265FD741-EB30-48CC-A9E9-1207EC542954}" type="pres">
      <dgm:prSet presAssocID="{D485112C-53F1-4CDF-942F-B3178A5D5DC8}" presName="Childtext1" presStyleLbl="revTx" presStyleIdx="1" presStyleCnt="5">
        <dgm:presLayoutVars>
          <dgm:chMax val="0"/>
          <dgm:chPref val="0"/>
          <dgm:bulletEnabled/>
        </dgm:presLayoutVars>
      </dgm:prSet>
      <dgm:spPr/>
    </dgm:pt>
    <dgm:pt modelId="{13F8CA31-08BC-4A12-B5BF-EB8C89B7862E}" type="pres">
      <dgm:prSet presAssocID="{D485112C-53F1-4CDF-942F-B3178A5D5DC8}" presName="ConnectLine" presStyleLbl="sibTrans1D1" presStyleIdx="1" presStyleCnt="5"/>
      <dgm:spPr>
        <a:noFill/>
        <a:ln w="12700" cap="rnd" cmpd="sng" algn="ctr">
          <a:solidFill>
            <a:schemeClr val="accent1">
              <a:hueOff val="0"/>
              <a:satOff val="0"/>
              <a:lumOff val="0"/>
              <a:alphaOff val="0"/>
            </a:schemeClr>
          </a:solidFill>
          <a:prstDash val="dash"/>
        </a:ln>
        <a:effectLst/>
      </dgm:spPr>
    </dgm:pt>
    <dgm:pt modelId="{5D750D68-19A3-43DE-948A-83E7CC1EA949}" type="pres">
      <dgm:prSet presAssocID="{D485112C-53F1-4CDF-942F-B3178A5D5DC8}" presName="ConnectLineEnd" presStyleLbl="node1" presStyleIdx="1" presStyleCnt="5"/>
      <dgm:spPr/>
    </dgm:pt>
    <dgm:pt modelId="{84214BC3-D534-4B20-891E-D5C55C7C6F72}" type="pres">
      <dgm:prSet presAssocID="{D485112C-53F1-4CDF-942F-B3178A5D5DC8}" presName="EmptyPane" presStyleCnt="0"/>
      <dgm:spPr/>
    </dgm:pt>
    <dgm:pt modelId="{F6AE1320-CDD3-4A7A-82B3-B5FC2587C227}" type="pres">
      <dgm:prSet presAssocID="{B4B81C00-2857-479E-8B14-1A525E31343F}" presName="spaceBetweenRectangles" presStyleLbl="fgAcc1" presStyleIdx="1" presStyleCnt="4"/>
      <dgm:spPr/>
    </dgm:pt>
    <dgm:pt modelId="{DC5B0B51-C9C3-41CF-9602-39DFC949C8CF}" type="pres">
      <dgm:prSet presAssocID="{4491FF9F-1E44-4C36-BC2C-5B55ED600E79}" presName="composite" presStyleCnt="0"/>
      <dgm:spPr/>
    </dgm:pt>
    <dgm:pt modelId="{81082F2A-54C5-436A-A511-91850F6538F3}" type="pres">
      <dgm:prSet presAssocID="{4491FF9F-1E44-4C36-BC2C-5B55ED600E79}" presName="Parent1" presStyleLbl="alignNode1" presStyleIdx="2" presStyleCnt="5" custScaleX="229223" custScaleY="271992" custLinFactY="-100000" custLinFactNeighborX="2182" custLinFactNeighborY="-134615">
        <dgm:presLayoutVars>
          <dgm:chMax val="1"/>
          <dgm:chPref val="1"/>
          <dgm:bulletEnabled val="1"/>
        </dgm:presLayoutVars>
      </dgm:prSet>
      <dgm:spPr/>
    </dgm:pt>
    <dgm:pt modelId="{9CA0EA1D-E925-4953-B6A4-257EF6FBFCE5}" type="pres">
      <dgm:prSet presAssocID="{4491FF9F-1E44-4C36-BC2C-5B55ED600E79}" presName="Childtext1" presStyleLbl="revTx" presStyleIdx="2" presStyleCnt="5">
        <dgm:presLayoutVars>
          <dgm:chMax val="0"/>
          <dgm:chPref val="0"/>
          <dgm:bulletEnabled/>
        </dgm:presLayoutVars>
      </dgm:prSet>
      <dgm:spPr/>
    </dgm:pt>
    <dgm:pt modelId="{10D2416C-A64B-4ABB-A8E9-74FDAB5E4641}" type="pres">
      <dgm:prSet presAssocID="{4491FF9F-1E44-4C36-BC2C-5B55ED600E79}" presName="ConnectLine" presStyleLbl="sibTrans1D1" presStyleIdx="2" presStyleCnt="5"/>
      <dgm:spPr>
        <a:noFill/>
        <a:ln w="12700" cap="rnd" cmpd="sng" algn="ctr">
          <a:solidFill>
            <a:schemeClr val="accent1">
              <a:hueOff val="0"/>
              <a:satOff val="0"/>
              <a:lumOff val="0"/>
              <a:alphaOff val="0"/>
            </a:schemeClr>
          </a:solidFill>
          <a:prstDash val="dash"/>
        </a:ln>
        <a:effectLst/>
      </dgm:spPr>
    </dgm:pt>
    <dgm:pt modelId="{442EE084-2AE0-4C93-93B4-A91888CE44ED}" type="pres">
      <dgm:prSet presAssocID="{4491FF9F-1E44-4C36-BC2C-5B55ED600E79}" presName="ConnectLineEnd" presStyleLbl="node1" presStyleIdx="2" presStyleCnt="5"/>
      <dgm:spPr/>
    </dgm:pt>
    <dgm:pt modelId="{78E4D0EA-C141-4249-B525-6CE1DA5CD4F1}" type="pres">
      <dgm:prSet presAssocID="{4491FF9F-1E44-4C36-BC2C-5B55ED600E79}" presName="EmptyPane" presStyleCnt="0"/>
      <dgm:spPr/>
    </dgm:pt>
    <dgm:pt modelId="{016E143D-9343-4C94-B4C0-2CB8BA7B724A}" type="pres">
      <dgm:prSet presAssocID="{3AF71B4F-B5EB-4800-9258-CB2378F73949}" presName="spaceBetweenRectangles" presStyleLbl="fgAcc1" presStyleIdx="2" presStyleCnt="4"/>
      <dgm:spPr/>
    </dgm:pt>
    <dgm:pt modelId="{2521B9BA-5AC0-4578-A93F-D6598F861DDB}" type="pres">
      <dgm:prSet presAssocID="{6B489121-F9C0-43DE-A528-410AC9EEDD4C}" presName="composite" presStyleCnt="0"/>
      <dgm:spPr/>
    </dgm:pt>
    <dgm:pt modelId="{9EE736DE-A642-47F3-B8A5-D1BDFC719EB4}" type="pres">
      <dgm:prSet presAssocID="{6B489121-F9C0-43DE-A528-410AC9EEDD4C}" presName="Parent1" presStyleLbl="alignNode1" presStyleIdx="3" presStyleCnt="5" custScaleX="221173" custScaleY="281794" custLinFactY="8615" custLinFactNeighborX="-1832" custLinFactNeighborY="100000">
        <dgm:presLayoutVars>
          <dgm:chMax val="1"/>
          <dgm:chPref val="1"/>
          <dgm:bulletEnabled val="1"/>
        </dgm:presLayoutVars>
      </dgm:prSet>
      <dgm:spPr/>
    </dgm:pt>
    <dgm:pt modelId="{2D348450-F435-47C1-83A5-5650AECAF3D5}" type="pres">
      <dgm:prSet presAssocID="{6B489121-F9C0-43DE-A528-410AC9EEDD4C}" presName="Childtext1" presStyleLbl="revTx" presStyleIdx="3" presStyleCnt="5">
        <dgm:presLayoutVars>
          <dgm:chMax val="0"/>
          <dgm:chPref val="0"/>
          <dgm:bulletEnabled/>
        </dgm:presLayoutVars>
      </dgm:prSet>
      <dgm:spPr/>
    </dgm:pt>
    <dgm:pt modelId="{91029090-0A27-4A04-BAE0-515AE24DC7B3}" type="pres">
      <dgm:prSet presAssocID="{6B489121-F9C0-43DE-A528-410AC9EEDD4C}" presName="ConnectLine" presStyleLbl="sibTrans1D1" presStyleIdx="3" presStyleCnt="5"/>
      <dgm:spPr>
        <a:noFill/>
        <a:ln w="12700" cap="rnd" cmpd="sng" algn="ctr">
          <a:solidFill>
            <a:schemeClr val="accent1">
              <a:hueOff val="0"/>
              <a:satOff val="0"/>
              <a:lumOff val="0"/>
              <a:alphaOff val="0"/>
            </a:schemeClr>
          </a:solidFill>
          <a:prstDash val="dash"/>
        </a:ln>
        <a:effectLst/>
      </dgm:spPr>
    </dgm:pt>
    <dgm:pt modelId="{A5DF175C-6058-41E8-9623-3F08407370A3}" type="pres">
      <dgm:prSet presAssocID="{6B489121-F9C0-43DE-A528-410AC9EEDD4C}" presName="ConnectLineEnd" presStyleLbl="node1" presStyleIdx="3" presStyleCnt="5"/>
      <dgm:spPr/>
    </dgm:pt>
    <dgm:pt modelId="{5A14FE39-29B2-4D0D-8DA5-DA2F7C6C42A1}" type="pres">
      <dgm:prSet presAssocID="{6B489121-F9C0-43DE-A528-410AC9EEDD4C}" presName="EmptyPane" presStyleCnt="0"/>
      <dgm:spPr/>
    </dgm:pt>
    <dgm:pt modelId="{25BE20F1-996E-4D8C-9310-93F733C3C12D}" type="pres">
      <dgm:prSet presAssocID="{AF991794-2FB1-40E2-A836-2383B3A74B3C}" presName="spaceBetweenRectangles" presStyleLbl="fgAcc1" presStyleIdx="3" presStyleCnt="4"/>
      <dgm:spPr/>
    </dgm:pt>
    <dgm:pt modelId="{6C935DE3-45DA-46F4-852F-2D2AF865777F}" type="pres">
      <dgm:prSet presAssocID="{18F5B6D0-CFF9-4707-8F31-7AD0040A4825}" presName="composite" presStyleCnt="0"/>
      <dgm:spPr/>
    </dgm:pt>
    <dgm:pt modelId="{954F3A73-914F-4691-8435-BA4D10EEB3FF}" type="pres">
      <dgm:prSet presAssocID="{18F5B6D0-CFF9-4707-8F31-7AD0040A4825}" presName="Parent1" presStyleLbl="alignNode1" presStyleIdx="4" presStyleCnt="5" custScaleX="158874" custScaleY="340879" custLinFactY="-100000" custLinFactNeighborX="-9687" custLinFactNeighborY="-196850">
        <dgm:presLayoutVars>
          <dgm:chMax val="1"/>
          <dgm:chPref val="1"/>
          <dgm:bulletEnabled val="1"/>
        </dgm:presLayoutVars>
      </dgm:prSet>
      <dgm:spPr/>
    </dgm:pt>
    <dgm:pt modelId="{CC89ACFF-C45E-4801-86B1-E584F49CD85E}" type="pres">
      <dgm:prSet presAssocID="{18F5B6D0-CFF9-4707-8F31-7AD0040A4825}" presName="Childtext1" presStyleLbl="revTx" presStyleIdx="4" presStyleCnt="5">
        <dgm:presLayoutVars>
          <dgm:chMax val="0"/>
          <dgm:chPref val="0"/>
          <dgm:bulletEnabled/>
        </dgm:presLayoutVars>
      </dgm:prSet>
      <dgm:spPr/>
    </dgm:pt>
    <dgm:pt modelId="{68AFD5A6-E273-4CAD-AC99-739CB47DC70C}" type="pres">
      <dgm:prSet presAssocID="{18F5B6D0-CFF9-4707-8F31-7AD0040A4825}" presName="ConnectLine" presStyleLbl="sibTrans1D1" presStyleIdx="4" presStyleCnt="5"/>
      <dgm:spPr>
        <a:noFill/>
        <a:ln w="12700" cap="rnd" cmpd="sng" algn="ctr">
          <a:solidFill>
            <a:schemeClr val="accent1">
              <a:hueOff val="0"/>
              <a:satOff val="0"/>
              <a:lumOff val="0"/>
              <a:alphaOff val="0"/>
            </a:schemeClr>
          </a:solidFill>
          <a:prstDash val="dash"/>
        </a:ln>
        <a:effectLst/>
      </dgm:spPr>
    </dgm:pt>
    <dgm:pt modelId="{DCB4E1E8-5D68-4A3F-90E6-CF0874C34276}" type="pres">
      <dgm:prSet presAssocID="{18F5B6D0-CFF9-4707-8F31-7AD0040A4825}" presName="ConnectLineEnd" presStyleLbl="node1" presStyleIdx="4" presStyleCnt="5"/>
      <dgm:spPr/>
    </dgm:pt>
    <dgm:pt modelId="{6B873051-CA66-4934-BEE6-DF4B1199BCA1}" type="pres">
      <dgm:prSet presAssocID="{18F5B6D0-CFF9-4707-8F31-7AD0040A4825}" presName="EmptyPane" presStyleCnt="0"/>
      <dgm:spPr/>
    </dgm:pt>
  </dgm:ptLst>
  <dgm:cxnLst>
    <dgm:cxn modelId="{E9A0972B-6FA4-4B19-86E0-C1DB9B6FFACC}" srcId="{9FCE014E-DB2D-47A6-86F4-700744BA19E2}" destId="{6B489121-F9C0-43DE-A528-410AC9EEDD4C}" srcOrd="3" destOrd="0" parTransId="{1AA34638-523E-4955-9A3C-241FF71A442A}" sibTransId="{AF991794-2FB1-40E2-A836-2383B3A74B3C}"/>
    <dgm:cxn modelId="{C00D1360-A389-49DF-97AB-AAAA4B2BF469}" type="presOf" srcId="{D5E789D9-D9A2-45AC-BAF9-1308191BA789}" destId="{FE37CCA9-9284-4292-A879-848593CAEC9D}" srcOrd="0" destOrd="0" presId="urn:microsoft.com/office/officeart/2016/7/layout/HexagonTimeline"/>
    <dgm:cxn modelId="{51BC6168-8189-4D31-A2D9-BDF517434D28}" srcId="{9FCE014E-DB2D-47A6-86F4-700744BA19E2}" destId="{4491FF9F-1E44-4C36-BC2C-5B55ED600E79}" srcOrd="2" destOrd="0" parTransId="{C48EADD7-6584-4B55-A178-B27F9427FBFF}" sibTransId="{3AF71B4F-B5EB-4800-9258-CB2378F73949}"/>
    <dgm:cxn modelId="{C1698468-61ED-4791-AC52-FBF6FDBEE7CD}" type="presOf" srcId="{4491FF9F-1E44-4C36-BC2C-5B55ED600E79}" destId="{81082F2A-54C5-436A-A511-91850F6538F3}" srcOrd="0" destOrd="0" presId="urn:microsoft.com/office/officeart/2016/7/layout/HexagonTimeline"/>
    <dgm:cxn modelId="{10977470-C497-4A76-A0E0-8C25A3F2F192}" type="presOf" srcId="{18F5B6D0-CFF9-4707-8F31-7AD0040A4825}" destId="{954F3A73-914F-4691-8435-BA4D10EEB3FF}" srcOrd="0" destOrd="0" presId="urn:microsoft.com/office/officeart/2016/7/layout/HexagonTimeline"/>
    <dgm:cxn modelId="{77222852-BDC9-471D-9C5F-4F262B96EA5B}" type="presOf" srcId="{D485112C-53F1-4CDF-942F-B3178A5D5DC8}" destId="{72A03881-9797-4744-B913-19C7215C5AD9}" srcOrd="0" destOrd="0" presId="urn:microsoft.com/office/officeart/2016/7/layout/HexagonTimeline"/>
    <dgm:cxn modelId="{D2E2B977-38C3-4B6F-ABF6-6DF60DD5A34A}" srcId="{9FCE014E-DB2D-47A6-86F4-700744BA19E2}" destId="{D5E789D9-D9A2-45AC-BAF9-1308191BA789}" srcOrd="0" destOrd="0" parTransId="{6D2538D1-07F6-4AD0-A180-0652C7ED8A0F}" sibTransId="{A9AFE83E-6D8C-4421-B047-95AE8E9BCF60}"/>
    <dgm:cxn modelId="{85026580-A207-4714-B750-3885A510DE66}" srcId="{9FCE014E-DB2D-47A6-86F4-700744BA19E2}" destId="{D485112C-53F1-4CDF-942F-B3178A5D5DC8}" srcOrd="1" destOrd="0" parTransId="{22ABC1AE-285A-4722-9410-15484FBDCFEB}" sibTransId="{B4B81C00-2857-479E-8B14-1A525E31343F}"/>
    <dgm:cxn modelId="{D29355B4-EAFC-490E-895A-AA500488AA4F}" type="presOf" srcId="{9FCE014E-DB2D-47A6-86F4-700744BA19E2}" destId="{A0E6F7FD-DD4F-484F-B7DC-2BA5360E1D83}" srcOrd="0" destOrd="0" presId="urn:microsoft.com/office/officeart/2016/7/layout/HexagonTimeline"/>
    <dgm:cxn modelId="{9DA6C3D1-39DE-4A50-B030-700933187EFB}" type="presOf" srcId="{6B489121-F9C0-43DE-A528-410AC9EEDD4C}" destId="{9EE736DE-A642-47F3-B8A5-D1BDFC719EB4}" srcOrd="0" destOrd="0" presId="urn:microsoft.com/office/officeart/2016/7/layout/HexagonTimeline"/>
    <dgm:cxn modelId="{AF9834F5-FC4E-45EF-97D2-08B5FACBE4BD}" srcId="{9FCE014E-DB2D-47A6-86F4-700744BA19E2}" destId="{18F5B6D0-CFF9-4707-8F31-7AD0040A4825}" srcOrd="4" destOrd="0" parTransId="{C0C89C09-9702-4589-909A-F877BE4B65AC}" sibTransId="{91A2ABE0-122A-4E9C-B343-FF22A30E6877}"/>
    <dgm:cxn modelId="{5361BFA9-28A6-47C0-9C76-817FA6F28AAB}" type="presParOf" srcId="{A0E6F7FD-DD4F-484F-B7DC-2BA5360E1D83}" destId="{28CE87F3-D035-4F09-BA11-902B22F5AECB}" srcOrd="0" destOrd="0" presId="urn:microsoft.com/office/officeart/2016/7/layout/HexagonTimeline"/>
    <dgm:cxn modelId="{0A32E9AE-9FC8-431A-A750-368E91D20EF2}" type="presParOf" srcId="{28CE87F3-D035-4F09-BA11-902B22F5AECB}" destId="{FE37CCA9-9284-4292-A879-848593CAEC9D}" srcOrd="0" destOrd="0" presId="urn:microsoft.com/office/officeart/2016/7/layout/HexagonTimeline"/>
    <dgm:cxn modelId="{8D8355DF-C778-468A-A9C8-B73AD2584BF9}" type="presParOf" srcId="{28CE87F3-D035-4F09-BA11-902B22F5AECB}" destId="{E2A4ADA9-7498-4652-8D05-C83496543190}" srcOrd="1" destOrd="0" presId="urn:microsoft.com/office/officeart/2016/7/layout/HexagonTimeline"/>
    <dgm:cxn modelId="{4FB69E6D-0C27-4441-AE7F-6EAABF9B3CF3}" type="presParOf" srcId="{28CE87F3-D035-4F09-BA11-902B22F5AECB}" destId="{38F996AC-03C8-4936-B4E9-AAD75BB81A7B}" srcOrd="2" destOrd="0" presId="urn:microsoft.com/office/officeart/2016/7/layout/HexagonTimeline"/>
    <dgm:cxn modelId="{54079AA7-E168-490F-8E93-D42B750ECADE}" type="presParOf" srcId="{28CE87F3-D035-4F09-BA11-902B22F5AECB}" destId="{C4270078-E4AD-452C-9053-56957076CB72}" srcOrd="3" destOrd="0" presId="urn:microsoft.com/office/officeart/2016/7/layout/HexagonTimeline"/>
    <dgm:cxn modelId="{DA79AD9B-7D7B-4143-9058-9D83CC309216}" type="presParOf" srcId="{28CE87F3-D035-4F09-BA11-902B22F5AECB}" destId="{1586335D-C468-451D-985C-9F3D8F0984E1}" srcOrd="4" destOrd="0" presId="urn:microsoft.com/office/officeart/2016/7/layout/HexagonTimeline"/>
    <dgm:cxn modelId="{976A2A53-3E48-4B95-8002-947F4DBFC425}" type="presParOf" srcId="{A0E6F7FD-DD4F-484F-B7DC-2BA5360E1D83}" destId="{37EF2938-C35C-4419-90BD-A75A5B3F9E57}" srcOrd="1" destOrd="0" presId="urn:microsoft.com/office/officeart/2016/7/layout/HexagonTimeline"/>
    <dgm:cxn modelId="{B034E185-AE08-454B-BEDF-A7AC50144F24}" type="presParOf" srcId="{A0E6F7FD-DD4F-484F-B7DC-2BA5360E1D83}" destId="{2F55FC45-6B82-4E4F-A393-B1A557451D0E}" srcOrd="2" destOrd="0" presId="urn:microsoft.com/office/officeart/2016/7/layout/HexagonTimeline"/>
    <dgm:cxn modelId="{A99CF49F-FE5D-4A99-90CD-883EE1BF221D}" type="presParOf" srcId="{2F55FC45-6B82-4E4F-A393-B1A557451D0E}" destId="{72A03881-9797-4744-B913-19C7215C5AD9}" srcOrd="0" destOrd="0" presId="urn:microsoft.com/office/officeart/2016/7/layout/HexagonTimeline"/>
    <dgm:cxn modelId="{EB4E2586-2D6A-478B-967A-6A3E6252F686}" type="presParOf" srcId="{2F55FC45-6B82-4E4F-A393-B1A557451D0E}" destId="{265FD741-EB30-48CC-A9E9-1207EC542954}" srcOrd="1" destOrd="0" presId="urn:microsoft.com/office/officeart/2016/7/layout/HexagonTimeline"/>
    <dgm:cxn modelId="{5D34A8E4-DBCA-4616-9BA1-C535B1D79896}" type="presParOf" srcId="{2F55FC45-6B82-4E4F-A393-B1A557451D0E}" destId="{13F8CA31-08BC-4A12-B5BF-EB8C89B7862E}" srcOrd="2" destOrd="0" presId="urn:microsoft.com/office/officeart/2016/7/layout/HexagonTimeline"/>
    <dgm:cxn modelId="{232B7D3C-F4C8-41FB-BF0E-D60C1F0BFAB9}" type="presParOf" srcId="{2F55FC45-6B82-4E4F-A393-B1A557451D0E}" destId="{5D750D68-19A3-43DE-948A-83E7CC1EA949}" srcOrd="3" destOrd="0" presId="urn:microsoft.com/office/officeart/2016/7/layout/HexagonTimeline"/>
    <dgm:cxn modelId="{D19B5534-128A-4A7E-BD1B-F0A9732B20AE}" type="presParOf" srcId="{2F55FC45-6B82-4E4F-A393-B1A557451D0E}" destId="{84214BC3-D534-4B20-891E-D5C55C7C6F72}" srcOrd="4" destOrd="0" presId="urn:microsoft.com/office/officeart/2016/7/layout/HexagonTimeline"/>
    <dgm:cxn modelId="{63C9EAA2-A4E9-4A91-9247-9CE1411C86D0}" type="presParOf" srcId="{A0E6F7FD-DD4F-484F-B7DC-2BA5360E1D83}" destId="{F6AE1320-CDD3-4A7A-82B3-B5FC2587C227}" srcOrd="3" destOrd="0" presId="urn:microsoft.com/office/officeart/2016/7/layout/HexagonTimeline"/>
    <dgm:cxn modelId="{48E654E2-469C-4EFA-A567-9C98A754FBA2}" type="presParOf" srcId="{A0E6F7FD-DD4F-484F-B7DC-2BA5360E1D83}" destId="{DC5B0B51-C9C3-41CF-9602-39DFC949C8CF}" srcOrd="4" destOrd="0" presId="urn:microsoft.com/office/officeart/2016/7/layout/HexagonTimeline"/>
    <dgm:cxn modelId="{5BCB45BC-3E6A-4B59-97B7-086C7ACDDD07}" type="presParOf" srcId="{DC5B0B51-C9C3-41CF-9602-39DFC949C8CF}" destId="{81082F2A-54C5-436A-A511-91850F6538F3}" srcOrd="0" destOrd="0" presId="urn:microsoft.com/office/officeart/2016/7/layout/HexagonTimeline"/>
    <dgm:cxn modelId="{6CE59951-3771-4305-9701-EB9B10871434}" type="presParOf" srcId="{DC5B0B51-C9C3-41CF-9602-39DFC949C8CF}" destId="{9CA0EA1D-E925-4953-B6A4-257EF6FBFCE5}" srcOrd="1" destOrd="0" presId="urn:microsoft.com/office/officeart/2016/7/layout/HexagonTimeline"/>
    <dgm:cxn modelId="{7B71C5F2-CAA7-472B-A695-D2C9EC8FF47E}" type="presParOf" srcId="{DC5B0B51-C9C3-41CF-9602-39DFC949C8CF}" destId="{10D2416C-A64B-4ABB-A8E9-74FDAB5E4641}" srcOrd="2" destOrd="0" presId="urn:microsoft.com/office/officeart/2016/7/layout/HexagonTimeline"/>
    <dgm:cxn modelId="{98BB2DF6-32CC-416E-8E3E-6EED2FCBD3A2}" type="presParOf" srcId="{DC5B0B51-C9C3-41CF-9602-39DFC949C8CF}" destId="{442EE084-2AE0-4C93-93B4-A91888CE44ED}" srcOrd="3" destOrd="0" presId="urn:microsoft.com/office/officeart/2016/7/layout/HexagonTimeline"/>
    <dgm:cxn modelId="{B0010D85-4AE8-4E89-BEB8-D698FAE1D108}" type="presParOf" srcId="{DC5B0B51-C9C3-41CF-9602-39DFC949C8CF}" destId="{78E4D0EA-C141-4249-B525-6CE1DA5CD4F1}" srcOrd="4" destOrd="0" presId="urn:microsoft.com/office/officeart/2016/7/layout/HexagonTimeline"/>
    <dgm:cxn modelId="{7531F286-A62E-484D-B4F6-EC6C58F16D0C}" type="presParOf" srcId="{A0E6F7FD-DD4F-484F-B7DC-2BA5360E1D83}" destId="{016E143D-9343-4C94-B4C0-2CB8BA7B724A}" srcOrd="5" destOrd="0" presId="urn:microsoft.com/office/officeart/2016/7/layout/HexagonTimeline"/>
    <dgm:cxn modelId="{E64B7FDD-350A-41F1-A8F9-CD0A31657B40}" type="presParOf" srcId="{A0E6F7FD-DD4F-484F-B7DC-2BA5360E1D83}" destId="{2521B9BA-5AC0-4578-A93F-D6598F861DDB}" srcOrd="6" destOrd="0" presId="urn:microsoft.com/office/officeart/2016/7/layout/HexagonTimeline"/>
    <dgm:cxn modelId="{9B79F9DF-B04E-4580-BE74-39A75907DA87}" type="presParOf" srcId="{2521B9BA-5AC0-4578-A93F-D6598F861DDB}" destId="{9EE736DE-A642-47F3-B8A5-D1BDFC719EB4}" srcOrd="0" destOrd="0" presId="urn:microsoft.com/office/officeart/2016/7/layout/HexagonTimeline"/>
    <dgm:cxn modelId="{7B348AA2-1C39-4CA7-815C-75D555631115}" type="presParOf" srcId="{2521B9BA-5AC0-4578-A93F-D6598F861DDB}" destId="{2D348450-F435-47C1-83A5-5650AECAF3D5}" srcOrd="1" destOrd="0" presId="urn:microsoft.com/office/officeart/2016/7/layout/HexagonTimeline"/>
    <dgm:cxn modelId="{704D62E2-332C-49E7-8AE2-816230C5F353}" type="presParOf" srcId="{2521B9BA-5AC0-4578-A93F-D6598F861DDB}" destId="{91029090-0A27-4A04-BAE0-515AE24DC7B3}" srcOrd="2" destOrd="0" presId="urn:microsoft.com/office/officeart/2016/7/layout/HexagonTimeline"/>
    <dgm:cxn modelId="{AC3EEC42-2001-46E2-A681-258CA2D50D2E}" type="presParOf" srcId="{2521B9BA-5AC0-4578-A93F-D6598F861DDB}" destId="{A5DF175C-6058-41E8-9623-3F08407370A3}" srcOrd="3" destOrd="0" presId="urn:microsoft.com/office/officeart/2016/7/layout/HexagonTimeline"/>
    <dgm:cxn modelId="{DB583616-DC77-4A8A-82A1-360B9F7201D3}" type="presParOf" srcId="{2521B9BA-5AC0-4578-A93F-D6598F861DDB}" destId="{5A14FE39-29B2-4D0D-8DA5-DA2F7C6C42A1}" srcOrd="4" destOrd="0" presId="urn:microsoft.com/office/officeart/2016/7/layout/HexagonTimeline"/>
    <dgm:cxn modelId="{DF03AFA3-FB1B-40BC-9E5B-68683870607A}" type="presParOf" srcId="{A0E6F7FD-DD4F-484F-B7DC-2BA5360E1D83}" destId="{25BE20F1-996E-4D8C-9310-93F733C3C12D}" srcOrd="7" destOrd="0" presId="urn:microsoft.com/office/officeart/2016/7/layout/HexagonTimeline"/>
    <dgm:cxn modelId="{ED7F6C89-9927-4D1E-929D-4F7AE7FA6E80}" type="presParOf" srcId="{A0E6F7FD-DD4F-484F-B7DC-2BA5360E1D83}" destId="{6C935DE3-45DA-46F4-852F-2D2AF865777F}" srcOrd="8" destOrd="0" presId="urn:microsoft.com/office/officeart/2016/7/layout/HexagonTimeline"/>
    <dgm:cxn modelId="{92E96A07-419C-467D-A82F-9F980B6E6BDB}" type="presParOf" srcId="{6C935DE3-45DA-46F4-852F-2D2AF865777F}" destId="{954F3A73-914F-4691-8435-BA4D10EEB3FF}" srcOrd="0" destOrd="0" presId="urn:microsoft.com/office/officeart/2016/7/layout/HexagonTimeline"/>
    <dgm:cxn modelId="{4F91920B-8817-4D10-A1BC-1FB0F0367FDC}" type="presParOf" srcId="{6C935DE3-45DA-46F4-852F-2D2AF865777F}" destId="{CC89ACFF-C45E-4801-86B1-E584F49CD85E}" srcOrd="1" destOrd="0" presId="urn:microsoft.com/office/officeart/2016/7/layout/HexagonTimeline"/>
    <dgm:cxn modelId="{F4E44055-2030-46FE-B652-53343BAB2D5F}" type="presParOf" srcId="{6C935DE3-45DA-46F4-852F-2D2AF865777F}" destId="{68AFD5A6-E273-4CAD-AC99-739CB47DC70C}" srcOrd="2" destOrd="0" presId="urn:microsoft.com/office/officeart/2016/7/layout/HexagonTimeline"/>
    <dgm:cxn modelId="{BF886302-9E6C-4C75-9D5B-1BD382D3152C}" type="presParOf" srcId="{6C935DE3-45DA-46F4-852F-2D2AF865777F}" destId="{DCB4E1E8-5D68-4A3F-90E6-CF0874C34276}" srcOrd="3" destOrd="0" presId="urn:microsoft.com/office/officeart/2016/7/layout/HexagonTimeline"/>
    <dgm:cxn modelId="{17D9A20A-3D3D-44ED-A6BC-BCDC4BA85F5B}" type="presParOf" srcId="{6C935DE3-45DA-46F4-852F-2D2AF865777F}" destId="{6B873051-CA66-4934-BEE6-DF4B1199BCA1}"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63F6E1-12F7-41D6-A1D2-7422C81EE36E}" type="doc">
      <dgm:prSet loTypeId="urn:microsoft.com/office/officeart/2005/8/layout/cycle6" loCatId="cycle" qsTypeId="urn:microsoft.com/office/officeart/2005/8/quickstyle/3d4" qsCatId="3D" csTypeId="urn:microsoft.com/office/officeart/2005/8/colors/accent1_2" csCatId="accent1" phldr="1"/>
      <dgm:spPr/>
      <dgm:t>
        <a:bodyPr/>
        <a:lstStyle/>
        <a:p>
          <a:pPr rtl="1"/>
          <a:endParaRPr lang="ar-SA"/>
        </a:p>
      </dgm:t>
    </dgm:pt>
    <dgm:pt modelId="{4C0501FA-20A2-457E-A2E5-5314AA29B280}">
      <dgm:prSet phldrT="[نص]" custT="1"/>
      <dgm:spPr/>
      <dgm:t>
        <a:bodyPr/>
        <a:lstStyle/>
        <a:p>
          <a:pPr rtl="1"/>
          <a:r>
            <a:rPr lang="ar-SA" sz="2800" dirty="0"/>
            <a:t>هلامية</a:t>
          </a:r>
        </a:p>
      </dgm:t>
    </dgm:pt>
    <dgm:pt modelId="{574F74E5-9FB5-4183-9F95-5F7CC43093B9}" type="parTrans" cxnId="{39AC91F2-0575-4474-812E-79ECAEDFC35D}">
      <dgm:prSet/>
      <dgm:spPr/>
      <dgm:t>
        <a:bodyPr/>
        <a:lstStyle/>
        <a:p>
          <a:pPr rtl="1"/>
          <a:endParaRPr lang="ar-SA"/>
        </a:p>
      </dgm:t>
    </dgm:pt>
    <dgm:pt modelId="{0E482DBE-1AF9-4327-9F65-F69BA9324D22}" type="sibTrans" cxnId="{39AC91F2-0575-4474-812E-79ECAEDFC35D}">
      <dgm:prSet/>
      <dgm:spPr/>
      <dgm:t>
        <a:bodyPr/>
        <a:lstStyle/>
        <a:p>
          <a:pPr rtl="1"/>
          <a:endParaRPr lang="ar-SA"/>
        </a:p>
      </dgm:t>
    </dgm:pt>
    <dgm:pt modelId="{B9E6C25F-4142-48A1-B351-729E70F505A1}">
      <dgm:prSet phldrT="[نص]" custT="1"/>
      <dgm:spPr/>
      <dgm:t>
        <a:bodyPr/>
        <a:lstStyle/>
        <a:p>
          <a:pPr rtl="1"/>
          <a:r>
            <a:rPr lang="ar-SA" sz="2800"/>
            <a:t>متجانسة</a:t>
          </a:r>
          <a:endParaRPr lang="ar-SA" sz="2800" dirty="0"/>
        </a:p>
      </dgm:t>
    </dgm:pt>
    <dgm:pt modelId="{6841DD1C-2033-47CF-B3F3-6E975038673C}" type="parTrans" cxnId="{2330466A-1FD5-4A3F-8FF4-CED7DDCFE7F8}">
      <dgm:prSet/>
      <dgm:spPr/>
      <dgm:t>
        <a:bodyPr/>
        <a:lstStyle/>
        <a:p>
          <a:pPr rtl="1"/>
          <a:endParaRPr lang="ar-SA"/>
        </a:p>
      </dgm:t>
    </dgm:pt>
    <dgm:pt modelId="{F4304058-96F1-4EA4-9ECB-494BAA117FD9}" type="sibTrans" cxnId="{2330466A-1FD5-4A3F-8FF4-CED7DDCFE7F8}">
      <dgm:prSet/>
      <dgm:spPr/>
      <dgm:t>
        <a:bodyPr/>
        <a:lstStyle/>
        <a:p>
          <a:pPr rtl="1"/>
          <a:endParaRPr lang="ar-SA"/>
        </a:p>
      </dgm:t>
    </dgm:pt>
    <dgm:pt modelId="{0A9140E8-EA75-4DE1-9F6D-39CA08867543}">
      <dgm:prSet phldrT="[نص]" custT="1"/>
      <dgm:spPr/>
      <dgm:t>
        <a:bodyPr/>
        <a:lstStyle/>
        <a:p>
          <a:pPr rtl="1"/>
          <a:r>
            <a:rPr lang="ar-SA" sz="2800" dirty="0"/>
            <a:t>التلازم</a:t>
          </a:r>
        </a:p>
      </dgm:t>
    </dgm:pt>
    <dgm:pt modelId="{987BB75A-ED98-4C2D-A2E9-1FE87C98F4DF}" type="parTrans" cxnId="{2EF703FC-C7C6-4518-9758-17F0EB5BB485}">
      <dgm:prSet/>
      <dgm:spPr/>
      <dgm:t>
        <a:bodyPr/>
        <a:lstStyle/>
        <a:p>
          <a:pPr rtl="1"/>
          <a:endParaRPr lang="ar-SA"/>
        </a:p>
      </dgm:t>
    </dgm:pt>
    <dgm:pt modelId="{70F3835B-506C-4438-9D79-AA1E85FC7609}" type="sibTrans" cxnId="{2EF703FC-C7C6-4518-9758-17F0EB5BB485}">
      <dgm:prSet/>
      <dgm:spPr/>
      <dgm:t>
        <a:bodyPr/>
        <a:lstStyle/>
        <a:p>
          <a:pPr rtl="1"/>
          <a:endParaRPr lang="ar-SA"/>
        </a:p>
      </dgm:t>
    </dgm:pt>
    <dgm:pt modelId="{2395035C-78F0-47D3-82AD-EA83C2BA556B}">
      <dgm:prSet phldrT="[نص]" custT="1"/>
      <dgm:spPr/>
      <dgm:t>
        <a:bodyPr/>
        <a:lstStyle/>
        <a:p>
          <a:pPr rtl="1"/>
          <a:r>
            <a:rPr lang="ar-SA" sz="2800"/>
            <a:t>اللاملموسية</a:t>
          </a:r>
          <a:endParaRPr lang="ar-SA" sz="2800" dirty="0"/>
        </a:p>
      </dgm:t>
    </dgm:pt>
    <dgm:pt modelId="{2F2166B0-E289-4A65-9A2E-468E3A428F2C}" type="parTrans" cxnId="{77F7685D-7096-484E-9FBF-E074EE3B48BE}">
      <dgm:prSet/>
      <dgm:spPr/>
      <dgm:t>
        <a:bodyPr/>
        <a:lstStyle/>
        <a:p>
          <a:pPr rtl="1"/>
          <a:endParaRPr lang="ar-SA"/>
        </a:p>
      </dgm:t>
    </dgm:pt>
    <dgm:pt modelId="{FC19925B-D8EB-42A7-BBE4-674899D685FB}" type="sibTrans" cxnId="{77F7685D-7096-484E-9FBF-E074EE3B48BE}">
      <dgm:prSet/>
      <dgm:spPr/>
      <dgm:t>
        <a:bodyPr/>
        <a:lstStyle/>
        <a:p>
          <a:pPr rtl="1"/>
          <a:endParaRPr lang="ar-SA"/>
        </a:p>
      </dgm:t>
    </dgm:pt>
    <dgm:pt modelId="{B4882C31-1E67-4E4E-9B6C-7001B8ED4705}" type="pres">
      <dgm:prSet presAssocID="{9C63F6E1-12F7-41D6-A1D2-7422C81EE36E}" presName="cycle" presStyleCnt="0">
        <dgm:presLayoutVars>
          <dgm:dir/>
          <dgm:resizeHandles val="exact"/>
        </dgm:presLayoutVars>
      </dgm:prSet>
      <dgm:spPr/>
    </dgm:pt>
    <dgm:pt modelId="{84EC3B90-E4A6-4B56-85BF-3A21E4D38CE5}" type="pres">
      <dgm:prSet presAssocID="{4C0501FA-20A2-457E-A2E5-5314AA29B280}" presName="node" presStyleLbl="node1" presStyleIdx="0" presStyleCnt="4" custScaleY="104417" custRadScaleRad="135364" custRadScaleInc="18872">
        <dgm:presLayoutVars>
          <dgm:bulletEnabled val="1"/>
        </dgm:presLayoutVars>
      </dgm:prSet>
      <dgm:spPr/>
    </dgm:pt>
    <dgm:pt modelId="{7FFF51AF-1090-47EF-864E-7B352CA5A495}" type="pres">
      <dgm:prSet presAssocID="{4C0501FA-20A2-457E-A2E5-5314AA29B280}" presName="spNode" presStyleCnt="0"/>
      <dgm:spPr/>
    </dgm:pt>
    <dgm:pt modelId="{046EFCA3-2A16-44B4-98C3-BCBBFB805FD6}" type="pres">
      <dgm:prSet presAssocID="{0E482DBE-1AF9-4327-9F65-F69BA9324D22}" presName="sibTrans" presStyleLbl="sibTrans1D1" presStyleIdx="0" presStyleCnt="4"/>
      <dgm:spPr/>
    </dgm:pt>
    <dgm:pt modelId="{DC0AF156-0A75-47AD-8F2B-D740B31C3B35}" type="pres">
      <dgm:prSet presAssocID="{2395035C-78F0-47D3-82AD-EA83C2BA556B}" presName="node" presStyleLbl="node1" presStyleIdx="1" presStyleCnt="4" custScaleX="139550" custScaleY="122895" custRadScaleRad="238059" custRadScaleInc="-4504">
        <dgm:presLayoutVars>
          <dgm:bulletEnabled val="1"/>
        </dgm:presLayoutVars>
      </dgm:prSet>
      <dgm:spPr/>
    </dgm:pt>
    <dgm:pt modelId="{81CF4C7E-9680-423D-BFD2-9DB0BA8879BB}" type="pres">
      <dgm:prSet presAssocID="{2395035C-78F0-47D3-82AD-EA83C2BA556B}" presName="spNode" presStyleCnt="0"/>
      <dgm:spPr/>
    </dgm:pt>
    <dgm:pt modelId="{E8AD48DC-103F-4F00-93E0-0EA377BF492F}" type="pres">
      <dgm:prSet presAssocID="{FC19925B-D8EB-42A7-BBE4-674899D685FB}" presName="sibTrans" presStyleLbl="sibTrans1D1" presStyleIdx="1" presStyleCnt="4"/>
      <dgm:spPr/>
    </dgm:pt>
    <dgm:pt modelId="{93F78E4F-FBC2-4736-A7A1-01F3DD7CE267}" type="pres">
      <dgm:prSet presAssocID="{B9E6C25F-4142-48A1-B351-729E70F505A1}" presName="node" presStyleLbl="node1" presStyleIdx="2" presStyleCnt="4" custScaleY="130884" custRadScaleRad="130170" custRadScaleInc="0">
        <dgm:presLayoutVars>
          <dgm:bulletEnabled val="1"/>
        </dgm:presLayoutVars>
      </dgm:prSet>
      <dgm:spPr/>
    </dgm:pt>
    <dgm:pt modelId="{E3EF80CD-420D-447C-B90C-EE09366BE5CD}" type="pres">
      <dgm:prSet presAssocID="{B9E6C25F-4142-48A1-B351-729E70F505A1}" presName="spNode" presStyleCnt="0"/>
      <dgm:spPr/>
    </dgm:pt>
    <dgm:pt modelId="{290609FF-DBD0-45DA-B3D7-06CA31B13A04}" type="pres">
      <dgm:prSet presAssocID="{F4304058-96F1-4EA4-9ECB-494BAA117FD9}" presName="sibTrans" presStyleLbl="sibTrans1D1" presStyleIdx="2" presStyleCnt="4"/>
      <dgm:spPr/>
    </dgm:pt>
    <dgm:pt modelId="{7873529B-64D9-41A7-ABD1-126CEF06AB72}" type="pres">
      <dgm:prSet presAssocID="{0A9140E8-EA75-4DE1-9F6D-39CA08867543}" presName="node" presStyleLbl="node1" presStyleIdx="3" presStyleCnt="4" custScaleX="119068" custScaleY="106542" custRadScaleRad="198133" custRadScaleInc="3981">
        <dgm:presLayoutVars>
          <dgm:bulletEnabled val="1"/>
        </dgm:presLayoutVars>
      </dgm:prSet>
      <dgm:spPr/>
    </dgm:pt>
    <dgm:pt modelId="{EB963E89-3AE3-4D90-903F-3ACE2841C912}" type="pres">
      <dgm:prSet presAssocID="{0A9140E8-EA75-4DE1-9F6D-39CA08867543}" presName="spNode" presStyleCnt="0"/>
      <dgm:spPr/>
    </dgm:pt>
    <dgm:pt modelId="{5DDF082A-685B-4045-BF76-92CD4FE8C04C}" type="pres">
      <dgm:prSet presAssocID="{70F3835B-506C-4438-9D79-AA1E85FC7609}" presName="sibTrans" presStyleLbl="sibTrans1D1" presStyleIdx="3" presStyleCnt="4"/>
      <dgm:spPr/>
    </dgm:pt>
  </dgm:ptLst>
  <dgm:cxnLst>
    <dgm:cxn modelId="{1F5BE826-C7F8-4305-9FCE-0D4E68447AEB}" type="presOf" srcId="{70F3835B-506C-4438-9D79-AA1E85FC7609}" destId="{5DDF082A-685B-4045-BF76-92CD4FE8C04C}" srcOrd="0" destOrd="0" presId="urn:microsoft.com/office/officeart/2005/8/layout/cycle6"/>
    <dgm:cxn modelId="{5895303A-0E50-45D5-BCD5-04CBC4F2AC00}" type="presOf" srcId="{FC19925B-D8EB-42A7-BBE4-674899D685FB}" destId="{E8AD48DC-103F-4F00-93E0-0EA377BF492F}" srcOrd="0" destOrd="0" presId="urn:microsoft.com/office/officeart/2005/8/layout/cycle6"/>
    <dgm:cxn modelId="{77F7685D-7096-484E-9FBF-E074EE3B48BE}" srcId="{9C63F6E1-12F7-41D6-A1D2-7422C81EE36E}" destId="{2395035C-78F0-47D3-82AD-EA83C2BA556B}" srcOrd="1" destOrd="0" parTransId="{2F2166B0-E289-4A65-9A2E-468E3A428F2C}" sibTransId="{FC19925B-D8EB-42A7-BBE4-674899D685FB}"/>
    <dgm:cxn modelId="{791C5C41-73C8-4F8D-A5B6-8C80F6D11378}" type="presOf" srcId="{9C63F6E1-12F7-41D6-A1D2-7422C81EE36E}" destId="{B4882C31-1E67-4E4E-9B6C-7001B8ED4705}" srcOrd="0" destOrd="0" presId="urn:microsoft.com/office/officeart/2005/8/layout/cycle6"/>
    <dgm:cxn modelId="{D1E1DF68-E9A9-47B3-9295-CF457FC5AA3D}" type="presOf" srcId="{0E482DBE-1AF9-4327-9F65-F69BA9324D22}" destId="{046EFCA3-2A16-44B4-98C3-BCBBFB805FD6}" srcOrd="0" destOrd="0" presId="urn:microsoft.com/office/officeart/2005/8/layout/cycle6"/>
    <dgm:cxn modelId="{2330466A-1FD5-4A3F-8FF4-CED7DDCFE7F8}" srcId="{9C63F6E1-12F7-41D6-A1D2-7422C81EE36E}" destId="{B9E6C25F-4142-48A1-B351-729E70F505A1}" srcOrd="2" destOrd="0" parTransId="{6841DD1C-2033-47CF-B3F3-6E975038673C}" sibTransId="{F4304058-96F1-4EA4-9ECB-494BAA117FD9}"/>
    <dgm:cxn modelId="{93ACBD6F-339D-466F-951E-830F313FE233}" type="presOf" srcId="{2395035C-78F0-47D3-82AD-EA83C2BA556B}" destId="{DC0AF156-0A75-47AD-8F2B-D740B31C3B35}" srcOrd="0" destOrd="0" presId="urn:microsoft.com/office/officeart/2005/8/layout/cycle6"/>
    <dgm:cxn modelId="{6A289B72-DB81-469F-B35D-9A3B89483DC3}" type="presOf" srcId="{B9E6C25F-4142-48A1-B351-729E70F505A1}" destId="{93F78E4F-FBC2-4736-A7A1-01F3DD7CE267}" srcOrd="0" destOrd="0" presId="urn:microsoft.com/office/officeart/2005/8/layout/cycle6"/>
    <dgm:cxn modelId="{C7A4EAB3-92BC-4257-9670-490863BE2A76}" type="presOf" srcId="{F4304058-96F1-4EA4-9ECB-494BAA117FD9}" destId="{290609FF-DBD0-45DA-B3D7-06CA31B13A04}" srcOrd="0" destOrd="0" presId="urn:microsoft.com/office/officeart/2005/8/layout/cycle6"/>
    <dgm:cxn modelId="{801A10EE-97CF-45B8-9814-000CE0C96632}" type="presOf" srcId="{4C0501FA-20A2-457E-A2E5-5314AA29B280}" destId="{84EC3B90-E4A6-4B56-85BF-3A21E4D38CE5}" srcOrd="0" destOrd="0" presId="urn:microsoft.com/office/officeart/2005/8/layout/cycle6"/>
    <dgm:cxn modelId="{39AC91F2-0575-4474-812E-79ECAEDFC35D}" srcId="{9C63F6E1-12F7-41D6-A1D2-7422C81EE36E}" destId="{4C0501FA-20A2-457E-A2E5-5314AA29B280}" srcOrd="0" destOrd="0" parTransId="{574F74E5-9FB5-4183-9F95-5F7CC43093B9}" sibTransId="{0E482DBE-1AF9-4327-9F65-F69BA9324D22}"/>
    <dgm:cxn modelId="{2EF703FC-C7C6-4518-9758-17F0EB5BB485}" srcId="{9C63F6E1-12F7-41D6-A1D2-7422C81EE36E}" destId="{0A9140E8-EA75-4DE1-9F6D-39CA08867543}" srcOrd="3" destOrd="0" parTransId="{987BB75A-ED98-4C2D-A2E9-1FE87C98F4DF}" sibTransId="{70F3835B-506C-4438-9D79-AA1E85FC7609}"/>
    <dgm:cxn modelId="{DA9D25FF-0368-4D5B-A19B-98BDAB061145}" type="presOf" srcId="{0A9140E8-EA75-4DE1-9F6D-39CA08867543}" destId="{7873529B-64D9-41A7-ABD1-126CEF06AB72}" srcOrd="0" destOrd="0" presId="urn:microsoft.com/office/officeart/2005/8/layout/cycle6"/>
    <dgm:cxn modelId="{DBA2C11F-3A0E-4B55-84A4-DBA6BBFBB311}" type="presParOf" srcId="{B4882C31-1E67-4E4E-9B6C-7001B8ED4705}" destId="{84EC3B90-E4A6-4B56-85BF-3A21E4D38CE5}" srcOrd="0" destOrd="0" presId="urn:microsoft.com/office/officeart/2005/8/layout/cycle6"/>
    <dgm:cxn modelId="{2851991B-7EC2-4EED-8551-D44D34FBB991}" type="presParOf" srcId="{B4882C31-1E67-4E4E-9B6C-7001B8ED4705}" destId="{7FFF51AF-1090-47EF-864E-7B352CA5A495}" srcOrd="1" destOrd="0" presId="urn:microsoft.com/office/officeart/2005/8/layout/cycle6"/>
    <dgm:cxn modelId="{370B6071-7300-4914-89CD-68065A6CD83D}" type="presParOf" srcId="{B4882C31-1E67-4E4E-9B6C-7001B8ED4705}" destId="{046EFCA3-2A16-44B4-98C3-BCBBFB805FD6}" srcOrd="2" destOrd="0" presId="urn:microsoft.com/office/officeart/2005/8/layout/cycle6"/>
    <dgm:cxn modelId="{815B0B57-8EF7-4BC6-861D-58738957D706}" type="presParOf" srcId="{B4882C31-1E67-4E4E-9B6C-7001B8ED4705}" destId="{DC0AF156-0A75-47AD-8F2B-D740B31C3B35}" srcOrd="3" destOrd="0" presId="urn:microsoft.com/office/officeart/2005/8/layout/cycle6"/>
    <dgm:cxn modelId="{1A09753F-0638-44C0-9501-16145CF9AAA1}" type="presParOf" srcId="{B4882C31-1E67-4E4E-9B6C-7001B8ED4705}" destId="{81CF4C7E-9680-423D-BFD2-9DB0BA8879BB}" srcOrd="4" destOrd="0" presId="urn:microsoft.com/office/officeart/2005/8/layout/cycle6"/>
    <dgm:cxn modelId="{402675D9-BB47-4C60-ACDA-103131A66A91}" type="presParOf" srcId="{B4882C31-1E67-4E4E-9B6C-7001B8ED4705}" destId="{E8AD48DC-103F-4F00-93E0-0EA377BF492F}" srcOrd="5" destOrd="0" presId="urn:microsoft.com/office/officeart/2005/8/layout/cycle6"/>
    <dgm:cxn modelId="{77DDE551-D2D5-45B1-9CF1-70B58D827AF5}" type="presParOf" srcId="{B4882C31-1E67-4E4E-9B6C-7001B8ED4705}" destId="{93F78E4F-FBC2-4736-A7A1-01F3DD7CE267}" srcOrd="6" destOrd="0" presId="urn:microsoft.com/office/officeart/2005/8/layout/cycle6"/>
    <dgm:cxn modelId="{DFE4DF5A-5040-4D31-87CC-8300768A26C9}" type="presParOf" srcId="{B4882C31-1E67-4E4E-9B6C-7001B8ED4705}" destId="{E3EF80CD-420D-447C-B90C-EE09366BE5CD}" srcOrd="7" destOrd="0" presId="urn:microsoft.com/office/officeart/2005/8/layout/cycle6"/>
    <dgm:cxn modelId="{CAF478CA-7009-4A83-83BA-6AF412E01D06}" type="presParOf" srcId="{B4882C31-1E67-4E4E-9B6C-7001B8ED4705}" destId="{290609FF-DBD0-45DA-B3D7-06CA31B13A04}" srcOrd="8" destOrd="0" presId="urn:microsoft.com/office/officeart/2005/8/layout/cycle6"/>
    <dgm:cxn modelId="{775CD141-0879-45DA-B332-5E36E7940F81}" type="presParOf" srcId="{B4882C31-1E67-4E4E-9B6C-7001B8ED4705}" destId="{7873529B-64D9-41A7-ABD1-126CEF06AB72}" srcOrd="9" destOrd="0" presId="urn:microsoft.com/office/officeart/2005/8/layout/cycle6"/>
    <dgm:cxn modelId="{57DB53C9-66FA-4AA3-9A29-C54F8430B5B2}" type="presParOf" srcId="{B4882C31-1E67-4E4E-9B6C-7001B8ED4705}" destId="{EB963E89-3AE3-4D90-903F-3ACE2841C912}" srcOrd="10" destOrd="0" presId="urn:microsoft.com/office/officeart/2005/8/layout/cycle6"/>
    <dgm:cxn modelId="{04727333-DC5B-47D1-B8B9-FC791D1BEF1E}" type="presParOf" srcId="{B4882C31-1E67-4E4E-9B6C-7001B8ED4705}" destId="{5DDF082A-685B-4045-BF76-92CD4FE8C04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C9E8D-D5E0-4F15-A53C-62B806FC2807}"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pPr rtl="1"/>
          <a:endParaRPr lang="ar-SA"/>
        </a:p>
      </dgm:t>
    </dgm:pt>
    <dgm:pt modelId="{B2DD68CC-541B-458F-88A2-CB6451954783}">
      <dgm:prSet phldrT="[نص]"/>
      <dgm:spPr/>
      <dgm:t>
        <a:bodyPr/>
        <a:lstStyle/>
        <a:p>
          <a:pPr rtl="1"/>
          <a:r>
            <a:rPr lang="ar-SA" b="1" dirty="0">
              <a:solidFill>
                <a:srgbClr val="FF0000"/>
              </a:solidFill>
            </a:rPr>
            <a:t>طرق تسعير الخدمات</a:t>
          </a:r>
        </a:p>
      </dgm:t>
    </dgm:pt>
    <dgm:pt modelId="{F2DA79BC-58AC-436D-92AC-D4C1E9A0FEBD}" type="parTrans" cxnId="{ABF4F26C-A966-48D1-9143-6853074017CF}">
      <dgm:prSet/>
      <dgm:spPr/>
      <dgm:t>
        <a:bodyPr/>
        <a:lstStyle/>
        <a:p>
          <a:pPr rtl="1"/>
          <a:endParaRPr lang="ar-SA"/>
        </a:p>
      </dgm:t>
    </dgm:pt>
    <dgm:pt modelId="{F4548AC5-2E1A-4499-A3BA-3523E1E6B9D6}" type="sibTrans" cxnId="{ABF4F26C-A966-48D1-9143-6853074017CF}">
      <dgm:prSet/>
      <dgm:spPr/>
      <dgm:t>
        <a:bodyPr/>
        <a:lstStyle/>
        <a:p>
          <a:pPr rtl="1"/>
          <a:endParaRPr lang="ar-SA"/>
        </a:p>
      </dgm:t>
    </dgm:pt>
    <dgm:pt modelId="{A53668A1-AC8F-43F1-85B0-374A187E387B}">
      <dgm:prSet phldrT="[نص]"/>
      <dgm:spPr/>
      <dgm:t>
        <a:bodyPr/>
        <a:lstStyle/>
        <a:p>
          <a:pPr rtl="1"/>
          <a:r>
            <a:rPr lang="ar-SA" dirty="0">
              <a:latin typeface="Arial" panose="020B0604020202020204" pitchFamily="34" charset="0"/>
              <a:cs typeface="Arial" panose="020B0604020202020204" pitchFamily="34" charset="0"/>
            </a:rPr>
            <a:t>السعر موجه نحو الربح</a:t>
          </a:r>
        </a:p>
      </dgm:t>
    </dgm:pt>
    <dgm:pt modelId="{3C4C23BA-968B-4BD0-92B0-D3D6C94B64F5}" type="parTrans" cxnId="{EA04F62F-D7AF-4581-B4DF-E5F9294B20F9}">
      <dgm:prSet/>
      <dgm:spPr/>
      <dgm:t>
        <a:bodyPr/>
        <a:lstStyle/>
        <a:p>
          <a:pPr rtl="1"/>
          <a:endParaRPr lang="ar-SA"/>
        </a:p>
      </dgm:t>
    </dgm:pt>
    <dgm:pt modelId="{63461DA9-9DFA-4C7C-B42C-DACDB9B6BEBE}" type="sibTrans" cxnId="{EA04F62F-D7AF-4581-B4DF-E5F9294B20F9}">
      <dgm:prSet/>
      <dgm:spPr/>
      <dgm:t>
        <a:bodyPr/>
        <a:lstStyle/>
        <a:p>
          <a:pPr rtl="1"/>
          <a:endParaRPr lang="ar-SA"/>
        </a:p>
      </dgm:t>
    </dgm:pt>
    <dgm:pt modelId="{C35E6AD6-DA49-4FE8-87D3-8B08E61D6974}">
      <dgm:prSet phldrT="[نص]"/>
      <dgm:spPr/>
      <dgm:t>
        <a:bodyPr/>
        <a:lstStyle/>
        <a:p>
          <a:pPr rtl="1"/>
          <a:r>
            <a:rPr lang="ar-SA" dirty="0">
              <a:latin typeface="Arial" panose="020B0604020202020204" pitchFamily="34" charset="0"/>
              <a:cs typeface="Arial" panose="020B0604020202020204" pitchFamily="34" charset="0"/>
            </a:rPr>
            <a:t>الأسعار المراقبة من قبل الحكومة</a:t>
          </a:r>
        </a:p>
      </dgm:t>
    </dgm:pt>
    <dgm:pt modelId="{F7A344CD-E040-4090-A1A9-B1EFA6168146}" type="parTrans" cxnId="{AE9A46C9-EEA0-4E03-BB78-3C4C787B3A16}">
      <dgm:prSet/>
      <dgm:spPr/>
      <dgm:t>
        <a:bodyPr/>
        <a:lstStyle/>
        <a:p>
          <a:pPr rtl="1"/>
          <a:endParaRPr lang="ar-SA"/>
        </a:p>
      </dgm:t>
    </dgm:pt>
    <dgm:pt modelId="{E9F02F89-A5EC-4A28-803C-EB639E06F1ED}" type="sibTrans" cxnId="{AE9A46C9-EEA0-4E03-BB78-3C4C787B3A16}">
      <dgm:prSet/>
      <dgm:spPr/>
      <dgm:t>
        <a:bodyPr/>
        <a:lstStyle/>
        <a:p>
          <a:pPr rtl="1"/>
          <a:endParaRPr lang="ar-SA"/>
        </a:p>
      </dgm:t>
    </dgm:pt>
    <dgm:pt modelId="{323C2D74-363B-4058-80EE-615F1579CED0}">
      <dgm:prSet phldrT="[نص]"/>
      <dgm:spPr/>
      <dgm:t>
        <a:bodyPr/>
        <a:lstStyle/>
        <a:p>
          <a:pPr rtl="1"/>
          <a:r>
            <a:rPr lang="ar-SA" b="1" dirty="0">
              <a:solidFill>
                <a:schemeClr val="tx1"/>
              </a:solidFill>
              <a:latin typeface="Arial" panose="020B0604020202020204" pitchFamily="34" charset="0"/>
              <a:cs typeface="Arial" panose="020B0604020202020204" pitchFamily="34" charset="0"/>
            </a:rPr>
            <a:t>التسعير حسب السوق</a:t>
          </a:r>
        </a:p>
      </dgm:t>
    </dgm:pt>
    <dgm:pt modelId="{A5BA884A-2915-4136-BDE6-C308F7F129A8}" type="parTrans" cxnId="{6ECB14D1-CE3E-4402-8873-6F02A3A99328}">
      <dgm:prSet/>
      <dgm:spPr/>
      <dgm:t>
        <a:bodyPr/>
        <a:lstStyle/>
        <a:p>
          <a:pPr rtl="1"/>
          <a:endParaRPr lang="ar-SA"/>
        </a:p>
      </dgm:t>
    </dgm:pt>
    <dgm:pt modelId="{1D32ADBA-9B2E-46C8-8A83-C62D55FA2735}" type="sibTrans" cxnId="{6ECB14D1-CE3E-4402-8873-6F02A3A99328}">
      <dgm:prSet/>
      <dgm:spPr/>
      <dgm:t>
        <a:bodyPr/>
        <a:lstStyle/>
        <a:p>
          <a:pPr rtl="1"/>
          <a:endParaRPr lang="ar-SA"/>
        </a:p>
      </dgm:t>
    </dgm:pt>
    <dgm:pt modelId="{565C696C-429D-4243-B8C3-1E92BEA860D5}">
      <dgm:prSet phldrT="[نص]"/>
      <dgm:spPr/>
      <dgm:t>
        <a:bodyPr/>
        <a:lstStyle/>
        <a:p>
          <a:pPr rtl="1"/>
          <a:r>
            <a:rPr lang="ar-SA" b="1" dirty="0">
              <a:solidFill>
                <a:schemeClr val="tx1"/>
              </a:solidFill>
              <a:latin typeface="Arial" panose="020B0604020202020204" pitchFamily="34" charset="0"/>
              <a:cs typeface="Arial" panose="020B0604020202020204" pitchFamily="34" charset="0"/>
            </a:rPr>
            <a:t>التسعير حسب التكلفة</a:t>
          </a:r>
        </a:p>
      </dgm:t>
    </dgm:pt>
    <dgm:pt modelId="{8255C4F5-575E-487D-BBB4-BF6A66031524}" type="parTrans" cxnId="{62AE1700-B50D-4161-8C5A-2A83ED6E5EE1}">
      <dgm:prSet/>
      <dgm:spPr/>
      <dgm:t>
        <a:bodyPr/>
        <a:lstStyle/>
        <a:p>
          <a:pPr rtl="1"/>
          <a:endParaRPr lang="ar-SA"/>
        </a:p>
      </dgm:t>
    </dgm:pt>
    <dgm:pt modelId="{0782D760-67E7-4EB7-81AA-45C5EC0E650C}" type="sibTrans" cxnId="{62AE1700-B50D-4161-8C5A-2A83ED6E5EE1}">
      <dgm:prSet/>
      <dgm:spPr/>
      <dgm:t>
        <a:bodyPr/>
        <a:lstStyle/>
        <a:p>
          <a:pPr rtl="1"/>
          <a:endParaRPr lang="ar-SA"/>
        </a:p>
      </dgm:t>
    </dgm:pt>
    <dgm:pt modelId="{38F10EEB-3731-4F59-8262-A0A3CEC34803}">
      <dgm:prSet phldrT="[نص]"/>
      <dgm:spPr/>
      <dgm:t>
        <a:bodyPr/>
        <a:lstStyle/>
        <a:p>
          <a:pPr rtl="1"/>
          <a:r>
            <a:rPr lang="ar-SA" dirty="0">
              <a:latin typeface="Arial" panose="020B0604020202020204" pitchFamily="34" charset="0"/>
              <a:cs typeface="Arial" panose="020B0604020202020204" pitchFamily="34" charset="0"/>
            </a:rPr>
            <a:t>السعر الموجه نحو المستهلك</a:t>
          </a:r>
        </a:p>
      </dgm:t>
    </dgm:pt>
    <dgm:pt modelId="{E1F21EF4-8897-4246-9F4E-10E5BA3B9A37}" type="parTrans" cxnId="{8B62F558-E536-4057-8119-F80B56959A1C}">
      <dgm:prSet/>
      <dgm:spPr/>
      <dgm:t>
        <a:bodyPr/>
        <a:lstStyle/>
        <a:p>
          <a:pPr rtl="1"/>
          <a:endParaRPr lang="ar-SA"/>
        </a:p>
      </dgm:t>
    </dgm:pt>
    <dgm:pt modelId="{0339EBD8-6150-44EB-BE27-BDA02D758AE4}" type="sibTrans" cxnId="{8B62F558-E536-4057-8119-F80B56959A1C}">
      <dgm:prSet/>
      <dgm:spPr/>
      <dgm:t>
        <a:bodyPr/>
        <a:lstStyle/>
        <a:p>
          <a:pPr rtl="1"/>
          <a:endParaRPr lang="ar-SA"/>
        </a:p>
      </dgm:t>
    </dgm:pt>
    <dgm:pt modelId="{57CEE616-24A8-4FF0-AC67-5BD72477A0F9}">
      <dgm:prSet phldrT="[نص]"/>
      <dgm:spPr/>
      <dgm:t>
        <a:bodyPr/>
        <a:lstStyle/>
        <a:p>
          <a:pPr rtl="1"/>
          <a:r>
            <a:rPr lang="ar-SA" dirty="0">
              <a:latin typeface="Arial" panose="020B0604020202020204" pitchFamily="34" charset="0"/>
              <a:cs typeface="Arial" panose="020B0604020202020204" pitchFamily="34" charset="0"/>
            </a:rPr>
            <a:t>السعر موجه نحو المنافسة</a:t>
          </a:r>
        </a:p>
      </dgm:t>
    </dgm:pt>
    <dgm:pt modelId="{656EF0DB-EDA7-4783-AF8B-085A25773EED}" type="parTrans" cxnId="{2099D392-20E3-4669-AF1C-19F48C2BC71E}">
      <dgm:prSet/>
      <dgm:spPr/>
      <dgm:t>
        <a:bodyPr/>
        <a:lstStyle/>
        <a:p>
          <a:pPr rtl="1"/>
          <a:endParaRPr lang="ar-SA"/>
        </a:p>
      </dgm:t>
    </dgm:pt>
    <dgm:pt modelId="{6907F1CB-A022-43C9-9A38-CBB451882710}" type="sibTrans" cxnId="{2099D392-20E3-4669-AF1C-19F48C2BC71E}">
      <dgm:prSet/>
      <dgm:spPr/>
      <dgm:t>
        <a:bodyPr/>
        <a:lstStyle/>
        <a:p>
          <a:pPr rtl="1"/>
          <a:endParaRPr lang="ar-SA"/>
        </a:p>
      </dgm:t>
    </dgm:pt>
    <dgm:pt modelId="{59D16514-BEB7-4534-A92A-190D88E37CD4}" type="pres">
      <dgm:prSet presAssocID="{C36C9E8D-D5E0-4F15-A53C-62B806FC2807}" presName="Name0" presStyleCnt="0">
        <dgm:presLayoutVars>
          <dgm:chPref val="1"/>
          <dgm:dir/>
          <dgm:animOne val="branch"/>
          <dgm:animLvl val="lvl"/>
          <dgm:resizeHandles val="exact"/>
        </dgm:presLayoutVars>
      </dgm:prSet>
      <dgm:spPr/>
    </dgm:pt>
    <dgm:pt modelId="{4C32487F-69B4-4FCA-823C-A253430721E8}" type="pres">
      <dgm:prSet presAssocID="{B2DD68CC-541B-458F-88A2-CB6451954783}" presName="root1" presStyleCnt="0"/>
      <dgm:spPr/>
    </dgm:pt>
    <dgm:pt modelId="{23F07391-DAED-41EC-A1EB-CBEEFDB1E100}" type="pres">
      <dgm:prSet presAssocID="{B2DD68CC-541B-458F-88A2-CB6451954783}" presName="LevelOneTextNode" presStyleLbl="node0" presStyleIdx="0" presStyleCnt="1">
        <dgm:presLayoutVars>
          <dgm:chPref val="3"/>
        </dgm:presLayoutVars>
      </dgm:prSet>
      <dgm:spPr/>
    </dgm:pt>
    <dgm:pt modelId="{FF69CB50-3C12-4FCD-B2BC-0C17C1336DE2}" type="pres">
      <dgm:prSet presAssocID="{B2DD68CC-541B-458F-88A2-CB6451954783}" presName="level2hierChild" presStyleCnt="0"/>
      <dgm:spPr/>
    </dgm:pt>
    <dgm:pt modelId="{D698A1B5-06C4-494E-B0CC-BA522273FA46}" type="pres">
      <dgm:prSet presAssocID="{8255C4F5-575E-487D-BBB4-BF6A66031524}" presName="conn2-1" presStyleLbl="parChTrans1D2" presStyleIdx="0" presStyleCnt="2"/>
      <dgm:spPr/>
    </dgm:pt>
    <dgm:pt modelId="{59D079D6-12E4-48CC-B663-547C126E7ABA}" type="pres">
      <dgm:prSet presAssocID="{8255C4F5-575E-487D-BBB4-BF6A66031524}" presName="connTx" presStyleLbl="parChTrans1D2" presStyleIdx="0" presStyleCnt="2"/>
      <dgm:spPr/>
    </dgm:pt>
    <dgm:pt modelId="{4894C9B0-195B-49C3-B087-F08A43492CC3}" type="pres">
      <dgm:prSet presAssocID="{565C696C-429D-4243-B8C3-1E92BEA860D5}" presName="root2" presStyleCnt="0"/>
      <dgm:spPr/>
    </dgm:pt>
    <dgm:pt modelId="{6A2245DB-8762-4490-96C8-4E6899B11B04}" type="pres">
      <dgm:prSet presAssocID="{565C696C-429D-4243-B8C3-1E92BEA860D5}" presName="LevelTwoTextNode" presStyleLbl="node2" presStyleIdx="0" presStyleCnt="2">
        <dgm:presLayoutVars>
          <dgm:chPref val="3"/>
        </dgm:presLayoutVars>
      </dgm:prSet>
      <dgm:spPr/>
    </dgm:pt>
    <dgm:pt modelId="{2D08F9D2-5FDC-4EF5-8B83-A6BFB672E15A}" type="pres">
      <dgm:prSet presAssocID="{565C696C-429D-4243-B8C3-1E92BEA860D5}" presName="level3hierChild" presStyleCnt="0"/>
      <dgm:spPr/>
    </dgm:pt>
    <dgm:pt modelId="{BAFCF227-91F2-46DE-87A4-ACE286E0645B}" type="pres">
      <dgm:prSet presAssocID="{3C4C23BA-968B-4BD0-92B0-D3D6C94B64F5}" presName="conn2-1" presStyleLbl="parChTrans1D3" presStyleIdx="0" presStyleCnt="4"/>
      <dgm:spPr/>
    </dgm:pt>
    <dgm:pt modelId="{BEEF4188-D268-4E5E-AF82-0F9CC67BECD1}" type="pres">
      <dgm:prSet presAssocID="{3C4C23BA-968B-4BD0-92B0-D3D6C94B64F5}" presName="connTx" presStyleLbl="parChTrans1D3" presStyleIdx="0" presStyleCnt="4"/>
      <dgm:spPr/>
    </dgm:pt>
    <dgm:pt modelId="{388A95E8-0678-49D2-855E-5A59DB778F03}" type="pres">
      <dgm:prSet presAssocID="{A53668A1-AC8F-43F1-85B0-374A187E387B}" presName="root2" presStyleCnt="0"/>
      <dgm:spPr/>
    </dgm:pt>
    <dgm:pt modelId="{FBCE3826-4CBA-4AB4-BA6E-59C548A9D651}" type="pres">
      <dgm:prSet presAssocID="{A53668A1-AC8F-43F1-85B0-374A187E387B}" presName="LevelTwoTextNode" presStyleLbl="node3" presStyleIdx="0" presStyleCnt="4">
        <dgm:presLayoutVars>
          <dgm:chPref val="3"/>
        </dgm:presLayoutVars>
      </dgm:prSet>
      <dgm:spPr/>
    </dgm:pt>
    <dgm:pt modelId="{0AE1AB4A-6F35-49C4-9F8C-FAB19AD3049D}" type="pres">
      <dgm:prSet presAssocID="{A53668A1-AC8F-43F1-85B0-374A187E387B}" presName="level3hierChild" presStyleCnt="0"/>
      <dgm:spPr/>
    </dgm:pt>
    <dgm:pt modelId="{774DFF75-A4D7-4EFE-A45B-1C94BFEE9610}" type="pres">
      <dgm:prSet presAssocID="{F7A344CD-E040-4090-A1A9-B1EFA6168146}" presName="conn2-1" presStyleLbl="parChTrans1D3" presStyleIdx="1" presStyleCnt="4"/>
      <dgm:spPr/>
    </dgm:pt>
    <dgm:pt modelId="{52FE3C41-0166-48CB-8385-9B34E77D6294}" type="pres">
      <dgm:prSet presAssocID="{F7A344CD-E040-4090-A1A9-B1EFA6168146}" presName="connTx" presStyleLbl="parChTrans1D3" presStyleIdx="1" presStyleCnt="4"/>
      <dgm:spPr/>
    </dgm:pt>
    <dgm:pt modelId="{655D3F46-FF6E-48D6-8015-FD2A6551F8BF}" type="pres">
      <dgm:prSet presAssocID="{C35E6AD6-DA49-4FE8-87D3-8B08E61D6974}" presName="root2" presStyleCnt="0"/>
      <dgm:spPr/>
    </dgm:pt>
    <dgm:pt modelId="{21B35527-2DB4-4486-A1A0-3F61BA148723}" type="pres">
      <dgm:prSet presAssocID="{C35E6AD6-DA49-4FE8-87D3-8B08E61D6974}" presName="LevelTwoTextNode" presStyleLbl="node3" presStyleIdx="1" presStyleCnt="4">
        <dgm:presLayoutVars>
          <dgm:chPref val="3"/>
        </dgm:presLayoutVars>
      </dgm:prSet>
      <dgm:spPr/>
    </dgm:pt>
    <dgm:pt modelId="{93CC9689-FD9D-4D31-AD4F-23D0AAF8DCCC}" type="pres">
      <dgm:prSet presAssocID="{C35E6AD6-DA49-4FE8-87D3-8B08E61D6974}" presName="level3hierChild" presStyleCnt="0"/>
      <dgm:spPr/>
    </dgm:pt>
    <dgm:pt modelId="{649308E7-1FEF-4DD9-97B9-9364B7799CD8}" type="pres">
      <dgm:prSet presAssocID="{A5BA884A-2915-4136-BDE6-C308F7F129A8}" presName="conn2-1" presStyleLbl="parChTrans1D2" presStyleIdx="1" presStyleCnt="2"/>
      <dgm:spPr/>
    </dgm:pt>
    <dgm:pt modelId="{9446266B-27B0-455B-AAD4-5B49C99F6980}" type="pres">
      <dgm:prSet presAssocID="{A5BA884A-2915-4136-BDE6-C308F7F129A8}" presName="connTx" presStyleLbl="parChTrans1D2" presStyleIdx="1" presStyleCnt="2"/>
      <dgm:spPr/>
    </dgm:pt>
    <dgm:pt modelId="{F6FD7E5E-7B3E-4835-9134-B98066F03FAC}" type="pres">
      <dgm:prSet presAssocID="{323C2D74-363B-4058-80EE-615F1579CED0}" presName="root2" presStyleCnt="0"/>
      <dgm:spPr/>
    </dgm:pt>
    <dgm:pt modelId="{409F51A3-2FFC-49E6-87D5-D2772F597F1D}" type="pres">
      <dgm:prSet presAssocID="{323C2D74-363B-4058-80EE-615F1579CED0}" presName="LevelTwoTextNode" presStyleLbl="node2" presStyleIdx="1" presStyleCnt="2">
        <dgm:presLayoutVars>
          <dgm:chPref val="3"/>
        </dgm:presLayoutVars>
      </dgm:prSet>
      <dgm:spPr/>
    </dgm:pt>
    <dgm:pt modelId="{1C0511F7-F5E7-436C-967E-7CC02980D4D4}" type="pres">
      <dgm:prSet presAssocID="{323C2D74-363B-4058-80EE-615F1579CED0}" presName="level3hierChild" presStyleCnt="0"/>
      <dgm:spPr/>
    </dgm:pt>
    <dgm:pt modelId="{FE53C550-3319-44F1-AD6B-FD485C8FD067}" type="pres">
      <dgm:prSet presAssocID="{656EF0DB-EDA7-4783-AF8B-085A25773EED}" presName="conn2-1" presStyleLbl="parChTrans1D3" presStyleIdx="2" presStyleCnt="4"/>
      <dgm:spPr/>
    </dgm:pt>
    <dgm:pt modelId="{86FBDDBB-DA45-48EE-B681-67C13A43E0DC}" type="pres">
      <dgm:prSet presAssocID="{656EF0DB-EDA7-4783-AF8B-085A25773EED}" presName="connTx" presStyleLbl="parChTrans1D3" presStyleIdx="2" presStyleCnt="4"/>
      <dgm:spPr/>
    </dgm:pt>
    <dgm:pt modelId="{EE21F183-C046-4526-BD76-69CF8372D1E1}" type="pres">
      <dgm:prSet presAssocID="{57CEE616-24A8-4FF0-AC67-5BD72477A0F9}" presName="root2" presStyleCnt="0"/>
      <dgm:spPr/>
    </dgm:pt>
    <dgm:pt modelId="{3656D37B-074C-4B09-82F1-0E4B10F46A02}" type="pres">
      <dgm:prSet presAssocID="{57CEE616-24A8-4FF0-AC67-5BD72477A0F9}" presName="LevelTwoTextNode" presStyleLbl="node3" presStyleIdx="2" presStyleCnt="4">
        <dgm:presLayoutVars>
          <dgm:chPref val="3"/>
        </dgm:presLayoutVars>
      </dgm:prSet>
      <dgm:spPr/>
    </dgm:pt>
    <dgm:pt modelId="{D152492E-2B7C-4112-9A43-EE447C501B5E}" type="pres">
      <dgm:prSet presAssocID="{57CEE616-24A8-4FF0-AC67-5BD72477A0F9}" presName="level3hierChild" presStyleCnt="0"/>
      <dgm:spPr/>
    </dgm:pt>
    <dgm:pt modelId="{F162C683-61EE-4D84-8388-C58B12A88CA4}" type="pres">
      <dgm:prSet presAssocID="{E1F21EF4-8897-4246-9F4E-10E5BA3B9A37}" presName="conn2-1" presStyleLbl="parChTrans1D3" presStyleIdx="3" presStyleCnt="4"/>
      <dgm:spPr/>
    </dgm:pt>
    <dgm:pt modelId="{C276AD09-D307-4FCE-BE06-9B83F54CAD59}" type="pres">
      <dgm:prSet presAssocID="{E1F21EF4-8897-4246-9F4E-10E5BA3B9A37}" presName="connTx" presStyleLbl="parChTrans1D3" presStyleIdx="3" presStyleCnt="4"/>
      <dgm:spPr/>
    </dgm:pt>
    <dgm:pt modelId="{22FC4DC4-63EA-4850-AACB-D86E252B6698}" type="pres">
      <dgm:prSet presAssocID="{38F10EEB-3731-4F59-8262-A0A3CEC34803}" presName="root2" presStyleCnt="0"/>
      <dgm:spPr/>
    </dgm:pt>
    <dgm:pt modelId="{A98B14BD-F6C9-45E6-A117-00CC739C809D}" type="pres">
      <dgm:prSet presAssocID="{38F10EEB-3731-4F59-8262-A0A3CEC34803}" presName="LevelTwoTextNode" presStyleLbl="node3" presStyleIdx="3" presStyleCnt="4">
        <dgm:presLayoutVars>
          <dgm:chPref val="3"/>
        </dgm:presLayoutVars>
      </dgm:prSet>
      <dgm:spPr/>
    </dgm:pt>
    <dgm:pt modelId="{C5ED4690-BB09-4EDE-971F-825B02AD5844}" type="pres">
      <dgm:prSet presAssocID="{38F10EEB-3731-4F59-8262-A0A3CEC34803}" presName="level3hierChild" presStyleCnt="0"/>
      <dgm:spPr/>
    </dgm:pt>
  </dgm:ptLst>
  <dgm:cxnLst>
    <dgm:cxn modelId="{62AE1700-B50D-4161-8C5A-2A83ED6E5EE1}" srcId="{B2DD68CC-541B-458F-88A2-CB6451954783}" destId="{565C696C-429D-4243-B8C3-1E92BEA860D5}" srcOrd="0" destOrd="0" parTransId="{8255C4F5-575E-487D-BBB4-BF6A66031524}" sibTransId="{0782D760-67E7-4EB7-81AA-45C5EC0E650C}"/>
    <dgm:cxn modelId="{00A84000-6C76-43CD-99AB-55BD98B2575A}" type="presOf" srcId="{F7A344CD-E040-4090-A1A9-B1EFA6168146}" destId="{774DFF75-A4D7-4EFE-A45B-1C94BFEE9610}" srcOrd="0" destOrd="0" presId="urn:microsoft.com/office/officeart/2008/layout/HorizontalMultiLevelHierarchy"/>
    <dgm:cxn modelId="{7464AB08-D1F5-4182-8E30-760B3F889F26}" type="presOf" srcId="{A5BA884A-2915-4136-BDE6-C308F7F129A8}" destId="{9446266B-27B0-455B-AAD4-5B49C99F6980}" srcOrd="1" destOrd="0" presId="urn:microsoft.com/office/officeart/2008/layout/HorizontalMultiLevelHierarchy"/>
    <dgm:cxn modelId="{18BCCC0E-BC93-45E1-B084-2F120401C55D}" type="presOf" srcId="{C35E6AD6-DA49-4FE8-87D3-8B08E61D6974}" destId="{21B35527-2DB4-4486-A1A0-3F61BA148723}" srcOrd="0" destOrd="0" presId="urn:microsoft.com/office/officeart/2008/layout/HorizontalMultiLevelHierarchy"/>
    <dgm:cxn modelId="{4A9F2322-16FB-43D7-A8C2-07ADF0C55AEF}" type="presOf" srcId="{57CEE616-24A8-4FF0-AC67-5BD72477A0F9}" destId="{3656D37B-074C-4B09-82F1-0E4B10F46A02}" srcOrd="0" destOrd="0" presId="urn:microsoft.com/office/officeart/2008/layout/HorizontalMultiLevelHierarchy"/>
    <dgm:cxn modelId="{EA04F62F-D7AF-4581-B4DF-E5F9294B20F9}" srcId="{565C696C-429D-4243-B8C3-1E92BEA860D5}" destId="{A53668A1-AC8F-43F1-85B0-374A187E387B}" srcOrd="0" destOrd="0" parTransId="{3C4C23BA-968B-4BD0-92B0-D3D6C94B64F5}" sibTransId="{63461DA9-9DFA-4C7C-B42C-DACDB9B6BEBE}"/>
    <dgm:cxn modelId="{52C42135-6A11-4AD1-BB92-C43846305231}" type="presOf" srcId="{565C696C-429D-4243-B8C3-1E92BEA860D5}" destId="{6A2245DB-8762-4490-96C8-4E6899B11B04}" srcOrd="0" destOrd="0" presId="urn:microsoft.com/office/officeart/2008/layout/HorizontalMultiLevelHierarchy"/>
    <dgm:cxn modelId="{9A6A863D-12C7-47B2-AB9D-A5E2FD4EE807}" type="presOf" srcId="{B2DD68CC-541B-458F-88A2-CB6451954783}" destId="{23F07391-DAED-41EC-A1EB-CBEEFDB1E100}" srcOrd="0" destOrd="0" presId="urn:microsoft.com/office/officeart/2008/layout/HorizontalMultiLevelHierarchy"/>
    <dgm:cxn modelId="{9EA04E3E-DAC8-4420-A375-1269A7460C73}" type="presOf" srcId="{A5BA884A-2915-4136-BDE6-C308F7F129A8}" destId="{649308E7-1FEF-4DD9-97B9-9364B7799CD8}" srcOrd="0" destOrd="0" presId="urn:microsoft.com/office/officeart/2008/layout/HorizontalMultiLevelHierarchy"/>
    <dgm:cxn modelId="{E85DAA3E-A22A-46C7-A1EE-2FCC0C868E84}" type="presOf" srcId="{8255C4F5-575E-487D-BBB4-BF6A66031524}" destId="{59D079D6-12E4-48CC-B663-547C126E7ABA}" srcOrd="1" destOrd="0" presId="urn:microsoft.com/office/officeart/2008/layout/HorizontalMultiLevelHierarchy"/>
    <dgm:cxn modelId="{318FF165-D73D-4D73-BC17-71ACA22F34DF}" type="presOf" srcId="{3C4C23BA-968B-4BD0-92B0-D3D6C94B64F5}" destId="{BAFCF227-91F2-46DE-87A4-ACE286E0645B}" srcOrd="0" destOrd="0" presId="urn:microsoft.com/office/officeart/2008/layout/HorizontalMultiLevelHierarchy"/>
    <dgm:cxn modelId="{DDC2D36B-AB9E-45D0-B5AE-86C25B5952A6}" type="presOf" srcId="{656EF0DB-EDA7-4783-AF8B-085A25773EED}" destId="{86FBDDBB-DA45-48EE-B681-67C13A43E0DC}" srcOrd="1" destOrd="0" presId="urn:microsoft.com/office/officeart/2008/layout/HorizontalMultiLevelHierarchy"/>
    <dgm:cxn modelId="{ABF4F26C-A966-48D1-9143-6853074017CF}" srcId="{C36C9E8D-D5E0-4F15-A53C-62B806FC2807}" destId="{B2DD68CC-541B-458F-88A2-CB6451954783}" srcOrd="0" destOrd="0" parTransId="{F2DA79BC-58AC-436D-92AC-D4C1E9A0FEBD}" sibTransId="{F4548AC5-2E1A-4499-A3BA-3523E1E6B9D6}"/>
    <dgm:cxn modelId="{44E42155-F59D-460D-940D-A9521BCC5D08}" type="presOf" srcId="{3C4C23BA-968B-4BD0-92B0-D3D6C94B64F5}" destId="{BEEF4188-D268-4E5E-AF82-0F9CC67BECD1}" srcOrd="1" destOrd="0" presId="urn:microsoft.com/office/officeart/2008/layout/HorizontalMultiLevelHierarchy"/>
    <dgm:cxn modelId="{8B62F558-E536-4057-8119-F80B56959A1C}" srcId="{323C2D74-363B-4058-80EE-615F1579CED0}" destId="{38F10EEB-3731-4F59-8262-A0A3CEC34803}" srcOrd="1" destOrd="0" parTransId="{E1F21EF4-8897-4246-9F4E-10E5BA3B9A37}" sibTransId="{0339EBD8-6150-44EB-BE27-BDA02D758AE4}"/>
    <dgm:cxn modelId="{2099D392-20E3-4669-AF1C-19F48C2BC71E}" srcId="{323C2D74-363B-4058-80EE-615F1579CED0}" destId="{57CEE616-24A8-4FF0-AC67-5BD72477A0F9}" srcOrd="0" destOrd="0" parTransId="{656EF0DB-EDA7-4783-AF8B-085A25773EED}" sibTransId="{6907F1CB-A022-43C9-9A38-CBB451882710}"/>
    <dgm:cxn modelId="{61748C97-ACEB-4995-B310-94A1BA51745F}" type="presOf" srcId="{E1F21EF4-8897-4246-9F4E-10E5BA3B9A37}" destId="{C276AD09-D307-4FCE-BE06-9B83F54CAD59}" srcOrd="1" destOrd="0" presId="urn:microsoft.com/office/officeart/2008/layout/HorizontalMultiLevelHierarchy"/>
    <dgm:cxn modelId="{32AC2999-B648-4109-8EE9-4BC93BAC8573}" type="presOf" srcId="{8255C4F5-575E-487D-BBB4-BF6A66031524}" destId="{D698A1B5-06C4-494E-B0CC-BA522273FA46}" srcOrd="0" destOrd="0" presId="urn:microsoft.com/office/officeart/2008/layout/HorizontalMultiLevelHierarchy"/>
    <dgm:cxn modelId="{DA2DFD9C-2E65-4A06-98A8-9F409D211CC6}" type="presOf" srcId="{38F10EEB-3731-4F59-8262-A0A3CEC34803}" destId="{A98B14BD-F6C9-45E6-A117-00CC739C809D}" srcOrd="0" destOrd="0" presId="urn:microsoft.com/office/officeart/2008/layout/HorizontalMultiLevelHierarchy"/>
    <dgm:cxn modelId="{31F860C7-E0AA-45C2-9CC1-B5CBA2EDCD0B}" type="presOf" srcId="{323C2D74-363B-4058-80EE-615F1579CED0}" destId="{409F51A3-2FFC-49E6-87D5-D2772F597F1D}" srcOrd="0" destOrd="0" presId="urn:microsoft.com/office/officeart/2008/layout/HorizontalMultiLevelHierarchy"/>
    <dgm:cxn modelId="{AE9A46C9-EEA0-4E03-BB78-3C4C787B3A16}" srcId="{565C696C-429D-4243-B8C3-1E92BEA860D5}" destId="{C35E6AD6-DA49-4FE8-87D3-8B08E61D6974}" srcOrd="1" destOrd="0" parTransId="{F7A344CD-E040-4090-A1A9-B1EFA6168146}" sibTransId="{E9F02F89-A5EC-4A28-803C-EB639E06F1ED}"/>
    <dgm:cxn modelId="{7F1DD4CF-EB3A-4CA6-8B54-FCA821937F4A}" type="presOf" srcId="{A53668A1-AC8F-43F1-85B0-374A187E387B}" destId="{FBCE3826-4CBA-4AB4-BA6E-59C548A9D651}" srcOrd="0" destOrd="0" presId="urn:microsoft.com/office/officeart/2008/layout/HorizontalMultiLevelHierarchy"/>
    <dgm:cxn modelId="{D45894D0-B153-44C1-A399-F43993DBE993}" type="presOf" srcId="{656EF0DB-EDA7-4783-AF8B-085A25773EED}" destId="{FE53C550-3319-44F1-AD6B-FD485C8FD067}" srcOrd="0" destOrd="0" presId="urn:microsoft.com/office/officeart/2008/layout/HorizontalMultiLevelHierarchy"/>
    <dgm:cxn modelId="{6ECB14D1-CE3E-4402-8873-6F02A3A99328}" srcId="{B2DD68CC-541B-458F-88A2-CB6451954783}" destId="{323C2D74-363B-4058-80EE-615F1579CED0}" srcOrd="1" destOrd="0" parTransId="{A5BA884A-2915-4136-BDE6-C308F7F129A8}" sibTransId="{1D32ADBA-9B2E-46C8-8A83-C62D55FA2735}"/>
    <dgm:cxn modelId="{B2AC5DD6-E28F-4C7B-8EB1-A7292BF0541F}" type="presOf" srcId="{F7A344CD-E040-4090-A1A9-B1EFA6168146}" destId="{52FE3C41-0166-48CB-8385-9B34E77D6294}" srcOrd="1" destOrd="0" presId="urn:microsoft.com/office/officeart/2008/layout/HorizontalMultiLevelHierarchy"/>
    <dgm:cxn modelId="{9A3B1AF6-0CF8-48EB-AB5B-3C3B8A9BE929}" type="presOf" srcId="{C36C9E8D-D5E0-4F15-A53C-62B806FC2807}" destId="{59D16514-BEB7-4534-A92A-190D88E37CD4}" srcOrd="0" destOrd="0" presId="urn:microsoft.com/office/officeart/2008/layout/HorizontalMultiLevelHierarchy"/>
    <dgm:cxn modelId="{48FBCCFC-4447-483C-85EF-D699FAC98542}" type="presOf" srcId="{E1F21EF4-8897-4246-9F4E-10E5BA3B9A37}" destId="{F162C683-61EE-4D84-8388-C58B12A88CA4}" srcOrd="0" destOrd="0" presId="urn:microsoft.com/office/officeart/2008/layout/HorizontalMultiLevelHierarchy"/>
    <dgm:cxn modelId="{958DB260-1300-43DC-9CB4-295344864B4D}" type="presParOf" srcId="{59D16514-BEB7-4534-A92A-190D88E37CD4}" destId="{4C32487F-69B4-4FCA-823C-A253430721E8}" srcOrd="0" destOrd="0" presId="urn:microsoft.com/office/officeart/2008/layout/HorizontalMultiLevelHierarchy"/>
    <dgm:cxn modelId="{9C79650D-71CA-4B34-9630-08609951B51C}" type="presParOf" srcId="{4C32487F-69B4-4FCA-823C-A253430721E8}" destId="{23F07391-DAED-41EC-A1EB-CBEEFDB1E100}" srcOrd="0" destOrd="0" presId="urn:microsoft.com/office/officeart/2008/layout/HorizontalMultiLevelHierarchy"/>
    <dgm:cxn modelId="{DE5E2B2E-5FB6-41CC-ACE2-81A1C93B2F32}" type="presParOf" srcId="{4C32487F-69B4-4FCA-823C-A253430721E8}" destId="{FF69CB50-3C12-4FCD-B2BC-0C17C1336DE2}" srcOrd="1" destOrd="0" presId="urn:microsoft.com/office/officeart/2008/layout/HorizontalMultiLevelHierarchy"/>
    <dgm:cxn modelId="{F8C45DE3-7BBC-4431-9443-683C23566732}" type="presParOf" srcId="{FF69CB50-3C12-4FCD-B2BC-0C17C1336DE2}" destId="{D698A1B5-06C4-494E-B0CC-BA522273FA46}" srcOrd="0" destOrd="0" presId="urn:microsoft.com/office/officeart/2008/layout/HorizontalMultiLevelHierarchy"/>
    <dgm:cxn modelId="{4BD7C911-97FD-4122-A5ED-0DDB37E432DD}" type="presParOf" srcId="{D698A1B5-06C4-494E-B0CC-BA522273FA46}" destId="{59D079D6-12E4-48CC-B663-547C126E7ABA}" srcOrd="0" destOrd="0" presId="urn:microsoft.com/office/officeart/2008/layout/HorizontalMultiLevelHierarchy"/>
    <dgm:cxn modelId="{CD98FF03-F53B-40AE-AB2E-47AE82010F0A}" type="presParOf" srcId="{FF69CB50-3C12-4FCD-B2BC-0C17C1336DE2}" destId="{4894C9B0-195B-49C3-B087-F08A43492CC3}" srcOrd="1" destOrd="0" presId="urn:microsoft.com/office/officeart/2008/layout/HorizontalMultiLevelHierarchy"/>
    <dgm:cxn modelId="{2DF9ABC7-549E-40FD-B21C-0F7080DE1C0C}" type="presParOf" srcId="{4894C9B0-195B-49C3-B087-F08A43492CC3}" destId="{6A2245DB-8762-4490-96C8-4E6899B11B04}" srcOrd="0" destOrd="0" presId="urn:microsoft.com/office/officeart/2008/layout/HorizontalMultiLevelHierarchy"/>
    <dgm:cxn modelId="{3E884FF5-B8DF-4A18-8E56-6BA2FAFEEB61}" type="presParOf" srcId="{4894C9B0-195B-49C3-B087-F08A43492CC3}" destId="{2D08F9D2-5FDC-4EF5-8B83-A6BFB672E15A}" srcOrd="1" destOrd="0" presId="urn:microsoft.com/office/officeart/2008/layout/HorizontalMultiLevelHierarchy"/>
    <dgm:cxn modelId="{7DA270B0-D4C8-4BBB-B3B3-9151133CBECD}" type="presParOf" srcId="{2D08F9D2-5FDC-4EF5-8B83-A6BFB672E15A}" destId="{BAFCF227-91F2-46DE-87A4-ACE286E0645B}" srcOrd="0" destOrd="0" presId="urn:microsoft.com/office/officeart/2008/layout/HorizontalMultiLevelHierarchy"/>
    <dgm:cxn modelId="{ACC182E4-C27D-42F8-8A22-3EF6ACC07B79}" type="presParOf" srcId="{BAFCF227-91F2-46DE-87A4-ACE286E0645B}" destId="{BEEF4188-D268-4E5E-AF82-0F9CC67BECD1}" srcOrd="0" destOrd="0" presId="urn:microsoft.com/office/officeart/2008/layout/HorizontalMultiLevelHierarchy"/>
    <dgm:cxn modelId="{A253C887-839E-41C0-91ED-3B95DA9EC276}" type="presParOf" srcId="{2D08F9D2-5FDC-4EF5-8B83-A6BFB672E15A}" destId="{388A95E8-0678-49D2-855E-5A59DB778F03}" srcOrd="1" destOrd="0" presId="urn:microsoft.com/office/officeart/2008/layout/HorizontalMultiLevelHierarchy"/>
    <dgm:cxn modelId="{C7302146-B6B1-4E49-A01C-C305C4273460}" type="presParOf" srcId="{388A95E8-0678-49D2-855E-5A59DB778F03}" destId="{FBCE3826-4CBA-4AB4-BA6E-59C548A9D651}" srcOrd="0" destOrd="0" presId="urn:microsoft.com/office/officeart/2008/layout/HorizontalMultiLevelHierarchy"/>
    <dgm:cxn modelId="{D4B800B2-A376-4C69-9F1E-007DD7FF1F09}" type="presParOf" srcId="{388A95E8-0678-49D2-855E-5A59DB778F03}" destId="{0AE1AB4A-6F35-49C4-9F8C-FAB19AD3049D}" srcOrd="1" destOrd="0" presId="urn:microsoft.com/office/officeart/2008/layout/HorizontalMultiLevelHierarchy"/>
    <dgm:cxn modelId="{5FBC2233-DD14-4618-8D53-2610919D2A82}" type="presParOf" srcId="{2D08F9D2-5FDC-4EF5-8B83-A6BFB672E15A}" destId="{774DFF75-A4D7-4EFE-A45B-1C94BFEE9610}" srcOrd="2" destOrd="0" presId="urn:microsoft.com/office/officeart/2008/layout/HorizontalMultiLevelHierarchy"/>
    <dgm:cxn modelId="{2A670434-5D4D-4798-8D69-1565D6E5F1DB}" type="presParOf" srcId="{774DFF75-A4D7-4EFE-A45B-1C94BFEE9610}" destId="{52FE3C41-0166-48CB-8385-9B34E77D6294}" srcOrd="0" destOrd="0" presId="urn:microsoft.com/office/officeart/2008/layout/HorizontalMultiLevelHierarchy"/>
    <dgm:cxn modelId="{9044ED57-4FBE-4EAC-B1A5-31D85443203B}" type="presParOf" srcId="{2D08F9D2-5FDC-4EF5-8B83-A6BFB672E15A}" destId="{655D3F46-FF6E-48D6-8015-FD2A6551F8BF}" srcOrd="3" destOrd="0" presId="urn:microsoft.com/office/officeart/2008/layout/HorizontalMultiLevelHierarchy"/>
    <dgm:cxn modelId="{7795B8B9-A9D7-4985-93EC-1EF060CF1559}" type="presParOf" srcId="{655D3F46-FF6E-48D6-8015-FD2A6551F8BF}" destId="{21B35527-2DB4-4486-A1A0-3F61BA148723}" srcOrd="0" destOrd="0" presId="urn:microsoft.com/office/officeart/2008/layout/HorizontalMultiLevelHierarchy"/>
    <dgm:cxn modelId="{B203818A-7B71-46D1-B0DF-9893351A290D}" type="presParOf" srcId="{655D3F46-FF6E-48D6-8015-FD2A6551F8BF}" destId="{93CC9689-FD9D-4D31-AD4F-23D0AAF8DCCC}" srcOrd="1" destOrd="0" presId="urn:microsoft.com/office/officeart/2008/layout/HorizontalMultiLevelHierarchy"/>
    <dgm:cxn modelId="{6AB3EDFA-1EAD-47AE-8521-7E7751EEFDF3}" type="presParOf" srcId="{FF69CB50-3C12-4FCD-B2BC-0C17C1336DE2}" destId="{649308E7-1FEF-4DD9-97B9-9364B7799CD8}" srcOrd="2" destOrd="0" presId="urn:microsoft.com/office/officeart/2008/layout/HorizontalMultiLevelHierarchy"/>
    <dgm:cxn modelId="{6C4CA853-05D5-4F05-A105-0423468AD333}" type="presParOf" srcId="{649308E7-1FEF-4DD9-97B9-9364B7799CD8}" destId="{9446266B-27B0-455B-AAD4-5B49C99F6980}" srcOrd="0" destOrd="0" presId="urn:microsoft.com/office/officeart/2008/layout/HorizontalMultiLevelHierarchy"/>
    <dgm:cxn modelId="{CC64DB4D-FA95-4707-A2A9-4ED3E42503B0}" type="presParOf" srcId="{FF69CB50-3C12-4FCD-B2BC-0C17C1336DE2}" destId="{F6FD7E5E-7B3E-4835-9134-B98066F03FAC}" srcOrd="3" destOrd="0" presId="urn:microsoft.com/office/officeart/2008/layout/HorizontalMultiLevelHierarchy"/>
    <dgm:cxn modelId="{14B9A5E4-39BB-4155-B378-5E4C6D0E0A0E}" type="presParOf" srcId="{F6FD7E5E-7B3E-4835-9134-B98066F03FAC}" destId="{409F51A3-2FFC-49E6-87D5-D2772F597F1D}" srcOrd="0" destOrd="0" presId="urn:microsoft.com/office/officeart/2008/layout/HorizontalMultiLevelHierarchy"/>
    <dgm:cxn modelId="{2E56704C-3EE6-40A5-BB9B-05BC9581F3C8}" type="presParOf" srcId="{F6FD7E5E-7B3E-4835-9134-B98066F03FAC}" destId="{1C0511F7-F5E7-436C-967E-7CC02980D4D4}" srcOrd="1" destOrd="0" presId="urn:microsoft.com/office/officeart/2008/layout/HorizontalMultiLevelHierarchy"/>
    <dgm:cxn modelId="{F1B9F798-76B5-463A-8AD9-679582120288}" type="presParOf" srcId="{1C0511F7-F5E7-436C-967E-7CC02980D4D4}" destId="{FE53C550-3319-44F1-AD6B-FD485C8FD067}" srcOrd="0" destOrd="0" presId="urn:microsoft.com/office/officeart/2008/layout/HorizontalMultiLevelHierarchy"/>
    <dgm:cxn modelId="{E32E048F-FFE2-455B-9F50-F15BDB3CDD97}" type="presParOf" srcId="{FE53C550-3319-44F1-AD6B-FD485C8FD067}" destId="{86FBDDBB-DA45-48EE-B681-67C13A43E0DC}" srcOrd="0" destOrd="0" presId="urn:microsoft.com/office/officeart/2008/layout/HorizontalMultiLevelHierarchy"/>
    <dgm:cxn modelId="{45FF7889-B560-4884-BC3A-9D6F7F0213A3}" type="presParOf" srcId="{1C0511F7-F5E7-436C-967E-7CC02980D4D4}" destId="{EE21F183-C046-4526-BD76-69CF8372D1E1}" srcOrd="1" destOrd="0" presId="urn:microsoft.com/office/officeart/2008/layout/HorizontalMultiLevelHierarchy"/>
    <dgm:cxn modelId="{922440CD-78BB-4B29-9E09-05592C10D4B1}" type="presParOf" srcId="{EE21F183-C046-4526-BD76-69CF8372D1E1}" destId="{3656D37B-074C-4B09-82F1-0E4B10F46A02}" srcOrd="0" destOrd="0" presId="urn:microsoft.com/office/officeart/2008/layout/HorizontalMultiLevelHierarchy"/>
    <dgm:cxn modelId="{57AC5014-AB12-4274-9FC0-FBF18AF2A7E0}" type="presParOf" srcId="{EE21F183-C046-4526-BD76-69CF8372D1E1}" destId="{D152492E-2B7C-4112-9A43-EE447C501B5E}" srcOrd="1" destOrd="0" presId="urn:microsoft.com/office/officeart/2008/layout/HorizontalMultiLevelHierarchy"/>
    <dgm:cxn modelId="{4CE785A5-8870-44ED-911B-FBE429EC9753}" type="presParOf" srcId="{1C0511F7-F5E7-436C-967E-7CC02980D4D4}" destId="{F162C683-61EE-4D84-8388-C58B12A88CA4}" srcOrd="2" destOrd="0" presId="urn:microsoft.com/office/officeart/2008/layout/HorizontalMultiLevelHierarchy"/>
    <dgm:cxn modelId="{67874FE7-9C87-457B-AB76-9290C8081F91}" type="presParOf" srcId="{F162C683-61EE-4D84-8388-C58B12A88CA4}" destId="{C276AD09-D307-4FCE-BE06-9B83F54CAD59}" srcOrd="0" destOrd="0" presId="urn:microsoft.com/office/officeart/2008/layout/HorizontalMultiLevelHierarchy"/>
    <dgm:cxn modelId="{988241EA-85B1-4E2A-ADD6-C649FDCCE807}" type="presParOf" srcId="{1C0511F7-F5E7-436C-967E-7CC02980D4D4}" destId="{22FC4DC4-63EA-4850-AACB-D86E252B6698}" srcOrd="3" destOrd="0" presId="urn:microsoft.com/office/officeart/2008/layout/HorizontalMultiLevelHierarchy"/>
    <dgm:cxn modelId="{F0322E76-8395-4EAE-9958-A55C277F62C4}" type="presParOf" srcId="{22FC4DC4-63EA-4850-AACB-D86E252B6698}" destId="{A98B14BD-F6C9-45E6-A117-00CC739C809D}" srcOrd="0" destOrd="0" presId="urn:microsoft.com/office/officeart/2008/layout/HorizontalMultiLevelHierarchy"/>
    <dgm:cxn modelId="{5E1894A3-B8DB-42B9-A859-97036FA4B245}" type="presParOf" srcId="{22FC4DC4-63EA-4850-AACB-D86E252B6698}" destId="{C5ED4690-BB09-4EDE-971F-825B02AD584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5A9BE-A3AF-46EF-B696-95D3E76A44A7}" type="doc">
      <dgm:prSet loTypeId="urn:microsoft.com/office/officeart/2005/8/layout/cycle6" loCatId="cycle" qsTypeId="urn:microsoft.com/office/officeart/2005/8/quickstyle/3d3" qsCatId="3D" csTypeId="urn:microsoft.com/office/officeart/2005/8/colors/accent1_5" csCatId="accent1" phldr="1"/>
      <dgm:spPr/>
      <dgm:t>
        <a:bodyPr/>
        <a:lstStyle/>
        <a:p>
          <a:pPr rtl="1"/>
          <a:endParaRPr lang="ar-SA"/>
        </a:p>
      </dgm:t>
    </dgm:pt>
    <dgm:pt modelId="{F65AB323-BA33-4937-9366-FDA31ECBA7C9}">
      <dgm:prSet phldrT="[نص]" custT="1"/>
      <dgm:spPr/>
      <dgm:t>
        <a:bodyPr/>
        <a:lstStyle/>
        <a:p>
          <a:pPr rtl="1"/>
          <a:r>
            <a:rPr lang="ar-SA" sz="2400" dirty="0">
              <a:latin typeface="Arial" panose="020B0604020202020204" pitchFamily="34" charset="0"/>
              <a:cs typeface="Arial" panose="020B0604020202020204" pitchFamily="34" charset="0"/>
            </a:rPr>
            <a:t>التسعير المرن المتفاوت</a:t>
          </a:r>
        </a:p>
      </dgm:t>
    </dgm:pt>
    <dgm:pt modelId="{14B5F6ED-C562-4D2E-8937-EA4E830A5558}" type="parTrans" cxnId="{263FC60F-A76D-43F4-A6EF-EB9B2A388608}">
      <dgm:prSet/>
      <dgm:spPr/>
      <dgm:t>
        <a:bodyPr/>
        <a:lstStyle/>
        <a:p>
          <a:pPr rtl="1"/>
          <a:endParaRPr lang="ar-SA"/>
        </a:p>
      </dgm:t>
    </dgm:pt>
    <dgm:pt modelId="{2303C3D9-6E6A-45EF-A426-6BC4F820D97A}" type="sibTrans" cxnId="{263FC60F-A76D-43F4-A6EF-EB9B2A388608}">
      <dgm:prSet/>
      <dgm:spPr/>
      <dgm:t>
        <a:bodyPr/>
        <a:lstStyle/>
        <a:p>
          <a:pPr rtl="1"/>
          <a:endParaRPr lang="ar-SA"/>
        </a:p>
      </dgm:t>
    </dgm:pt>
    <dgm:pt modelId="{D1CA69A6-6ADB-438B-979A-DDF48CEE989F}">
      <dgm:prSet phldrT="[نص]" custT="1"/>
      <dgm:spPr/>
      <dgm:t>
        <a:bodyPr/>
        <a:lstStyle/>
        <a:p>
          <a:pPr rtl="1"/>
          <a:r>
            <a:rPr lang="ar-SA" sz="2400" dirty="0">
              <a:latin typeface="Arial" panose="020B0604020202020204" pitchFamily="34" charset="0"/>
              <a:cs typeface="Arial" panose="020B0604020202020204" pitchFamily="34" charset="0"/>
            </a:rPr>
            <a:t>الحسومات السعرية</a:t>
          </a:r>
        </a:p>
      </dgm:t>
    </dgm:pt>
    <dgm:pt modelId="{173B6C74-80F2-446A-9772-A11628D111FC}" type="parTrans" cxnId="{89DFC82E-08FB-402E-9634-688CADCB8F15}">
      <dgm:prSet/>
      <dgm:spPr/>
      <dgm:t>
        <a:bodyPr/>
        <a:lstStyle/>
        <a:p>
          <a:pPr rtl="1"/>
          <a:endParaRPr lang="ar-SA"/>
        </a:p>
      </dgm:t>
    </dgm:pt>
    <dgm:pt modelId="{5D244E73-2F71-4466-BB7C-FDF68A8F469E}" type="sibTrans" cxnId="{89DFC82E-08FB-402E-9634-688CADCB8F15}">
      <dgm:prSet/>
      <dgm:spPr/>
      <dgm:t>
        <a:bodyPr/>
        <a:lstStyle/>
        <a:p>
          <a:pPr rtl="1"/>
          <a:endParaRPr lang="ar-SA"/>
        </a:p>
      </dgm:t>
    </dgm:pt>
    <dgm:pt modelId="{2B1E0BE1-81B9-445A-B7CE-3B82F2348B07}">
      <dgm:prSet phldrT="[نص]" custT="1"/>
      <dgm:spPr/>
      <dgm:t>
        <a:bodyPr/>
        <a:lstStyle/>
        <a:p>
          <a:pPr rtl="1"/>
          <a:r>
            <a:rPr lang="ar-SA" sz="2400" dirty="0">
              <a:latin typeface="Arial" panose="020B0604020202020204" pitchFamily="34" charset="0"/>
              <a:cs typeface="Arial" panose="020B0604020202020204" pitchFamily="34" charset="0"/>
            </a:rPr>
            <a:t>التسعير المكفول</a:t>
          </a:r>
        </a:p>
      </dgm:t>
    </dgm:pt>
    <dgm:pt modelId="{27FC10E4-8A32-4DC4-9CBF-57BC6F009B59}" type="parTrans" cxnId="{BE24BFAC-FCF6-4920-B13D-C00A783EE684}">
      <dgm:prSet/>
      <dgm:spPr/>
      <dgm:t>
        <a:bodyPr/>
        <a:lstStyle/>
        <a:p>
          <a:pPr rtl="1"/>
          <a:endParaRPr lang="ar-SA"/>
        </a:p>
      </dgm:t>
    </dgm:pt>
    <dgm:pt modelId="{F10DF658-529B-43F8-A679-74804BEDA6BA}" type="sibTrans" cxnId="{BE24BFAC-FCF6-4920-B13D-C00A783EE684}">
      <dgm:prSet/>
      <dgm:spPr/>
      <dgm:t>
        <a:bodyPr/>
        <a:lstStyle/>
        <a:p>
          <a:pPr rtl="1"/>
          <a:endParaRPr lang="ar-SA"/>
        </a:p>
      </dgm:t>
    </dgm:pt>
    <dgm:pt modelId="{F4DD4BAB-0B3D-43EC-9576-6F31478DAAB3}">
      <dgm:prSet phldrT="[نص]" custT="1"/>
      <dgm:spPr/>
      <dgm:t>
        <a:bodyPr/>
        <a:lstStyle/>
        <a:p>
          <a:pPr rtl="1"/>
          <a:r>
            <a:rPr lang="ar-SA" sz="2400" dirty="0">
              <a:latin typeface="Arial" panose="020B0604020202020204" pitchFamily="34" charset="0"/>
              <a:cs typeface="Arial" panose="020B0604020202020204" pitchFamily="34" charset="0"/>
            </a:rPr>
            <a:t>أسعار الجودة المرتفعة</a:t>
          </a:r>
        </a:p>
      </dgm:t>
    </dgm:pt>
    <dgm:pt modelId="{CF63BF79-1A2C-4EFF-8560-982B1447B982}" type="parTrans" cxnId="{17C09DDA-5607-46D9-BC93-6DB8E1F2CCBA}">
      <dgm:prSet/>
      <dgm:spPr/>
      <dgm:t>
        <a:bodyPr/>
        <a:lstStyle/>
        <a:p>
          <a:pPr rtl="1"/>
          <a:endParaRPr lang="ar-SA"/>
        </a:p>
      </dgm:t>
    </dgm:pt>
    <dgm:pt modelId="{38BE41BD-BF4C-4A0A-8038-F6D9D187BE2A}" type="sibTrans" cxnId="{17C09DDA-5607-46D9-BC93-6DB8E1F2CCBA}">
      <dgm:prSet/>
      <dgm:spPr/>
      <dgm:t>
        <a:bodyPr/>
        <a:lstStyle/>
        <a:p>
          <a:pPr rtl="1"/>
          <a:endParaRPr lang="ar-SA"/>
        </a:p>
      </dgm:t>
    </dgm:pt>
    <dgm:pt modelId="{EFF96C61-7539-44ED-A0DA-116ED397AB35}">
      <dgm:prSet phldrT="[نص]" custT="1"/>
      <dgm:spPr/>
      <dgm:t>
        <a:bodyPr/>
        <a:lstStyle/>
        <a:p>
          <a:pPr rtl="1"/>
          <a:r>
            <a:rPr lang="ar-SA" sz="2400" dirty="0">
              <a:latin typeface="Arial" panose="020B0604020202020204" pitchFamily="34" charset="0"/>
              <a:cs typeface="Arial" panose="020B0604020202020204" pitchFamily="34" charset="0"/>
            </a:rPr>
            <a:t>أسعار القيادة الخاسرة</a:t>
          </a:r>
        </a:p>
      </dgm:t>
    </dgm:pt>
    <dgm:pt modelId="{DA3244B6-A53E-44A1-93DE-1314DC24EE8F}" type="parTrans" cxnId="{1A488F44-0542-4551-8DBA-FF63058C5325}">
      <dgm:prSet/>
      <dgm:spPr/>
      <dgm:t>
        <a:bodyPr/>
        <a:lstStyle/>
        <a:p>
          <a:pPr rtl="1"/>
          <a:endParaRPr lang="ar-SA"/>
        </a:p>
      </dgm:t>
    </dgm:pt>
    <dgm:pt modelId="{8DBE21CF-4D65-4411-93C3-C3530F19D2CF}" type="sibTrans" cxnId="{1A488F44-0542-4551-8DBA-FF63058C5325}">
      <dgm:prSet/>
      <dgm:spPr/>
      <dgm:t>
        <a:bodyPr/>
        <a:lstStyle/>
        <a:p>
          <a:pPr rtl="1"/>
          <a:endParaRPr lang="ar-SA"/>
        </a:p>
      </dgm:t>
    </dgm:pt>
    <dgm:pt modelId="{B7FEDC71-3E3D-44FA-8D2A-76AD0D4B089B}">
      <dgm:prSet phldrT="[نص]" custT="1"/>
      <dgm:spPr/>
      <dgm:t>
        <a:bodyPr/>
        <a:lstStyle/>
        <a:p>
          <a:pPr rtl="1"/>
          <a:r>
            <a:rPr lang="ar-SA" sz="2400" dirty="0">
              <a:latin typeface="Arial" panose="020B0604020202020204" pitchFamily="34" charset="0"/>
              <a:cs typeface="Arial" panose="020B0604020202020204" pitchFamily="34" charset="0"/>
            </a:rPr>
            <a:t>الأسعار التفاوضية</a:t>
          </a:r>
        </a:p>
      </dgm:t>
    </dgm:pt>
    <dgm:pt modelId="{0D8F79AB-ABFB-4F82-BF31-184CC5231FD3}" type="parTrans" cxnId="{20424B46-A9FD-408D-907C-BD6BF7266D12}">
      <dgm:prSet/>
      <dgm:spPr/>
      <dgm:t>
        <a:bodyPr/>
        <a:lstStyle/>
        <a:p>
          <a:pPr rtl="1"/>
          <a:endParaRPr lang="ar-SA"/>
        </a:p>
      </dgm:t>
    </dgm:pt>
    <dgm:pt modelId="{040E2015-2AFB-4043-9AF7-6080CE86B353}" type="sibTrans" cxnId="{20424B46-A9FD-408D-907C-BD6BF7266D12}">
      <dgm:prSet/>
      <dgm:spPr/>
      <dgm:t>
        <a:bodyPr/>
        <a:lstStyle/>
        <a:p>
          <a:pPr rtl="1"/>
          <a:endParaRPr lang="ar-SA"/>
        </a:p>
      </dgm:t>
    </dgm:pt>
    <dgm:pt modelId="{B4CA5967-07EE-4385-910D-F094D552A56E}">
      <dgm:prSet phldrT="[نص]" custT="1"/>
      <dgm:spPr/>
      <dgm:t>
        <a:bodyPr/>
        <a:lstStyle/>
        <a:p>
          <a:pPr rtl="1"/>
          <a:r>
            <a:rPr lang="ar-SA" sz="2400" dirty="0">
              <a:latin typeface="Arial" panose="020B0604020202020204" pitchFamily="34" charset="0"/>
              <a:cs typeface="Arial" panose="020B0604020202020204" pitchFamily="34" charset="0"/>
            </a:rPr>
            <a:t>التسعير المهني</a:t>
          </a:r>
        </a:p>
      </dgm:t>
    </dgm:pt>
    <dgm:pt modelId="{BA8516DB-5C7B-4CC8-8DF7-6360AE6B97FF}" type="parTrans" cxnId="{31B85F5B-46F1-4AD7-BDB3-CDBE90001D96}">
      <dgm:prSet/>
      <dgm:spPr/>
      <dgm:t>
        <a:bodyPr/>
        <a:lstStyle/>
        <a:p>
          <a:pPr rtl="1"/>
          <a:endParaRPr lang="ar-SA"/>
        </a:p>
      </dgm:t>
    </dgm:pt>
    <dgm:pt modelId="{8906E85E-ECC3-4BAD-92B8-912B7B1164AB}" type="sibTrans" cxnId="{31B85F5B-46F1-4AD7-BDB3-CDBE90001D96}">
      <dgm:prSet/>
      <dgm:spPr/>
      <dgm:t>
        <a:bodyPr/>
        <a:lstStyle/>
        <a:p>
          <a:pPr rtl="1"/>
          <a:endParaRPr lang="ar-SA"/>
        </a:p>
      </dgm:t>
    </dgm:pt>
    <dgm:pt modelId="{AE81DB4E-669A-4789-A909-5B7F5F11206D}">
      <dgm:prSet phldrT="[نص]" custT="1"/>
      <dgm:spPr/>
      <dgm:t>
        <a:bodyPr/>
        <a:lstStyle/>
        <a:p>
          <a:pPr rtl="1"/>
          <a:r>
            <a:rPr lang="ar-SA" sz="2400" dirty="0">
              <a:latin typeface="Arial" panose="020B0604020202020204" pitchFamily="34" charset="0"/>
              <a:cs typeface="Arial" panose="020B0604020202020204" pitchFamily="34" charset="0"/>
            </a:rPr>
            <a:t>أسعار المكانة الاجتماعية</a:t>
          </a:r>
        </a:p>
      </dgm:t>
    </dgm:pt>
    <dgm:pt modelId="{EBA3981C-E824-4A96-AC76-707CA6BAC4D6}" type="parTrans" cxnId="{29B5D66F-BE7E-4295-A5E3-4DB355CAC087}">
      <dgm:prSet/>
      <dgm:spPr/>
      <dgm:t>
        <a:bodyPr/>
        <a:lstStyle/>
        <a:p>
          <a:pPr rtl="1"/>
          <a:endParaRPr lang="ar-SA"/>
        </a:p>
      </dgm:t>
    </dgm:pt>
    <dgm:pt modelId="{26B03671-AC6F-4CA7-96EB-4D8207420E09}" type="sibTrans" cxnId="{29B5D66F-BE7E-4295-A5E3-4DB355CAC087}">
      <dgm:prSet/>
      <dgm:spPr/>
      <dgm:t>
        <a:bodyPr/>
        <a:lstStyle/>
        <a:p>
          <a:pPr rtl="1"/>
          <a:endParaRPr lang="ar-SA"/>
        </a:p>
      </dgm:t>
    </dgm:pt>
    <dgm:pt modelId="{FE0B3426-FAF9-4CBD-B5D5-1F410B7F2D0A}">
      <dgm:prSet phldrT="[نص]" custT="1"/>
      <dgm:spPr/>
      <dgm:t>
        <a:bodyPr/>
        <a:lstStyle/>
        <a:p>
          <a:pPr rtl="1"/>
          <a:r>
            <a:rPr lang="ar-SA" sz="2400" dirty="0">
              <a:latin typeface="Arial" panose="020B0604020202020204" pitchFamily="34" charset="0"/>
              <a:cs typeface="Arial" panose="020B0604020202020204" pitchFamily="34" charset="0"/>
            </a:rPr>
            <a:t>الأسعار الفردية</a:t>
          </a:r>
        </a:p>
      </dgm:t>
    </dgm:pt>
    <dgm:pt modelId="{20CAAD5A-3D2E-431C-93F2-4AED569B8616}" type="parTrans" cxnId="{546C6A2C-A521-4976-A98E-01C7AA7D95B4}">
      <dgm:prSet/>
      <dgm:spPr/>
      <dgm:t>
        <a:bodyPr/>
        <a:lstStyle/>
        <a:p>
          <a:pPr rtl="1"/>
          <a:endParaRPr lang="ar-SA"/>
        </a:p>
      </dgm:t>
    </dgm:pt>
    <dgm:pt modelId="{FFBA3997-A8CB-4D08-A95A-A4C837584A16}" type="sibTrans" cxnId="{546C6A2C-A521-4976-A98E-01C7AA7D95B4}">
      <dgm:prSet/>
      <dgm:spPr/>
      <dgm:t>
        <a:bodyPr/>
        <a:lstStyle/>
        <a:p>
          <a:pPr rtl="1"/>
          <a:endParaRPr lang="ar-SA"/>
        </a:p>
      </dgm:t>
    </dgm:pt>
    <dgm:pt modelId="{4FC471A1-D3D8-482E-B8C1-2AAADFC1B26E}">
      <dgm:prSet phldrT="[نص]" custT="1"/>
      <dgm:spPr/>
      <dgm:t>
        <a:bodyPr/>
        <a:lstStyle/>
        <a:p>
          <a:pPr rtl="1"/>
          <a:r>
            <a:rPr lang="ar-SA" sz="2400" dirty="0">
              <a:latin typeface="Arial" panose="020B0604020202020204" pitchFamily="34" charset="0"/>
              <a:cs typeface="Arial" panose="020B0604020202020204" pitchFamily="34" charset="0"/>
            </a:rPr>
            <a:t>المزادات التنافسية</a:t>
          </a:r>
        </a:p>
      </dgm:t>
    </dgm:pt>
    <dgm:pt modelId="{2A79E4BB-2CE1-48E8-9678-3A3237422CF8}" type="parTrans" cxnId="{1BF4E02E-83EE-40EC-84DE-53C2C2BC3C98}">
      <dgm:prSet/>
      <dgm:spPr/>
      <dgm:t>
        <a:bodyPr/>
        <a:lstStyle/>
        <a:p>
          <a:pPr rtl="1"/>
          <a:endParaRPr lang="ar-SA"/>
        </a:p>
      </dgm:t>
    </dgm:pt>
    <dgm:pt modelId="{C3EB74A6-C04F-4646-87BA-85BCDFE26A67}" type="sibTrans" cxnId="{1BF4E02E-83EE-40EC-84DE-53C2C2BC3C98}">
      <dgm:prSet/>
      <dgm:spPr/>
      <dgm:t>
        <a:bodyPr/>
        <a:lstStyle/>
        <a:p>
          <a:pPr rtl="1"/>
          <a:endParaRPr lang="ar-SA"/>
        </a:p>
      </dgm:t>
    </dgm:pt>
    <dgm:pt modelId="{2AB75064-540B-4A64-AA09-3153B484944E}" type="pres">
      <dgm:prSet presAssocID="{3BA5A9BE-A3AF-46EF-B696-95D3E76A44A7}" presName="cycle" presStyleCnt="0">
        <dgm:presLayoutVars>
          <dgm:dir/>
          <dgm:resizeHandles val="exact"/>
        </dgm:presLayoutVars>
      </dgm:prSet>
      <dgm:spPr/>
    </dgm:pt>
    <dgm:pt modelId="{2AC8466A-B9C0-4629-A3E3-B6BB90ACE231}" type="pres">
      <dgm:prSet presAssocID="{F65AB323-BA33-4937-9366-FDA31ECBA7C9}" presName="node" presStyleLbl="node1" presStyleIdx="0" presStyleCnt="10" custScaleX="209729" custScaleY="223914" custRadScaleRad="90358" custRadScaleInc="18935">
        <dgm:presLayoutVars>
          <dgm:bulletEnabled val="1"/>
        </dgm:presLayoutVars>
      </dgm:prSet>
      <dgm:spPr/>
    </dgm:pt>
    <dgm:pt modelId="{1AE8FA6E-CF14-4CEE-8A63-07A455BC791C}" type="pres">
      <dgm:prSet presAssocID="{F65AB323-BA33-4937-9366-FDA31ECBA7C9}" presName="spNode" presStyleCnt="0"/>
      <dgm:spPr/>
    </dgm:pt>
    <dgm:pt modelId="{FA0EBCBF-84CD-4E62-B753-9B7EF1B23BC3}" type="pres">
      <dgm:prSet presAssocID="{2303C3D9-6E6A-45EF-A426-6BC4F820D97A}" presName="sibTrans" presStyleLbl="sibTrans1D1" presStyleIdx="0" presStyleCnt="10"/>
      <dgm:spPr/>
    </dgm:pt>
    <dgm:pt modelId="{23756910-CDC5-4516-BB70-EB4CCAD78C8B}" type="pres">
      <dgm:prSet presAssocID="{D1CA69A6-6ADB-438B-979A-DDF48CEE989F}" presName="node" presStyleLbl="node1" presStyleIdx="1" presStyleCnt="10" custScaleX="249797" custScaleY="144948" custRadScaleRad="183998" custRadScaleInc="215962">
        <dgm:presLayoutVars>
          <dgm:bulletEnabled val="1"/>
        </dgm:presLayoutVars>
      </dgm:prSet>
      <dgm:spPr/>
    </dgm:pt>
    <dgm:pt modelId="{C64B3E76-C2A9-46C2-B99F-79BE799B51CA}" type="pres">
      <dgm:prSet presAssocID="{D1CA69A6-6ADB-438B-979A-DDF48CEE989F}" presName="spNode" presStyleCnt="0"/>
      <dgm:spPr/>
    </dgm:pt>
    <dgm:pt modelId="{486B3F91-79D9-4CF2-AD47-53CD353DD4B4}" type="pres">
      <dgm:prSet presAssocID="{5D244E73-2F71-4466-BB7C-FDF68A8F469E}" presName="sibTrans" presStyleLbl="sibTrans1D1" presStyleIdx="1" presStyleCnt="10"/>
      <dgm:spPr/>
    </dgm:pt>
    <dgm:pt modelId="{1A573291-A0E5-4DDC-A7A3-6BDF14096D65}" type="pres">
      <dgm:prSet presAssocID="{2B1E0BE1-81B9-445A-B7CE-3B82F2348B07}" presName="node" presStyleLbl="node1" presStyleIdx="2" presStyleCnt="10" custScaleX="249656" custScaleY="158021" custRadScaleRad="167604" custRadScaleInc="75043">
        <dgm:presLayoutVars>
          <dgm:bulletEnabled val="1"/>
        </dgm:presLayoutVars>
      </dgm:prSet>
      <dgm:spPr/>
    </dgm:pt>
    <dgm:pt modelId="{79894BA3-EFB3-4095-B05D-0EFC833F950A}" type="pres">
      <dgm:prSet presAssocID="{2B1E0BE1-81B9-445A-B7CE-3B82F2348B07}" presName="spNode" presStyleCnt="0"/>
      <dgm:spPr/>
    </dgm:pt>
    <dgm:pt modelId="{C89691DD-2D95-449D-A19B-FB50352587B7}" type="pres">
      <dgm:prSet presAssocID="{F10DF658-529B-43F8-A679-74804BEDA6BA}" presName="sibTrans" presStyleLbl="sibTrans1D1" presStyleIdx="2" presStyleCnt="10"/>
      <dgm:spPr/>
    </dgm:pt>
    <dgm:pt modelId="{3DE7B4FC-B990-463D-B4B0-45B351391ABB}" type="pres">
      <dgm:prSet presAssocID="{F4DD4BAB-0B3D-43EC-9576-6F31478DAAB3}" presName="node" presStyleLbl="node1" presStyleIdx="3" presStyleCnt="10" custScaleX="230168" custScaleY="136071" custRadScaleRad="171054" custRadScaleInc="-57160">
        <dgm:presLayoutVars>
          <dgm:bulletEnabled val="1"/>
        </dgm:presLayoutVars>
      </dgm:prSet>
      <dgm:spPr/>
    </dgm:pt>
    <dgm:pt modelId="{66D8DCAA-17BE-423A-AB38-3175D3C71ABC}" type="pres">
      <dgm:prSet presAssocID="{F4DD4BAB-0B3D-43EC-9576-6F31478DAAB3}" presName="spNode" presStyleCnt="0"/>
      <dgm:spPr/>
    </dgm:pt>
    <dgm:pt modelId="{DE75A683-6168-46D2-AF7B-B40D8C851AF4}" type="pres">
      <dgm:prSet presAssocID="{38BE41BD-BF4C-4A0A-8038-F6D9D187BE2A}" presName="sibTrans" presStyleLbl="sibTrans1D1" presStyleIdx="3" presStyleCnt="10"/>
      <dgm:spPr/>
    </dgm:pt>
    <dgm:pt modelId="{EB933646-7F58-4E00-9E7B-058229E2D2DF}" type="pres">
      <dgm:prSet presAssocID="{EFF96C61-7539-44ED-A0DA-116ED397AB35}" presName="node" presStyleLbl="node1" presStyleIdx="4" presStyleCnt="10" custScaleX="209585" custScaleY="155121" custRadScaleRad="161863" custRadScaleInc="-150975">
        <dgm:presLayoutVars>
          <dgm:bulletEnabled val="1"/>
        </dgm:presLayoutVars>
      </dgm:prSet>
      <dgm:spPr/>
    </dgm:pt>
    <dgm:pt modelId="{E0C97E7F-9890-4688-B2B2-82D0DEB4C31D}" type="pres">
      <dgm:prSet presAssocID="{EFF96C61-7539-44ED-A0DA-116ED397AB35}" presName="spNode" presStyleCnt="0"/>
      <dgm:spPr/>
    </dgm:pt>
    <dgm:pt modelId="{90C47A49-A677-419C-84A7-F646C3148964}" type="pres">
      <dgm:prSet presAssocID="{8DBE21CF-4D65-4411-93C3-C3530F19D2CF}" presName="sibTrans" presStyleLbl="sibTrans1D1" presStyleIdx="4" presStyleCnt="10"/>
      <dgm:spPr/>
    </dgm:pt>
    <dgm:pt modelId="{033E06D2-20CC-41C7-9188-43C86FAB8222}" type="pres">
      <dgm:prSet presAssocID="{B7FEDC71-3E3D-44FA-8D2A-76AD0D4B089B}" presName="node" presStyleLbl="node1" presStyleIdx="5" presStyleCnt="10" custScaleX="186444" custScaleY="258493" custRadScaleRad="73159" custRadScaleInc="-68164">
        <dgm:presLayoutVars>
          <dgm:bulletEnabled val="1"/>
        </dgm:presLayoutVars>
      </dgm:prSet>
      <dgm:spPr/>
    </dgm:pt>
    <dgm:pt modelId="{347EAB0D-7A6D-4549-A0BD-2DE1F6F99FBA}" type="pres">
      <dgm:prSet presAssocID="{B7FEDC71-3E3D-44FA-8D2A-76AD0D4B089B}" presName="spNode" presStyleCnt="0"/>
      <dgm:spPr/>
    </dgm:pt>
    <dgm:pt modelId="{B587A6C3-F351-4E6B-AF24-CA4814D2BE06}" type="pres">
      <dgm:prSet presAssocID="{040E2015-2AFB-4043-9AF7-6080CE86B353}" presName="sibTrans" presStyleLbl="sibTrans1D1" presStyleIdx="5" presStyleCnt="10"/>
      <dgm:spPr/>
    </dgm:pt>
    <dgm:pt modelId="{B966203C-92FD-4AC1-8828-5ED0295023C3}" type="pres">
      <dgm:prSet presAssocID="{B4CA5967-07EE-4385-910D-F094D552A56E}" presName="node" presStyleLbl="node1" presStyleIdx="6" presStyleCnt="10" custScaleX="218528" custScaleY="153749" custRadScaleRad="139815" custRadScaleInc="80403">
        <dgm:presLayoutVars>
          <dgm:bulletEnabled val="1"/>
        </dgm:presLayoutVars>
      </dgm:prSet>
      <dgm:spPr/>
    </dgm:pt>
    <dgm:pt modelId="{E8EBE911-DF73-47A1-A9BF-6638580BB5BA}" type="pres">
      <dgm:prSet presAssocID="{B4CA5967-07EE-4385-910D-F094D552A56E}" presName="spNode" presStyleCnt="0"/>
      <dgm:spPr/>
    </dgm:pt>
    <dgm:pt modelId="{429C7CED-FA88-4892-886C-616ED8C87DE0}" type="pres">
      <dgm:prSet presAssocID="{8906E85E-ECC3-4BAD-92B8-912B7B1164AB}" presName="sibTrans" presStyleLbl="sibTrans1D1" presStyleIdx="6" presStyleCnt="10"/>
      <dgm:spPr/>
    </dgm:pt>
    <dgm:pt modelId="{49552122-99F6-4953-98F8-5E2F171E3830}" type="pres">
      <dgm:prSet presAssocID="{AE81DB4E-669A-4789-A909-5B7F5F11206D}" presName="node" presStyleLbl="node1" presStyleIdx="7" presStyleCnt="10" custScaleX="226286" custScaleY="153500" custRadScaleRad="160465" custRadScaleInc="20217">
        <dgm:presLayoutVars>
          <dgm:bulletEnabled val="1"/>
        </dgm:presLayoutVars>
      </dgm:prSet>
      <dgm:spPr/>
    </dgm:pt>
    <dgm:pt modelId="{B3583173-2A74-4831-B54D-10E5FF7E00B0}" type="pres">
      <dgm:prSet presAssocID="{AE81DB4E-669A-4789-A909-5B7F5F11206D}" presName="spNode" presStyleCnt="0"/>
      <dgm:spPr/>
    </dgm:pt>
    <dgm:pt modelId="{982084FE-2C96-4410-8636-7D18D416F78E}" type="pres">
      <dgm:prSet presAssocID="{26B03671-AC6F-4CA7-96EB-4D8207420E09}" presName="sibTrans" presStyleLbl="sibTrans1D1" presStyleIdx="7" presStyleCnt="10"/>
      <dgm:spPr/>
    </dgm:pt>
    <dgm:pt modelId="{119F25FB-3DE1-466A-BA7E-CD0CEDB7CB6A}" type="pres">
      <dgm:prSet presAssocID="{FE0B3426-FAF9-4CBD-B5D5-1F410B7F2D0A}" presName="node" presStyleLbl="node1" presStyleIdx="8" presStyleCnt="10" custScaleX="194893" custScaleY="138823" custRadScaleRad="168737" custRadScaleInc="-68695">
        <dgm:presLayoutVars>
          <dgm:bulletEnabled val="1"/>
        </dgm:presLayoutVars>
      </dgm:prSet>
      <dgm:spPr/>
    </dgm:pt>
    <dgm:pt modelId="{C1A730FA-DE45-47D5-949B-A4724D905D83}" type="pres">
      <dgm:prSet presAssocID="{FE0B3426-FAF9-4CBD-B5D5-1F410B7F2D0A}" presName="spNode" presStyleCnt="0"/>
      <dgm:spPr/>
    </dgm:pt>
    <dgm:pt modelId="{93C22273-2B0E-4863-9A2D-D2CB23A4F5BE}" type="pres">
      <dgm:prSet presAssocID="{FFBA3997-A8CB-4D08-A95A-A4C837584A16}" presName="sibTrans" presStyleLbl="sibTrans1D1" presStyleIdx="8" presStyleCnt="10"/>
      <dgm:spPr/>
    </dgm:pt>
    <dgm:pt modelId="{B0735184-0EB3-4063-9A2C-F7BFC90BBC81}" type="pres">
      <dgm:prSet presAssocID="{4FC471A1-D3D8-482E-B8C1-2AAADFC1B26E}" presName="node" presStyleLbl="node1" presStyleIdx="9" presStyleCnt="10" custScaleX="209258" custScaleY="146358" custRadScaleRad="159808" custRadScaleInc="-180860">
        <dgm:presLayoutVars>
          <dgm:bulletEnabled val="1"/>
        </dgm:presLayoutVars>
      </dgm:prSet>
      <dgm:spPr/>
    </dgm:pt>
    <dgm:pt modelId="{D6B15EFA-D57A-4871-A018-C08A98F38702}" type="pres">
      <dgm:prSet presAssocID="{4FC471A1-D3D8-482E-B8C1-2AAADFC1B26E}" presName="spNode" presStyleCnt="0"/>
      <dgm:spPr/>
    </dgm:pt>
    <dgm:pt modelId="{4ED9CCB9-D9EB-4335-92D7-438EC2595B1B}" type="pres">
      <dgm:prSet presAssocID="{C3EB74A6-C04F-4646-87BA-85BCDFE26A67}" presName="sibTrans" presStyleLbl="sibTrans1D1" presStyleIdx="9" presStyleCnt="10"/>
      <dgm:spPr/>
    </dgm:pt>
  </dgm:ptLst>
  <dgm:cxnLst>
    <dgm:cxn modelId="{263FC60F-A76D-43F4-A6EF-EB9B2A388608}" srcId="{3BA5A9BE-A3AF-46EF-B696-95D3E76A44A7}" destId="{F65AB323-BA33-4937-9366-FDA31ECBA7C9}" srcOrd="0" destOrd="0" parTransId="{14B5F6ED-C562-4D2E-8937-EA4E830A5558}" sibTransId="{2303C3D9-6E6A-45EF-A426-6BC4F820D97A}"/>
    <dgm:cxn modelId="{96533610-6497-4361-B6B2-15D7336601D2}" type="presOf" srcId="{8DBE21CF-4D65-4411-93C3-C3530F19D2CF}" destId="{90C47A49-A677-419C-84A7-F646C3148964}" srcOrd="0" destOrd="0" presId="urn:microsoft.com/office/officeart/2005/8/layout/cycle6"/>
    <dgm:cxn modelId="{4CAC0815-0494-4BCC-BFDB-788DAF40238C}" type="presOf" srcId="{26B03671-AC6F-4CA7-96EB-4D8207420E09}" destId="{982084FE-2C96-4410-8636-7D18D416F78E}" srcOrd="0" destOrd="0" presId="urn:microsoft.com/office/officeart/2005/8/layout/cycle6"/>
    <dgm:cxn modelId="{546C6A2C-A521-4976-A98E-01C7AA7D95B4}" srcId="{3BA5A9BE-A3AF-46EF-B696-95D3E76A44A7}" destId="{FE0B3426-FAF9-4CBD-B5D5-1F410B7F2D0A}" srcOrd="8" destOrd="0" parTransId="{20CAAD5A-3D2E-431C-93F2-4AED569B8616}" sibTransId="{FFBA3997-A8CB-4D08-A95A-A4C837584A16}"/>
    <dgm:cxn modelId="{89DFC82E-08FB-402E-9634-688CADCB8F15}" srcId="{3BA5A9BE-A3AF-46EF-B696-95D3E76A44A7}" destId="{D1CA69A6-6ADB-438B-979A-DDF48CEE989F}" srcOrd="1" destOrd="0" parTransId="{173B6C74-80F2-446A-9772-A11628D111FC}" sibTransId="{5D244E73-2F71-4466-BB7C-FDF68A8F469E}"/>
    <dgm:cxn modelId="{1BF4E02E-83EE-40EC-84DE-53C2C2BC3C98}" srcId="{3BA5A9BE-A3AF-46EF-B696-95D3E76A44A7}" destId="{4FC471A1-D3D8-482E-B8C1-2AAADFC1B26E}" srcOrd="9" destOrd="0" parTransId="{2A79E4BB-2CE1-48E8-9678-3A3237422CF8}" sibTransId="{C3EB74A6-C04F-4646-87BA-85BCDFE26A67}"/>
    <dgm:cxn modelId="{F033E63A-7586-42CF-B38B-3D9D1DE8E632}" type="presOf" srcId="{3BA5A9BE-A3AF-46EF-B696-95D3E76A44A7}" destId="{2AB75064-540B-4A64-AA09-3153B484944E}" srcOrd="0" destOrd="0" presId="urn:microsoft.com/office/officeart/2005/8/layout/cycle6"/>
    <dgm:cxn modelId="{19E5203E-A4A9-4453-BCF3-5D8301FC5FDE}" type="presOf" srcId="{C3EB74A6-C04F-4646-87BA-85BCDFE26A67}" destId="{4ED9CCB9-D9EB-4335-92D7-438EC2595B1B}" srcOrd="0" destOrd="0" presId="urn:microsoft.com/office/officeart/2005/8/layout/cycle6"/>
    <dgm:cxn modelId="{A2B76E3E-5657-418E-82E8-F5A39552ED22}" type="presOf" srcId="{040E2015-2AFB-4043-9AF7-6080CE86B353}" destId="{B587A6C3-F351-4E6B-AF24-CA4814D2BE06}" srcOrd="0" destOrd="0" presId="urn:microsoft.com/office/officeart/2005/8/layout/cycle6"/>
    <dgm:cxn modelId="{423E4A3F-4E64-446D-97EF-97E418D34054}" type="presOf" srcId="{F65AB323-BA33-4937-9366-FDA31ECBA7C9}" destId="{2AC8466A-B9C0-4629-A3E3-B6BB90ACE231}" srcOrd="0" destOrd="0" presId="urn:microsoft.com/office/officeart/2005/8/layout/cycle6"/>
    <dgm:cxn modelId="{31B85F5B-46F1-4AD7-BDB3-CDBE90001D96}" srcId="{3BA5A9BE-A3AF-46EF-B696-95D3E76A44A7}" destId="{B4CA5967-07EE-4385-910D-F094D552A56E}" srcOrd="6" destOrd="0" parTransId="{BA8516DB-5C7B-4CC8-8DF7-6360AE6B97FF}" sibTransId="{8906E85E-ECC3-4BAD-92B8-912B7B1164AB}"/>
    <dgm:cxn modelId="{EC245742-18BB-4EA1-AB50-1671189A3CC2}" type="presOf" srcId="{B7FEDC71-3E3D-44FA-8D2A-76AD0D4B089B}" destId="{033E06D2-20CC-41C7-9188-43C86FAB8222}" srcOrd="0" destOrd="0" presId="urn:microsoft.com/office/officeart/2005/8/layout/cycle6"/>
    <dgm:cxn modelId="{93066963-DD5A-4DD8-A983-66AB7E1627C4}" type="presOf" srcId="{AE81DB4E-669A-4789-A909-5B7F5F11206D}" destId="{49552122-99F6-4953-98F8-5E2F171E3830}" srcOrd="0" destOrd="0" presId="urn:microsoft.com/office/officeart/2005/8/layout/cycle6"/>
    <dgm:cxn modelId="{0FDDD763-A005-40C8-B8B4-120870EAC334}" type="presOf" srcId="{B4CA5967-07EE-4385-910D-F094D552A56E}" destId="{B966203C-92FD-4AC1-8828-5ED0295023C3}" srcOrd="0" destOrd="0" presId="urn:microsoft.com/office/officeart/2005/8/layout/cycle6"/>
    <dgm:cxn modelId="{1A488F44-0542-4551-8DBA-FF63058C5325}" srcId="{3BA5A9BE-A3AF-46EF-B696-95D3E76A44A7}" destId="{EFF96C61-7539-44ED-A0DA-116ED397AB35}" srcOrd="4" destOrd="0" parTransId="{DA3244B6-A53E-44A1-93DE-1314DC24EE8F}" sibTransId="{8DBE21CF-4D65-4411-93C3-C3530F19D2CF}"/>
    <dgm:cxn modelId="{20424B46-A9FD-408D-907C-BD6BF7266D12}" srcId="{3BA5A9BE-A3AF-46EF-B696-95D3E76A44A7}" destId="{B7FEDC71-3E3D-44FA-8D2A-76AD0D4B089B}" srcOrd="5" destOrd="0" parTransId="{0D8F79AB-ABFB-4F82-BF31-184CC5231FD3}" sibTransId="{040E2015-2AFB-4043-9AF7-6080CE86B353}"/>
    <dgm:cxn modelId="{A1C1436A-922E-4A43-B763-57D7394807DE}" type="presOf" srcId="{5D244E73-2F71-4466-BB7C-FDF68A8F469E}" destId="{486B3F91-79D9-4CF2-AD47-53CD353DD4B4}" srcOrd="0" destOrd="0" presId="urn:microsoft.com/office/officeart/2005/8/layout/cycle6"/>
    <dgm:cxn modelId="{F30CFD4D-0CA4-4E2C-9CD7-DAF806963628}" type="presOf" srcId="{8906E85E-ECC3-4BAD-92B8-912B7B1164AB}" destId="{429C7CED-FA88-4892-886C-616ED8C87DE0}" srcOrd="0" destOrd="0" presId="urn:microsoft.com/office/officeart/2005/8/layout/cycle6"/>
    <dgm:cxn modelId="{29B5D66F-BE7E-4295-A5E3-4DB355CAC087}" srcId="{3BA5A9BE-A3AF-46EF-B696-95D3E76A44A7}" destId="{AE81DB4E-669A-4789-A909-5B7F5F11206D}" srcOrd="7" destOrd="0" parTransId="{EBA3981C-E824-4A96-AC76-707CA6BAC4D6}" sibTransId="{26B03671-AC6F-4CA7-96EB-4D8207420E09}"/>
    <dgm:cxn modelId="{FA9C0A87-D18E-41A0-9854-9DDDD32E4E9F}" type="presOf" srcId="{EFF96C61-7539-44ED-A0DA-116ED397AB35}" destId="{EB933646-7F58-4E00-9E7B-058229E2D2DF}" srcOrd="0" destOrd="0" presId="urn:microsoft.com/office/officeart/2005/8/layout/cycle6"/>
    <dgm:cxn modelId="{C6ABA5AA-117F-43F2-949B-92B1B53D8DFC}" type="presOf" srcId="{2303C3D9-6E6A-45EF-A426-6BC4F820D97A}" destId="{FA0EBCBF-84CD-4E62-B753-9B7EF1B23BC3}" srcOrd="0" destOrd="0" presId="urn:microsoft.com/office/officeart/2005/8/layout/cycle6"/>
    <dgm:cxn modelId="{BE24BFAC-FCF6-4920-B13D-C00A783EE684}" srcId="{3BA5A9BE-A3AF-46EF-B696-95D3E76A44A7}" destId="{2B1E0BE1-81B9-445A-B7CE-3B82F2348B07}" srcOrd="2" destOrd="0" parTransId="{27FC10E4-8A32-4DC4-9CBF-57BC6F009B59}" sibTransId="{F10DF658-529B-43F8-A679-74804BEDA6BA}"/>
    <dgm:cxn modelId="{9CED08CB-3257-449F-9ADB-4FF0FEF5B621}" type="presOf" srcId="{FFBA3997-A8CB-4D08-A95A-A4C837584A16}" destId="{93C22273-2B0E-4863-9A2D-D2CB23A4F5BE}" srcOrd="0" destOrd="0" presId="urn:microsoft.com/office/officeart/2005/8/layout/cycle6"/>
    <dgm:cxn modelId="{21C3BED0-6A5C-4833-8E51-34AB2CAE7239}" type="presOf" srcId="{2B1E0BE1-81B9-445A-B7CE-3B82F2348B07}" destId="{1A573291-A0E5-4DDC-A7A3-6BDF14096D65}" srcOrd="0" destOrd="0" presId="urn:microsoft.com/office/officeart/2005/8/layout/cycle6"/>
    <dgm:cxn modelId="{E991DCD6-0BDD-4365-8F56-E3CA4E553A67}" type="presOf" srcId="{4FC471A1-D3D8-482E-B8C1-2AAADFC1B26E}" destId="{B0735184-0EB3-4063-9A2C-F7BFC90BBC81}" srcOrd="0" destOrd="0" presId="urn:microsoft.com/office/officeart/2005/8/layout/cycle6"/>
    <dgm:cxn modelId="{BD4ED7D7-BCEA-412E-99DA-C2ABD92A1786}" type="presOf" srcId="{38BE41BD-BF4C-4A0A-8038-F6D9D187BE2A}" destId="{DE75A683-6168-46D2-AF7B-B40D8C851AF4}" srcOrd="0" destOrd="0" presId="urn:microsoft.com/office/officeart/2005/8/layout/cycle6"/>
    <dgm:cxn modelId="{17C09DDA-5607-46D9-BC93-6DB8E1F2CCBA}" srcId="{3BA5A9BE-A3AF-46EF-B696-95D3E76A44A7}" destId="{F4DD4BAB-0B3D-43EC-9576-6F31478DAAB3}" srcOrd="3" destOrd="0" parTransId="{CF63BF79-1A2C-4EFF-8560-982B1447B982}" sibTransId="{38BE41BD-BF4C-4A0A-8038-F6D9D187BE2A}"/>
    <dgm:cxn modelId="{C00E1CE0-9F9C-46B8-A9AA-671F588FD551}" type="presOf" srcId="{D1CA69A6-6ADB-438B-979A-DDF48CEE989F}" destId="{23756910-CDC5-4516-BB70-EB4CCAD78C8B}" srcOrd="0" destOrd="0" presId="urn:microsoft.com/office/officeart/2005/8/layout/cycle6"/>
    <dgm:cxn modelId="{898121E5-015B-4AB4-A472-10CE1004F2E4}" type="presOf" srcId="{F4DD4BAB-0B3D-43EC-9576-6F31478DAAB3}" destId="{3DE7B4FC-B990-463D-B4B0-45B351391ABB}" srcOrd="0" destOrd="0" presId="urn:microsoft.com/office/officeart/2005/8/layout/cycle6"/>
    <dgm:cxn modelId="{8A6D02E6-0671-48B1-BC33-301351E909CB}" type="presOf" srcId="{F10DF658-529B-43F8-A679-74804BEDA6BA}" destId="{C89691DD-2D95-449D-A19B-FB50352587B7}" srcOrd="0" destOrd="0" presId="urn:microsoft.com/office/officeart/2005/8/layout/cycle6"/>
    <dgm:cxn modelId="{12CBEEE7-FD61-4C9E-A37F-129C8BE5A163}" type="presOf" srcId="{FE0B3426-FAF9-4CBD-B5D5-1F410B7F2D0A}" destId="{119F25FB-3DE1-466A-BA7E-CD0CEDB7CB6A}" srcOrd="0" destOrd="0" presId="urn:microsoft.com/office/officeart/2005/8/layout/cycle6"/>
    <dgm:cxn modelId="{6C9D1137-DEFC-4FAE-BB67-25D61B93990C}" type="presParOf" srcId="{2AB75064-540B-4A64-AA09-3153B484944E}" destId="{2AC8466A-B9C0-4629-A3E3-B6BB90ACE231}" srcOrd="0" destOrd="0" presId="urn:microsoft.com/office/officeart/2005/8/layout/cycle6"/>
    <dgm:cxn modelId="{CFE34649-48D6-4365-BF21-53C4D630221B}" type="presParOf" srcId="{2AB75064-540B-4A64-AA09-3153B484944E}" destId="{1AE8FA6E-CF14-4CEE-8A63-07A455BC791C}" srcOrd="1" destOrd="0" presId="urn:microsoft.com/office/officeart/2005/8/layout/cycle6"/>
    <dgm:cxn modelId="{6F5A5EDB-D9BF-4A8C-97F9-3B24B09FFD5A}" type="presParOf" srcId="{2AB75064-540B-4A64-AA09-3153B484944E}" destId="{FA0EBCBF-84CD-4E62-B753-9B7EF1B23BC3}" srcOrd="2" destOrd="0" presId="urn:microsoft.com/office/officeart/2005/8/layout/cycle6"/>
    <dgm:cxn modelId="{186EF291-6445-4573-BEE9-E3B6A0AD57A7}" type="presParOf" srcId="{2AB75064-540B-4A64-AA09-3153B484944E}" destId="{23756910-CDC5-4516-BB70-EB4CCAD78C8B}" srcOrd="3" destOrd="0" presId="urn:microsoft.com/office/officeart/2005/8/layout/cycle6"/>
    <dgm:cxn modelId="{6C5EEF03-BE61-4D59-A056-DAFD6FA79BAD}" type="presParOf" srcId="{2AB75064-540B-4A64-AA09-3153B484944E}" destId="{C64B3E76-C2A9-46C2-B99F-79BE799B51CA}" srcOrd="4" destOrd="0" presId="urn:microsoft.com/office/officeart/2005/8/layout/cycle6"/>
    <dgm:cxn modelId="{55245B6C-5141-400A-BC27-C14909E22E04}" type="presParOf" srcId="{2AB75064-540B-4A64-AA09-3153B484944E}" destId="{486B3F91-79D9-4CF2-AD47-53CD353DD4B4}" srcOrd="5" destOrd="0" presId="urn:microsoft.com/office/officeart/2005/8/layout/cycle6"/>
    <dgm:cxn modelId="{8A8C82D0-C977-4627-8B21-8B600F522A15}" type="presParOf" srcId="{2AB75064-540B-4A64-AA09-3153B484944E}" destId="{1A573291-A0E5-4DDC-A7A3-6BDF14096D65}" srcOrd="6" destOrd="0" presId="urn:microsoft.com/office/officeart/2005/8/layout/cycle6"/>
    <dgm:cxn modelId="{5E1F147F-6524-49DC-960C-AA5EDB2C7764}" type="presParOf" srcId="{2AB75064-540B-4A64-AA09-3153B484944E}" destId="{79894BA3-EFB3-4095-B05D-0EFC833F950A}" srcOrd="7" destOrd="0" presId="urn:microsoft.com/office/officeart/2005/8/layout/cycle6"/>
    <dgm:cxn modelId="{45D99049-C77E-4835-AEA7-65E04C10BDBF}" type="presParOf" srcId="{2AB75064-540B-4A64-AA09-3153B484944E}" destId="{C89691DD-2D95-449D-A19B-FB50352587B7}" srcOrd="8" destOrd="0" presId="urn:microsoft.com/office/officeart/2005/8/layout/cycle6"/>
    <dgm:cxn modelId="{D1201DD5-50DB-415B-B906-288F0D901F5F}" type="presParOf" srcId="{2AB75064-540B-4A64-AA09-3153B484944E}" destId="{3DE7B4FC-B990-463D-B4B0-45B351391ABB}" srcOrd="9" destOrd="0" presId="urn:microsoft.com/office/officeart/2005/8/layout/cycle6"/>
    <dgm:cxn modelId="{BCDD0928-9D05-4CB3-B135-171D3EDA0F5C}" type="presParOf" srcId="{2AB75064-540B-4A64-AA09-3153B484944E}" destId="{66D8DCAA-17BE-423A-AB38-3175D3C71ABC}" srcOrd="10" destOrd="0" presId="urn:microsoft.com/office/officeart/2005/8/layout/cycle6"/>
    <dgm:cxn modelId="{88AC6BE3-E78F-4DE0-9E0E-E185EDD629D7}" type="presParOf" srcId="{2AB75064-540B-4A64-AA09-3153B484944E}" destId="{DE75A683-6168-46D2-AF7B-B40D8C851AF4}" srcOrd="11" destOrd="0" presId="urn:microsoft.com/office/officeart/2005/8/layout/cycle6"/>
    <dgm:cxn modelId="{F2780F0B-14E4-4583-95E2-552444BCDB7C}" type="presParOf" srcId="{2AB75064-540B-4A64-AA09-3153B484944E}" destId="{EB933646-7F58-4E00-9E7B-058229E2D2DF}" srcOrd="12" destOrd="0" presId="urn:microsoft.com/office/officeart/2005/8/layout/cycle6"/>
    <dgm:cxn modelId="{A80ECF33-FBC4-43D9-8B97-2AF33646BD98}" type="presParOf" srcId="{2AB75064-540B-4A64-AA09-3153B484944E}" destId="{E0C97E7F-9890-4688-B2B2-82D0DEB4C31D}" srcOrd="13" destOrd="0" presId="urn:microsoft.com/office/officeart/2005/8/layout/cycle6"/>
    <dgm:cxn modelId="{7F646ED4-BA08-4B68-BAF0-41C3BBFE5A80}" type="presParOf" srcId="{2AB75064-540B-4A64-AA09-3153B484944E}" destId="{90C47A49-A677-419C-84A7-F646C3148964}" srcOrd="14" destOrd="0" presId="urn:microsoft.com/office/officeart/2005/8/layout/cycle6"/>
    <dgm:cxn modelId="{C6AEB405-4E72-4167-ADD6-347090CF51FE}" type="presParOf" srcId="{2AB75064-540B-4A64-AA09-3153B484944E}" destId="{033E06D2-20CC-41C7-9188-43C86FAB8222}" srcOrd="15" destOrd="0" presId="urn:microsoft.com/office/officeart/2005/8/layout/cycle6"/>
    <dgm:cxn modelId="{42B78A5E-37C5-4977-BE49-146FC6736D9B}" type="presParOf" srcId="{2AB75064-540B-4A64-AA09-3153B484944E}" destId="{347EAB0D-7A6D-4549-A0BD-2DE1F6F99FBA}" srcOrd="16" destOrd="0" presId="urn:microsoft.com/office/officeart/2005/8/layout/cycle6"/>
    <dgm:cxn modelId="{D5C2EAEE-4208-4757-A9DE-0DF04CF2B385}" type="presParOf" srcId="{2AB75064-540B-4A64-AA09-3153B484944E}" destId="{B587A6C3-F351-4E6B-AF24-CA4814D2BE06}" srcOrd="17" destOrd="0" presId="urn:microsoft.com/office/officeart/2005/8/layout/cycle6"/>
    <dgm:cxn modelId="{09DA5637-D86C-45B0-8A87-70CF9C293C44}" type="presParOf" srcId="{2AB75064-540B-4A64-AA09-3153B484944E}" destId="{B966203C-92FD-4AC1-8828-5ED0295023C3}" srcOrd="18" destOrd="0" presId="urn:microsoft.com/office/officeart/2005/8/layout/cycle6"/>
    <dgm:cxn modelId="{895A3870-7FDF-4236-B27C-F85E0205935C}" type="presParOf" srcId="{2AB75064-540B-4A64-AA09-3153B484944E}" destId="{E8EBE911-DF73-47A1-A9BF-6638580BB5BA}" srcOrd="19" destOrd="0" presId="urn:microsoft.com/office/officeart/2005/8/layout/cycle6"/>
    <dgm:cxn modelId="{4446AD23-2734-4659-9093-AAA7EEDA8D0C}" type="presParOf" srcId="{2AB75064-540B-4A64-AA09-3153B484944E}" destId="{429C7CED-FA88-4892-886C-616ED8C87DE0}" srcOrd="20" destOrd="0" presId="urn:microsoft.com/office/officeart/2005/8/layout/cycle6"/>
    <dgm:cxn modelId="{477064A9-B2E3-450E-B342-5DC8B69CD295}" type="presParOf" srcId="{2AB75064-540B-4A64-AA09-3153B484944E}" destId="{49552122-99F6-4953-98F8-5E2F171E3830}" srcOrd="21" destOrd="0" presId="urn:microsoft.com/office/officeart/2005/8/layout/cycle6"/>
    <dgm:cxn modelId="{205E8CED-3BF8-4866-A51F-5129CBEA917D}" type="presParOf" srcId="{2AB75064-540B-4A64-AA09-3153B484944E}" destId="{B3583173-2A74-4831-B54D-10E5FF7E00B0}" srcOrd="22" destOrd="0" presId="urn:microsoft.com/office/officeart/2005/8/layout/cycle6"/>
    <dgm:cxn modelId="{6E20C8FA-7F07-4095-AB7D-2BF9CADD1EB8}" type="presParOf" srcId="{2AB75064-540B-4A64-AA09-3153B484944E}" destId="{982084FE-2C96-4410-8636-7D18D416F78E}" srcOrd="23" destOrd="0" presId="urn:microsoft.com/office/officeart/2005/8/layout/cycle6"/>
    <dgm:cxn modelId="{B6EC1752-E387-484A-90E1-ACD0CFFCF2FF}" type="presParOf" srcId="{2AB75064-540B-4A64-AA09-3153B484944E}" destId="{119F25FB-3DE1-466A-BA7E-CD0CEDB7CB6A}" srcOrd="24" destOrd="0" presId="urn:microsoft.com/office/officeart/2005/8/layout/cycle6"/>
    <dgm:cxn modelId="{AED07DDB-13FB-41EC-A153-1259AB58932E}" type="presParOf" srcId="{2AB75064-540B-4A64-AA09-3153B484944E}" destId="{C1A730FA-DE45-47D5-949B-A4724D905D83}" srcOrd="25" destOrd="0" presId="urn:microsoft.com/office/officeart/2005/8/layout/cycle6"/>
    <dgm:cxn modelId="{AC953969-65C4-4E7C-B3F5-EF879EC695BC}" type="presParOf" srcId="{2AB75064-540B-4A64-AA09-3153B484944E}" destId="{93C22273-2B0E-4863-9A2D-D2CB23A4F5BE}" srcOrd="26" destOrd="0" presId="urn:microsoft.com/office/officeart/2005/8/layout/cycle6"/>
    <dgm:cxn modelId="{BEBE6599-BDA5-4837-8656-F02B5D3343D4}" type="presParOf" srcId="{2AB75064-540B-4A64-AA09-3153B484944E}" destId="{B0735184-0EB3-4063-9A2C-F7BFC90BBC81}" srcOrd="27" destOrd="0" presId="urn:microsoft.com/office/officeart/2005/8/layout/cycle6"/>
    <dgm:cxn modelId="{2BA04EC4-41D4-4F63-8B4A-002346CCFD59}" type="presParOf" srcId="{2AB75064-540B-4A64-AA09-3153B484944E}" destId="{D6B15EFA-D57A-4871-A018-C08A98F38702}" srcOrd="28" destOrd="0" presId="urn:microsoft.com/office/officeart/2005/8/layout/cycle6"/>
    <dgm:cxn modelId="{BB7EF432-64A5-416F-BD6F-B39F4BB5C4B9}" type="presParOf" srcId="{2AB75064-540B-4A64-AA09-3153B484944E}" destId="{4ED9CCB9-D9EB-4335-92D7-438EC2595B1B}"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7CCA9-9284-4292-A879-848593CAEC9D}">
      <dsp:nvSpPr>
        <dsp:cNvPr id="0" name=""/>
        <dsp:cNvSpPr/>
      </dsp:nvSpPr>
      <dsp:spPr>
        <a:xfrm>
          <a:off x="385034" y="269"/>
          <a:ext cx="1442246" cy="1375257"/>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1" anchor="ctr" anchorCtr="0">
          <a:noAutofit/>
        </a:bodyPr>
        <a:lstStyle/>
        <a:p>
          <a:pPr marL="0" lvl="0" indent="0" algn="ctr" defTabSz="1066800" rtl="1">
            <a:lnSpc>
              <a:spcPct val="90000"/>
            </a:lnSpc>
            <a:spcBef>
              <a:spcPct val="0"/>
            </a:spcBef>
            <a:spcAft>
              <a:spcPct val="35000"/>
            </a:spcAft>
            <a:buNone/>
          </a:pPr>
          <a:r>
            <a:rPr lang="ar-SA" sz="2400" kern="1200" noProof="0" dirty="0">
              <a:latin typeface="Arial" panose="020B0604020202020204" pitchFamily="34" charset="0"/>
              <a:ea typeface="Tahoma" panose="020B0604030504040204" pitchFamily="34" charset="0"/>
              <a:cs typeface="Arial" panose="020B0604020202020204" pitchFamily="34" charset="0"/>
            </a:rPr>
            <a:t>الرسوم</a:t>
          </a:r>
        </a:p>
      </dsp:txBody>
      <dsp:txXfrm>
        <a:off x="385034" y="269"/>
        <a:ext cx="1167195" cy="1375257"/>
      </dsp:txXfrm>
    </dsp:sp>
    <dsp:sp modelId="{E2A4ADA9-7498-4652-8D05-C83496543190}">
      <dsp:nvSpPr>
        <dsp:cNvPr id="0" name=""/>
        <dsp:cNvSpPr/>
      </dsp:nvSpPr>
      <dsp:spPr>
        <a:xfrm>
          <a:off x="104598" y="-2388118"/>
          <a:ext cx="2003120" cy="3667352"/>
        </a:xfrm>
        <a:prstGeom prst="rect">
          <a:avLst/>
        </a:prstGeom>
        <a:noFill/>
        <a:ln>
          <a:noFill/>
        </a:ln>
        <a:effectLst/>
      </dsp:spPr>
      <dsp:style>
        <a:lnRef idx="0">
          <a:scrgbClr r="0" g="0" b="0"/>
        </a:lnRef>
        <a:fillRef idx="0">
          <a:scrgbClr r="0" g="0" b="0"/>
        </a:fillRef>
        <a:effectRef idx="0">
          <a:scrgbClr r="0" g="0" b="0"/>
        </a:effectRef>
        <a:fontRef idx="minor"/>
      </dsp:style>
    </dsp:sp>
    <dsp:sp modelId="{37EF2938-C35C-4419-90BD-A75A5B3F9E57}">
      <dsp:nvSpPr>
        <dsp:cNvPr id="0" name=""/>
        <dsp:cNvSpPr/>
      </dsp:nvSpPr>
      <dsp:spPr>
        <a:xfrm rot="4162658">
          <a:off x="1196958" y="1598579"/>
          <a:ext cx="1946062" cy="0"/>
        </a:xfrm>
        <a:custGeom>
          <a:avLst/>
          <a:gdLst/>
          <a:ahLst/>
          <a:cxnLst/>
          <a:rect l="0" t="0" r="0" b="0"/>
          <a:pathLst>
            <a:path>
              <a:moveTo>
                <a:pt x="0" y="0"/>
              </a:moveTo>
              <a:lnTo>
                <a:pt x="1946062"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996AC-03C8-4936-B4E9-AAD75BB81A7B}">
      <dsp:nvSpPr>
        <dsp:cNvPr id="0" name=""/>
        <dsp:cNvSpPr/>
      </dsp:nvSpPr>
      <dsp:spPr>
        <a:xfrm>
          <a:off x="1106158" y="-287059"/>
          <a:ext cx="0" cy="114604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270078-E4AD-452C-9053-56957076CB72}">
      <dsp:nvSpPr>
        <dsp:cNvPr id="0" name=""/>
        <dsp:cNvSpPr/>
      </dsp:nvSpPr>
      <dsp:spPr>
        <a:xfrm>
          <a:off x="1039725" y="-47876"/>
          <a:ext cx="132866" cy="2292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03881-9797-4744-B913-19C7215C5AD9}">
      <dsp:nvSpPr>
        <dsp:cNvPr id="0" name=""/>
        <dsp:cNvSpPr/>
      </dsp:nvSpPr>
      <dsp:spPr>
        <a:xfrm>
          <a:off x="2512698" y="1992248"/>
          <a:ext cx="1681684" cy="1034024"/>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1" anchor="ctr" anchorCtr="0">
          <a:noAutofit/>
        </a:bodyPr>
        <a:lstStyle/>
        <a:p>
          <a:pPr marL="0" lvl="0" indent="0" algn="ctr" defTabSz="1066800" rtl="1">
            <a:lnSpc>
              <a:spcPct val="90000"/>
            </a:lnSpc>
            <a:spcBef>
              <a:spcPct val="0"/>
            </a:spcBef>
            <a:spcAft>
              <a:spcPct val="35000"/>
            </a:spcAft>
            <a:buNone/>
          </a:pPr>
          <a:r>
            <a:rPr lang="ar-SA" sz="2400" kern="1200" noProof="0" dirty="0">
              <a:latin typeface="Arial" panose="020B0604020202020204" pitchFamily="34" charset="0"/>
              <a:ea typeface="Tahoma" panose="020B0604030504040204" pitchFamily="34" charset="0"/>
              <a:cs typeface="Arial" panose="020B0604020202020204" pitchFamily="34" charset="0"/>
            </a:rPr>
            <a:t>الأجور</a:t>
          </a:r>
        </a:p>
      </dsp:txBody>
      <dsp:txXfrm>
        <a:off x="2790708" y="2163189"/>
        <a:ext cx="1125664" cy="692142"/>
      </dsp:txXfrm>
    </dsp:sp>
    <dsp:sp modelId="{265FD741-EB30-48CC-A9E9-1207EC542954}">
      <dsp:nvSpPr>
        <dsp:cNvPr id="0" name=""/>
        <dsp:cNvSpPr/>
      </dsp:nvSpPr>
      <dsp:spPr>
        <a:xfrm>
          <a:off x="2185703" y="2372901"/>
          <a:ext cx="2335673" cy="2757398"/>
        </a:xfrm>
        <a:prstGeom prst="rect">
          <a:avLst/>
        </a:prstGeom>
        <a:noFill/>
        <a:ln>
          <a:noFill/>
        </a:ln>
        <a:effectLst/>
      </dsp:spPr>
      <dsp:style>
        <a:lnRef idx="0">
          <a:scrgbClr r="0" g="0" b="0"/>
        </a:lnRef>
        <a:fillRef idx="0">
          <a:scrgbClr r="0" g="0" b="0"/>
        </a:fillRef>
        <a:effectRef idx="0">
          <a:scrgbClr r="0" g="0" b="0"/>
        </a:effectRef>
        <a:fontRef idx="minor"/>
      </dsp:style>
    </dsp:sp>
    <dsp:sp modelId="{F6AE1320-CDD3-4A7A-82B3-B5FC2587C227}">
      <dsp:nvSpPr>
        <dsp:cNvPr id="0" name=""/>
        <dsp:cNvSpPr/>
      </dsp:nvSpPr>
      <dsp:spPr>
        <a:xfrm rot="17118463">
          <a:off x="3469639" y="1559486"/>
          <a:ext cx="1969419" cy="0"/>
        </a:xfrm>
        <a:custGeom>
          <a:avLst/>
          <a:gdLst/>
          <a:ahLst/>
          <a:cxnLst/>
          <a:rect l="0" t="0" r="0" b="0"/>
          <a:pathLst>
            <a:path>
              <a:moveTo>
                <a:pt x="0" y="0"/>
              </a:moveTo>
              <a:lnTo>
                <a:pt x="1969419"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8CA31-08BC-4A12-B5BF-EB8C89B7862E}">
      <dsp:nvSpPr>
        <dsp:cNvPr id="0" name=""/>
        <dsp:cNvSpPr/>
      </dsp:nvSpPr>
      <dsp:spPr>
        <a:xfrm>
          <a:off x="3353540" y="2480350"/>
          <a:ext cx="0" cy="861686"/>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D750D68-19A3-43DE-948A-83E7CC1EA949}">
      <dsp:nvSpPr>
        <dsp:cNvPr id="0" name=""/>
        <dsp:cNvSpPr/>
      </dsp:nvSpPr>
      <dsp:spPr>
        <a:xfrm>
          <a:off x="3276078" y="3044261"/>
          <a:ext cx="154924" cy="1723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82F2A-54C5-436A-A511-91850F6538F3}">
      <dsp:nvSpPr>
        <dsp:cNvPr id="0" name=""/>
        <dsp:cNvSpPr/>
      </dsp:nvSpPr>
      <dsp:spPr>
        <a:xfrm>
          <a:off x="4714315" y="13407"/>
          <a:ext cx="1818340" cy="1192611"/>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1" anchor="ctr" anchorCtr="0">
          <a:noAutofit/>
        </a:bodyPr>
        <a:lstStyle/>
        <a:p>
          <a:pPr marL="0" lvl="0" indent="0" algn="ctr" defTabSz="1066800" rtl="1">
            <a:lnSpc>
              <a:spcPct val="90000"/>
            </a:lnSpc>
            <a:spcBef>
              <a:spcPct val="0"/>
            </a:spcBef>
            <a:spcAft>
              <a:spcPct val="35000"/>
            </a:spcAft>
            <a:buNone/>
          </a:pPr>
          <a:r>
            <a:rPr lang="ar-SA" sz="2400" kern="1200" noProof="0" dirty="0">
              <a:latin typeface="Arial" panose="020B0604020202020204" pitchFamily="34" charset="0"/>
              <a:ea typeface="Tahoma" panose="020B0604030504040204" pitchFamily="34" charset="0"/>
              <a:cs typeface="Arial" panose="020B0604020202020204" pitchFamily="34" charset="0"/>
            </a:rPr>
            <a:t>الفائدة</a:t>
          </a:r>
        </a:p>
      </dsp:txBody>
      <dsp:txXfrm>
        <a:off x="5028601" y="219541"/>
        <a:ext cx="1189768" cy="780343"/>
      </dsp:txXfrm>
    </dsp:sp>
    <dsp:sp modelId="{9CA0EA1D-E925-4953-B6A4-257EF6FBFCE5}">
      <dsp:nvSpPr>
        <dsp:cNvPr id="0" name=""/>
        <dsp:cNvSpPr/>
      </dsp:nvSpPr>
      <dsp:spPr>
        <a:xfrm>
          <a:off x="4360749" y="-2222775"/>
          <a:ext cx="2525472" cy="3180296"/>
        </a:xfrm>
        <a:prstGeom prst="rect">
          <a:avLst/>
        </a:prstGeom>
        <a:noFill/>
        <a:ln>
          <a:noFill/>
        </a:ln>
        <a:effectLst/>
      </dsp:spPr>
      <dsp:style>
        <a:lnRef idx="0">
          <a:scrgbClr r="0" g="0" b="0"/>
        </a:lnRef>
        <a:fillRef idx="0">
          <a:scrgbClr r="0" g="0" b="0"/>
        </a:fillRef>
        <a:effectRef idx="0">
          <a:scrgbClr r="0" g="0" b="0"/>
        </a:effectRef>
        <a:fontRef idx="minor"/>
      </dsp:style>
    </dsp:sp>
    <dsp:sp modelId="{016E143D-9343-4C94-B4C0-2CB8BA7B724A}">
      <dsp:nvSpPr>
        <dsp:cNvPr id="0" name=""/>
        <dsp:cNvSpPr/>
      </dsp:nvSpPr>
      <dsp:spPr>
        <a:xfrm rot="4241951">
          <a:off x="5861342" y="1556104"/>
          <a:ext cx="2005501" cy="0"/>
        </a:xfrm>
        <a:custGeom>
          <a:avLst/>
          <a:gdLst/>
          <a:ahLst/>
          <a:cxnLst/>
          <a:rect l="0" t="0" r="0" b="0"/>
          <a:pathLst>
            <a:path>
              <a:moveTo>
                <a:pt x="0" y="0"/>
              </a:moveTo>
              <a:lnTo>
                <a:pt x="200550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2416C-A64B-4ABB-A8E9-74FDAB5E4641}">
      <dsp:nvSpPr>
        <dsp:cNvPr id="0" name=""/>
        <dsp:cNvSpPr/>
      </dsp:nvSpPr>
      <dsp:spPr>
        <a:xfrm>
          <a:off x="5623485" y="-289142"/>
          <a:ext cx="0" cy="993842"/>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42EE084-2AE0-4C93-93B4-A91888CE44ED}">
      <dsp:nvSpPr>
        <dsp:cNvPr id="0" name=""/>
        <dsp:cNvSpPr/>
      </dsp:nvSpPr>
      <dsp:spPr>
        <a:xfrm>
          <a:off x="5539728" y="-110841"/>
          <a:ext cx="167513" cy="198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736DE-A642-47F3-B8A5-D1BDFC719EB4}">
      <dsp:nvSpPr>
        <dsp:cNvPr id="0" name=""/>
        <dsp:cNvSpPr/>
      </dsp:nvSpPr>
      <dsp:spPr>
        <a:xfrm>
          <a:off x="7195529" y="1884702"/>
          <a:ext cx="1754482" cy="1235590"/>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1" anchor="ctr" anchorCtr="0">
          <a:noAutofit/>
        </a:bodyPr>
        <a:lstStyle/>
        <a:p>
          <a:pPr marL="0" lvl="0" indent="0" algn="ctr" defTabSz="1066800" rtl="1">
            <a:lnSpc>
              <a:spcPct val="90000"/>
            </a:lnSpc>
            <a:spcBef>
              <a:spcPct val="0"/>
            </a:spcBef>
            <a:spcAft>
              <a:spcPct val="35000"/>
            </a:spcAft>
            <a:buNone/>
          </a:pPr>
          <a:r>
            <a:rPr lang="ar-SA" sz="2400" kern="1200" noProof="0" dirty="0">
              <a:latin typeface="Arial" panose="020B0604020202020204" pitchFamily="34" charset="0"/>
              <a:ea typeface="Tahoma" panose="020B0604030504040204" pitchFamily="34" charset="0"/>
              <a:cs typeface="Arial" panose="020B0604020202020204" pitchFamily="34" charset="0"/>
            </a:rPr>
            <a:t>العمولة</a:t>
          </a:r>
        </a:p>
      </dsp:txBody>
      <dsp:txXfrm>
        <a:off x="7515750" y="2110217"/>
        <a:ext cx="1114040" cy="784560"/>
      </dsp:txXfrm>
    </dsp:sp>
    <dsp:sp modelId="{2D348450-F435-47C1-83A5-5650AECAF3D5}">
      <dsp:nvSpPr>
        <dsp:cNvPr id="0" name=""/>
        <dsp:cNvSpPr/>
      </dsp:nvSpPr>
      <dsp:spPr>
        <a:xfrm>
          <a:off x="6854380" y="2097383"/>
          <a:ext cx="2436781" cy="3294907"/>
        </a:xfrm>
        <a:prstGeom prst="rect">
          <a:avLst/>
        </a:prstGeom>
        <a:noFill/>
        <a:ln>
          <a:noFill/>
        </a:ln>
        <a:effectLst/>
      </dsp:spPr>
      <dsp:style>
        <a:lnRef idx="0">
          <a:scrgbClr r="0" g="0" b="0"/>
        </a:lnRef>
        <a:fillRef idx="0">
          <a:scrgbClr r="0" g="0" b="0"/>
        </a:fillRef>
        <a:effectRef idx="0">
          <a:scrgbClr r="0" g="0" b="0"/>
        </a:effectRef>
        <a:fontRef idx="minor"/>
      </dsp:style>
    </dsp:sp>
    <dsp:sp modelId="{25BE20F1-996E-4D8C-9310-93F733C3C12D}">
      <dsp:nvSpPr>
        <dsp:cNvPr id="0" name=""/>
        <dsp:cNvSpPr/>
      </dsp:nvSpPr>
      <dsp:spPr>
        <a:xfrm rot="17197181">
          <a:off x="8296116" y="1624914"/>
          <a:ext cx="1831686" cy="0"/>
        </a:xfrm>
        <a:custGeom>
          <a:avLst/>
          <a:gdLst/>
          <a:ahLst/>
          <a:cxnLst/>
          <a:rect l="0" t="0" r="0" b="0"/>
          <a:pathLst>
            <a:path>
              <a:moveTo>
                <a:pt x="0" y="0"/>
              </a:moveTo>
              <a:lnTo>
                <a:pt x="1831686"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029090-0A27-4A04-BAE0-515AE24DC7B3}">
      <dsp:nvSpPr>
        <dsp:cNvPr id="0" name=""/>
        <dsp:cNvSpPr/>
      </dsp:nvSpPr>
      <dsp:spPr>
        <a:xfrm>
          <a:off x="8072770" y="2389601"/>
          <a:ext cx="0" cy="1029658"/>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5DF175C-6058-41E8-9623-3F08407370A3}">
      <dsp:nvSpPr>
        <dsp:cNvPr id="0" name=""/>
        <dsp:cNvSpPr/>
      </dsp:nvSpPr>
      <dsp:spPr>
        <a:xfrm>
          <a:off x="7991955" y="3020701"/>
          <a:ext cx="161630" cy="2059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F3A73-914F-4691-8435-BA4D10EEB3FF}">
      <dsp:nvSpPr>
        <dsp:cNvPr id="0" name=""/>
        <dsp:cNvSpPr/>
      </dsp:nvSpPr>
      <dsp:spPr>
        <a:xfrm rot="10800000">
          <a:off x="9473906" y="0"/>
          <a:ext cx="1260287" cy="1494662"/>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1" anchor="ctr" anchorCtr="0">
          <a:noAutofit/>
        </a:bodyPr>
        <a:lstStyle/>
        <a:p>
          <a:pPr marL="0" lvl="0" indent="0" algn="ctr" defTabSz="1066800" rtl="1">
            <a:lnSpc>
              <a:spcPct val="90000"/>
            </a:lnSpc>
            <a:spcBef>
              <a:spcPct val="0"/>
            </a:spcBef>
            <a:spcAft>
              <a:spcPct val="35000"/>
            </a:spcAft>
            <a:buNone/>
          </a:pPr>
          <a:r>
            <a:rPr lang="ar-SA" sz="2400" kern="1200" noProof="0" dirty="0">
              <a:latin typeface="Arial" panose="020B0604020202020204" pitchFamily="34" charset="0"/>
              <a:ea typeface="Tahoma" panose="020B0604030504040204" pitchFamily="34" charset="0"/>
              <a:cs typeface="Arial" panose="020B0604020202020204" pitchFamily="34" charset="0"/>
            </a:rPr>
            <a:t>القسط</a:t>
          </a:r>
        </a:p>
      </dsp:txBody>
      <dsp:txXfrm rot="10800000">
        <a:off x="9725963" y="0"/>
        <a:ext cx="1008230" cy="1494662"/>
      </dsp:txXfrm>
    </dsp:sp>
    <dsp:sp modelId="{CC89ACFF-C45E-4801-86B1-E584F49CD85E}">
      <dsp:nvSpPr>
        <dsp:cNvPr id="0" name=""/>
        <dsp:cNvSpPr/>
      </dsp:nvSpPr>
      <dsp:spPr>
        <a:xfrm>
          <a:off x="9228850" y="-2487891"/>
          <a:ext cx="1750399" cy="3985765"/>
        </a:xfrm>
        <a:prstGeom prst="rect">
          <a:avLst/>
        </a:prstGeom>
        <a:noFill/>
        <a:ln>
          <a:noFill/>
        </a:ln>
        <a:effectLst/>
      </dsp:spPr>
      <dsp:style>
        <a:lnRef idx="0">
          <a:scrgbClr r="0" g="0" b="0"/>
        </a:lnRef>
        <a:fillRef idx="0">
          <a:scrgbClr r="0" g="0" b="0"/>
        </a:fillRef>
        <a:effectRef idx="0">
          <a:scrgbClr r="0" g="0" b="0"/>
        </a:effectRef>
        <a:fontRef idx="minor"/>
      </dsp:style>
    </dsp:sp>
    <dsp:sp modelId="{68AFD5A6-E273-4CAD-AC99-739CB47DC70C}">
      <dsp:nvSpPr>
        <dsp:cNvPr id="0" name=""/>
        <dsp:cNvSpPr/>
      </dsp:nvSpPr>
      <dsp:spPr>
        <a:xfrm>
          <a:off x="10104050" y="-277378"/>
          <a:ext cx="0" cy="1245551"/>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CB4E1E8-5D68-4A3F-90E6-CF0874C34276}">
      <dsp:nvSpPr>
        <dsp:cNvPr id="0" name=""/>
        <dsp:cNvSpPr/>
      </dsp:nvSpPr>
      <dsp:spPr>
        <a:xfrm>
          <a:off x="10045999" y="1605"/>
          <a:ext cx="116103" cy="2491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C3B90-E4A6-4B56-85BF-3A21E4D38CE5}">
      <dsp:nvSpPr>
        <dsp:cNvPr id="0" name=""/>
        <dsp:cNvSpPr/>
      </dsp:nvSpPr>
      <dsp:spPr>
        <a:xfrm>
          <a:off x="4780336" y="-101229"/>
          <a:ext cx="1792153" cy="121635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t>هلامية</a:t>
          </a:r>
        </a:p>
      </dsp:txBody>
      <dsp:txXfrm>
        <a:off x="4839713" y="-41852"/>
        <a:ext cx="1673399" cy="1097599"/>
      </dsp:txXfrm>
    </dsp:sp>
    <dsp:sp modelId="{046EFCA3-2A16-44B4-98C3-BCBBFB805FD6}">
      <dsp:nvSpPr>
        <dsp:cNvPr id="0" name=""/>
        <dsp:cNvSpPr/>
      </dsp:nvSpPr>
      <dsp:spPr>
        <a:xfrm>
          <a:off x="5961821" y="350150"/>
          <a:ext cx="3851624" cy="3851624"/>
        </a:xfrm>
        <a:custGeom>
          <a:avLst/>
          <a:gdLst/>
          <a:ahLst/>
          <a:cxnLst/>
          <a:rect l="0" t="0" r="0" b="0"/>
          <a:pathLst>
            <a:path>
              <a:moveTo>
                <a:pt x="634285" y="497277"/>
              </a:moveTo>
              <a:arcTo wR="1925812" hR="1925812" stAng="13673011" swAng="665366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C0AF156-0A75-47AD-8F2B-D740B31C3B35}">
      <dsp:nvSpPr>
        <dsp:cNvPr id="0" name=""/>
        <dsp:cNvSpPr/>
      </dsp:nvSpPr>
      <dsp:spPr>
        <a:xfrm>
          <a:off x="8521062" y="1608849"/>
          <a:ext cx="2500950" cy="143160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a:t>اللاملموسية</a:t>
          </a:r>
          <a:endParaRPr lang="ar-SA" sz="2800" kern="1200" dirty="0"/>
        </a:p>
      </dsp:txBody>
      <dsp:txXfrm>
        <a:off x="8590947" y="1678734"/>
        <a:ext cx="2361180" cy="1291833"/>
      </dsp:txXfrm>
    </dsp:sp>
    <dsp:sp modelId="{E8AD48DC-103F-4F00-93E0-0EA377BF492F}">
      <dsp:nvSpPr>
        <dsp:cNvPr id="0" name=""/>
        <dsp:cNvSpPr/>
      </dsp:nvSpPr>
      <dsp:spPr>
        <a:xfrm>
          <a:off x="5882356" y="994976"/>
          <a:ext cx="3851624" cy="3851624"/>
        </a:xfrm>
        <a:custGeom>
          <a:avLst/>
          <a:gdLst/>
          <a:ahLst/>
          <a:cxnLst/>
          <a:rect l="0" t="0" r="0" b="0"/>
          <a:pathLst>
            <a:path>
              <a:moveTo>
                <a:pt x="3845340" y="2081253"/>
              </a:moveTo>
              <a:arcTo wR="1925812" hR="1925812" stAng="277778" swAng="8107481"/>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3F78E4F-FBC2-4736-A7A1-01F3DD7CE267}">
      <dsp:nvSpPr>
        <dsp:cNvPr id="0" name=""/>
        <dsp:cNvSpPr/>
      </dsp:nvSpPr>
      <dsp:spPr>
        <a:xfrm>
          <a:off x="4523162" y="3596237"/>
          <a:ext cx="1792153" cy="152466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a:t>متجانسة</a:t>
          </a:r>
          <a:endParaRPr lang="ar-SA" sz="2800" kern="1200" dirty="0"/>
        </a:p>
      </dsp:txBody>
      <dsp:txXfrm>
        <a:off x="4597590" y="3670665"/>
        <a:ext cx="1643297" cy="1375811"/>
      </dsp:txXfrm>
    </dsp:sp>
    <dsp:sp modelId="{290609FF-DBD0-45DA-B3D7-06CA31B13A04}">
      <dsp:nvSpPr>
        <dsp:cNvPr id="0" name=""/>
        <dsp:cNvSpPr/>
      </dsp:nvSpPr>
      <dsp:spPr>
        <a:xfrm>
          <a:off x="1583023" y="574549"/>
          <a:ext cx="3851624" cy="3851624"/>
        </a:xfrm>
        <a:custGeom>
          <a:avLst/>
          <a:gdLst/>
          <a:ahLst/>
          <a:cxnLst/>
          <a:rect l="0" t="0" r="0" b="0"/>
          <a:pathLst>
            <a:path>
              <a:moveTo>
                <a:pt x="2913596" y="3579001"/>
              </a:moveTo>
              <a:arcTo wR="1925812" hR="1925812" stAng="3548496" swAng="6342187"/>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873529B-64D9-41A7-ABD1-126CEF06AB72}">
      <dsp:nvSpPr>
        <dsp:cNvPr id="0" name=""/>
        <dsp:cNvSpPr/>
      </dsp:nvSpPr>
      <dsp:spPr>
        <a:xfrm>
          <a:off x="537458" y="1732675"/>
          <a:ext cx="2133881" cy="124110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t>التلازم</a:t>
          </a:r>
        </a:p>
      </dsp:txBody>
      <dsp:txXfrm>
        <a:off x="598044" y="1793261"/>
        <a:ext cx="2012709" cy="1119935"/>
      </dsp:txXfrm>
    </dsp:sp>
    <dsp:sp modelId="{5DDF082A-685B-4045-BF76-92CD4FE8C04C}">
      <dsp:nvSpPr>
        <dsp:cNvPr id="0" name=""/>
        <dsp:cNvSpPr/>
      </dsp:nvSpPr>
      <dsp:spPr>
        <a:xfrm>
          <a:off x="1635181" y="162714"/>
          <a:ext cx="3851624" cy="3851624"/>
        </a:xfrm>
        <a:custGeom>
          <a:avLst/>
          <a:gdLst/>
          <a:ahLst/>
          <a:cxnLst/>
          <a:rect l="0" t="0" r="0" b="0"/>
          <a:pathLst>
            <a:path>
              <a:moveTo>
                <a:pt x="39562" y="1537461"/>
              </a:moveTo>
              <a:arcTo wR="1925812" hR="1925812" stAng="11498027" swAng="699985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2C683-61EE-4D84-8388-C58B12A88CA4}">
      <dsp:nvSpPr>
        <dsp:cNvPr id="0" name=""/>
        <dsp:cNvSpPr/>
      </dsp:nvSpPr>
      <dsp:spPr>
        <a:xfrm>
          <a:off x="5686091" y="4620180"/>
          <a:ext cx="755098" cy="719415"/>
        </a:xfrm>
        <a:custGeom>
          <a:avLst/>
          <a:gdLst/>
          <a:ahLst/>
          <a:cxnLst/>
          <a:rect l="0" t="0" r="0" b="0"/>
          <a:pathLst>
            <a:path>
              <a:moveTo>
                <a:pt x="0" y="0"/>
              </a:moveTo>
              <a:lnTo>
                <a:pt x="377549" y="0"/>
              </a:lnTo>
              <a:lnTo>
                <a:pt x="377549" y="719415"/>
              </a:lnTo>
              <a:lnTo>
                <a:pt x="755098" y="719415"/>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037567" y="4953814"/>
        <a:ext cx="52147" cy="52147"/>
      </dsp:txXfrm>
    </dsp:sp>
    <dsp:sp modelId="{FE53C550-3319-44F1-AD6B-FD485C8FD067}">
      <dsp:nvSpPr>
        <dsp:cNvPr id="0" name=""/>
        <dsp:cNvSpPr/>
      </dsp:nvSpPr>
      <dsp:spPr>
        <a:xfrm>
          <a:off x="5686091" y="3900765"/>
          <a:ext cx="755098" cy="719415"/>
        </a:xfrm>
        <a:custGeom>
          <a:avLst/>
          <a:gdLst/>
          <a:ahLst/>
          <a:cxnLst/>
          <a:rect l="0" t="0" r="0" b="0"/>
          <a:pathLst>
            <a:path>
              <a:moveTo>
                <a:pt x="0" y="719415"/>
              </a:moveTo>
              <a:lnTo>
                <a:pt x="377549" y="719415"/>
              </a:lnTo>
              <a:lnTo>
                <a:pt x="377549" y="0"/>
              </a:lnTo>
              <a:lnTo>
                <a:pt x="755098" y="0"/>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037567" y="4234399"/>
        <a:ext cx="52147" cy="52147"/>
      </dsp:txXfrm>
    </dsp:sp>
    <dsp:sp modelId="{649308E7-1FEF-4DD9-97B9-9364B7799CD8}">
      <dsp:nvSpPr>
        <dsp:cNvPr id="0" name=""/>
        <dsp:cNvSpPr/>
      </dsp:nvSpPr>
      <dsp:spPr>
        <a:xfrm>
          <a:off x="1155501" y="3181350"/>
          <a:ext cx="755098" cy="1438830"/>
        </a:xfrm>
        <a:custGeom>
          <a:avLst/>
          <a:gdLst/>
          <a:ahLst/>
          <a:cxnLst/>
          <a:rect l="0" t="0" r="0" b="0"/>
          <a:pathLst>
            <a:path>
              <a:moveTo>
                <a:pt x="0" y="0"/>
              </a:moveTo>
              <a:lnTo>
                <a:pt x="377549" y="0"/>
              </a:lnTo>
              <a:lnTo>
                <a:pt x="377549" y="1438830"/>
              </a:lnTo>
              <a:lnTo>
                <a:pt x="755098" y="1438830"/>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92427" y="3860142"/>
        <a:ext cx="81246" cy="81246"/>
      </dsp:txXfrm>
    </dsp:sp>
    <dsp:sp modelId="{774DFF75-A4D7-4EFE-A45B-1C94BFEE9610}">
      <dsp:nvSpPr>
        <dsp:cNvPr id="0" name=""/>
        <dsp:cNvSpPr/>
      </dsp:nvSpPr>
      <dsp:spPr>
        <a:xfrm>
          <a:off x="5686091" y="1742519"/>
          <a:ext cx="755098" cy="719415"/>
        </a:xfrm>
        <a:custGeom>
          <a:avLst/>
          <a:gdLst/>
          <a:ahLst/>
          <a:cxnLst/>
          <a:rect l="0" t="0" r="0" b="0"/>
          <a:pathLst>
            <a:path>
              <a:moveTo>
                <a:pt x="0" y="0"/>
              </a:moveTo>
              <a:lnTo>
                <a:pt x="377549" y="0"/>
              </a:lnTo>
              <a:lnTo>
                <a:pt x="377549" y="719415"/>
              </a:lnTo>
              <a:lnTo>
                <a:pt x="755098" y="719415"/>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037567" y="2076153"/>
        <a:ext cx="52147" cy="52147"/>
      </dsp:txXfrm>
    </dsp:sp>
    <dsp:sp modelId="{BAFCF227-91F2-46DE-87A4-ACE286E0645B}">
      <dsp:nvSpPr>
        <dsp:cNvPr id="0" name=""/>
        <dsp:cNvSpPr/>
      </dsp:nvSpPr>
      <dsp:spPr>
        <a:xfrm>
          <a:off x="5686091" y="1023103"/>
          <a:ext cx="755098" cy="719415"/>
        </a:xfrm>
        <a:custGeom>
          <a:avLst/>
          <a:gdLst/>
          <a:ahLst/>
          <a:cxnLst/>
          <a:rect l="0" t="0" r="0" b="0"/>
          <a:pathLst>
            <a:path>
              <a:moveTo>
                <a:pt x="0" y="719415"/>
              </a:moveTo>
              <a:lnTo>
                <a:pt x="377549" y="719415"/>
              </a:lnTo>
              <a:lnTo>
                <a:pt x="377549" y="0"/>
              </a:lnTo>
              <a:lnTo>
                <a:pt x="755098" y="0"/>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037567" y="1356737"/>
        <a:ext cx="52147" cy="52147"/>
      </dsp:txXfrm>
    </dsp:sp>
    <dsp:sp modelId="{D698A1B5-06C4-494E-B0CC-BA522273FA46}">
      <dsp:nvSpPr>
        <dsp:cNvPr id="0" name=""/>
        <dsp:cNvSpPr/>
      </dsp:nvSpPr>
      <dsp:spPr>
        <a:xfrm>
          <a:off x="1155501" y="1742519"/>
          <a:ext cx="755098" cy="1438830"/>
        </a:xfrm>
        <a:custGeom>
          <a:avLst/>
          <a:gdLst/>
          <a:ahLst/>
          <a:cxnLst/>
          <a:rect l="0" t="0" r="0" b="0"/>
          <a:pathLst>
            <a:path>
              <a:moveTo>
                <a:pt x="0" y="1438830"/>
              </a:moveTo>
              <a:lnTo>
                <a:pt x="377549" y="1438830"/>
              </a:lnTo>
              <a:lnTo>
                <a:pt x="377549" y="0"/>
              </a:lnTo>
              <a:lnTo>
                <a:pt x="755098" y="0"/>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92427" y="2421311"/>
        <a:ext cx="81246" cy="81246"/>
      </dsp:txXfrm>
    </dsp:sp>
    <dsp:sp modelId="{23F07391-DAED-41EC-A1EB-CBEEFDB1E100}">
      <dsp:nvSpPr>
        <dsp:cNvPr id="0" name=""/>
        <dsp:cNvSpPr/>
      </dsp:nvSpPr>
      <dsp:spPr>
        <a:xfrm rot="16200000">
          <a:off x="-2449148" y="2605817"/>
          <a:ext cx="6058234" cy="1151064"/>
        </a:xfrm>
        <a:prstGeom prst="rect">
          <a:avLst/>
        </a:prstGeom>
        <a:solidFill>
          <a:schemeClr val="accent3">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rgbClr val="FF0000"/>
              </a:solidFill>
            </a:rPr>
            <a:t>طرق تسعير الخدمات</a:t>
          </a:r>
        </a:p>
      </dsp:txBody>
      <dsp:txXfrm>
        <a:off x="-2449148" y="2605817"/>
        <a:ext cx="6058234" cy="1151064"/>
      </dsp:txXfrm>
    </dsp:sp>
    <dsp:sp modelId="{6A2245DB-8762-4490-96C8-4E6899B11B04}">
      <dsp:nvSpPr>
        <dsp:cNvPr id="0" name=""/>
        <dsp:cNvSpPr/>
      </dsp:nvSpPr>
      <dsp:spPr>
        <a:xfrm>
          <a:off x="1910599" y="1166986"/>
          <a:ext cx="3775491" cy="1151064"/>
        </a:xfrm>
        <a:prstGeom prst="rect">
          <a:avLst/>
        </a:prstGeom>
        <a:solidFill>
          <a:schemeClr val="accent3">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SA" sz="4100" b="1" kern="1200" dirty="0">
              <a:solidFill>
                <a:schemeClr val="tx1"/>
              </a:solidFill>
              <a:latin typeface="Arial" panose="020B0604020202020204" pitchFamily="34" charset="0"/>
              <a:cs typeface="Arial" panose="020B0604020202020204" pitchFamily="34" charset="0"/>
            </a:rPr>
            <a:t>التسعير حسب التكلفة</a:t>
          </a:r>
        </a:p>
      </dsp:txBody>
      <dsp:txXfrm>
        <a:off x="1910599" y="1166986"/>
        <a:ext cx="3775491" cy="1151064"/>
      </dsp:txXfrm>
    </dsp:sp>
    <dsp:sp modelId="{FBCE3826-4CBA-4AB4-BA6E-59C548A9D651}">
      <dsp:nvSpPr>
        <dsp:cNvPr id="0" name=""/>
        <dsp:cNvSpPr/>
      </dsp:nvSpPr>
      <dsp:spPr>
        <a:xfrm>
          <a:off x="6441190" y="447571"/>
          <a:ext cx="3775491" cy="1151064"/>
        </a:xfrm>
        <a:prstGeom prst="rect">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SA" sz="4100" kern="1200" dirty="0">
              <a:latin typeface="Arial" panose="020B0604020202020204" pitchFamily="34" charset="0"/>
              <a:cs typeface="Arial" panose="020B0604020202020204" pitchFamily="34" charset="0"/>
            </a:rPr>
            <a:t>السعر موجه نحو الربح</a:t>
          </a:r>
        </a:p>
      </dsp:txBody>
      <dsp:txXfrm>
        <a:off x="6441190" y="447571"/>
        <a:ext cx="3775491" cy="1151064"/>
      </dsp:txXfrm>
    </dsp:sp>
    <dsp:sp modelId="{21B35527-2DB4-4486-A1A0-3F61BA148723}">
      <dsp:nvSpPr>
        <dsp:cNvPr id="0" name=""/>
        <dsp:cNvSpPr/>
      </dsp:nvSpPr>
      <dsp:spPr>
        <a:xfrm>
          <a:off x="6441190" y="1886402"/>
          <a:ext cx="3775491" cy="1151064"/>
        </a:xfrm>
        <a:prstGeom prst="rect">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SA" sz="4100" kern="1200" dirty="0">
              <a:latin typeface="Arial" panose="020B0604020202020204" pitchFamily="34" charset="0"/>
              <a:cs typeface="Arial" panose="020B0604020202020204" pitchFamily="34" charset="0"/>
            </a:rPr>
            <a:t>الأسعار المراقبة من قبل الحكومة</a:t>
          </a:r>
        </a:p>
      </dsp:txBody>
      <dsp:txXfrm>
        <a:off x="6441190" y="1886402"/>
        <a:ext cx="3775491" cy="1151064"/>
      </dsp:txXfrm>
    </dsp:sp>
    <dsp:sp modelId="{409F51A3-2FFC-49E6-87D5-D2772F597F1D}">
      <dsp:nvSpPr>
        <dsp:cNvPr id="0" name=""/>
        <dsp:cNvSpPr/>
      </dsp:nvSpPr>
      <dsp:spPr>
        <a:xfrm>
          <a:off x="1910599" y="4044648"/>
          <a:ext cx="3775491" cy="1151064"/>
        </a:xfrm>
        <a:prstGeom prst="rect">
          <a:avLst/>
        </a:prstGeom>
        <a:solidFill>
          <a:schemeClr val="accent3">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SA" sz="4100" b="1" kern="1200" dirty="0">
              <a:solidFill>
                <a:schemeClr val="tx1"/>
              </a:solidFill>
              <a:latin typeface="Arial" panose="020B0604020202020204" pitchFamily="34" charset="0"/>
              <a:cs typeface="Arial" panose="020B0604020202020204" pitchFamily="34" charset="0"/>
            </a:rPr>
            <a:t>التسعير حسب السوق</a:t>
          </a:r>
        </a:p>
      </dsp:txBody>
      <dsp:txXfrm>
        <a:off x="1910599" y="4044648"/>
        <a:ext cx="3775491" cy="1151064"/>
      </dsp:txXfrm>
    </dsp:sp>
    <dsp:sp modelId="{3656D37B-074C-4B09-82F1-0E4B10F46A02}">
      <dsp:nvSpPr>
        <dsp:cNvPr id="0" name=""/>
        <dsp:cNvSpPr/>
      </dsp:nvSpPr>
      <dsp:spPr>
        <a:xfrm>
          <a:off x="6441190" y="3325233"/>
          <a:ext cx="3775491" cy="1151064"/>
        </a:xfrm>
        <a:prstGeom prst="rect">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SA" sz="4100" kern="1200" dirty="0">
              <a:latin typeface="Arial" panose="020B0604020202020204" pitchFamily="34" charset="0"/>
              <a:cs typeface="Arial" panose="020B0604020202020204" pitchFamily="34" charset="0"/>
            </a:rPr>
            <a:t>السعر موجه نحو المنافسة</a:t>
          </a:r>
        </a:p>
      </dsp:txBody>
      <dsp:txXfrm>
        <a:off x="6441190" y="3325233"/>
        <a:ext cx="3775491" cy="1151064"/>
      </dsp:txXfrm>
    </dsp:sp>
    <dsp:sp modelId="{A98B14BD-F6C9-45E6-A117-00CC739C809D}">
      <dsp:nvSpPr>
        <dsp:cNvPr id="0" name=""/>
        <dsp:cNvSpPr/>
      </dsp:nvSpPr>
      <dsp:spPr>
        <a:xfrm>
          <a:off x="6441190" y="4764063"/>
          <a:ext cx="3775491" cy="1151064"/>
        </a:xfrm>
        <a:prstGeom prst="rect">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SA" sz="4100" kern="1200" dirty="0">
              <a:latin typeface="Arial" panose="020B0604020202020204" pitchFamily="34" charset="0"/>
              <a:cs typeface="Arial" panose="020B0604020202020204" pitchFamily="34" charset="0"/>
            </a:rPr>
            <a:t>السعر الموجه نحو المستهلك</a:t>
          </a:r>
        </a:p>
      </dsp:txBody>
      <dsp:txXfrm>
        <a:off x="6441190" y="4764063"/>
        <a:ext cx="3775491" cy="1151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466A-B9C0-4629-A3E3-B6BB90ACE231}">
      <dsp:nvSpPr>
        <dsp:cNvPr id="0" name=""/>
        <dsp:cNvSpPr/>
      </dsp:nvSpPr>
      <dsp:spPr>
        <a:xfrm>
          <a:off x="4546541" y="-188320"/>
          <a:ext cx="2058674" cy="1428643"/>
        </a:xfrm>
        <a:prstGeom prst="roundRect">
          <a:avLst/>
        </a:prstGeom>
        <a:solidFill>
          <a:schemeClr val="accent1">
            <a:alpha val="9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التسعير المرن المتفاوت</a:t>
          </a:r>
        </a:p>
      </dsp:txBody>
      <dsp:txXfrm>
        <a:off x="4616282" y="-118579"/>
        <a:ext cx="1919192" cy="1289161"/>
      </dsp:txXfrm>
    </dsp:sp>
    <dsp:sp modelId="{FA0EBCBF-84CD-4E62-B753-9B7EF1B23BC3}">
      <dsp:nvSpPr>
        <dsp:cNvPr id="0" name=""/>
        <dsp:cNvSpPr/>
      </dsp:nvSpPr>
      <dsp:spPr>
        <a:xfrm>
          <a:off x="5876599" y="-26372"/>
          <a:ext cx="5316754" cy="5316754"/>
        </a:xfrm>
        <a:custGeom>
          <a:avLst/>
          <a:gdLst/>
          <a:ahLst/>
          <a:cxnLst/>
          <a:rect l="0" t="0" r="0" b="0"/>
          <a:pathLst>
            <a:path>
              <a:moveTo>
                <a:pt x="749235" y="808472"/>
              </a:moveTo>
              <a:arcTo wR="2658377" hR="2658377" stAng="13445830" swAng="4014180"/>
            </a:path>
          </a:pathLst>
        </a:custGeom>
        <a:noFill/>
        <a:ln w="9525" cap="rnd" cmpd="sng" algn="ctr">
          <a:solidFill>
            <a:schemeClr val="accent1">
              <a:shade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3756910-CDC5-4516-BB70-EB4CCAD78C8B}">
      <dsp:nvSpPr>
        <dsp:cNvPr id="0" name=""/>
        <dsp:cNvSpPr/>
      </dsp:nvSpPr>
      <dsp:spPr>
        <a:xfrm>
          <a:off x="8570077" y="161035"/>
          <a:ext cx="2451976" cy="924814"/>
        </a:xfrm>
        <a:prstGeom prst="roundRect">
          <a:avLst/>
        </a:prstGeom>
        <a:solidFill>
          <a:schemeClr val="accent1">
            <a:alpha val="90000"/>
            <a:hueOff val="0"/>
            <a:satOff val="0"/>
            <a:lumOff val="0"/>
            <a:alphaOff val="-4444"/>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الحسومات السعرية</a:t>
          </a:r>
        </a:p>
      </dsp:txBody>
      <dsp:txXfrm>
        <a:off x="8615223" y="206181"/>
        <a:ext cx="2361684" cy="834522"/>
      </dsp:txXfrm>
    </dsp:sp>
    <dsp:sp modelId="{486B3F91-79D9-4CF2-AD47-53CD353DD4B4}">
      <dsp:nvSpPr>
        <dsp:cNvPr id="0" name=""/>
        <dsp:cNvSpPr/>
      </dsp:nvSpPr>
      <dsp:spPr>
        <a:xfrm>
          <a:off x="4793532" y="-2286547"/>
          <a:ext cx="5316754" cy="5316754"/>
        </a:xfrm>
        <a:custGeom>
          <a:avLst/>
          <a:gdLst/>
          <a:ahLst/>
          <a:cxnLst/>
          <a:rect l="0" t="0" r="0" b="0"/>
          <a:pathLst>
            <a:path>
              <a:moveTo>
                <a:pt x="5217193" y="3379092"/>
              </a:moveTo>
              <a:arcTo wR="2658377" hR="2658377" stAng="943824" swAng="883783"/>
            </a:path>
          </a:pathLst>
        </a:custGeom>
        <a:noFill/>
        <a:ln w="9525" cap="rnd" cmpd="sng" algn="ctr">
          <a:solidFill>
            <a:schemeClr val="accent1">
              <a:shade val="90000"/>
              <a:hueOff val="-57224"/>
              <a:satOff val="-6246"/>
              <a:lumOff val="505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A573291-A0E5-4DDC-A7A3-6BDF14096D65}">
      <dsp:nvSpPr>
        <dsp:cNvPr id="0" name=""/>
        <dsp:cNvSpPr/>
      </dsp:nvSpPr>
      <dsp:spPr>
        <a:xfrm>
          <a:off x="8625394" y="1725451"/>
          <a:ext cx="2450592" cy="1008224"/>
        </a:xfrm>
        <a:prstGeom prst="roundRect">
          <a:avLst/>
        </a:prstGeom>
        <a:solidFill>
          <a:schemeClr val="accent1">
            <a:alpha val="90000"/>
            <a:hueOff val="0"/>
            <a:satOff val="0"/>
            <a:lumOff val="0"/>
            <a:alphaOff val="-8889"/>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التسعير المكفول</a:t>
          </a:r>
        </a:p>
      </dsp:txBody>
      <dsp:txXfrm>
        <a:off x="8674611" y="1774668"/>
        <a:ext cx="2352158" cy="909790"/>
      </dsp:txXfrm>
    </dsp:sp>
    <dsp:sp modelId="{C89691DD-2D95-449D-A19B-FB50352587B7}">
      <dsp:nvSpPr>
        <dsp:cNvPr id="0" name=""/>
        <dsp:cNvSpPr/>
      </dsp:nvSpPr>
      <dsp:spPr>
        <a:xfrm>
          <a:off x="4691581" y="820763"/>
          <a:ext cx="5316754" cy="5316754"/>
        </a:xfrm>
        <a:custGeom>
          <a:avLst/>
          <a:gdLst/>
          <a:ahLst/>
          <a:cxnLst/>
          <a:rect l="0" t="0" r="0" b="0"/>
          <a:pathLst>
            <a:path>
              <a:moveTo>
                <a:pt x="5211895" y="1919111"/>
              </a:moveTo>
              <a:arcTo wR="2658377" hR="2658377" stAng="20631228" swAng="820159"/>
            </a:path>
          </a:pathLst>
        </a:custGeom>
        <a:noFill/>
        <a:ln w="9525" cap="rnd" cmpd="sng" algn="ctr">
          <a:solidFill>
            <a:schemeClr val="accent1">
              <a:shade val="90000"/>
              <a:hueOff val="-114449"/>
              <a:satOff val="-12492"/>
              <a:lumOff val="10115"/>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DE7B4FC-B990-463D-B4B0-45B351391ABB}">
      <dsp:nvSpPr>
        <dsp:cNvPr id="0" name=""/>
        <dsp:cNvSpPr/>
      </dsp:nvSpPr>
      <dsp:spPr>
        <a:xfrm>
          <a:off x="8812562" y="3370705"/>
          <a:ext cx="2259300" cy="868176"/>
        </a:xfrm>
        <a:prstGeom prst="roundRect">
          <a:avLst/>
        </a:prstGeom>
        <a:solidFill>
          <a:schemeClr val="accent1">
            <a:alpha val="90000"/>
            <a:hueOff val="0"/>
            <a:satOff val="0"/>
            <a:lumOff val="0"/>
            <a:alphaOff val="-13333"/>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أسعار الجودة المرتفعة</a:t>
          </a:r>
        </a:p>
      </dsp:txBody>
      <dsp:txXfrm>
        <a:off x="8854943" y="3413086"/>
        <a:ext cx="2174538" cy="783414"/>
      </dsp:txXfrm>
    </dsp:sp>
    <dsp:sp modelId="{DE75A683-6168-46D2-AF7B-B40D8C851AF4}">
      <dsp:nvSpPr>
        <dsp:cNvPr id="0" name=""/>
        <dsp:cNvSpPr/>
      </dsp:nvSpPr>
      <dsp:spPr>
        <a:xfrm>
          <a:off x="4832628" y="325149"/>
          <a:ext cx="5316754" cy="5316754"/>
        </a:xfrm>
        <a:custGeom>
          <a:avLst/>
          <a:gdLst/>
          <a:ahLst/>
          <a:cxnLst/>
          <a:rect l="0" t="0" r="0" b="0"/>
          <a:pathLst>
            <a:path>
              <a:moveTo>
                <a:pt x="4997381" y="3921717"/>
              </a:moveTo>
              <a:arcTo wR="2658377" hR="2658377" stAng="1702459" swAng="1154831"/>
            </a:path>
          </a:pathLst>
        </a:custGeom>
        <a:noFill/>
        <a:ln w="9525" cap="rnd" cmpd="sng" algn="ctr">
          <a:solidFill>
            <a:schemeClr val="accent1">
              <a:shade val="90000"/>
              <a:hueOff val="-171673"/>
              <a:satOff val="-18739"/>
              <a:lumOff val="15172"/>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B933646-7F58-4E00-9E7B-058229E2D2DF}">
      <dsp:nvSpPr>
        <dsp:cNvPr id="0" name=""/>
        <dsp:cNvSpPr/>
      </dsp:nvSpPr>
      <dsp:spPr>
        <a:xfrm>
          <a:off x="7938314" y="4953392"/>
          <a:ext cx="2057260" cy="989721"/>
        </a:xfrm>
        <a:prstGeom prst="roundRect">
          <a:avLst/>
        </a:prstGeom>
        <a:solidFill>
          <a:schemeClr val="accent1">
            <a:alpha val="90000"/>
            <a:hueOff val="0"/>
            <a:satOff val="0"/>
            <a:lumOff val="0"/>
            <a:alphaOff val="-17778"/>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أسعار القيادة الخاسرة</a:t>
          </a:r>
        </a:p>
      </dsp:txBody>
      <dsp:txXfrm>
        <a:off x="7986628" y="5001706"/>
        <a:ext cx="1960632" cy="893093"/>
      </dsp:txXfrm>
    </dsp:sp>
    <dsp:sp modelId="{90C47A49-A677-419C-84A7-F646C3148964}">
      <dsp:nvSpPr>
        <dsp:cNvPr id="0" name=""/>
        <dsp:cNvSpPr/>
      </dsp:nvSpPr>
      <dsp:spPr>
        <a:xfrm>
          <a:off x="6422877" y="680240"/>
          <a:ext cx="5316754" cy="5316754"/>
        </a:xfrm>
        <a:custGeom>
          <a:avLst/>
          <a:gdLst/>
          <a:ahLst/>
          <a:cxnLst/>
          <a:rect l="0" t="0" r="0" b="0"/>
          <a:pathLst>
            <a:path>
              <a:moveTo>
                <a:pt x="2102475" y="5257981"/>
              </a:moveTo>
              <a:arcTo wR="2658377" hR="2658377" stAng="6124223" swAng="3143462"/>
            </a:path>
          </a:pathLst>
        </a:custGeom>
        <a:noFill/>
        <a:ln w="9525" cap="rnd" cmpd="sng" algn="ctr">
          <a:solidFill>
            <a:schemeClr val="accent1">
              <a:shade val="90000"/>
              <a:hueOff val="-228898"/>
              <a:satOff val="-24985"/>
              <a:lumOff val="2023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33E06D2-20CC-41C7-9188-43C86FAB8222}">
      <dsp:nvSpPr>
        <dsp:cNvPr id="0" name=""/>
        <dsp:cNvSpPr/>
      </dsp:nvSpPr>
      <dsp:spPr>
        <a:xfrm>
          <a:off x="4842296" y="4026591"/>
          <a:ext cx="1830111" cy="1649268"/>
        </a:xfrm>
        <a:prstGeom prst="roundRect">
          <a:avLst/>
        </a:prstGeom>
        <a:solidFill>
          <a:schemeClr val="accent1">
            <a:alpha val="90000"/>
            <a:hueOff val="0"/>
            <a:satOff val="0"/>
            <a:lumOff val="0"/>
            <a:alphaOff val="-22222"/>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الأسعار التفاوضية</a:t>
          </a:r>
        </a:p>
      </dsp:txBody>
      <dsp:txXfrm>
        <a:off x="4922807" y="4107102"/>
        <a:ext cx="1669089" cy="1488246"/>
      </dsp:txXfrm>
    </dsp:sp>
    <dsp:sp modelId="{B587A6C3-F351-4E6B-AF24-CA4814D2BE06}">
      <dsp:nvSpPr>
        <dsp:cNvPr id="0" name=""/>
        <dsp:cNvSpPr/>
      </dsp:nvSpPr>
      <dsp:spPr>
        <a:xfrm>
          <a:off x="-127868" y="792406"/>
          <a:ext cx="5316754" cy="5316754"/>
        </a:xfrm>
        <a:custGeom>
          <a:avLst/>
          <a:gdLst/>
          <a:ahLst/>
          <a:cxnLst/>
          <a:rect l="0" t="0" r="0" b="0"/>
          <a:pathLst>
            <a:path>
              <a:moveTo>
                <a:pt x="4960849" y="3987133"/>
              </a:moveTo>
              <a:arcTo wR="2658377" hR="2658377" stAng="1799354" swAng="2429748"/>
            </a:path>
          </a:pathLst>
        </a:custGeom>
        <a:noFill/>
        <a:ln w="9525" cap="rnd" cmpd="sng" algn="ctr">
          <a:solidFill>
            <a:schemeClr val="accent1">
              <a:shade val="90000"/>
              <a:hueOff val="-286122"/>
              <a:satOff val="-31231"/>
              <a:lumOff val="2528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966203C-92FD-4AC1-8828-5ED0295023C3}">
      <dsp:nvSpPr>
        <dsp:cNvPr id="0" name=""/>
        <dsp:cNvSpPr/>
      </dsp:nvSpPr>
      <dsp:spPr>
        <a:xfrm>
          <a:off x="1750368" y="4981682"/>
          <a:ext cx="2145044" cy="980967"/>
        </a:xfrm>
        <a:prstGeom prst="roundRect">
          <a:avLst/>
        </a:prstGeom>
        <a:solidFill>
          <a:schemeClr val="accent1">
            <a:alpha val="90000"/>
            <a:hueOff val="0"/>
            <a:satOff val="0"/>
            <a:lumOff val="0"/>
            <a:alphaOff val="-26667"/>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التسعير المهني</a:t>
          </a:r>
        </a:p>
      </dsp:txBody>
      <dsp:txXfrm>
        <a:off x="1798255" y="5029569"/>
        <a:ext cx="2049270" cy="885193"/>
      </dsp:txXfrm>
    </dsp:sp>
    <dsp:sp modelId="{429C7CED-FA88-4892-886C-616ED8C87DE0}">
      <dsp:nvSpPr>
        <dsp:cNvPr id="0" name=""/>
        <dsp:cNvSpPr/>
      </dsp:nvSpPr>
      <dsp:spPr>
        <a:xfrm>
          <a:off x="445030" y="-247756"/>
          <a:ext cx="5316754" cy="5316754"/>
        </a:xfrm>
        <a:custGeom>
          <a:avLst/>
          <a:gdLst/>
          <a:ahLst/>
          <a:cxnLst/>
          <a:rect l="0" t="0" r="0" b="0"/>
          <a:pathLst>
            <a:path>
              <a:moveTo>
                <a:pt x="1973154" y="5226925"/>
              </a:moveTo>
              <a:arcTo wR="2658377" hR="2658377" stAng="6296231" swAng="1251413"/>
            </a:path>
          </a:pathLst>
        </a:custGeom>
        <a:noFill/>
        <a:ln w="9525" cap="rnd" cmpd="sng" algn="ctr">
          <a:solidFill>
            <a:schemeClr val="accent1">
              <a:shade val="90000"/>
              <a:hueOff val="-343347"/>
              <a:satOff val="-37477"/>
              <a:lumOff val="30345"/>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9552122-99F6-4953-98F8-5E2F171E3830}">
      <dsp:nvSpPr>
        <dsp:cNvPr id="0" name=""/>
        <dsp:cNvSpPr/>
      </dsp:nvSpPr>
      <dsp:spPr>
        <a:xfrm>
          <a:off x="260900" y="3581760"/>
          <a:ext cx="2221195" cy="979379"/>
        </a:xfrm>
        <a:prstGeom prst="roundRect">
          <a:avLst/>
        </a:prstGeom>
        <a:solidFill>
          <a:schemeClr val="accent1">
            <a:alpha val="90000"/>
            <a:hueOff val="0"/>
            <a:satOff val="0"/>
            <a:lumOff val="0"/>
            <a:alphaOff val="-31111"/>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أسعار المكانة الاجتماعية</a:t>
          </a:r>
        </a:p>
      </dsp:txBody>
      <dsp:txXfrm>
        <a:off x="308709" y="3629569"/>
        <a:ext cx="2125577" cy="883761"/>
      </dsp:txXfrm>
    </dsp:sp>
    <dsp:sp modelId="{982084FE-2C96-4410-8636-7D18D416F78E}">
      <dsp:nvSpPr>
        <dsp:cNvPr id="0" name=""/>
        <dsp:cNvSpPr/>
      </dsp:nvSpPr>
      <dsp:spPr>
        <a:xfrm>
          <a:off x="999704" y="-235408"/>
          <a:ext cx="5316754" cy="5316754"/>
        </a:xfrm>
        <a:custGeom>
          <a:avLst/>
          <a:gdLst/>
          <a:ahLst/>
          <a:cxnLst/>
          <a:rect l="0" t="0" r="0" b="0"/>
          <a:pathLst>
            <a:path>
              <a:moveTo>
                <a:pt x="261481" y="3808099"/>
              </a:moveTo>
              <a:arcTo wR="2658377" hR="2658377" stAng="9262458" swAng="1283907"/>
            </a:path>
          </a:pathLst>
        </a:custGeom>
        <a:noFill/>
        <a:ln w="9525" cap="rnd" cmpd="sng" algn="ctr">
          <a:solidFill>
            <a:schemeClr val="accent1">
              <a:shade val="90000"/>
              <a:hueOff val="-400571"/>
              <a:satOff val="-43724"/>
              <a:lumOff val="35402"/>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19F25FB-3DE1-466A-BA7E-CD0CEDB7CB6A}">
      <dsp:nvSpPr>
        <dsp:cNvPr id="0" name=""/>
        <dsp:cNvSpPr/>
      </dsp:nvSpPr>
      <dsp:spPr>
        <a:xfrm>
          <a:off x="103333" y="1723146"/>
          <a:ext cx="1913045" cy="885735"/>
        </a:xfrm>
        <a:prstGeom prst="roundRect">
          <a:avLst/>
        </a:prstGeom>
        <a:solidFill>
          <a:schemeClr val="accent1">
            <a:alpha val="90000"/>
            <a:hueOff val="0"/>
            <a:satOff val="0"/>
            <a:lumOff val="0"/>
            <a:alphaOff val="-35556"/>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الأسعار الفردية</a:t>
          </a:r>
        </a:p>
      </dsp:txBody>
      <dsp:txXfrm>
        <a:off x="146571" y="1766384"/>
        <a:ext cx="1826569" cy="799259"/>
      </dsp:txXfrm>
    </dsp:sp>
    <dsp:sp modelId="{93C22273-2B0E-4863-9A2D-D2CB23A4F5BE}">
      <dsp:nvSpPr>
        <dsp:cNvPr id="0" name=""/>
        <dsp:cNvSpPr/>
      </dsp:nvSpPr>
      <dsp:spPr>
        <a:xfrm>
          <a:off x="801440" y="396921"/>
          <a:ext cx="5316754" cy="5316754"/>
        </a:xfrm>
        <a:custGeom>
          <a:avLst/>
          <a:gdLst/>
          <a:ahLst/>
          <a:cxnLst/>
          <a:rect l="0" t="0" r="0" b="0"/>
          <a:pathLst>
            <a:path>
              <a:moveTo>
                <a:pt x="361711" y="1319610"/>
              </a:moveTo>
              <a:arcTo wR="2658377" hR="2658377" stAng="12614320" swAng="972923"/>
            </a:path>
          </a:pathLst>
        </a:custGeom>
        <a:noFill/>
        <a:ln w="9525" cap="rnd" cmpd="sng" algn="ctr">
          <a:solidFill>
            <a:schemeClr val="accent1">
              <a:shade val="90000"/>
              <a:hueOff val="-457796"/>
              <a:satOff val="-49970"/>
              <a:lumOff val="4046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0735184-0EB3-4063-9A2C-F7BFC90BBC81}">
      <dsp:nvSpPr>
        <dsp:cNvPr id="0" name=""/>
        <dsp:cNvSpPr/>
      </dsp:nvSpPr>
      <dsp:spPr>
        <a:xfrm>
          <a:off x="862566" y="189374"/>
          <a:ext cx="2054050" cy="933810"/>
        </a:xfrm>
        <a:prstGeom prst="roundRect">
          <a:avLst/>
        </a:prstGeom>
        <a:solidFill>
          <a:schemeClr val="accent1">
            <a:alpha val="90000"/>
            <a:hueOff val="0"/>
            <a:satOff val="0"/>
            <a:lumOff val="0"/>
            <a:alpha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Arial" panose="020B0604020202020204" pitchFamily="34" charset="0"/>
              <a:cs typeface="Arial" panose="020B0604020202020204" pitchFamily="34" charset="0"/>
            </a:rPr>
            <a:t>المزادات التنافسية</a:t>
          </a:r>
        </a:p>
      </dsp:txBody>
      <dsp:txXfrm>
        <a:off x="908151" y="234959"/>
        <a:ext cx="1962880" cy="842640"/>
      </dsp:txXfrm>
    </dsp:sp>
    <dsp:sp modelId="{4ED9CCB9-D9EB-4335-92D7-438EC2595B1B}">
      <dsp:nvSpPr>
        <dsp:cNvPr id="0" name=""/>
        <dsp:cNvSpPr/>
      </dsp:nvSpPr>
      <dsp:spPr>
        <a:xfrm>
          <a:off x="205653" y="112986"/>
          <a:ext cx="5316754" cy="5316754"/>
        </a:xfrm>
        <a:custGeom>
          <a:avLst/>
          <a:gdLst/>
          <a:ahLst/>
          <a:cxnLst/>
          <a:rect l="0" t="0" r="0" b="0"/>
          <a:pathLst>
            <a:path>
              <a:moveTo>
                <a:pt x="2048761" y="70842"/>
              </a:moveTo>
              <a:arcTo wR="2658377" hR="2658377" stAng="15404582" swAng="3120625"/>
            </a:path>
          </a:pathLst>
        </a:custGeom>
        <a:noFill/>
        <a:ln w="9525" cap="rnd" cmpd="sng" algn="ctr">
          <a:solidFill>
            <a:schemeClr val="accent1">
              <a:shade val="90000"/>
              <a:hueOff val="-515020"/>
              <a:satOff val="-56216"/>
              <a:lumOff val="4551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الجدول الزمني السداسي"/>
  <dgm:desc val="يتم استخدامه لإظهار قائمة الأحداث بترتيب زمني. يحتوي المربع غير المرئي على الوصف بينما يتم عرض التاريخ بالسداسي، باستثناء العقدة الأولى والأخيرة حيث يتم عرض التاريخ في شكل منزل. يمكنه عرض مقدار كبير من النص بتنسيق تاريخ متوسط الطول."/>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A89CC476-2C5A-4FD8-9B76-D2EE647424F7}" type="uaqdatetime1">
              <a:rPr lang="ar-SA" smtClean="0">
                <a:latin typeface="Tahoma" panose="020B0604030504040204" pitchFamily="34" charset="0"/>
                <a:ea typeface="Tahoma" panose="020B0604030504040204" pitchFamily="34" charset="0"/>
                <a:cs typeface="Tahoma" panose="020B0604030504040204" pitchFamily="34" charset="0"/>
              </a:rPr>
              <a:t>03/02/43</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تذييل الصفحة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70354338-D2CE-4AD9-88CC-F07324AF15B9}"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537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90271CF9-D828-4812-A2BC-4AE69473271B}" type="uaqdatetime1">
              <a:rPr lang="ar-SA" smtClean="0"/>
              <a:pPr/>
              <a:t>03/02/43</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0394154B-F4A3-483A-917E-306EE56506CE}" type="slidenum">
              <a:rPr lang="ar-SA" smtClean="0"/>
              <a:pPr algn="l"/>
              <a:t>‹#›</a:t>
            </a:fld>
            <a:endParaRPr lang="ar-SA" dirty="0"/>
          </a:p>
        </p:txBody>
      </p:sp>
    </p:spTree>
    <p:extLst>
      <p:ext uri="{BB962C8B-B14F-4D97-AF65-F5344CB8AC3E}">
        <p14:creationId xmlns:p14="http://schemas.microsoft.com/office/powerpoint/2010/main" val="38912431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ea typeface="Tahoma" panose="020B0604030504040204" pitchFamily="34" charset="0"/>
            </a:endParaRPr>
          </a:p>
        </p:txBody>
      </p:sp>
      <p:sp>
        <p:nvSpPr>
          <p:cNvPr id="4" name="عنصر نائب لرقم الشريحة 3"/>
          <p:cNvSpPr>
            <a:spLocks noGrp="1"/>
          </p:cNvSpPr>
          <p:nvPr>
            <p:ph type="sldNum" sz="quarter" idx="10"/>
          </p:nvPr>
        </p:nvSpPr>
        <p:spPr/>
        <p:txBody>
          <a:bodyPr rtlCol="1"/>
          <a:lstStyle/>
          <a:p>
            <a:pPr algn="l" rtl="1"/>
            <a:fld id="{0394154B-F4A3-483A-917E-306EE56506CE}" type="slidenum">
              <a:rPr lang="ar-SA" smtClean="0">
                <a:ea typeface="Tahoma" panose="020B0604030504040204" pitchFamily="34" charset="0"/>
                <a:cs typeface="Tahoma" panose="020B0604030504040204" pitchFamily="34" charset="0"/>
              </a:rPr>
              <a:pPr algn="l" rtl="1"/>
              <a:t>1</a:t>
            </a:fld>
            <a:endParaRPr lang="ar-SA"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963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ea typeface="Tahoma" panose="020B0604030504040204" pitchFamily="34" charset="0"/>
            </a:endParaRPr>
          </a:p>
        </p:txBody>
      </p:sp>
      <p:sp>
        <p:nvSpPr>
          <p:cNvPr id="4" name="عنصر نائب لرقم الشريحة 3"/>
          <p:cNvSpPr>
            <a:spLocks noGrp="1"/>
          </p:cNvSpPr>
          <p:nvPr>
            <p:ph type="sldNum" sz="quarter" idx="10"/>
          </p:nvPr>
        </p:nvSpPr>
        <p:spPr/>
        <p:txBody>
          <a:bodyPr rtlCol="1"/>
          <a:lstStyle/>
          <a:p>
            <a:pPr algn="l" rtl="1"/>
            <a:fld id="{0394154B-F4A3-483A-917E-306EE56506CE}" type="slidenum">
              <a:rPr lang="ar-SA" smtClean="0">
                <a:ea typeface="Tahoma" panose="020B0604030504040204" pitchFamily="34" charset="0"/>
                <a:cs typeface="Tahoma" panose="020B0604030504040204" pitchFamily="34" charset="0"/>
              </a:rPr>
              <a:pPr algn="l" rtl="1"/>
              <a:t>3</a:t>
            </a:fld>
            <a:endParaRPr lang="ar-SA"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203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687388" y="2514600"/>
            <a:ext cx="8915399" cy="2262781"/>
          </a:xfrm>
        </p:spPr>
        <p:txBody>
          <a:bodyPr rtlCol="1" anchor="b">
            <a:normAutofit/>
          </a:bodyPr>
          <a:lstStyle>
            <a:lvl1pPr algn="r" rtl="1">
              <a:defRPr sz="54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flipH="1">
            <a:off x="687388" y="4777379"/>
            <a:ext cx="8915399" cy="1126283"/>
          </a:xfrm>
        </p:spPr>
        <p:txBody>
          <a:bodyPr rtlCol="1" anchor="t"/>
          <a:lstStyle>
            <a:lvl1pPr marL="0" indent="0" algn="r" rtl="1">
              <a:buNone/>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noProof="0"/>
              <a:t>انقر لتحرير نمط العنوان الفرعي للشكل الرئيسي</a:t>
            </a:r>
            <a:endParaRPr lang="ar-SA" noProof="0" dirty="0"/>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9F16A6BE-1777-4106-94EC-176E221D427E}"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شكل حر 6"/>
          <p:cNvSpPr/>
          <p:nvPr/>
        </p:nvSpPr>
        <p:spPr bwMode="auto">
          <a:xfrm flipH="1">
            <a:off x="10447348"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rtlCol="1"/>
          <a:lstStyle/>
          <a:p>
            <a:pPr algn="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6" name="عنصر نائب لرقم الشريحة 5"/>
          <p:cNvSpPr>
            <a:spLocks noGrp="1"/>
          </p:cNvSpPr>
          <p:nvPr>
            <p:ph type="sldNum" sz="quarter" idx="12"/>
          </p:nvPr>
        </p:nvSpPr>
        <p:spPr>
          <a:xfrm flipH="1">
            <a:off x="10880421" y="4529540"/>
            <a:ext cx="779767"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D57F1E4F-1CFF-5643-939E-217C01CDF565}"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9" y="609600"/>
            <a:ext cx="8915399" cy="3117040"/>
          </a:xfrm>
        </p:spPr>
        <p:txBody>
          <a:bodyPr rtlCol="1" anchor="ctr">
            <a:normAutofit/>
          </a:bodyPr>
          <a:lstStyle>
            <a:lvl1pPr algn="r" rtl="1">
              <a:defRPr sz="4800" b="0" cap="none">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687389" y="4354046"/>
            <a:ext cx="8915399" cy="1555864"/>
          </a:xfrm>
        </p:spPr>
        <p:txBody>
          <a:bodyPr rtlCol="1" anchor="ctr">
            <a:normAutofit/>
          </a:bodyPr>
          <a:lstStyle>
            <a:lvl1pPr marL="0" indent="0" algn="r" rtl="1">
              <a:buNone/>
              <a:defRPr sz="1800">
                <a:solidFill>
                  <a:schemeClr val="tx1">
                    <a:lumMod val="65000"/>
                    <a:lumOff val="35000"/>
                  </a:schemeClr>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a:t>انقر لتحرير أنماط نص الشكل الرئيسي</a:t>
            </a:r>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43F601C7-7B71-43D6-8EFA-511378C53A01}"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9" name="شكل حر 11"/>
          <p:cNvSpPr/>
          <p:nvPr/>
        </p:nvSpPr>
        <p:spPr bwMode="auto">
          <a:xfrm flipH="1" flipV="1">
            <a:off x="10607662"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6" name="عنصر نائب لرقم الشريحة 5"/>
          <p:cNvSpPr>
            <a:spLocks noGrp="1"/>
          </p:cNvSpPr>
          <p:nvPr>
            <p:ph type="sldNum" sz="quarter" idx="12"/>
          </p:nvPr>
        </p:nvSpPr>
        <p:spPr>
          <a:xfrm flipH="1">
            <a:off x="10880421" y="3244139"/>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948125" y="609600"/>
            <a:ext cx="8393926" cy="2895600"/>
          </a:xfrm>
        </p:spPr>
        <p:txBody>
          <a:bodyPr rtlCol="1" anchor="ctr">
            <a:normAutofit/>
          </a:bodyPr>
          <a:lstStyle>
            <a:lvl1pPr algn="r" rtl="1">
              <a:defRPr sz="4800" b="0" cap="none">
                <a:cs typeface="+mj-cs"/>
              </a:defRPr>
            </a:lvl1pPr>
          </a:lstStyle>
          <a:p>
            <a:pPr rtl="1"/>
            <a:r>
              <a:rPr lang="ar-SA" noProof="0"/>
              <a:t>انقر لتحرير نمط عنوان الشكل الرئيسي</a:t>
            </a:r>
            <a:endParaRPr lang="ar-SA" noProof="0" dirty="0"/>
          </a:p>
        </p:txBody>
      </p:sp>
      <p:sp>
        <p:nvSpPr>
          <p:cNvPr id="13" name="عنصر نائب للنص 9"/>
          <p:cNvSpPr>
            <a:spLocks noGrp="1"/>
          </p:cNvSpPr>
          <p:nvPr>
            <p:ph type="body" sz="quarter" idx="13"/>
          </p:nvPr>
        </p:nvSpPr>
        <p:spPr>
          <a:xfrm flipH="1">
            <a:off x="1380434" y="3505200"/>
            <a:ext cx="7536554" cy="381000"/>
          </a:xfrm>
        </p:spPr>
        <p:txBody>
          <a:bodyPr rtlCol="1" anchor="ctr">
            <a:noAutofit/>
          </a:bodyPr>
          <a:lstStyle>
            <a:lvl1pPr marL="0" indent="0" algn="r" rtl="1">
              <a:buFontTx/>
              <a:buNone/>
              <a:defRPr sz="1600">
                <a:solidFill>
                  <a:schemeClr val="tx1">
                    <a:lumMod val="50000"/>
                    <a:lumOff val="50000"/>
                  </a:schemeClr>
                </a:solidFill>
                <a:cs typeface="+mj-cs"/>
              </a:defRPr>
            </a:lvl1pPr>
            <a:lvl2pPr marL="457200" indent="0" algn="r" rtl="1">
              <a:buFontTx/>
              <a:buNone/>
              <a:defRPr/>
            </a:lvl2pPr>
            <a:lvl3pPr marL="914400" indent="0" algn="r" rtl="1">
              <a:buFontTx/>
              <a:buNone/>
              <a:defRPr/>
            </a:lvl3pPr>
            <a:lvl4pPr marL="1371600" indent="0" algn="r" rtl="1">
              <a:buFontTx/>
              <a:buNone/>
              <a:defRPr/>
            </a:lvl4pPr>
            <a:lvl5pPr marL="1828800" indent="0" algn="r" rtl="1">
              <a:buFontTx/>
              <a:buNone/>
              <a:defRPr/>
            </a:lvl5pPr>
          </a:lstStyle>
          <a:p>
            <a:pPr lvl="0" rtl="1"/>
            <a:r>
              <a:rPr lang="ar-SA" noProof="0"/>
              <a:t>انقر لتحرير أنماط نص الشكل الرئيسي</a:t>
            </a:r>
          </a:p>
        </p:txBody>
      </p:sp>
      <p:sp>
        <p:nvSpPr>
          <p:cNvPr id="3" name="عنصر نائب للنص 2"/>
          <p:cNvSpPr>
            <a:spLocks noGrp="1"/>
          </p:cNvSpPr>
          <p:nvPr>
            <p:ph type="body" idx="1"/>
          </p:nvPr>
        </p:nvSpPr>
        <p:spPr>
          <a:xfrm flipH="1">
            <a:off x="687389" y="4354046"/>
            <a:ext cx="8915399" cy="1555864"/>
          </a:xfrm>
        </p:spPr>
        <p:txBody>
          <a:bodyPr rtlCol="1" anchor="ctr">
            <a:normAutofit/>
          </a:bodyPr>
          <a:lstStyle>
            <a:lvl1pPr marL="0" indent="0" algn="r" rtl="1">
              <a:buNone/>
              <a:defRPr sz="1800">
                <a:solidFill>
                  <a:schemeClr val="tx1">
                    <a:lumMod val="65000"/>
                    <a:lumOff val="35000"/>
                  </a:schemeClr>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a:t>انقر لتحرير أنماط نص الشكل الرئيسي</a:t>
            </a:r>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449580AF-C351-4BEE-AA8D-4996859286EE}"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11" name="شكل حر 11"/>
          <p:cNvSpPr/>
          <p:nvPr/>
        </p:nvSpPr>
        <p:spPr bwMode="auto">
          <a:xfrm flipH="1" flipV="1">
            <a:off x="10607662"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6" name="عنصر نائب لرقم الشريحة 5"/>
          <p:cNvSpPr>
            <a:spLocks noGrp="1"/>
          </p:cNvSpPr>
          <p:nvPr>
            <p:ph type="sldNum" sz="quarter" idx="12"/>
          </p:nvPr>
        </p:nvSpPr>
        <p:spPr>
          <a:xfrm flipH="1">
            <a:off x="10880421" y="3244139"/>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
        <p:nvSpPr>
          <p:cNvPr id="14" name="مربع النص 13"/>
          <p:cNvSpPr txBox="1"/>
          <p:nvPr/>
        </p:nvSpPr>
        <p:spPr>
          <a:xfrm flipH="1">
            <a:off x="9114748" y="648005"/>
            <a:ext cx="609600" cy="584776"/>
          </a:xfrm>
          <a:prstGeom prst="rect">
            <a:avLst/>
          </a:prstGeom>
        </p:spPr>
        <p:txBody>
          <a:bodyPr vert="horz" lIns="91440" tIns="45720" rIns="91440" bIns="45720" rtlCol="1" anchor="ctr">
            <a:noAutofit/>
          </a:bodyPr>
          <a:lstStyle/>
          <a:p>
            <a:pPr lvl="0" algn="r" rtl="1"/>
            <a:r>
              <a:rPr lang="ar-SA" sz="8000" noProof="0" dirty="0">
                <a:ln w="3175" cmpd="sng">
                  <a:noFill/>
                </a:ln>
                <a:solidFill>
                  <a:schemeClr val="accent1"/>
                </a:solidFill>
                <a:effectLst/>
                <a:latin typeface="Tahoma" panose="020B0604030504040204" pitchFamily="34" charset="0"/>
                <a:cs typeface="+mj-cs"/>
              </a:rPr>
              <a:t>“</a:t>
            </a:r>
          </a:p>
        </p:txBody>
      </p:sp>
      <p:sp>
        <p:nvSpPr>
          <p:cNvPr id="15" name="مربع نص 14"/>
          <p:cNvSpPr txBox="1"/>
          <p:nvPr/>
        </p:nvSpPr>
        <p:spPr>
          <a:xfrm flipH="1">
            <a:off x="467548" y="2905306"/>
            <a:ext cx="609600" cy="584776"/>
          </a:xfrm>
          <a:prstGeom prst="rect">
            <a:avLst/>
          </a:prstGeom>
        </p:spPr>
        <p:txBody>
          <a:bodyPr vert="horz" lIns="91440" tIns="45720" rIns="91440" bIns="45720" rtlCol="1" anchor="ctr">
            <a:noAutofit/>
          </a:bodyPr>
          <a:lstStyle/>
          <a:p>
            <a:pPr lvl="0" algn="r" rtl="1"/>
            <a:r>
              <a:rPr lang="ar-SA" sz="8000" noProof="0" dirty="0">
                <a:ln w="3175" cmpd="sng">
                  <a:noFill/>
                </a:ln>
                <a:solidFill>
                  <a:schemeClr val="accent1"/>
                </a:solidFill>
                <a:effectLst/>
                <a:latin typeface="Tahoma" panose="020B0604030504040204" pitchFamily="34" charset="0"/>
                <a:cs typeface="+mj-cs"/>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7" y="2438400"/>
            <a:ext cx="8915400" cy="2724845"/>
          </a:xfrm>
        </p:spPr>
        <p:txBody>
          <a:bodyPr rtlCol="1" anchor="b">
            <a:normAutofit/>
          </a:bodyPr>
          <a:lstStyle>
            <a:lvl1pPr algn="r" rtl="1">
              <a:defRPr sz="4800" b="0">
                <a:cs typeface="+mj-cs"/>
              </a:defRPr>
            </a:lvl1pPr>
          </a:lstStyle>
          <a:p>
            <a:pPr rtl="1"/>
            <a:r>
              <a:rPr lang="ar-SA" noProof="0"/>
              <a:t>انقر لتحرير نمط عنوان الشكل الرئيسي</a:t>
            </a:r>
            <a:endParaRPr lang="ar-SA" noProof="0" dirty="0"/>
          </a:p>
        </p:txBody>
      </p:sp>
      <p:sp>
        <p:nvSpPr>
          <p:cNvPr id="4" name="عنصر نائب للنص 3"/>
          <p:cNvSpPr>
            <a:spLocks noGrp="1"/>
          </p:cNvSpPr>
          <p:nvPr>
            <p:ph type="body" sz="half" idx="2"/>
          </p:nvPr>
        </p:nvSpPr>
        <p:spPr>
          <a:xfrm flipH="1">
            <a:off x="687387" y="5181600"/>
            <a:ext cx="8915400" cy="729622"/>
          </a:xfrm>
        </p:spPr>
        <p:txBody>
          <a:bodyPr vert="horz" lIns="91440" tIns="45720" rIns="91440" bIns="45720" rtlCol="1" anchor="t">
            <a:normAutofit/>
          </a:bodyPr>
          <a:lstStyle>
            <a:lvl1pPr algn="r" rtl="1">
              <a:buNone/>
              <a:defRPr lang="en-US">
                <a:solidFill>
                  <a:schemeClr val="tx1">
                    <a:lumMod val="65000"/>
                    <a:lumOff val="35000"/>
                  </a:schemeClr>
                </a:solidFill>
                <a:cs typeface="+mj-cs"/>
              </a:defRPr>
            </a:lvl1pPr>
          </a:lstStyle>
          <a:p>
            <a:pPr marL="0" lvl="0" indent="0" rtl="1">
              <a:buNone/>
            </a:pPr>
            <a:r>
              <a:rPr lang="ar-SA" noProof="0"/>
              <a:t>انقر لتحرير أنماط نص الشكل الرئيسي</a:t>
            </a:r>
          </a:p>
        </p:txBody>
      </p:sp>
      <p:sp>
        <p:nvSpPr>
          <p:cNvPr id="5" name="عنصر نائب للتاريخ 4"/>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718562A0-2800-4C80-B323-8E342971347B}" type="datetime1">
              <a:rPr lang="ar-SA" smtClean="0"/>
              <a:t>03/02/43</a:t>
            </a:fld>
            <a:endParaRPr lang="ar-SA" dirty="0"/>
          </a:p>
        </p:txBody>
      </p:sp>
      <p:sp>
        <p:nvSpPr>
          <p:cNvPr id="6" name="عنصر نائب للتذييل 5"/>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9" name="شكل حر 11"/>
          <p:cNvSpPr/>
          <p:nvPr/>
        </p:nvSpPr>
        <p:spPr bwMode="auto">
          <a:xfrm flipH="1" flipV="1">
            <a:off x="10607662"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7" name="عنصر نائب لرقم الشريحة 6"/>
          <p:cNvSpPr>
            <a:spLocks noGrp="1"/>
          </p:cNvSpPr>
          <p:nvPr>
            <p:ph type="sldNum" sz="quarter" idx="12"/>
          </p:nvPr>
        </p:nvSpPr>
        <p:spPr>
          <a:xfrm flipH="1">
            <a:off x="10880421" y="4983087"/>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اقتباس بطاقة اسم">
    <p:spTree>
      <p:nvGrpSpPr>
        <p:cNvPr id="1" name=""/>
        <p:cNvGrpSpPr/>
        <p:nvPr/>
      </p:nvGrpSpPr>
      <p:grpSpPr>
        <a:xfrm>
          <a:off x="0" y="0"/>
          <a:ext cx="0" cy="0"/>
          <a:chOff x="0" y="0"/>
          <a:chExt cx="0" cy="0"/>
        </a:xfrm>
      </p:grpSpPr>
      <p:sp>
        <p:nvSpPr>
          <p:cNvPr id="12" name="العنوان 1"/>
          <p:cNvSpPr>
            <a:spLocks noGrp="1"/>
          </p:cNvSpPr>
          <p:nvPr>
            <p:ph type="title"/>
          </p:nvPr>
        </p:nvSpPr>
        <p:spPr>
          <a:xfrm flipH="1">
            <a:off x="948125" y="609600"/>
            <a:ext cx="8393926" cy="2895600"/>
          </a:xfrm>
        </p:spPr>
        <p:txBody>
          <a:bodyPr rtlCol="1" anchor="ctr">
            <a:normAutofit/>
          </a:bodyPr>
          <a:lstStyle>
            <a:lvl1pPr algn="r" rtl="1">
              <a:defRPr sz="4800" b="0" cap="none">
                <a:cs typeface="+mj-cs"/>
              </a:defRPr>
            </a:lvl1pPr>
          </a:lstStyle>
          <a:p>
            <a:pPr rtl="1"/>
            <a:r>
              <a:rPr lang="ar-SA" noProof="0"/>
              <a:t>انقر لتحرير نمط عنوان الشكل الرئيسي</a:t>
            </a:r>
            <a:endParaRPr lang="ar-SA" noProof="0" dirty="0"/>
          </a:p>
        </p:txBody>
      </p:sp>
      <p:sp>
        <p:nvSpPr>
          <p:cNvPr id="21" name="عنصر نائب للنص 9"/>
          <p:cNvSpPr>
            <a:spLocks noGrp="1"/>
          </p:cNvSpPr>
          <p:nvPr>
            <p:ph type="body" sz="quarter" idx="13"/>
          </p:nvPr>
        </p:nvSpPr>
        <p:spPr>
          <a:xfrm flipH="1">
            <a:off x="687388" y="4343400"/>
            <a:ext cx="8915400" cy="838200"/>
          </a:xfrm>
        </p:spPr>
        <p:txBody>
          <a:bodyPr rtlCol="1" anchor="b">
            <a:noAutofit/>
          </a:bodyPr>
          <a:lstStyle>
            <a:lvl1pPr marL="0" indent="0" algn="r" rtl="1">
              <a:buFontTx/>
              <a:buNone/>
              <a:defRPr sz="2400">
                <a:solidFill>
                  <a:schemeClr val="accent1"/>
                </a:solidFill>
                <a:cs typeface="+mj-cs"/>
              </a:defRPr>
            </a:lvl1pPr>
            <a:lvl2pPr marL="457200" indent="0" algn="r" rtl="1">
              <a:buFontTx/>
              <a:buNone/>
              <a:defRPr/>
            </a:lvl2pPr>
            <a:lvl3pPr marL="914400" indent="0" algn="r" rtl="1">
              <a:buFontTx/>
              <a:buNone/>
              <a:defRPr/>
            </a:lvl3pPr>
            <a:lvl4pPr marL="1371600" indent="0" algn="r" rtl="1">
              <a:buFontTx/>
              <a:buNone/>
              <a:defRPr/>
            </a:lvl4pPr>
            <a:lvl5pPr marL="1828800" indent="0" algn="r" rtl="1">
              <a:buFontTx/>
              <a:buNone/>
              <a:defRPr/>
            </a:lvl5pPr>
          </a:lstStyle>
          <a:p>
            <a:pPr lvl="0" rtl="1"/>
            <a:r>
              <a:rPr lang="ar-SA" noProof="0"/>
              <a:t>انقر لتحرير أنماط نص الشكل الرئيسي</a:t>
            </a:r>
          </a:p>
        </p:txBody>
      </p:sp>
      <p:sp>
        <p:nvSpPr>
          <p:cNvPr id="4" name="عنصر نائب للنص 3"/>
          <p:cNvSpPr>
            <a:spLocks noGrp="1"/>
          </p:cNvSpPr>
          <p:nvPr>
            <p:ph type="body" sz="half" idx="2"/>
          </p:nvPr>
        </p:nvSpPr>
        <p:spPr>
          <a:xfrm flipH="1">
            <a:off x="687387" y="5181600"/>
            <a:ext cx="8915400" cy="729622"/>
          </a:xfrm>
        </p:spPr>
        <p:txBody>
          <a:bodyPr vert="horz" lIns="91440" tIns="45720" rIns="91440" bIns="45720" rtlCol="1" anchor="t">
            <a:normAutofit/>
          </a:bodyPr>
          <a:lstStyle>
            <a:lvl1pPr algn="r" rtl="1">
              <a:buNone/>
              <a:defRPr lang="en-US">
                <a:solidFill>
                  <a:schemeClr val="tx1">
                    <a:lumMod val="65000"/>
                    <a:lumOff val="35000"/>
                  </a:schemeClr>
                </a:solidFill>
                <a:cs typeface="+mj-cs"/>
              </a:defRPr>
            </a:lvl1pPr>
          </a:lstStyle>
          <a:p>
            <a:pPr marL="0" lvl="0" indent="0" rtl="1">
              <a:buNone/>
            </a:pPr>
            <a:r>
              <a:rPr lang="ar-SA" noProof="0"/>
              <a:t>انقر لتحرير أنماط نص الشكل الرئيسي</a:t>
            </a:r>
          </a:p>
        </p:txBody>
      </p:sp>
      <p:sp>
        <p:nvSpPr>
          <p:cNvPr id="5" name="عنصر نائب للتاريخ 4"/>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7AD24AC6-7E13-4315-AEC9-48DE42AECD98}" type="datetime1">
              <a:rPr lang="ar-SA" smtClean="0"/>
              <a:t>03/02/43</a:t>
            </a:fld>
            <a:endParaRPr lang="ar-SA" dirty="0"/>
          </a:p>
        </p:txBody>
      </p:sp>
      <p:sp>
        <p:nvSpPr>
          <p:cNvPr id="6" name="عنصر نائب للتذييل 5"/>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11" name="شكل حر 11"/>
          <p:cNvSpPr/>
          <p:nvPr/>
        </p:nvSpPr>
        <p:spPr bwMode="auto">
          <a:xfrm flipH="1" flipV="1">
            <a:off x="10607662"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7" name="عنصر نائب لرقم الشريحة 6"/>
          <p:cNvSpPr>
            <a:spLocks noGrp="1"/>
          </p:cNvSpPr>
          <p:nvPr>
            <p:ph type="sldNum" sz="quarter" idx="12"/>
          </p:nvPr>
        </p:nvSpPr>
        <p:spPr>
          <a:xfrm flipH="1">
            <a:off x="10880421" y="4983087"/>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
        <p:nvSpPr>
          <p:cNvPr id="17" name="مربع نص 16"/>
          <p:cNvSpPr txBox="1"/>
          <p:nvPr/>
        </p:nvSpPr>
        <p:spPr>
          <a:xfrm flipH="1">
            <a:off x="9114748" y="648005"/>
            <a:ext cx="609600" cy="584776"/>
          </a:xfrm>
          <a:prstGeom prst="rect">
            <a:avLst/>
          </a:prstGeom>
        </p:spPr>
        <p:txBody>
          <a:bodyPr vert="horz" lIns="91440" tIns="45720" rIns="91440" bIns="45720" rtlCol="1" anchor="ctr">
            <a:noAutofit/>
          </a:bodyPr>
          <a:lstStyle/>
          <a:p>
            <a:pPr lvl="0" algn="r" rtl="1"/>
            <a:r>
              <a:rPr lang="ar-SA" sz="8000" noProof="0" dirty="0">
                <a:ln w="3175" cmpd="sng">
                  <a:noFill/>
                </a:ln>
                <a:solidFill>
                  <a:schemeClr val="accent1"/>
                </a:solidFill>
                <a:effectLst/>
                <a:latin typeface="Tahoma" panose="020B0604030504040204" pitchFamily="34" charset="0"/>
                <a:cs typeface="+mj-cs"/>
              </a:rPr>
              <a:t>“</a:t>
            </a:r>
          </a:p>
        </p:txBody>
      </p:sp>
      <p:sp>
        <p:nvSpPr>
          <p:cNvPr id="18" name="مربع النص 17"/>
          <p:cNvSpPr txBox="1"/>
          <p:nvPr/>
        </p:nvSpPr>
        <p:spPr>
          <a:xfrm flipH="1">
            <a:off x="467548" y="2905306"/>
            <a:ext cx="609600" cy="584776"/>
          </a:xfrm>
          <a:prstGeom prst="rect">
            <a:avLst/>
          </a:prstGeom>
        </p:spPr>
        <p:txBody>
          <a:bodyPr vert="horz" lIns="91440" tIns="45720" rIns="91440" bIns="45720" rtlCol="1" anchor="ctr">
            <a:noAutofit/>
          </a:bodyPr>
          <a:lstStyle/>
          <a:p>
            <a:pPr lvl="0" algn="r" rtl="1"/>
            <a:r>
              <a:rPr lang="ar-SA" sz="8000" noProof="0" dirty="0">
                <a:ln w="3175" cmpd="sng">
                  <a:noFill/>
                </a:ln>
                <a:solidFill>
                  <a:schemeClr val="accent1"/>
                </a:solidFill>
                <a:effectLst/>
                <a:latin typeface="Tahoma" panose="020B0604030504040204" pitchFamily="34" charset="0"/>
                <a:cs typeface="+mj-cs"/>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9" y="627407"/>
            <a:ext cx="8915399" cy="2880020"/>
          </a:xfrm>
        </p:spPr>
        <p:txBody>
          <a:bodyPr rtlCol="1" anchor="ctr">
            <a:normAutofit/>
          </a:bodyPr>
          <a:lstStyle>
            <a:lvl1pPr algn="r" rtl="1">
              <a:defRPr sz="4800" b="0">
                <a:cs typeface="+mj-cs"/>
              </a:defRPr>
            </a:lvl1pPr>
          </a:lstStyle>
          <a:p>
            <a:pPr rtl="1"/>
            <a:r>
              <a:rPr lang="ar-SA" noProof="0"/>
              <a:t>انقر لتحرير نمط عنوان الشكل الرئيسي</a:t>
            </a:r>
            <a:endParaRPr lang="ar-SA" noProof="0" dirty="0"/>
          </a:p>
        </p:txBody>
      </p:sp>
      <p:sp>
        <p:nvSpPr>
          <p:cNvPr id="21" name="عنصر نائب للنص 9"/>
          <p:cNvSpPr>
            <a:spLocks noGrp="1"/>
          </p:cNvSpPr>
          <p:nvPr>
            <p:ph type="body" sz="quarter" idx="13"/>
          </p:nvPr>
        </p:nvSpPr>
        <p:spPr>
          <a:xfrm flipH="1">
            <a:off x="687388" y="4343400"/>
            <a:ext cx="8915400" cy="838200"/>
          </a:xfrm>
        </p:spPr>
        <p:txBody>
          <a:bodyPr rtlCol="1" anchor="b">
            <a:noAutofit/>
          </a:bodyPr>
          <a:lstStyle>
            <a:lvl1pPr marL="0" indent="0" algn="r" rtl="1">
              <a:buFontTx/>
              <a:buNone/>
              <a:defRPr sz="2400">
                <a:solidFill>
                  <a:schemeClr val="accent1"/>
                </a:solidFill>
                <a:cs typeface="+mj-cs"/>
              </a:defRPr>
            </a:lvl1pPr>
            <a:lvl2pPr marL="457200" indent="0" algn="r" rtl="1">
              <a:buFontTx/>
              <a:buNone/>
              <a:defRPr/>
            </a:lvl2pPr>
            <a:lvl3pPr marL="914400" indent="0" algn="r" rtl="1">
              <a:buFontTx/>
              <a:buNone/>
              <a:defRPr/>
            </a:lvl3pPr>
            <a:lvl4pPr marL="1371600" indent="0" algn="r" rtl="1">
              <a:buFontTx/>
              <a:buNone/>
              <a:defRPr/>
            </a:lvl4pPr>
            <a:lvl5pPr marL="1828800" indent="0" algn="r" rtl="1">
              <a:buFontTx/>
              <a:buNone/>
              <a:defRPr/>
            </a:lvl5pPr>
          </a:lstStyle>
          <a:p>
            <a:pPr lvl="0" rtl="1"/>
            <a:r>
              <a:rPr lang="ar-SA" noProof="0"/>
              <a:t>انقر لتحرير أنماط نص الشكل الرئيسي</a:t>
            </a:r>
          </a:p>
        </p:txBody>
      </p:sp>
      <p:sp>
        <p:nvSpPr>
          <p:cNvPr id="4" name="عنصر نائب للنص 3"/>
          <p:cNvSpPr>
            <a:spLocks noGrp="1"/>
          </p:cNvSpPr>
          <p:nvPr>
            <p:ph type="body" sz="half" idx="2"/>
          </p:nvPr>
        </p:nvSpPr>
        <p:spPr>
          <a:xfrm flipH="1">
            <a:off x="687387" y="5181600"/>
            <a:ext cx="8915400" cy="729622"/>
          </a:xfrm>
        </p:spPr>
        <p:txBody>
          <a:bodyPr vert="horz" lIns="91440" tIns="45720" rIns="91440" bIns="45720" rtlCol="1" anchor="t">
            <a:normAutofit/>
          </a:bodyPr>
          <a:lstStyle>
            <a:lvl1pPr algn="r" rtl="1">
              <a:buNone/>
              <a:defRPr lang="en-US">
                <a:solidFill>
                  <a:schemeClr val="tx1">
                    <a:lumMod val="65000"/>
                    <a:lumOff val="35000"/>
                  </a:schemeClr>
                </a:solidFill>
                <a:cs typeface="+mj-cs"/>
              </a:defRPr>
            </a:lvl1pPr>
          </a:lstStyle>
          <a:p>
            <a:pPr marL="0" lvl="0" indent="0" rtl="1">
              <a:buNone/>
            </a:pPr>
            <a:r>
              <a:rPr lang="ar-SA" noProof="0"/>
              <a:t>انقر لتحرير أنماط نص الشكل الرئيسي</a:t>
            </a:r>
          </a:p>
        </p:txBody>
      </p:sp>
      <p:sp>
        <p:nvSpPr>
          <p:cNvPr id="5" name="عنصر نائب للتاريخ 4"/>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D0C83B67-FD97-46A9-B9B2-222AC40D54DA}" type="datetime1">
              <a:rPr lang="ar-SA" smtClean="0"/>
              <a:t>03/02/43</a:t>
            </a:fld>
            <a:endParaRPr lang="ar-SA" dirty="0"/>
          </a:p>
        </p:txBody>
      </p:sp>
      <p:sp>
        <p:nvSpPr>
          <p:cNvPr id="6" name="عنصر نائب للتذييل 5"/>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9" name="شكل حر 11"/>
          <p:cNvSpPr/>
          <p:nvPr/>
        </p:nvSpPr>
        <p:spPr bwMode="auto">
          <a:xfrm flipH="1" flipV="1">
            <a:off x="10607662"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7" name="عنصر نائب لرقم الشريحة 6"/>
          <p:cNvSpPr>
            <a:spLocks noGrp="1"/>
          </p:cNvSpPr>
          <p:nvPr>
            <p:ph type="sldNum" sz="quarter" idx="12"/>
          </p:nvPr>
        </p:nvSpPr>
        <p:spPr>
          <a:xfrm flipH="1">
            <a:off x="10880421" y="4983087"/>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9" y="624110"/>
            <a:ext cx="8911687" cy="1280890"/>
          </a:xfrm>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H="1" flipV="1">
            <a:off x="687388" y="2133600"/>
            <a:ext cx="8915400" cy="3886200"/>
          </a:xfrm>
        </p:spPr>
        <p:txBody>
          <a:bodyPr vert="eaVert" rtlCol="1" anchor="t"/>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9E717F74-08F5-451B-9515-A6811A9E514B}"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8"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6" name="عنصر نائب لرقم الشريحة 5"/>
          <p:cNvSpPr>
            <a:spLocks noGrp="1"/>
          </p:cNvSpPr>
          <p:nvPr>
            <p:ph type="sldNum" sz="quarter" idx="12"/>
          </p:nvPr>
        </p:nvSpPr>
        <p:spPr>
          <a:xfrm flipH="1">
            <a:off x="10880421" y="787782"/>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flipH="1" flipV="1">
            <a:off x="689587" y="627405"/>
            <a:ext cx="2207601" cy="5283817"/>
          </a:xfrm>
        </p:spPr>
        <p:txBody>
          <a:bodyPr vert="eaVert" rtlCol="1" anchor="ctr"/>
          <a:lstStyle>
            <a:lvl1pPr algn="r" rtl="1">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V="1">
            <a:off x="3125788" y="627405"/>
            <a:ext cx="6477000" cy="5283817"/>
          </a:xfrm>
        </p:spPr>
        <p:txBody>
          <a:bodyPr vert="eaVert" rtlCol="1"/>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6C05A3E7-BCFB-46C7-B0A3-5396FFE43388}"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dirty="0"/>
          </a:p>
        </p:txBody>
      </p:sp>
      <p:sp>
        <p:nvSpPr>
          <p:cNvPr id="8"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6" name="عنصر نائب لرقم الشريحة 5"/>
          <p:cNvSpPr>
            <a:spLocks noGrp="1"/>
          </p:cNvSpPr>
          <p:nvPr>
            <p:ph type="sldNum" sz="quarter" idx="12"/>
          </p:nvPr>
        </p:nvSpPr>
        <p:spPr>
          <a:xfrm flipH="1">
            <a:off x="10880421" y="787782"/>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8" y="624110"/>
            <a:ext cx="8911687" cy="128089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flipH="1">
            <a:off x="687388" y="2133600"/>
            <a:ext cx="8915400" cy="377762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B92785F8-0341-462E-85AD-97B114545797}"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8"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6" name="عنصر نائب لرقم الشريحة 5"/>
          <p:cNvSpPr>
            <a:spLocks noGrp="1"/>
          </p:cNvSpPr>
          <p:nvPr>
            <p:ph type="sldNum" sz="quarter" idx="12"/>
          </p:nvPr>
        </p:nvSpPr>
        <p:spPr>
          <a:xfrm flipH="1">
            <a:off x="10880421" y="787782"/>
            <a:ext cx="779767"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D57F1E4F-1CFF-5643-939E-217C01CDF565}"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9" y="2058750"/>
            <a:ext cx="8915399" cy="1468800"/>
          </a:xfrm>
        </p:spPr>
        <p:txBody>
          <a:bodyPr rtlCol="1" anchor="b"/>
          <a:lstStyle>
            <a:lvl1pPr algn="r" rtl="1">
              <a:defRPr sz="4000" b="0" cap="none">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687389" y="3530129"/>
            <a:ext cx="8915399" cy="860400"/>
          </a:xfrm>
        </p:spPr>
        <p:txBody>
          <a:bodyPr rtlCol="1" anchor="t"/>
          <a:lstStyle>
            <a:lvl1pPr marL="0" indent="0" algn="r" rtl="1">
              <a:buNone/>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a:t>انقر لتحرير أنماط نص الشكل الرئيسي</a:t>
            </a:r>
          </a:p>
        </p:txBody>
      </p:sp>
      <p:sp>
        <p:nvSpPr>
          <p:cNvPr id="4" name="عنصر نائب للتاريخ 3"/>
          <p:cNvSpPr>
            <a:spLocks noGrp="1"/>
          </p:cNvSpPr>
          <p:nvPr>
            <p:ph type="dt" sz="half" idx="10"/>
          </p:nvPr>
        </p:nvSpPr>
        <p:spPr>
          <a:xfrm flipH="1">
            <a:off x="684105" y="6130437"/>
            <a:ext cx="1146283" cy="37039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2FDB4870-947A-4436-B46D-812A7B185A91}" type="datetime1">
              <a:rPr lang="ar-SA" smtClean="0"/>
              <a:t>03/02/43</a:t>
            </a:fld>
            <a:endParaRPr lang="ar-SA" dirty="0"/>
          </a:p>
        </p:txBody>
      </p:sp>
      <p:sp>
        <p:nvSpPr>
          <p:cNvPr id="5" name="عنصر نائب للتذييل 4"/>
          <p:cNvSpPr>
            <a:spLocks noGrp="1"/>
          </p:cNvSpPr>
          <p:nvPr>
            <p:ph type="ftr" sz="quarter" idx="11"/>
          </p:nvPr>
        </p:nvSpPr>
        <p:spPr>
          <a:xfrm flipH="1">
            <a:off x="1982789" y="6135808"/>
            <a:ext cx="76199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9" name="شكل حر 11"/>
          <p:cNvSpPr/>
          <p:nvPr/>
        </p:nvSpPr>
        <p:spPr bwMode="auto">
          <a:xfrm flipH="1" flipV="1">
            <a:off x="10607662"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6" name="عنصر نائب لرقم الشريحة 5"/>
          <p:cNvSpPr>
            <a:spLocks noGrp="1"/>
          </p:cNvSpPr>
          <p:nvPr>
            <p:ph type="sldNum" sz="quarter" idx="12"/>
          </p:nvPr>
        </p:nvSpPr>
        <p:spPr>
          <a:xfrm flipH="1">
            <a:off x="10880421" y="3244139"/>
            <a:ext cx="779767"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D57F1E4F-1CFF-5643-939E-217C01CDF565}"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العنوان 7"/>
          <p:cNvSpPr>
            <a:spLocks noGrp="1"/>
          </p:cNvSpPr>
          <p:nvPr>
            <p:ph type="title"/>
          </p:nvPr>
        </p:nvSpPr>
        <p:spPr>
          <a:xfrm flipH="1">
            <a:off x="687389" y="624110"/>
            <a:ext cx="8911687" cy="128089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flipH="1">
            <a:off x="5288924" y="2133600"/>
            <a:ext cx="4313864" cy="3777622"/>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flipH="1">
            <a:off x="687389" y="2126222"/>
            <a:ext cx="4313864" cy="3777622"/>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a:xfrm flipH="1">
            <a:off x="684105" y="6130437"/>
            <a:ext cx="1146283" cy="37039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6FAFD05E-5FD4-4222-910A-E46A9C1568F3}" type="datetime1">
              <a:rPr lang="ar-SA" smtClean="0"/>
              <a:t>03/02/43</a:t>
            </a:fld>
            <a:endParaRPr lang="ar-SA" dirty="0"/>
          </a:p>
        </p:txBody>
      </p:sp>
      <p:sp>
        <p:nvSpPr>
          <p:cNvPr id="6" name="عنصر نائب للتذييل 5"/>
          <p:cNvSpPr>
            <a:spLocks noGrp="1"/>
          </p:cNvSpPr>
          <p:nvPr>
            <p:ph type="ftr" sz="quarter" idx="11"/>
          </p:nvPr>
        </p:nvSpPr>
        <p:spPr>
          <a:xfrm flipH="1">
            <a:off x="1982789" y="6135808"/>
            <a:ext cx="76199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10"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1" name="عنصر نائب لرقم الشريحة 5"/>
          <p:cNvSpPr>
            <a:spLocks noGrp="1"/>
          </p:cNvSpPr>
          <p:nvPr>
            <p:ph type="sldNum" sz="quarter" idx="12"/>
          </p:nvPr>
        </p:nvSpPr>
        <p:spPr>
          <a:xfrm flipH="1">
            <a:off x="10880421" y="787782"/>
            <a:ext cx="779767"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D57F1E4F-1CFF-5643-939E-217C01CDF565}" type="slidenum">
              <a:rPr lang="ar-SA" smtClean="0"/>
              <a:pPr algn="l"/>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العنوان 9"/>
          <p:cNvSpPr>
            <a:spLocks noGrp="1"/>
          </p:cNvSpPr>
          <p:nvPr>
            <p:ph type="title"/>
          </p:nvPr>
        </p:nvSpPr>
        <p:spPr>
          <a:xfrm flipH="1">
            <a:off x="687389" y="624110"/>
            <a:ext cx="8911687" cy="1280890"/>
          </a:xfrm>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5259895" y="1972703"/>
            <a:ext cx="3992732" cy="576262"/>
          </a:xfrm>
        </p:spPr>
        <p:txBody>
          <a:bodyPr rtlCol="1" anchor="b">
            <a:noAutofit/>
          </a:bodyPr>
          <a:lstStyle>
            <a:lvl1pPr marL="0" indent="0" algn="r" rtl="1">
              <a:buNone/>
              <a:defRPr sz="2400" b="0">
                <a:cs typeface="+mj-cs"/>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نص الشكل الرئيسي</a:t>
            </a:r>
          </a:p>
        </p:txBody>
      </p:sp>
      <p:sp>
        <p:nvSpPr>
          <p:cNvPr id="4" name="عنصر نائب للمحتوى 3"/>
          <p:cNvSpPr>
            <a:spLocks noGrp="1"/>
          </p:cNvSpPr>
          <p:nvPr>
            <p:ph sz="half" idx="2"/>
          </p:nvPr>
        </p:nvSpPr>
        <p:spPr>
          <a:xfrm flipH="1">
            <a:off x="5259895" y="2548966"/>
            <a:ext cx="4342893" cy="3354060"/>
          </a:xfrm>
        </p:spPr>
        <p:txBody>
          <a:bodyPr rtlCol="1">
            <a:normAutofit/>
          </a:bodyPr>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flipH="1">
            <a:off x="686371" y="1969475"/>
            <a:ext cx="3999001" cy="576262"/>
          </a:xfrm>
        </p:spPr>
        <p:txBody>
          <a:bodyPr rtlCol="1" anchor="b">
            <a:noAutofit/>
          </a:bodyPr>
          <a:lstStyle>
            <a:lvl1pPr marL="0" indent="0" algn="r" rtl="1">
              <a:buNone/>
              <a:defRPr sz="2400" b="0">
                <a:cs typeface="+mj-cs"/>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نص الشكل الرئيسي</a:t>
            </a:r>
          </a:p>
        </p:txBody>
      </p:sp>
      <p:sp>
        <p:nvSpPr>
          <p:cNvPr id="6" name="عنصر نائب للمحتوى 5"/>
          <p:cNvSpPr>
            <a:spLocks noGrp="1"/>
          </p:cNvSpPr>
          <p:nvPr>
            <p:ph sz="quarter" idx="4"/>
          </p:nvPr>
        </p:nvSpPr>
        <p:spPr>
          <a:xfrm flipH="1">
            <a:off x="686369" y="2545738"/>
            <a:ext cx="4338674" cy="3354060"/>
          </a:xfrm>
        </p:spPr>
        <p:txBody>
          <a:bodyPr rtlCol="1">
            <a:normAutofit/>
          </a:bodyPr>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E5D2D4CF-51B0-469C-9CCE-6F11B2DA40C1}" type="datetime1">
              <a:rPr lang="ar-SA" smtClean="0"/>
              <a:t>03/02/43</a:t>
            </a:fld>
            <a:endParaRPr lang="ar-SA" dirty="0"/>
          </a:p>
        </p:txBody>
      </p:sp>
      <p:sp>
        <p:nvSpPr>
          <p:cNvPr id="8" name="عنصر نائب للتذييل 7"/>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12"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13" name="عنصر نائب لرقم الشريحة 5"/>
          <p:cNvSpPr>
            <a:spLocks noGrp="1"/>
          </p:cNvSpPr>
          <p:nvPr>
            <p:ph type="sldNum" sz="quarter" idx="12"/>
          </p:nvPr>
        </p:nvSpPr>
        <p:spPr>
          <a:xfrm flipH="1">
            <a:off x="10880421" y="787782"/>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9" y="624110"/>
            <a:ext cx="8911687" cy="1280890"/>
          </a:xfrm>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6FECBE07-B463-4D75-84A3-4959D23AB345}" type="datetime1">
              <a:rPr lang="ar-SA" smtClean="0"/>
              <a:t>03/02/43</a:t>
            </a:fld>
            <a:endParaRPr lang="ar-SA" dirty="0"/>
          </a:p>
        </p:txBody>
      </p:sp>
      <p:sp>
        <p:nvSpPr>
          <p:cNvPr id="4" name="عنصر نائب للتذييل 3"/>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dirty="0"/>
          </a:p>
        </p:txBody>
      </p:sp>
      <p:sp>
        <p:nvSpPr>
          <p:cNvPr id="7"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5" name="عنصر نائب لرقم الشريحة 4"/>
          <p:cNvSpPr>
            <a:spLocks noGrp="1"/>
          </p:cNvSpPr>
          <p:nvPr>
            <p:ph type="sldNum" sz="quarter" idx="12"/>
          </p:nvPr>
        </p:nvSpPr>
        <p:spPr>
          <a:xfrm flipH="1">
            <a:off x="10880421" y="787782"/>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E71DF684-CD51-4F32-B2A0-73D5BA7B9957}" type="datetime1">
              <a:rPr lang="ar-SA" smtClean="0"/>
              <a:t>03/02/43</a:t>
            </a:fld>
            <a:endParaRPr lang="ar-SA" dirty="0"/>
          </a:p>
        </p:txBody>
      </p:sp>
      <p:sp>
        <p:nvSpPr>
          <p:cNvPr id="3" name="عنصر نائب للتذييل 2"/>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dirty="0"/>
          </a:p>
        </p:txBody>
      </p:sp>
      <p:sp>
        <p:nvSpPr>
          <p:cNvPr id="6"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4" name="عنصر نائب لرقم الشريحة 3"/>
          <p:cNvSpPr>
            <a:spLocks noGrp="1"/>
          </p:cNvSpPr>
          <p:nvPr>
            <p:ph type="sldNum" sz="quarter" idx="12"/>
          </p:nvPr>
        </p:nvSpPr>
        <p:spPr>
          <a:xfrm flipH="1">
            <a:off x="10880421" y="787782"/>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7589" y="446088"/>
            <a:ext cx="3505199" cy="976312"/>
          </a:xfrm>
        </p:spPr>
        <p:txBody>
          <a:bodyPr rtlCol="1" anchor="b"/>
          <a:lstStyle>
            <a:lvl1pPr algn="r" rtl="1">
              <a:defRPr sz="2000" b="0">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flipH="1">
            <a:off x="687388" y="446088"/>
            <a:ext cx="5181600" cy="5414963"/>
          </a:xfrm>
        </p:spPr>
        <p:txBody>
          <a:bodyPr rtlCol="1" anchor="ctr">
            <a:normAutofit/>
          </a:bodyPr>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a:r>
              <a:rPr lang="ar-SA" noProof="0"/>
              <a:t>انقر لتحرير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flipH="1">
            <a:off x="6097589" y="1598613"/>
            <a:ext cx="3505199" cy="4262436"/>
          </a:xfrm>
        </p:spPr>
        <p:txBody>
          <a:bodyPr rtlCol="1"/>
          <a:lstStyle>
            <a:lvl1pPr marL="0" indent="0" algn="r" rtl="1">
              <a:buNone/>
              <a:defRPr sz="14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نص الشكل الرئيسي</a:t>
            </a:r>
          </a:p>
        </p:txBody>
      </p:sp>
      <p:sp>
        <p:nvSpPr>
          <p:cNvPr id="5" name="عنصر نائب للتاريخ 4"/>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98567E8C-F97D-4B20-AFB3-EBC9E92D652D}" type="datetime1">
              <a:rPr lang="ar-SA" smtClean="0"/>
              <a:t>03/02/43</a:t>
            </a:fld>
            <a:endParaRPr lang="ar-SA" dirty="0"/>
          </a:p>
        </p:txBody>
      </p:sp>
      <p:sp>
        <p:nvSpPr>
          <p:cNvPr id="6" name="عنصر نائب للتذييل 5"/>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9" name="شكل حر 11"/>
          <p:cNvSpPr/>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7" name="عنصر نائب لرقم الشريحة 6"/>
          <p:cNvSpPr>
            <a:spLocks noGrp="1"/>
          </p:cNvSpPr>
          <p:nvPr>
            <p:ph type="sldNum" sz="quarter" idx="12"/>
          </p:nvPr>
        </p:nvSpPr>
        <p:spPr>
          <a:xfrm flipH="1">
            <a:off x="10880421" y="787782"/>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87387" y="4800600"/>
            <a:ext cx="8915400" cy="566738"/>
          </a:xfrm>
        </p:spPr>
        <p:txBody>
          <a:bodyPr rtlCol="1" anchor="b">
            <a:normAutofit/>
          </a:bodyPr>
          <a:lstStyle>
            <a:lvl1pPr algn="r" rtl="1">
              <a:defRPr sz="2400" b="0">
                <a:cs typeface="+mj-cs"/>
              </a:defRPr>
            </a:lvl1pPr>
          </a:lstStyle>
          <a:p>
            <a:pPr rtl="1"/>
            <a:r>
              <a:rPr lang="ar-SA" noProof="0"/>
              <a:t>انقر لتحرير نمط عنوان الشكل الرئيسي</a:t>
            </a:r>
            <a:endParaRPr lang="ar-SA" noProof="0" dirty="0"/>
          </a:p>
        </p:txBody>
      </p:sp>
      <p:sp>
        <p:nvSpPr>
          <p:cNvPr id="3" name="عنصر نائب للصورة 2"/>
          <p:cNvSpPr>
            <a:spLocks noGrp="1" noChangeAspect="1"/>
          </p:cNvSpPr>
          <p:nvPr>
            <p:ph type="pic" idx="1"/>
          </p:nvPr>
        </p:nvSpPr>
        <p:spPr>
          <a:xfrm flipH="1">
            <a:off x="687388" y="634965"/>
            <a:ext cx="8915400" cy="3854970"/>
          </a:xfrm>
        </p:spPr>
        <p:txBody>
          <a:bodyPr rtlCol="1" anchor="t">
            <a:normAutofit/>
          </a:bodyPr>
          <a:lstStyle>
            <a:lvl1pPr marL="0" indent="0" algn="ctr" rtl="1">
              <a:buNone/>
              <a:defRPr sz="1600">
                <a:cs typeface="+mj-cs"/>
              </a:defRPr>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687387" y="5367338"/>
            <a:ext cx="8915400" cy="493712"/>
          </a:xfrm>
        </p:spPr>
        <p:txBody>
          <a:bodyPr rtlCol="1">
            <a:normAutofit/>
          </a:bodyPr>
          <a:lstStyle>
            <a:lvl1pPr marL="0" indent="0" algn="r" rtl="1">
              <a:buNone/>
              <a:defRPr sz="12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نص الشكل الرئيسي</a:t>
            </a:r>
          </a:p>
        </p:txBody>
      </p:sp>
      <p:sp>
        <p:nvSpPr>
          <p:cNvPr id="5" name="عنصر نائب للتاريخ 4"/>
          <p:cNvSpPr>
            <a:spLocks noGrp="1"/>
          </p:cNvSpPr>
          <p:nvPr>
            <p:ph type="dt" sz="half" idx="10"/>
          </p:nvPr>
        </p:nvSpPr>
        <p:spPr>
          <a:xfrm flipH="1">
            <a:off x="684105" y="6130437"/>
            <a:ext cx="1146283" cy="370396"/>
          </a:xfrm>
        </p:spPr>
        <p:txBody>
          <a:bodyPr rtlCol="1"/>
          <a:lstStyle>
            <a:lvl1pPr algn="r" rtl="1">
              <a:defRPr>
                <a:cs typeface="+mj-cs"/>
              </a:defRPr>
            </a:lvl1pPr>
          </a:lstStyle>
          <a:p>
            <a:pPr algn="l"/>
            <a:fld id="{A56C79C4-30CA-4CBB-9F1C-7CC2E86C0649}" type="datetime1">
              <a:rPr lang="ar-SA" smtClean="0"/>
              <a:t>03/02/43</a:t>
            </a:fld>
            <a:endParaRPr lang="ar-SA" dirty="0"/>
          </a:p>
        </p:txBody>
      </p:sp>
      <p:sp>
        <p:nvSpPr>
          <p:cNvPr id="6" name="عنصر نائب للتذييل 5"/>
          <p:cNvSpPr>
            <a:spLocks noGrp="1"/>
          </p:cNvSpPr>
          <p:nvPr>
            <p:ph type="ftr" sz="quarter" idx="11"/>
          </p:nvPr>
        </p:nvSpPr>
        <p:spPr>
          <a:xfrm flipH="1">
            <a:off x="1982789" y="6135808"/>
            <a:ext cx="7619999" cy="365125"/>
          </a:xfrm>
        </p:spPr>
        <p:txBody>
          <a:bodyPr rtlCol="1"/>
          <a:lstStyle>
            <a:lvl1pPr algn="r" rtl="1">
              <a:defRPr>
                <a:cs typeface="+mj-cs"/>
              </a:defRPr>
            </a:lvl1pPr>
          </a:lstStyle>
          <a:p>
            <a:endParaRPr lang="ar-SA" noProof="0" dirty="0"/>
          </a:p>
        </p:txBody>
      </p:sp>
      <p:sp>
        <p:nvSpPr>
          <p:cNvPr id="9" name="شكل حر 11"/>
          <p:cNvSpPr/>
          <p:nvPr/>
        </p:nvSpPr>
        <p:spPr bwMode="auto">
          <a:xfrm flipH="1" flipV="1">
            <a:off x="10607662"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noProof="0" dirty="0">
              <a:latin typeface="Tahoma" panose="020B0604030504040204" pitchFamily="34" charset="0"/>
              <a:cs typeface="+mj-cs"/>
            </a:endParaRPr>
          </a:p>
        </p:txBody>
      </p:sp>
      <p:sp>
        <p:nvSpPr>
          <p:cNvPr id="7" name="عنصر نائب لرقم الشريحة 6"/>
          <p:cNvSpPr>
            <a:spLocks noGrp="1"/>
          </p:cNvSpPr>
          <p:nvPr>
            <p:ph type="sldNum" sz="quarter" idx="12"/>
          </p:nvPr>
        </p:nvSpPr>
        <p:spPr>
          <a:xfrm flipH="1">
            <a:off x="10880421" y="4983087"/>
            <a:ext cx="779767" cy="365125"/>
          </a:xfrm>
        </p:spPr>
        <p:txBody>
          <a:bodyPr rtlCol="1"/>
          <a:lstStyle>
            <a:lvl1pPr algn="l" rtl="1">
              <a:defRPr>
                <a:cs typeface="+mj-cs"/>
              </a:defRPr>
            </a:lvl1pPr>
          </a:lstStyle>
          <a:p>
            <a:fld id="{D57F1E4F-1CFF-5643-939E-217C01CDF565}"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مجموعة 22"/>
          <p:cNvGrpSpPr/>
          <p:nvPr/>
        </p:nvGrpSpPr>
        <p:grpSpPr>
          <a:xfrm flipH="1">
            <a:off x="9340483" y="228600"/>
            <a:ext cx="2851516" cy="6638628"/>
            <a:chOff x="2487613" y="285750"/>
            <a:chExt cx="2428875" cy="5654676"/>
          </a:xfrm>
        </p:grpSpPr>
        <p:sp>
          <p:nvSpPr>
            <p:cNvPr id="24" name="شكل حر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شكل حر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شكل حر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شكل حر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شكل حر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شكل حر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شكل حر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شكل حر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شكل حر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شكل حر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شكل حر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شكل حر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المجموعة 9"/>
          <p:cNvGrpSpPr/>
          <p:nvPr/>
        </p:nvGrpSpPr>
        <p:grpSpPr>
          <a:xfrm flipH="1">
            <a:off x="9808105" y="-786"/>
            <a:ext cx="2356674" cy="6854039"/>
            <a:chOff x="6627813" y="194833"/>
            <a:chExt cx="1952625" cy="5678918"/>
          </a:xfrm>
        </p:grpSpPr>
        <p:sp>
          <p:nvSpPr>
            <p:cNvPr id="11" name="شكل حر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شكل حر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شكل حر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شكل حر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شكل حر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شكل حر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شكل حر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شكل حر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شكل حر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شكل حر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شكل حر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شكل حر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مستطيل 6"/>
          <p:cNvSpPr/>
          <p:nvPr/>
        </p:nvSpPr>
        <p:spPr>
          <a:xfrm flipH="1">
            <a:off x="120091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عنصر نائب للعنوان 1"/>
          <p:cNvSpPr>
            <a:spLocks noGrp="1"/>
          </p:cNvSpPr>
          <p:nvPr>
            <p:ph type="title"/>
          </p:nvPr>
        </p:nvSpPr>
        <p:spPr>
          <a:xfrm flipH="1">
            <a:off x="687389" y="624110"/>
            <a:ext cx="8911687" cy="1280890"/>
          </a:xfrm>
          <a:prstGeom prst="rect">
            <a:avLst/>
          </a:prstGeom>
        </p:spPr>
        <p:txBody>
          <a:bodyPr vert="horz" lIns="91440" tIns="45720" rIns="91440" bIns="45720" rtlCol="1" anchor="t">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687388" y="2133600"/>
            <a:ext cx="8915400" cy="3886200"/>
          </a:xfrm>
          <a:prstGeom prst="rect">
            <a:avLst/>
          </a:prstGeom>
        </p:spPr>
        <p:txBody>
          <a:bodyPr vert="horz" lIns="91440" tIns="45720" rIns="91440" bIns="45720"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flipH="1">
            <a:off x="684105" y="6130437"/>
            <a:ext cx="1146283" cy="370396"/>
          </a:xfrm>
          <a:prstGeom prst="rect">
            <a:avLst/>
          </a:prstGeom>
        </p:spPr>
        <p:txBody>
          <a:bodyPr vert="horz" lIns="91440" tIns="45720" rIns="91440" bIns="45720" rtlCol="1" anchor="ctr"/>
          <a:lstStyle>
            <a:lvl1pPr algn="l"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127AE04-F0D8-4CE8-A46B-60E9C237E0F0}" type="datetime1">
              <a:rPr lang="ar-SA" smtClean="0"/>
              <a:t>03/02/43</a:t>
            </a:fld>
            <a:endParaRPr lang="ar-SA" dirty="0"/>
          </a:p>
        </p:txBody>
      </p:sp>
      <p:sp>
        <p:nvSpPr>
          <p:cNvPr id="5" name="عنصر نائب للتذييل 4"/>
          <p:cNvSpPr>
            <a:spLocks noGrp="1"/>
          </p:cNvSpPr>
          <p:nvPr>
            <p:ph type="ftr" sz="quarter" idx="3"/>
          </p:nvPr>
        </p:nvSpPr>
        <p:spPr>
          <a:xfrm flipH="1">
            <a:off x="1982789" y="6135808"/>
            <a:ext cx="7619999" cy="365125"/>
          </a:xfrm>
          <a:prstGeom prst="rect">
            <a:avLst/>
          </a:prstGeom>
        </p:spPr>
        <p:txBody>
          <a:bodyPr vert="horz" lIns="91440" tIns="45720" rIns="91440" bIns="45720" rtlCol="1" anchor="ctr"/>
          <a:lstStyle>
            <a:lvl1pPr algn="r"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4"/>
          </p:nvPr>
        </p:nvSpPr>
        <p:spPr bwMode="gray">
          <a:xfrm flipH="1">
            <a:off x="10880421" y="787782"/>
            <a:ext cx="779767" cy="365125"/>
          </a:xfrm>
          <a:prstGeom prst="rect">
            <a:avLst/>
          </a:prstGeom>
        </p:spPr>
        <p:txBody>
          <a:bodyPr vert="horz" lIns="91440" tIns="45720" rIns="91440" bIns="45720" rtlCol="1" anchor="ctr"/>
          <a:lstStyle>
            <a:lvl1pPr algn="r" rtl="1">
              <a:defRPr sz="2000">
                <a:solidFill>
                  <a:srgbClr val="FEFFFF"/>
                </a:solidFill>
                <a:latin typeface="Tahoma" panose="020B0604030504040204" pitchFamily="34" charset="0"/>
                <a:ea typeface="Tahoma" panose="020B0604030504040204" pitchFamily="34" charset="0"/>
                <a:cs typeface="Tahoma" panose="020B0604030504040204" pitchFamily="34" charset="0"/>
              </a:defRPr>
            </a:lvl1pPr>
          </a:lstStyle>
          <a:p>
            <a:pPr algn="l"/>
            <a:fld id="{D57F1E4F-1CFF-5643-939E-217C01CDF565}" type="slidenum">
              <a:rPr lang="ar-SA" smtClean="0"/>
              <a:pPr algn="l"/>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r" defTabSz="457200" rtl="1" eaLnBrk="1" latinLnBrk="0" hangingPunct="1">
        <a:spcBef>
          <a:spcPct val="0"/>
        </a:spcBef>
        <a:buNone/>
        <a:defRPr sz="36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panose="05040102010807070707" pitchFamily="18"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r" defTabSz="457200" rtl="1" eaLnBrk="1" latinLnBrk="0" hangingPunct="1">
        <a:spcBef>
          <a:spcPts val="1000"/>
        </a:spcBef>
        <a:spcAft>
          <a:spcPts val="0"/>
        </a:spcAft>
        <a:buClr>
          <a:schemeClr val="accent1"/>
        </a:buClr>
        <a:buFont typeface="Wingdings 3" panose="05040102010807070707" pitchFamily="18" charset="2"/>
        <a:buChar char=""/>
        <a:defRPr sz="16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457200" rtl="1" eaLnBrk="1" latinLnBrk="0" hangingPunct="1">
        <a:spcBef>
          <a:spcPts val="1000"/>
        </a:spcBef>
        <a:spcAft>
          <a:spcPts val="0"/>
        </a:spcAft>
        <a:buClr>
          <a:schemeClr val="accent1"/>
        </a:buClr>
        <a:buFont typeface="Wingdings 3" panose="05040102010807070707" pitchFamily="18" charset="2"/>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457200" rtl="1"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457200" rtl="1"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مستطيل 62">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en-US"/>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useBgFill="1">
        <p:nvSpPr>
          <p:cNvPr id="65" name="مستطيل 64">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en-US"/>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67" name="مستطيل 66">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2267"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a:extLst>
              <a:ext uri="{FF2B5EF4-FFF2-40B4-BE49-F238E27FC236}">
                <a16:creationId xmlns:a16="http://schemas.microsoft.com/office/drawing/2014/main" id="{595E423F-7192-4CEF-A3DE-67A5D88963FC}"/>
              </a:ext>
            </a:extLst>
          </p:cNvPr>
          <p:cNvSpPr>
            <a:spLocks noGrp="1"/>
          </p:cNvSpPr>
          <p:nvPr>
            <p:ph type="ctrTitle"/>
          </p:nvPr>
        </p:nvSpPr>
        <p:spPr>
          <a:xfrm flipH="1">
            <a:off x="7982699" y="1424374"/>
            <a:ext cx="3778870" cy="1633151"/>
          </a:xfrm>
        </p:spPr>
        <p:txBody>
          <a:bodyPr rtlCol="1">
            <a:normAutofit/>
          </a:bodyPr>
          <a:lstStyle/>
          <a:p>
            <a:r>
              <a:rPr lang="ar-SA" sz="4000" dirty="0">
                <a:solidFill>
                  <a:srgbClr val="FEFFFF"/>
                </a:solidFill>
                <a:latin typeface="Tahoma" panose="020B0604030504040204" pitchFamily="34" charset="0"/>
                <a:ea typeface="Tahoma" panose="020B0604030504040204" pitchFamily="34" charset="0"/>
                <a:cs typeface="Tahoma" panose="020B0604030504040204" pitchFamily="34" charset="0"/>
              </a:rPr>
              <a:t>قرارات وسياسات التسعير للخدمات</a:t>
            </a:r>
          </a:p>
        </p:txBody>
      </p:sp>
      <p:pic>
        <p:nvPicPr>
          <p:cNvPr id="7" name="الصورة 6" descr="صورة مقربة للرسم التجريدي لمباني وسط المدينة">
            <a:extLst>
              <a:ext uri="{FF2B5EF4-FFF2-40B4-BE49-F238E27FC236}">
                <a16:creationId xmlns:a16="http://schemas.microsoft.com/office/drawing/2014/main" id="{9E8E76DD-36CE-456F-AE4B-0CA05DD4A062}"/>
              </a:ext>
            </a:extLst>
          </p:cNvPr>
          <p:cNvPicPr>
            <a:picLocks noChangeAspect="1"/>
          </p:cNvPicPr>
          <p:nvPr/>
        </p:nvPicPr>
        <p:blipFill rotWithShape="1">
          <a:blip r:embed="rId3"/>
          <a:srcRect l="23282" t="24102" r="20509"/>
          <a:stretch/>
        </p:blipFill>
        <p:spPr>
          <a:xfrm flipH="1">
            <a:off x="1" y="10"/>
            <a:ext cx="7552267" cy="6857990"/>
          </a:xfrm>
          <a:prstGeom prst="rect">
            <a:avLst/>
          </a:prstGeom>
        </p:spPr>
      </p:pic>
      <p:sp>
        <p:nvSpPr>
          <p:cNvPr id="69" name="شكل حر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787978"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rtlCol="1" anchor="t" anchorCtr="0" compatLnSpc="1">
            <a:prstTxWarp prst="textNoShape">
              <a:avLst/>
            </a:prstTxWarp>
          </a:bodyPr>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فرعي 2">
            <a:extLst>
              <a:ext uri="{FF2B5EF4-FFF2-40B4-BE49-F238E27FC236}">
                <a16:creationId xmlns:a16="http://schemas.microsoft.com/office/drawing/2014/main" id="{18F4C5B9-7CE7-4198-A777-E8552CCFF3A6}"/>
              </a:ext>
            </a:extLst>
          </p:cNvPr>
          <p:cNvSpPr>
            <a:spLocks noGrp="1"/>
          </p:cNvSpPr>
          <p:nvPr>
            <p:ph type="subTitle" idx="1"/>
          </p:nvPr>
        </p:nvSpPr>
        <p:spPr>
          <a:xfrm flipH="1">
            <a:off x="7872851" y="5189400"/>
            <a:ext cx="3778870" cy="544260"/>
          </a:xfrm>
        </p:spPr>
        <p:txBody>
          <a:bodyPr rtlCol="1" anchor="ctr">
            <a:normAutofit/>
          </a:bodyPr>
          <a:lstStyle/>
          <a:p>
            <a:pPr algn="r" rtl="1"/>
            <a:r>
              <a:rPr lang="ar-SA" sz="1600" dirty="0">
                <a:solidFill>
                  <a:srgbClr val="FEFFFF"/>
                </a:solidFill>
                <a:latin typeface="Tahoma" panose="020B0604030504040204" pitchFamily="34" charset="0"/>
                <a:ea typeface="Tahoma" panose="020B0604030504040204" pitchFamily="34" charset="0"/>
                <a:cs typeface="Tahoma" panose="020B0604030504040204" pitchFamily="34" charset="0"/>
              </a:rPr>
              <a:t>المحاضرة السابعة</a:t>
            </a:r>
          </a:p>
        </p:txBody>
      </p:sp>
    </p:spTree>
    <p:extLst>
      <p:ext uri="{BB962C8B-B14F-4D97-AF65-F5344CB8AC3E}">
        <p14:creationId xmlns:p14="http://schemas.microsoft.com/office/powerpoint/2010/main" val="113901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05A81F-D1EE-42F9-8800-25118F3DD7BA}"/>
              </a:ext>
            </a:extLst>
          </p:cNvPr>
          <p:cNvSpPr>
            <a:spLocks noGrp="1"/>
          </p:cNvSpPr>
          <p:nvPr>
            <p:ph type="title"/>
          </p:nvPr>
        </p:nvSpPr>
        <p:spPr/>
        <p:txBody>
          <a:bodyPr>
            <a:normAutofit/>
          </a:bodyPr>
          <a:lstStyle/>
          <a:p>
            <a:pPr algn="ctr"/>
            <a:r>
              <a:rPr lang="ar-SA" sz="4000" b="1" dirty="0">
                <a:solidFill>
                  <a:srgbClr val="FF0000"/>
                </a:solidFill>
                <a:latin typeface="+mj-lt"/>
              </a:rPr>
              <a:t>تعريف التسعير</a:t>
            </a:r>
          </a:p>
        </p:txBody>
      </p:sp>
      <p:sp>
        <p:nvSpPr>
          <p:cNvPr id="3" name="عنصر نائب للمحتوى 2">
            <a:extLst>
              <a:ext uri="{FF2B5EF4-FFF2-40B4-BE49-F238E27FC236}">
                <a16:creationId xmlns:a16="http://schemas.microsoft.com/office/drawing/2014/main" id="{30AE5AA1-43B9-40E7-8426-9CD767F4599B}"/>
              </a:ext>
            </a:extLst>
          </p:cNvPr>
          <p:cNvSpPr>
            <a:spLocks noGrp="1"/>
          </p:cNvSpPr>
          <p:nvPr>
            <p:ph idx="1"/>
          </p:nvPr>
        </p:nvSpPr>
        <p:spPr/>
        <p:txBody>
          <a:bodyPr/>
          <a:lstStyle/>
          <a:p>
            <a:endParaRPr lang="ar-SA" dirty="0"/>
          </a:p>
        </p:txBody>
      </p:sp>
      <p:sp>
        <p:nvSpPr>
          <p:cNvPr id="4" name="شكل بيضاوي 3">
            <a:extLst>
              <a:ext uri="{FF2B5EF4-FFF2-40B4-BE49-F238E27FC236}">
                <a16:creationId xmlns:a16="http://schemas.microsoft.com/office/drawing/2014/main" id="{0D007FD4-F98F-401F-933F-E9C6C94CB0FE}"/>
              </a:ext>
            </a:extLst>
          </p:cNvPr>
          <p:cNvSpPr/>
          <p:nvPr/>
        </p:nvSpPr>
        <p:spPr>
          <a:xfrm>
            <a:off x="1504950" y="2066925"/>
            <a:ext cx="8094125" cy="3844297"/>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07000"/>
              </a:lnSpc>
              <a:spcAft>
                <a:spcPts val="800"/>
              </a:spcAft>
            </a:pPr>
            <a:r>
              <a:rPr lang="ar-SA" sz="3200" dirty="0">
                <a:effectLst/>
                <a:latin typeface="Calibri" panose="020F0502020204030204" pitchFamily="34" charset="0"/>
                <a:ea typeface="Calibri" panose="020F0502020204030204" pitchFamily="34" charset="0"/>
                <a:cs typeface="Arial" panose="020B0604020202020204" pitchFamily="34" charset="0"/>
              </a:rPr>
              <a:t>هو الثمن الذي يدفعه العميل لقاء حصوله على الخدمة وقد يؤخذ عدة مسميات مختلفة في حالة الخدمات كالرسوم والأجور والفوائد مثلاً.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462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9" name="مستطيل 18">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1" name="مستطيل 20">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0091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3" name="شكل حر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607662"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rtlCol="1"/>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a:extLst>
              <a:ext uri="{FF2B5EF4-FFF2-40B4-BE49-F238E27FC236}">
                <a16:creationId xmlns:a16="http://schemas.microsoft.com/office/drawing/2014/main" id="{9AD7CCF7-1A51-40F9-AAA4-03B5F994F16B}"/>
              </a:ext>
            </a:extLst>
          </p:cNvPr>
          <p:cNvSpPr>
            <a:spLocks noGrp="1"/>
          </p:cNvSpPr>
          <p:nvPr>
            <p:ph type="title"/>
          </p:nvPr>
        </p:nvSpPr>
        <p:spPr>
          <a:xfrm flipH="1">
            <a:off x="684105" y="624110"/>
            <a:ext cx="9712998" cy="1280890"/>
          </a:xfrm>
        </p:spPr>
        <p:txBody>
          <a:bodyPr rtlCol="1">
            <a:normAutofit/>
          </a:bodyPr>
          <a:lstStyle/>
          <a:p>
            <a:r>
              <a:rPr lang="ar-SA" sz="4000" b="1" dirty="0">
                <a:solidFill>
                  <a:srgbClr val="FF0000"/>
                </a:solidFill>
              </a:rPr>
              <a:t>مسميات التسعير</a:t>
            </a:r>
            <a:endParaRPr lang="ar-SA"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عنصر نائب للمحتوى 2" descr="العنصر النائب لرسم المخطط SmartArt">
            <a:extLst>
              <a:ext uri="{FF2B5EF4-FFF2-40B4-BE49-F238E27FC236}">
                <a16:creationId xmlns:a16="http://schemas.microsoft.com/office/drawing/2014/main" id="{5E77A52A-8E41-4F82-9F90-4BE18DDD1949}"/>
              </a:ext>
            </a:extLst>
          </p:cNvPr>
          <p:cNvGraphicFramePr>
            <a:graphicFrameLocks noGrp="1"/>
          </p:cNvGraphicFramePr>
          <p:nvPr>
            <p:ph idx="1"/>
            <p:extLst>
              <p:ext uri="{D42A27DB-BD31-4B8C-83A1-F6EECF244321}">
                <p14:modId xmlns:p14="http://schemas.microsoft.com/office/powerpoint/2010/main" val="757227054"/>
              </p:ext>
            </p:extLst>
          </p:nvPr>
        </p:nvGraphicFramePr>
        <p:xfrm>
          <a:off x="247650" y="2212865"/>
          <a:ext cx="11060741"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43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38F996AC-03C8-4936-B4E9-AAD75BB81A7B}"/>
                                            </p:graphicEl>
                                          </p:spTgt>
                                        </p:tgtEl>
                                        <p:attrNameLst>
                                          <p:attrName>style.visibility</p:attrName>
                                        </p:attrNameLst>
                                      </p:cBhvr>
                                      <p:to>
                                        <p:strVal val="visible"/>
                                      </p:to>
                                    </p:set>
                                    <p:animEffect transition="in" filter="wipe(down)">
                                      <p:cBhvr>
                                        <p:cTn id="12" dur="500"/>
                                        <p:tgtEl>
                                          <p:spTgt spid="5">
                                            <p:graphicEl>
                                              <a:dgm id="{38F996AC-03C8-4936-B4E9-AAD75BB81A7B}"/>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C4270078-E4AD-452C-9053-56957076CB72}"/>
                                            </p:graphicEl>
                                          </p:spTgt>
                                        </p:tgtEl>
                                        <p:attrNameLst>
                                          <p:attrName>style.visibility</p:attrName>
                                        </p:attrNameLst>
                                      </p:cBhvr>
                                      <p:to>
                                        <p:strVal val="visible"/>
                                      </p:to>
                                    </p:set>
                                    <p:animEffect transition="in" filter="wipe(down)">
                                      <p:cBhvr>
                                        <p:cTn id="15" dur="500"/>
                                        <p:tgtEl>
                                          <p:spTgt spid="5">
                                            <p:graphicEl>
                                              <a:dgm id="{C4270078-E4AD-452C-9053-56957076CB72}"/>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FE37CCA9-9284-4292-A879-848593CAEC9D}"/>
                                            </p:graphicEl>
                                          </p:spTgt>
                                        </p:tgtEl>
                                        <p:attrNameLst>
                                          <p:attrName>style.visibility</p:attrName>
                                        </p:attrNameLst>
                                      </p:cBhvr>
                                      <p:to>
                                        <p:strVal val="visible"/>
                                      </p:to>
                                    </p:set>
                                    <p:animEffect transition="in" filter="wipe(down)">
                                      <p:cBhvr>
                                        <p:cTn id="18" dur="500"/>
                                        <p:tgtEl>
                                          <p:spTgt spid="5">
                                            <p:graphicEl>
                                              <a:dgm id="{FE37CCA9-9284-4292-A879-848593CAEC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E2A4ADA9-7498-4652-8D05-C83496543190}"/>
                                            </p:graphicEl>
                                          </p:spTgt>
                                        </p:tgtEl>
                                        <p:attrNameLst>
                                          <p:attrName>style.visibility</p:attrName>
                                        </p:attrNameLst>
                                      </p:cBhvr>
                                      <p:to>
                                        <p:strVal val="visible"/>
                                      </p:to>
                                    </p:set>
                                    <p:animEffect transition="in" filter="wipe(down)">
                                      <p:cBhvr>
                                        <p:cTn id="23" dur="500"/>
                                        <p:tgtEl>
                                          <p:spTgt spid="5">
                                            <p:graphicEl>
                                              <a:dgm id="{E2A4ADA9-7498-4652-8D05-C834965431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37EF2938-C35C-4419-90BD-A75A5B3F9E57}"/>
                                            </p:graphicEl>
                                          </p:spTgt>
                                        </p:tgtEl>
                                        <p:attrNameLst>
                                          <p:attrName>style.visibility</p:attrName>
                                        </p:attrNameLst>
                                      </p:cBhvr>
                                      <p:to>
                                        <p:strVal val="visible"/>
                                      </p:to>
                                    </p:set>
                                    <p:animEffect transition="in" filter="wipe(down)">
                                      <p:cBhvr>
                                        <p:cTn id="28" dur="500"/>
                                        <p:tgtEl>
                                          <p:spTgt spid="5">
                                            <p:graphicEl>
                                              <a:dgm id="{37EF2938-C35C-4419-90BD-A75A5B3F9E57}"/>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5D750D68-19A3-43DE-948A-83E7CC1EA949}"/>
                                            </p:graphicEl>
                                          </p:spTgt>
                                        </p:tgtEl>
                                        <p:attrNameLst>
                                          <p:attrName>style.visibility</p:attrName>
                                        </p:attrNameLst>
                                      </p:cBhvr>
                                      <p:to>
                                        <p:strVal val="visible"/>
                                      </p:to>
                                    </p:set>
                                    <p:animEffect transition="in" filter="wipe(down)">
                                      <p:cBhvr>
                                        <p:cTn id="31" dur="500"/>
                                        <p:tgtEl>
                                          <p:spTgt spid="5">
                                            <p:graphicEl>
                                              <a:dgm id="{5D750D68-19A3-43DE-948A-83E7CC1EA949}"/>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13F8CA31-08BC-4A12-B5BF-EB8C89B7862E}"/>
                                            </p:graphicEl>
                                          </p:spTgt>
                                        </p:tgtEl>
                                        <p:attrNameLst>
                                          <p:attrName>style.visibility</p:attrName>
                                        </p:attrNameLst>
                                      </p:cBhvr>
                                      <p:to>
                                        <p:strVal val="visible"/>
                                      </p:to>
                                    </p:set>
                                    <p:animEffect transition="in" filter="wipe(down)">
                                      <p:cBhvr>
                                        <p:cTn id="34" dur="500"/>
                                        <p:tgtEl>
                                          <p:spTgt spid="5">
                                            <p:graphicEl>
                                              <a:dgm id="{13F8CA31-08BC-4A12-B5BF-EB8C89B7862E}"/>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graphicEl>
                                              <a:dgm id="{72A03881-9797-4744-B913-19C7215C5AD9}"/>
                                            </p:graphicEl>
                                          </p:spTgt>
                                        </p:tgtEl>
                                        <p:attrNameLst>
                                          <p:attrName>style.visibility</p:attrName>
                                        </p:attrNameLst>
                                      </p:cBhvr>
                                      <p:to>
                                        <p:strVal val="visible"/>
                                      </p:to>
                                    </p:set>
                                    <p:animEffect transition="in" filter="wipe(down)">
                                      <p:cBhvr>
                                        <p:cTn id="37" dur="500"/>
                                        <p:tgtEl>
                                          <p:spTgt spid="5">
                                            <p:graphicEl>
                                              <a:dgm id="{72A03881-9797-4744-B913-19C7215C5A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265FD741-EB30-48CC-A9E9-1207EC542954}"/>
                                            </p:graphicEl>
                                          </p:spTgt>
                                        </p:tgtEl>
                                        <p:attrNameLst>
                                          <p:attrName>style.visibility</p:attrName>
                                        </p:attrNameLst>
                                      </p:cBhvr>
                                      <p:to>
                                        <p:strVal val="visible"/>
                                      </p:to>
                                    </p:set>
                                    <p:animEffect transition="in" filter="wipe(down)">
                                      <p:cBhvr>
                                        <p:cTn id="42" dur="500"/>
                                        <p:tgtEl>
                                          <p:spTgt spid="5">
                                            <p:graphicEl>
                                              <a:dgm id="{265FD741-EB30-48CC-A9E9-1207EC54295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dgm id="{F6AE1320-CDD3-4A7A-82B3-B5FC2587C227}"/>
                                            </p:graphicEl>
                                          </p:spTgt>
                                        </p:tgtEl>
                                        <p:attrNameLst>
                                          <p:attrName>style.visibility</p:attrName>
                                        </p:attrNameLst>
                                      </p:cBhvr>
                                      <p:to>
                                        <p:strVal val="visible"/>
                                      </p:to>
                                    </p:set>
                                    <p:animEffect transition="in" filter="wipe(down)">
                                      <p:cBhvr>
                                        <p:cTn id="47" dur="500"/>
                                        <p:tgtEl>
                                          <p:spTgt spid="5">
                                            <p:graphicEl>
                                              <a:dgm id="{F6AE1320-CDD3-4A7A-82B3-B5FC2587C227}"/>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graphicEl>
                                              <a:dgm id="{10D2416C-A64B-4ABB-A8E9-74FDAB5E4641}"/>
                                            </p:graphicEl>
                                          </p:spTgt>
                                        </p:tgtEl>
                                        <p:attrNameLst>
                                          <p:attrName>style.visibility</p:attrName>
                                        </p:attrNameLst>
                                      </p:cBhvr>
                                      <p:to>
                                        <p:strVal val="visible"/>
                                      </p:to>
                                    </p:set>
                                    <p:animEffect transition="in" filter="wipe(down)">
                                      <p:cBhvr>
                                        <p:cTn id="50" dur="500"/>
                                        <p:tgtEl>
                                          <p:spTgt spid="5">
                                            <p:graphicEl>
                                              <a:dgm id="{10D2416C-A64B-4ABB-A8E9-74FDAB5E4641}"/>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graphicEl>
                                              <a:dgm id="{442EE084-2AE0-4C93-93B4-A91888CE44ED}"/>
                                            </p:graphicEl>
                                          </p:spTgt>
                                        </p:tgtEl>
                                        <p:attrNameLst>
                                          <p:attrName>style.visibility</p:attrName>
                                        </p:attrNameLst>
                                      </p:cBhvr>
                                      <p:to>
                                        <p:strVal val="visible"/>
                                      </p:to>
                                    </p:set>
                                    <p:animEffect transition="in" filter="wipe(down)">
                                      <p:cBhvr>
                                        <p:cTn id="53" dur="500"/>
                                        <p:tgtEl>
                                          <p:spTgt spid="5">
                                            <p:graphicEl>
                                              <a:dgm id="{442EE084-2AE0-4C93-93B4-A91888CE44ED}"/>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
                                            <p:graphicEl>
                                              <a:dgm id="{81082F2A-54C5-436A-A511-91850F6538F3}"/>
                                            </p:graphicEl>
                                          </p:spTgt>
                                        </p:tgtEl>
                                        <p:attrNameLst>
                                          <p:attrName>style.visibility</p:attrName>
                                        </p:attrNameLst>
                                      </p:cBhvr>
                                      <p:to>
                                        <p:strVal val="visible"/>
                                      </p:to>
                                    </p:set>
                                    <p:animEffect transition="in" filter="wipe(down)">
                                      <p:cBhvr>
                                        <p:cTn id="56" dur="500"/>
                                        <p:tgtEl>
                                          <p:spTgt spid="5">
                                            <p:graphicEl>
                                              <a:dgm id="{81082F2A-54C5-436A-A511-91850F6538F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graphicEl>
                                              <a:dgm id="{9CA0EA1D-E925-4953-B6A4-257EF6FBFCE5}"/>
                                            </p:graphicEl>
                                          </p:spTgt>
                                        </p:tgtEl>
                                        <p:attrNameLst>
                                          <p:attrName>style.visibility</p:attrName>
                                        </p:attrNameLst>
                                      </p:cBhvr>
                                      <p:to>
                                        <p:strVal val="visible"/>
                                      </p:to>
                                    </p:set>
                                    <p:animEffect transition="in" filter="wipe(down)">
                                      <p:cBhvr>
                                        <p:cTn id="61" dur="500"/>
                                        <p:tgtEl>
                                          <p:spTgt spid="5">
                                            <p:graphicEl>
                                              <a:dgm id="{9CA0EA1D-E925-4953-B6A4-257EF6FBFCE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
                                            <p:graphicEl>
                                              <a:dgm id="{016E143D-9343-4C94-B4C0-2CB8BA7B724A}"/>
                                            </p:graphicEl>
                                          </p:spTgt>
                                        </p:tgtEl>
                                        <p:attrNameLst>
                                          <p:attrName>style.visibility</p:attrName>
                                        </p:attrNameLst>
                                      </p:cBhvr>
                                      <p:to>
                                        <p:strVal val="visible"/>
                                      </p:to>
                                    </p:set>
                                    <p:animEffect transition="in" filter="wipe(down)">
                                      <p:cBhvr>
                                        <p:cTn id="66" dur="500"/>
                                        <p:tgtEl>
                                          <p:spTgt spid="5">
                                            <p:graphicEl>
                                              <a:dgm id="{016E143D-9343-4C94-B4C0-2CB8BA7B724A}"/>
                                            </p:graphic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
                                            <p:graphicEl>
                                              <a:dgm id="{91029090-0A27-4A04-BAE0-515AE24DC7B3}"/>
                                            </p:graphicEl>
                                          </p:spTgt>
                                        </p:tgtEl>
                                        <p:attrNameLst>
                                          <p:attrName>style.visibility</p:attrName>
                                        </p:attrNameLst>
                                      </p:cBhvr>
                                      <p:to>
                                        <p:strVal val="visible"/>
                                      </p:to>
                                    </p:set>
                                    <p:animEffect transition="in" filter="wipe(down)">
                                      <p:cBhvr>
                                        <p:cTn id="69" dur="500"/>
                                        <p:tgtEl>
                                          <p:spTgt spid="5">
                                            <p:graphicEl>
                                              <a:dgm id="{91029090-0A27-4A04-BAE0-515AE24DC7B3}"/>
                                            </p:graphic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
                                            <p:graphicEl>
                                              <a:dgm id="{A5DF175C-6058-41E8-9623-3F08407370A3}"/>
                                            </p:graphicEl>
                                          </p:spTgt>
                                        </p:tgtEl>
                                        <p:attrNameLst>
                                          <p:attrName>style.visibility</p:attrName>
                                        </p:attrNameLst>
                                      </p:cBhvr>
                                      <p:to>
                                        <p:strVal val="visible"/>
                                      </p:to>
                                    </p:set>
                                    <p:animEffect transition="in" filter="wipe(down)">
                                      <p:cBhvr>
                                        <p:cTn id="72" dur="500"/>
                                        <p:tgtEl>
                                          <p:spTgt spid="5">
                                            <p:graphicEl>
                                              <a:dgm id="{A5DF175C-6058-41E8-9623-3F08407370A3}"/>
                                            </p:graphic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
                                            <p:graphicEl>
                                              <a:dgm id="{9EE736DE-A642-47F3-B8A5-D1BDFC719EB4}"/>
                                            </p:graphicEl>
                                          </p:spTgt>
                                        </p:tgtEl>
                                        <p:attrNameLst>
                                          <p:attrName>style.visibility</p:attrName>
                                        </p:attrNameLst>
                                      </p:cBhvr>
                                      <p:to>
                                        <p:strVal val="visible"/>
                                      </p:to>
                                    </p:set>
                                    <p:animEffect transition="in" filter="wipe(down)">
                                      <p:cBhvr>
                                        <p:cTn id="75" dur="500"/>
                                        <p:tgtEl>
                                          <p:spTgt spid="5">
                                            <p:graphicEl>
                                              <a:dgm id="{9EE736DE-A642-47F3-B8A5-D1BDFC719EB4}"/>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5">
                                            <p:graphicEl>
                                              <a:dgm id="{2D348450-F435-47C1-83A5-5650AECAF3D5}"/>
                                            </p:graphicEl>
                                          </p:spTgt>
                                        </p:tgtEl>
                                        <p:attrNameLst>
                                          <p:attrName>style.visibility</p:attrName>
                                        </p:attrNameLst>
                                      </p:cBhvr>
                                      <p:to>
                                        <p:strVal val="visible"/>
                                      </p:to>
                                    </p:set>
                                    <p:animEffect transition="in" filter="wipe(down)">
                                      <p:cBhvr>
                                        <p:cTn id="80" dur="500"/>
                                        <p:tgtEl>
                                          <p:spTgt spid="5">
                                            <p:graphicEl>
                                              <a:dgm id="{2D348450-F435-47C1-83A5-5650AECAF3D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
                                            <p:graphicEl>
                                              <a:dgm id="{25BE20F1-996E-4D8C-9310-93F733C3C12D}"/>
                                            </p:graphicEl>
                                          </p:spTgt>
                                        </p:tgtEl>
                                        <p:attrNameLst>
                                          <p:attrName>style.visibility</p:attrName>
                                        </p:attrNameLst>
                                      </p:cBhvr>
                                      <p:to>
                                        <p:strVal val="visible"/>
                                      </p:to>
                                    </p:set>
                                    <p:animEffect transition="in" filter="wipe(down)">
                                      <p:cBhvr>
                                        <p:cTn id="85" dur="500"/>
                                        <p:tgtEl>
                                          <p:spTgt spid="5">
                                            <p:graphicEl>
                                              <a:dgm id="{25BE20F1-996E-4D8C-9310-93F733C3C12D}"/>
                                            </p:graphic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
                                            <p:graphicEl>
                                              <a:dgm id="{DCB4E1E8-5D68-4A3F-90E6-CF0874C34276}"/>
                                            </p:graphicEl>
                                          </p:spTgt>
                                        </p:tgtEl>
                                        <p:attrNameLst>
                                          <p:attrName>style.visibility</p:attrName>
                                        </p:attrNameLst>
                                      </p:cBhvr>
                                      <p:to>
                                        <p:strVal val="visible"/>
                                      </p:to>
                                    </p:set>
                                    <p:animEffect transition="in" filter="wipe(down)">
                                      <p:cBhvr>
                                        <p:cTn id="88" dur="500"/>
                                        <p:tgtEl>
                                          <p:spTgt spid="5">
                                            <p:graphicEl>
                                              <a:dgm id="{DCB4E1E8-5D68-4A3F-90E6-CF0874C34276}"/>
                                            </p:graphicEl>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
                                            <p:graphicEl>
                                              <a:dgm id="{68AFD5A6-E273-4CAD-AC99-739CB47DC70C}"/>
                                            </p:graphicEl>
                                          </p:spTgt>
                                        </p:tgtEl>
                                        <p:attrNameLst>
                                          <p:attrName>style.visibility</p:attrName>
                                        </p:attrNameLst>
                                      </p:cBhvr>
                                      <p:to>
                                        <p:strVal val="visible"/>
                                      </p:to>
                                    </p:set>
                                    <p:animEffect transition="in" filter="wipe(down)">
                                      <p:cBhvr>
                                        <p:cTn id="91" dur="500"/>
                                        <p:tgtEl>
                                          <p:spTgt spid="5">
                                            <p:graphicEl>
                                              <a:dgm id="{68AFD5A6-E273-4CAD-AC99-739CB47DC70C}"/>
                                            </p:graphicEl>
                                          </p:spTgt>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
                                            <p:graphicEl>
                                              <a:dgm id="{954F3A73-914F-4691-8435-BA4D10EEB3FF}"/>
                                            </p:graphicEl>
                                          </p:spTgt>
                                        </p:tgtEl>
                                        <p:attrNameLst>
                                          <p:attrName>style.visibility</p:attrName>
                                        </p:attrNameLst>
                                      </p:cBhvr>
                                      <p:to>
                                        <p:strVal val="visible"/>
                                      </p:to>
                                    </p:set>
                                    <p:animEffect transition="in" filter="wipe(down)">
                                      <p:cBhvr>
                                        <p:cTn id="94" dur="500"/>
                                        <p:tgtEl>
                                          <p:spTgt spid="5">
                                            <p:graphicEl>
                                              <a:dgm id="{954F3A73-914F-4691-8435-BA4D10EEB3F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
                                            <p:graphicEl>
                                              <a:dgm id="{CC89ACFF-C45E-4801-86B1-E584F49CD85E}"/>
                                            </p:graphicEl>
                                          </p:spTgt>
                                        </p:tgtEl>
                                        <p:attrNameLst>
                                          <p:attrName>style.visibility</p:attrName>
                                        </p:attrNameLst>
                                      </p:cBhvr>
                                      <p:to>
                                        <p:strVal val="visible"/>
                                      </p:to>
                                    </p:set>
                                    <p:animEffect transition="in" filter="wipe(down)">
                                      <p:cBhvr>
                                        <p:cTn id="99" dur="500"/>
                                        <p:tgtEl>
                                          <p:spTgt spid="5">
                                            <p:graphicEl>
                                              <a:dgm id="{CC89ACFF-C45E-4801-86B1-E584F49CD8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9D4499-DCE9-421D-AB15-7EE51F8FF754}"/>
              </a:ext>
            </a:extLst>
          </p:cNvPr>
          <p:cNvSpPr>
            <a:spLocks noGrp="1"/>
          </p:cNvSpPr>
          <p:nvPr>
            <p:ph type="title"/>
          </p:nvPr>
        </p:nvSpPr>
        <p:spPr>
          <a:xfrm flipH="1">
            <a:off x="1583006" y="3186335"/>
            <a:ext cx="7237144" cy="1280890"/>
          </a:xfrm>
        </p:spPr>
        <p:txBody>
          <a:bodyPr>
            <a:normAutofit/>
          </a:bodyPr>
          <a:lstStyle/>
          <a:p>
            <a:pPr algn="ctr"/>
            <a:r>
              <a:rPr lang="ar-SA" sz="3200" b="1" dirty="0">
                <a:solidFill>
                  <a:srgbClr val="FF0000"/>
                </a:solidFill>
              </a:rPr>
              <a:t>تأثير خصائص الخدمات </a:t>
            </a:r>
            <a:br>
              <a:rPr lang="ar-SA" sz="3200" b="1" dirty="0">
                <a:solidFill>
                  <a:srgbClr val="FF0000"/>
                </a:solidFill>
              </a:rPr>
            </a:br>
            <a:r>
              <a:rPr lang="ar-SA" sz="3200" b="1" dirty="0">
                <a:solidFill>
                  <a:srgbClr val="FF0000"/>
                </a:solidFill>
              </a:rPr>
              <a:t>على تسعيرها</a:t>
            </a:r>
          </a:p>
        </p:txBody>
      </p:sp>
      <p:graphicFrame>
        <p:nvGraphicFramePr>
          <p:cNvPr id="4" name="عنصر نائب للمحتوى 3">
            <a:extLst>
              <a:ext uri="{FF2B5EF4-FFF2-40B4-BE49-F238E27FC236}">
                <a16:creationId xmlns:a16="http://schemas.microsoft.com/office/drawing/2014/main" id="{ECE1708F-48A8-405C-B997-BBD4A1577BC3}"/>
              </a:ext>
            </a:extLst>
          </p:cNvPr>
          <p:cNvGraphicFramePr>
            <a:graphicFrameLocks noGrp="1"/>
          </p:cNvGraphicFramePr>
          <p:nvPr>
            <p:ph idx="1"/>
            <p:extLst>
              <p:ext uri="{D42A27DB-BD31-4B8C-83A1-F6EECF244321}">
                <p14:modId xmlns:p14="http://schemas.microsoft.com/office/powerpoint/2010/main" val="3784748893"/>
              </p:ext>
            </p:extLst>
          </p:nvPr>
        </p:nvGraphicFramePr>
        <p:xfrm>
          <a:off x="-309429" y="1200149"/>
          <a:ext cx="11022013"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1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84EC3B90-E4A6-4B56-85BF-3A21E4D38CE5}"/>
                                            </p:graphicEl>
                                          </p:spTgt>
                                        </p:tgtEl>
                                        <p:attrNameLst>
                                          <p:attrName>style.visibility</p:attrName>
                                        </p:attrNameLst>
                                      </p:cBhvr>
                                      <p:to>
                                        <p:strVal val="visible"/>
                                      </p:to>
                                    </p:set>
                                    <p:animEffect transition="in" filter="circle(in)">
                                      <p:cBhvr>
                                        <p:cTn id="12" dur="2000"/>
                                        <p:tgtEl>
                                          <p:spTgt spid="4">
                                            <p:graphicEl>
                                              <a:dgm id="{84EC3B90-E4A6-4B56-85BF-3A21E4D38C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046EFCA3-2A16-44B4-98C3-BCBBFB805FD6}"/>
                                            </p:graphicEl>
                                          </p:spTgt>
                                        </p:tgtEl>
                                        <p:attrNameLst>
                                          <p:attrName>style.visibility</p:attrName>
                                        </p:attrNameLst>
                                      </p:cBhvr>
                                      <p:to>
                                        <p:strVal val="visible"/>
                                      </p:to>
                                    </p:set>
                                    <p:animEffect transition="in" filter="circle(in)">
                                      <p:cBhvr>
                                        <p:cTn id="17" dur="2000"/>
                                        <p:tgtEl>
                                          <p:spTgt spid="4">
                                            <p:graphicEl>
                                              <a:dgm id="{046EFCA3-2A16-44B4-98C3-BCBBFB805FD6}"/>
                                            </p:graphic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graphicEl>
                                              <a:dgm id="{DC0AF156-0A75-47AD-8F2B-D740B31C3B35}"/>
                                            </p:graphicEl>
                                          </p:spTgt>
                                        </p:tgtEl>
                                        <p:attrNameLst>
                                          <p:attrName>style.visibility</p:attrName>
                                        </p:attrNameLst>
                                      </p:cBhvr>
                                      <p:to>
                                        <p:strVal val="visible"/>
                                      </p:to>
                                    </p:set>
                                    <p:animEffect transition="in" filter="circle(in)">
                                      <p:cBhvr>
                                        <p:cTn id="20" dur="2000"/>
                                        <p:tgtEl>
                                          <p:spTgt spid="4">
                                            <p:graphicEl>
                                              <a:dgm id="{DC0AF156-0A75-47AD-8F2B-D740B31C3B3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graphicEl>
                                              <a:dgm id="{E8AD48DC-103F-4F00-93E0-0EA377BF492F}"/>
                                            </p:graphicEl>
                                          </p:spTgt>
                                        </p:tgtEl>
                                        <p:attrNameLst>
                                          <p:attrName>style.visibility</p:attrName>
                                        </p:attrNameLst>
                                      </p:cBhvr>
                                      <p:to>
                                        <p:strVal val="visible"/>
                                      </p:to>
                                    </p:set>
                                    <p:animEffect transition="in" filter="circle(in)">
                                      <p:cBhvr>
                                        <p:cTn id="25" dur="2000"/>
                                        <p:tgtEl>
                                          <p:spTgt spid="4">
                                            <p:graphicEl>
                                              <a:dgm id="{E8AD48DC-103F-4F00-93E0-0EA377BF492F}"/>
                                            </p:graphic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graphicEl>
                                              <a:dgm id="{93F78E4F-FBC2-4736-A7A1-01F3DD7CE267}"/>
                                            </p:graphicEl>
                                          </p:spTgt>
                                        </p:tgtEl>
                                        <p:attrNameLst>
                                          <p:attrName>style.visibility</p:attrName>
                                        </p:attrNameLst>
                                      </p:cBhvr>
                                      <p:to>
                                        <p:strVal val="visible"/>
                                      </p:to>
                                    </p:set>
                                    <p:animEffect transition="in" filter="circle(in)">
                                      <p:cBhvr>
                                        <p:cTn id="28" dur="2000"/>
                                        <p:tgtEl>
                                          <p:spTgt spid="4">
                                            <p:graphicEl>
                                              <a:dgm id="{93F78E4F-FBC2-4736-A7A1-01F3DD7CE26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graphicEl>
                                              <a:dgm id="{290609FF-DBD0-45DA-B3D7-06CA31B13A04}"/>
                                            </p:graphicEl>
                                          </p:spTgt>
                                        </p:tgtEl>
                                        <p:attrNameLst>
                                          <p:attrName>style.visibility</p:attrName>
                                        </p:attrNameLst>
                                      </p:cBhvr>
                                      <p:to>
                                        <p:strVal val="visible"/>
                                      </p:to>
                                    </p:set>
                                    <p:animEffect transition="in" filter="circle(in)">
                                      <p:cBhvr>
                                        <p:cTn id="33" dur="2000"/>
                                        <p:tgtEl>
                                          <p:spTgt spid="4">
                                            <p:graphicEl>
                                              <a:dgm id="{290609FF-DBD0-45DA-B3D7-06CA31B13A04}"/>
                                            </p:graphic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
                                            <p:graphicEl>
                                              <a:dgm id="{7873529B-64D9-41A7-ABD1-126CEF06AB72}"/>
                                            </p:graphicEl>
                                          </p:spTgt>
                                        </p:tgtEl>
                                        <p:attrNameLst>
                                          <p:attrName>style.visibility</p:attrName>
                                        </p:attrNameLst>
                                      </p:cBhvr>
                                      <p:to>
                                        <p:strVal val="visible"/>
                                      </p:to>
                                    </p:set>
                                    <p:animEffect transition="in" filter="circle(in)">
                                      <p:cBhvr>
                                        <p:cTn id="36" dur="2000"/>
                                        <p:tgtEl>
                                          <p:spTgt spid="4">
                                            <p:graphicEl>
                                              <a:dgm id="{7873529B-64D9-41A7-ABD1-126CEF06AB72}"/>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
                                            <p:graphicEl>
                                              <a:dgm id="{5DDF082A-685B-4045-BF76-92CD4FE8C04C}"/>
                                            </p:graphicEl>
                                          </p:spTgt>
                                        </p:tgtEl>
                                        <p:attrNameLst>
                                          <p:attrName>style.visibility</p:attrName>
                                        </p:attrNameLst>
                                      </p:cBhvr>
                                      <p:to>
                                        <p:strVal val="visible"/>
                                      </p:to>
                                    </p:set>
                                    <p:animEffect transition="in" filter="circle(in)">
                                      <p:cBhvr>
                                        <p:cTn id="39" dur="2000"/>
                                        <p:tgtEl>
                                          <p:spTgt spid="4">
                                            <p:graphicEl>
                                              <a:dgm id="{5DDF082A-685B-4045-BF76-92CD4FE8C0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7CF771-0648-4D4A-9A7D-8043794D0077}"/>
              </a:ext>
            </a:extLst>
          </p:cNvPr>
          <p:cNvSpPr>
            <a:spLocks noGrp="1"/>
          </p:cNvSpPr>
          <p:nvPr>
            <p:ph type="title"/>
          </p:nvPr>
        </p:nvSpPr>
        <p:spPr/>
        <p:txBody>
          <a:bodyPr/>
          <a:lstStyle/>
          <a:p>
            <a:endParaRPr lang="ar-SA" dirty="0"/>
          </a:p>
        </p:txBody>
      </p:sp>
      <p:graphicFrame>
        <p:nvGraphicFramePr>
          <p:cNvPr id="4" name="عنصر نائب للمحتوى 3">
            <a:extLst>
              <a:ext uri="{FF2B5EF4-FFF2-40B4-BE49-F238E27FC236}">
                <a16:creationId xmlns:a16="http://schemas.microsoft.com/office/drawing/2014/main" id="{E31BB9A1-D3D0-456F-8320-E6389F3F9DDE}"/>
              </a:ext>
            </a:extLst>
          </p:cNvPr>
          <p:cNvGraphicFramePr>
            <a:graphicFrameLocks noGrp="1"/>
          </p:cNvGraphicFramePr>
          <p:nvPr>
            <p:ph idx="1"/>
            <p:extLst>
              <p:ext uri="{D42A27DB-BD31-4B8C-83A1-F6EECF244321}">
                <p14:modId xmlns:p14="http://schemas.microsoft.com/office/powerpoint/2010/main" val="344680649"/>
              </p:ext>
            </p:extLst>
          </p:nvPr>
        </p:nvGraphicFramePr>
        <p:xfrm>
          <a:off x="571500" y="624110"/>
          <a:ext cx="10221119"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2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23F07391-DAED-41EC-A1EB-CBEEFDB1E100}"/>
                                            </p:graphicEl>
                                          </p:spTgt>
                                        </p:tgtEl>
                                        <p:attrNameLst>
                                          <p:attrName>style.visibility</p:attrName>
                                        </p:attrNameLst>
                                      </p:cBhvr>
                                      <p:to>
                                        <p:strVal val="visible"/>
                                      </p:to>
                                    </p:set>
                                    <p:animEffect transition="in" filter="circle(in)">
                                      <p:cBhvr>
                                        <p:cTn id="7" dur="2000"/>
                                        <p:tgtEl>
                                          <p:spTgt spid="4">
                                            <p:graphicEl>
                                              <a:dgm id="{23F07391-DAED-41EC-A1EB-CBEEFDB1E1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D698A1B5-06C4-494E-B0CC-BA522273FA46}"/>
                                            </p:graphicEl>
                                          </p:spTgt>
                                        </p:tgtEl>
                                        <p:attrNameLst>
                                          <p:attrName>style.visibility</p:attrName>
                                        </p:attrNameLst>
                                      </p:cBhvr>
                                      <p:to>
                                        <p:strVal val="visible"/>
                                      </p:to>
                                    </p:set>
                                    <p:animEffect transition="in" filter="circle(in)">
                                      <p:cBhvr>
                                        <p:cTn id="12" dur="2000"/>
                                        <p:tgtEl>
                                          <p:spTgt spid="4">
                                            <p:graphicEl>
                                              <a:dgm id="{D698A1B5-06C4-494E-B0CC-BA522273FA46}"/>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6A2245DB-8762-4490-96C8-4E6899B11B04}"/>
                                            </p:graphicEl>
                                          </p:spTgt>
                                        </p:tgtEl>
                                        <p:attrNameLst>
                                          <p:attrName>style.visibility</p:attrName>
                                        </p:attrNameLst>
                                      </p:cBhvr>
                                      <p:to>
                                        <p:strVal val="visible"/>
                                      </p:to>
                                    </p:set>
                                    <p:animEffect transition="in" filter="circle(in)">
                                      <p:cBhvr>
                                        <p:cTn id="15" dur="2000"/>
                                        <p:tgtEl>
                                          <p:spTgt spid="4">
                                            <p:graphicEl>
                                              <a:dgm id="{6A2245DB-8762-4490-96C8-4E6899B11B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BAFCF227-91F2-46DE-87A4-ACE286E0645B}"/>
                                            </p:graphicEl>
                                          </p:spTgt>
                                        </p:tgtEl>
                                        <p:attrNameLst>
                                          <p:attrName>style.visibility</p:attrName>
                                        </p:attrNameLst>
                                      </p:cBhvr>
                                      <p:to>
                                        <p:strVal val="visible"/>
                                      </p:to>
                                    </p:set>
                                    <p:animEffect transition="in" filter="circle(in)">
                                      <p:cBhvr>
                                        <p:cTn id="20" dur="2000"/>
                                        <p:tgtEl>
                                          <p:spTgt spid="4">
                                            <p:graphicEl>
                                              <a:dgm id="{BAFCF227-91F2-46DE-87A4-ACE286E0645B}"/>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FBCE3826-4CBA-4AB4-BA6E-59C548A9D651}"/>
                                            </p:graphicEl>
                                          </p:spTgt>
                                        </p:tgtEl>
                                        <p:attrNameLst>
                                          <p:attrName>style.visibility</p:attrName>
                                        </p:attrNameLst>
                                      </p:cBhvr>
                                      <p:to>
                                        <p:strVal val="visible"/>
                                      </p:to>
                                    </p:set>
                                    <p:animEffect transition="in" filter="circle(in)">
                                      <p:cBhvr>
                                        <p:cTn id="23" dur="2000"/>
                                        <p:tgtEl>
                                          <p:spTgt spid="4">
                                            <p:graphicEl>
                                              <a:dgm id="{FBCE3826-4CBA-4AB4-BA6E-59C548A9D65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774DFF75-A4D7-4EFE-A45B-1C94BFEE9610}"/>
                                            </p:graphicEl>
                                          </p:spTgt>
                                        </p:tgtEl>
                                        <p:attrNameLst>
                                          <p:attrName>style.visibility</p:attrName>
                                        </p:attrNameLst>
                                      </p:cBhvr>
                                      <p:to>
                                        <p:strVal val="visible"/>
                                      </p:to>
                                    </p:set>
                                    <p:animEffect transition="in" filter="circle(in)">
                                      <p:cBhvr>
                                        <p:cTn id="28" dur="2000"/>
                                        <p:tgtEl>
                                          <p:spTgt spid="4">
                                            <p:graphicEl>
                                              <a:dgm id="{774DFF75-A4D7-4EFE-A45B-1C94BFEE9610}"/>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21B35527-2DB4-4486-A1A0-3F61BA148723}"/>
                                            </p:graphicEl>
                                          </p:spTgt>
                                        </p:tgtEl>
                                        <p:attrNameLst>
                                          <p:attrName>style.visibility</p:attrName>
                                        </p:attrNameLst>
                                      </p:cBhvr>
                                      <p:to>
                                        <p:strVal val="visible"/>
                                      </p:to>
                                    </p:set>
                                    <p:animEffect transition="in" filter="circle(in)">
                                      <p:cBhvr>
                                        <p:cTn id="31" dur="2000"/>
                                        <p:tgtEl>
                                          <p:spTgt spid="4">
                                            <p:graphicEl>
                                              <a:dgm id="{21B35527-2DB4-4486-A1A0-3F61BA1487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graphicEl>
                                              <a:dgm id="{649308E7-1FEF-4DD9-97B9-9364B7799CD8}"/>
                                            </p:graphicEl>
                                          </p:spTgt>
                                        </p:tgtEl>
                                        <p:attrNameLst>
                                          <p:attrName>style.visibility</p:attrName>
                                        </p:attrNameLst>
                                      </p:cBhvr>
                                      <p:to>
                                        <p:strVal val="visible"/>
                                      </p:to>
                                    </p:set>
                                    <p:animEffect transition="in" filter="circle(in)">
                                      <p:cBhvr>
                                        <p:cTn id="36" dur="2000"/>
                                        <p:tgtEl>
                                          <p:spTgt spid="4">
                                            <p:graphicEl>
                                              <a:dgm id="{649308E7-1FEF-4DD9-97B9-9364B7799CD8}"/>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
                                            <p:graphicEl>
                                              <a:dgm id="{409F51A3-2FFC-49E6-87D5-D2772F597F1D}"/>
                                            </p:graphicEl>
                                          </p:spTgt>
                                        </p:tgtEl>
                                        <p:attrNameLst>
                                          <p:attrName>style.visibility</p:attrName>
                                        </p:attrNameLst>
                                      </p:cBhvr>
                                      <p:to>
                                        <p:strVal val="visible"/>
                                      </p:to>
                                    </p:set>
                                    <p:animEffect transition="in" filter="circle(in)">
                                      <p:cBhvr>
                                        <p:cTn id="39" dur="2000"/>
                                        <p:tgtEl>
                                          <p:spTgt spid="4">
                                            <p:graphicEl>
                                              <a:dgm id="{409F51A3-2FFC-49E6-87D5-D2772F597F1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graphicEl>
                                              <a:dgm id="{FE53C550-3319-44F1-AD6B-FD485C8FD067}"/>
                                            </p:graphicEl>
                                          </p:spTgt>
                                        </p:tgtEl>
                                        <p:attrNameLst>
                                          <p:attrName>style.visibility</p:attrName>
                                        </p:attrNameLst>
                                      </p:cBhvr>
                                      <p:to>
                                        <p:strVal val="visible"/>
                                      </p:to>
                                    </p:set>
                                    <p:animEffect transition="in" filter="circle(in)">
                                      <p:cBhvr>
                                        <p:cTn id="44" dur="2000"/>
                                        <p:tgtEl>
                                          <p:spTgt spid="4">
                                            <p:graphicEl>
                                              <a:dgm id="{FE53C550-3319-44F1-AD6B-FD485C8FD067}"/>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
                                            <p:graphicEl>
                                              <a:dgm id="{3656D37B-074C-4B09-82F1-0E4B10F46A02}"/>
                                            </p:graphicEl>
                                          </p:spTgt>
                                        </p:tgtEl>
                                        <p:attrNameLst>
                                          <p:attrName>style.visibility</p:attrName>
                                        </p:attrNameLst>
                                      </p:cBhvr>
                                      <p:to>
                                        <p:strVal val="visible"/>
                                      </p:to>
                                    </p:set>
                                    <p:animEffect transition="in" filter="circle(in)">
                                      <p:cBhvr>
                                        <p:cTn id="47" dur="2000"/>
                                        <p:tgtEl>
                                          <p:spTgt spid="4">
                                            <p:graphicEl>
                                              <a:dgm id="{3656D37B-074C-4B09-82F1-0E4B10F46A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graphicEl>
                                              <a:dgm id="{F162C683-61EE-4D84-8388-C58B12A88CA4}"/>
                                            </p:graphicEl>
                                          </p:spTgt>
                                        </p:tgtEl>
                                        <p:attrNameLst>
                                          <p:attrName>style.visibility</p:attrName>
                                        </p:attrNameLst>
                                      </p:cBhvr>
                                      <p:to>
                                        <p:strVal val="visible"/>
                                      </p:to>
                                    </p:set>
                                    <p:animEffect transition="in" filter="circle(in)">
                                      <p:cBhvr>
                                        <p:cTn id="52" dur="2000"/>
                                        <p:tgtEl>
                                          <p:spTgt spid="4">
                                            <p:graphicEl>
                                              <a:dgm id="{F162C683-61EE-4D84-8388-C58B12A88CA4}"/>
                                            </p:graphic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
                                            <p:graphicEl>
                                              <a:dgm id="{A98B14BD-F6C9-45E6-A117-00CC739C809D}"/>
                                            </p:graphicEl>
                                          </p:spTgt>
                                        </p:tgtEl>
                                        <p:attrNameLst>
                                          <p:attrName>style.visibility</p:attrName>
                                        </p:attrNameLst>
                                      </p:cBhvr>
                                      <p:to>
                                        <p:strVal val="visible"/>
                                      </p:to>
                                    </p:set>
                                    <p:animEffect transition="in" filter="circle(in)">
                                      <p:cBhvr>
                                        <p:cTn id="55" dur="2000"/>
                                        <p:tgtEl>
                                          <p:spTgt spid="4">
                                            <p:graphicEl>
                                              <a:dgm id="{A98B14BD-F6C9-45E6-A117-00CC739C80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BE1DDF-8FB1-47A0-81ED-272DAAFA55E8}"/>
              </a:ext>
            </a:extLst>
          </p:cNvPr>
          <p:cNvSpPr>
            <a:spLocks noGrp="1"/>
          </p:cNvSpPr>
          <p:nvPr>
            <p:ph type="title"/>
          </p:nvPr>
        </p:nvSpPr>
        <p:spPr>
          <a:xfrm flipH="1">
            <a:off x="3352799" y="2788555"/>
            <a:ext cx="5255943" cy="1280890"/>
          </a:xfrm>
        </p:spPr>
        <p:txBody>
          <a:bodyPr/>
          <a:lstStyle/>
          <a:p>
            <a:pPr algn="ctr"/>
            <a:r>
              <a:rPr lang="ar-SA" b="1" dirty="0">
                <a:solidFill>
                  <a:srgbClr val="FF0000"/>
                </a:solidFill>
              </a:rPr>
              <a:t>السياسات والتكتيكات </a:t>
            </a:r>
            <a:br>
              <a:rPr lang="ar-SA" b="1" dirty="0">
                <a:solidFill>
                  <a:srgbClr val="FF0000"/>
                </a:solidFill>
              </a:rPr>
            </a:br>
            <a:r>
              <a:rPr lang="ar-SA" b="1" dirty="0">
                <a:solidFill>
                  <a:srgbClr val="FF0000"/>
                </a:solidFill>
              </a:rPr>
              <a:t>السعرية للخدمات</a:t>
            </a:r>
          </a:p>
        </p:txBody>
      </p:sp>
      <p:graphicFrame>
        <p:nvGraphicFramePr>
          <p:cNvPr id="4" name="عنصر نائب للمحتوى 3">
            <a:extLst>
              <a:ext uri="{FF2B5EF4-FFF2-40B4-BE49-F238E27FC236}">
                <a16:creationId xmlns:a16="http://schemas.microsoft.com/office/drawing/2014/main" id="{07BD1493-E080-4009-AB96-8574063D6C20}"/>
              </a:ext>
            </a:extLst>
          </p:cNvPr>
          <p:cNvGraphicFramePr>
            <a:graphicFrameLocks noGrp="1"/>
          </p:cNvGraphicFramePr>
          <p:nvPr>
            <p:ph idx="1"/>
            <p:extLst>
              <p:ext uri="{D42A27DB-BD31-4B8C-83A1-F6EECF244321}">
                <p14:modId xmlns:p14="http://schemas.microsoft.com/office/powerpoint/2010/main" val="2373430064"/>
              </p:ext>
            </p:extLst>
          </p:nvPr>
        </p:nvGraphicFramePr>
        <p:xfrm>
          <a:off x="371475" y="800100"/>
          <a:ext cx="11075987" cy="596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2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AC8466A-B9C0-4629-A3E3-B6BB90ACE231}"/>
                                            </p:graphicEl>
                                          </p:spTgt>
                                        </p:tgtEl>
                                        <p:attrNameLst>
                                          <p:attrName>style.visibility</p:attrName>
                                        </p:attrNameLst>
                                      </p:cBhvr>
                                      <p:to>
                                        <p:strVal val="visible"/>
                                      </p:to>
                                    </p:set>
                                    <p:animEffect transition="in" filter="wipe(down)">
                                      <p:cBhvr>
                                        <p:cTn id="7" dur="500"/>
                                        <p:tgtEl>
                                          <p:spTgt spid="4">
                                            <p:graphicEl>
                                              <a:dgm id="{2AC8466A-B9C0-4629-A3E3-B6BB90ACE2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FA0EBCBF-84CD-4E62-B753-9B7EF1B23BC3}"/>
                                            </p:graphicEl>
                                          </p:spTgt>
                                        </p:tgtEl>
                                        <p:attrNameLst>
                                          <p:attrName>style.visibility</p:attrName>
                                        </p:attrNameLst>
                                      </p:cBhvr>
                                      <p:to>
                                        <p:strVal val="visible"/>
                                      </p:to>
                                    </p:set>
                                    <p:animEffect transition="in" filter="wipe(down)">
                                      <p:cBhvr>
                                        <p:cTn id="12" dur="500"/>
                                        <p:tgtEl>
                                          <p:spTgt spid="4">
                                            <p:graphicEl>
                                              <a:dgm id="{FA0EBCBF-84CD-4E62-B753-9B7EF1B23BC3}"/>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23756910-CDC5-4516-BB70-EB4CCAD78C8B}"/>
                                            </p:graphicEl>
                                          </p:spTgt>
                                        </p:tgtEl>
                                        <p:attrNameLst>
                                          <p:attrName>style.visibility</p:attrName>
                                        </p:attrNameLst>
                                      </p:cBhvr>
                                      <p:to>
                                        <p:strVal val="visible"/>
                                      </p:to>
                                    </p:set>
                                    <p:animEffect transition="in" filter="wipe(down)">
                                      <p:cBhvr>
                                        <p:cTn id="15" dur="500"/>
                                        <p:tgtEl>
                                          <p:spTgt spid="4">
                                            <p:graphicEl>
                                              <a:dgm id="{23756910-CDC5-4516-BB70-EB4CCAD78C8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486B3F91-79D9-4CF2-AD47-53CD353DD4B4}"/>
                                            </p:graphicEl>
                                          </p:spTgt>
                                        </p:tgtEl>
                                        <p:attrNameLst>
                                          <p:attrName>style.visibility</p:attrName>
                                        </p:attrNameLst>
                                      </p:cBhvr>
                                      <p:to>
                                        <p:strVal val="visible"/>
                                      </p:to>
                                    </p:set>
                                    <p:animEffect transition="in" filter="wipe(down)">
                                      <p:cBhvr>
                                        <p:cTn id="20" dur="500"/>
                                        <p:tgtEl>
                                          <p:spTgt spid="4">
                                            <p:graphicEl>
                                              <a:dgm id="{486B3F91-79D9-4CF2-AD47-53CD353DD4B4}"/>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1A573291-A0E5-4DDC-A7A3-6BDF14096D65}"/>
                                            </p:graphicEl>
                                          </p:spTgt>
                                        </p:tgtEl>
                                        <p:attrNameLst>
                                          <p:attrName>style.visibility</p:attrName>
                                        </p:attrNameLst>
                                      </p:cBhvr>
                                      <p:to>
                                        <p:strVal val="visible"/>
                                      </p:to>
                                    </p:set>
                                    <p:animEffect transition="in" filter="wipe(down)">
                                      <p:cBhvr>
                                        <p:cTn id="23" dur="500"/>
                                        <p:tgtEl>
                                          <p:spTgt spid="4">
                                            <p:graphicEl>
                                              <a:dgm id="{1A573291-A0E5-4DDC-A7A3-6BDF14096D6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C89691DD-2D95-449D-A19B-FB50352587B7}"/>
                                            </p:graphicEl>
                                          </p:spTgt>
                                        </p:tgtEl>
                                        <p:attrNameLst>
                                          <p:attrName>style.visibility</p:attrName>
                                        </p:attrNameLst>
                                      </p:cBhvr>
                                      <p:to>
                                        <p:strVal val="visible"/>
                                      </p:to>
                                    </p:set>
                                    <p:animEffect transition="in" filter="wipe(down)">
                                      <p:cBhvr>
                                        <p:cTn id="28" dur="500"/>
                                        <p:tgtEl>
                                          <p:spTgt spid="4">
                                            <p:graphicEl>
                                              <a:dgm id="{C89691DD-2D95-449D-A19B-FB50352587B7}"/>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3DE7B4FC-B990-463D-B4B0-45B351391ABB}"/>
                                            </p:graphicEl>
                                          </p:spTgt>
                                        </p:tgtEl>
                                        <p:attrNameLst>
                                          <p:attrName>style.visibility</p:attrName>
                                        </p:attrNameLst>
                                      </p:cBhvr>
                                      <p:to>
                                        <p:strVal val="visible"/>
                                      </p:to>
                                    </p:set>
                                    <p:animEffect transition="in" filter="wipe(down)">
                                      <p:cBhvr>
                                        <p:cTn id="31" dur="500"/>
                                        <p:tgtEl>
                                          <p:spTgt spid="4">
                                            <p:graphicEl>
                                              <a:dgm id="{3DE7B4FC-B990-463D-B4B0-45B351391AB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DE75A683-6168-46D2-AF7B-B40D8C851AF4}"/>
                                            </p:graphicEl>
                                          </p:spTgt>
                                        </p:tgtEl>
                                        <p:attrNameLst>
                                          <p:attrName>style.visibility</p:attrName>
                                        </p:attrNameLst>
                                      </p:cBhvr>
                                      <p:to>
                                        <p:strVal val="visible"/>
                                      </p:to>
                                    </p:set>
                                    <p:animEffect transition="in" filter="wipe(down)">
                                      <p:cBhvr>
                                        <p:cTn id="36" dur="500"/>
                                        <p:tgtEl>
                                          <p:spTgt spid="4">
                                            <p:graphicEl>
                                              <a:dgm id="{DE75A683-6168-46D2-AF7B-B40D8C851AF4}"/>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EB933646-7F58-4E00-9E7B-058229E2D2DF}"/>
                                            </p:graphicEl>
                                          </p:spTgt>
                                        </p:tgtEl>
                                        <p:attrNameLst>
                                          <p:attrName>style.visibility</p:attrName>
                                        </p:attrNameLst>
                                      </p:cBhvr>
                                      <p:to>
                                        <p:strVal val="visible"/>
                                      </p:to>
                                    </p:set>
                                    <p:animEffect transition="in" filter="wipe(down)">
                                      <p:cBhvr>
                                        <p:cTn id="39" dur="500"/>
                                        <p:tgtEl>
                                          <p:spTgt spid="4">
                                            <p:graphicEl>
                                              <a:dgm id="{EB933646-7F58-4E00-9E7B-058229E2D2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90C47A49-A677-419C-84A7-F646C3148964}"/>
                                            </p:graphicEl>
                                          </p:spTgt>
                                        </p:tgtEl>
                                        <p:attrNameLst>
                                          <p:attrName>style.visibility</p:attrName>
                                        </p:attrNameLst>
                                      </p:cBhvr>
                                      <p:to>
                                        <p:strVal val="visible"/>
                                      </p:to>
                                    </p:set>
                                    <p:animEffect transition="in" filter="wipe(down)">
                                      <p:cBhvr>
                                        <p:cTn id="44" dur="500"/>
                                        <p:tgtEl>
                                          <p:spTgt spid="4">
                                            <p:graphicEl>
                                              <a:dgm id="{90C47A49-A677-419C-84A7-F646C3148964}"/>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033E06D2-20CC-41C7-9188-43C86FAB8222}"/>
                                            </p:graphicEl>
                                          </p:spTgt>
                                        </p:tgtEl>
                                        <p:attrNameLst>
                                          <p:attrName>style.visibility</p:attrName>
                                        </p:attrNameLst>
                                      </p:cBhvr>
                                      <p:to>
                                        <p:strVal val="visible"/>
                                      </p:to>
                                    </p:set>
                                    <p:animEffect transition="in" filter="wipe(down)">
                                      <p:cBhvr>
                                        <p:cTn id="47" dur="500"/>
                                        <p:tgtEl>
                                          <p:spTgt spid="4">
                                            <p:graphicEl>
                                              <a:dgm id="{033E06D2-20CC-41C7-9188-43C86FAB822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B587A6C3-F351-4E6B-AF24-CA4814D2BE06}"/>
                                            </p:graphicEl>
                                          </p:spTgt>
                                        </p:tgtEl>
                                        <p:attrNameLst>
                                          <p:attrName>style.visibility</p:attrName>
                                        </p:attrNameLst>
                                      </p:cBhvr>
                                      <p:to>
                                        <p:strVal val="visible"/>
                                      </p:to>
                                    </p:set>
                                    <p:animEffect transition="in" filter="wipe(down)">
                                      <p:cBhvr>
                                        <p:cTn id="52" dur="500"/>
                                        <p:tgtEl>
                                          <p:spTgt spid="4">
                                            <p:graphicEl>
                                              <a:dgm id="{B587A6C3-F351-4E6B-AF24-CA4814D2BE06}"/>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B966203C-92FD-4AC1-8828-5ED0295023C3}"/>
                                            </p:graphicEl>
                                          </p:spTgt>
                                        </p:tgtEl>
                                        <p:attrNameLst>
                                          <p:attrName>style.visibility</p:attrName>
                                        </p:attrNameLst>
                                      </p:cBhvr>
                                      <p:to>
                                        <p:strVal val="visible"/>
                                      </p:to>
                                    </p:set>
                                    <p:animEffect transition="in" filter="wipe(down)">
                                      <p:cBhvr>
                                        <p:cTn id="55" dur="500"/>
                                        <p:tgtEl>
                                          <p:spTgt spid="4">
                                            <p:graphicEl>
                                              <a:dgm id="{B966203C-92FD-4AC1-8828-5ED0295023C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graphicEl>
                                              <a:dgm id="{429C7CED-FA88-4892-886C-616ED8C87DE0}"/>
                                            </p:graphicEl>
                                          </p:spTgt>
                                        </p:tgtEl>
                                        <p:attrNameLst>
                                          <p:attrName>style.visibility</p:attrName>
                                        </p:attrNameLst>
                                      </p:cBhvr>
                                      <p:to>
                                        <p:strVal val="visible"/>
                                      </p:to>
                                    </p:set>
                                    <p:animEffect transition="in" filter="wipe(down)">
                                      <p:cBhvr>
                                        <p:cTn id="60" dur="500"/>
                                        <p:tgtEl>
                                          <p:spTgt spid="4">
                                            <p:graphicEl>
                                              <a:dgm id="{429C7CED-FA88-4892-886C-616ED8C87DE0}"/>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graphicEl>
                                              <a:dgm id="{49552122-99F6-4953-98F8-5E2F171E3830}"/>
                                            </p:graphicEl>
                                          </p:spTgt>
                                        </p:tgtEl>
                                        <p:attrNameLst>
                                          <p:attrName>style.visibility</p:attrName>
                                        </p:attrNameLst>
                                      </p:cBhvr>
                                      <p:to>
                                        <p:strVal val="visible"/>
                                      </p:to>
                                    </p:set>
                                    <p:animEffect transition="in" filter="wipe(down)">
                                      <p:cBhvr>
                                        <p:cTn id="63" dur="500"/>
                                        <p:tgtEl>
                                          <p:spTgt spid="4">
                                            <p:graphicEl>
                                              <a:dgm id="{49552122-99F6-4953-98F8-5E2F171E383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graphicEl>
                                              <a:dgm id="{982084FE-2C96-4410-8636-7D18D416F78E}"/>
                                            </p:graphicEl>
                                          </p:spTgt>
                                        </p:tgtEl>
                                        <p:attrNameLst>
                                          <p:attrName>style.visibility</p:attrName>
                                        </p:attrNameLst>
                                      </p:cBhvr>
                                      <p:to>
                                        <p:strVal val="visible"/>
                                      </p:to>
                                    </p:set>
                                    <p:animEffect transition="in" filter="wipe(down)">
                                      <p:cBhvr>
                                        <p:cTn id="68" dur="500"/>
                                        <p:tgtEl>
                                          <p:spTgt spid="4">
                                            <p:graphicEl>
                                              <a:dgm id="{982084FE-2C96-4410-8636-7D18D416F78E}"/>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
                                            <p:graphicEl>
                                              <a:dgm id="{119F25FB-3DE1-466A-BA7E-CD0CEDB7CB6A}"/>
                                            </p:graphicEl>
                                          </p:spTgt>
                                        </p:tgtEl>
                                        <p:attrNameLst>
                                          <p:attrName>style.visibility</p:attrName>
                                        </p:attrNameLst>
                                      </p:cBhvr>
                                      <p:to>
                                        <p:strVal val="visible"/>
                                      </p:to>
                                    </p:set>
                                    <p:animEffect transition="in" filter="wipe(down)">
                                      <p:cBhvr>
                                        <p:cTn id="71" dur="500"/>
                                        <p:tgtEl>
                                          <p:spTgt spid="4">
                                            <p:graphicEl>
                                              <a:dgm id="{119F25FB-3DE1-466A-BA7E-CD0CEDB7CB6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
                                            <p:graphicEl>
                                              <a:dgm id="{93C22273-2B0E-4863-9A2D-D2CB23A4F5BE}"/>
                                            </p:graphicEl>
                                          </p:spTgt>
                                        </p:tgtEl>
                                        <p:attrNameLst>
                                          <p:attrName>style.visibility</p:attrName>
                                        </p:attrNameLst>
                                      </p:cBhvr>
                                      <p:to>
                                        <p:strVal val="visible"/>
                                      </p:to>
                                    </p:set>
                                    <p:animEffect transition="in" filter="wipe(down)">
                                      <p:cBhvr>
                                        <p:cTn id="76" dur="500"/>
                                        <p:tgtEl>
                                          <p:spTgt spid="4">
                                            <p:graphicEl>
                                              <a:dgm id="{93C22273-2B0E-4863-9A2D-D2CB23A4F5BE}"/>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graphicEl>
                                              <a:dgm id="{B0735184-0EB3-4063-9A2C-F7BFC90BBC81}"/>
                                            </p:graphicEl>
                                          </p:spTgt>
                                        </p:tgtEl>
                                        <p:attrNameLst>
                                          <p:attrName>style.visibility</p:attrName>
                                        </p:attrNameLst>
                                      </p:cBhvr>
                                      <p:to>
                                        <p:strVal val="visible"/>
                                      </p:to>
                                    </p:set>
                                    <p:animEffect transition="in" filter="wipe(down)">
                                      <p:cBhvr>
                                        <p:cTn id="79" dur="500"/>
                                        <p:tgtEl>
                                          <p:spTgt spid="4">
                                            <p:graphicEl>
                                              <a:dgm id="{B0735184-0EB3-4063-9A2C-F7BFC90BBC81}"/>
                                            </p:graphic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
                                            <p:graphicEl>
                                              <a:dgm id="{4ED9CCB9-D9EB-4335-92D7-438EC2595B1B}"/>
                                            </p:graphicEl>
                                          </p:spTgt>
                                        </p:tgtEl>
                                        <p:attrNameLst>
                                          <p:attrName>style.visibility</p:attrName>
                                        </p:attrNameLst>
                                      </p:cBhvr>
                                      <p:to>
                                        <p:strVal val="visible"/>
                                      </p:to>
                                    </p:set>
                                    <p:animEffect transition="in" filter="wipe(down)">
                                      <p:cBhvr>
                                        <p:cTn id="82" dur="500"/>
                                        <p:tgtEl>
                                          <p:spTgt spid="4">
                                            <p:graphicEl>
                                              <a:dgm id="{4ED9CCB9-D9EB-4335-92D7-438EC2595B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C69F64-29BE-48BE-9099-6D0F1061E862}"/>
              </a:ext>
            </a:extLst>
          </p:cNvPr>
          <p:cNvSpPr>
            <a:spLocks noGrp="1"/>
          </p:cNvSpPr>
          <p:nvPr>
            <p:ph type="title"/>
          </p:nvPr>
        </p:nvSpPr>
        <p:spPr/>
        <p:txBody>
          <a:bodyPr/>
          <a:lstStyle/>
          <a:p>
            <a:r>
              <a:rPr lang="ar-SA" b="1" dirty="0">
                <a:solidFill>
                  <a:srgbClr val="FF0000"/>
                </a:solidFill>
              </a:rPr>
              <a:t>التسعير المرن المتفاوت:</a:t>
            </a:r>
          </a:p>
        </p:txBody>
      </p:sp>
      <p:sp>
        <p:nvSpPr>
          <p:cNvPr id="3" name="عنصر نائب للمحتوى 2">
            <a:extLst>
              <a:ext uri="{FF2B5EF4-FFF2-40B4-BE49-F238E27FC236}">
                <a16:creationId xmlns:a16="http://schemas.microsoft.com/office/drawing/2014/main" id="{DB20898C-4C9D-4706-88DB-0653230F3951}"/>
              </a:ext>
            </a:extLst>
          </p:cNvPr>
          <p:cNvSpPr>
            <a:spLocks noGrp="1"/>
          </p:cNvSpPr>
          <p:nvPr>
            <p:ph idx="1"/>
          </p:nvPr>
        </p:nvSpPr>
        <p:spPr>
          <a:xfrm flipH="1">
            <a:off x="687388" y="3305174"/>
            <a:ext cx="9523412" cy="3429001"/>
          </a:xfrm>
        </p:spPr>
        <p:txBody>
          <a:bodyPr>
            <a:normAutofit/>
          </a:bodyPr>
          <a:lstStyle/>
          <a:p>
            <a:r>
              <a:rPr lang="ar-SA" sz="2800" b="1" dirty="0">
                <a:solidFill>
                  <a:srgbClr val="FF0000"/>
                </a:solidFill>
              </a:rPr>
              <a:t>من أهم أشكال التفاوت السعري هي:</a:t>
            </a:r>
          </a:p>
          <a:p>
            <a:pPr marL="514350" indent="-514350">
              <a:buFont typeface="+mj-lt"/>
              <a:buAutoNum type="arabicPeriod"/>
            </a:pPr>
            <a:r>
              <a:rPr lang="ar-SA" sz="2800" b="1" dirty="0">
                <a:solidFill>
                  <a:schemeClr val="tx1"/>
                </a:solidFill>
                <a:latin typeface="Arial" panose="020B0604020202020204" pitchFamily="34" charset="0"/>
                <a:cs typeface="Arial" panose="020B0604020202020204" pitchFamily="34" charset="0"/>
              </a:rPr>
              <a:t>التفاوت السعري على أساس الوقت</a:t>
            </a:r>
          </a:p>
          <a:p>
            <a:pPr marL="514350" indent="-514350">
              <a:buFont typeface="+mj-lt"/>
              <a:buAutoNum type="arabicPeriod"/>
            </a:pPr>
            <a:r>
              <a:rPr lang="ar-SA" sz="2800" b="1" dirty="0">
                <a:solidFill>
                  <a:schemeClr val="tx1"/>
                </a:solidFill>
                <a:latin typeface="Arial" panose="020B0604020202020204" pitchFamily="34" charset="0"/>
                <a:cs typeface="Arial" panose="020B0604020202020204" pitchFamily="34" charset="0"/>
              </a:rPr>
              <a:t>قدرة العميل على الدفع مقابل التمييز</a:t>
            </a:r>
          </a:p>
          <a:p>
            <a:pPr marL="514350" indent="-514350">
              <a:buFont typeface="+mj-lt"/>
              <a:buAutoNum type="arabicPeriod"/>
            </a:pPr>
            <a:r>
              <a:rPr lang="ar-SA" sz="2800" b="1" dirty="0">
                <a:solidFill>
                  <a:schemeClr val="tx1"/>
                </a:solidFill>
                <a:latin typeface="Arial" panose="020B0604020202020204" pitchFamily="34" charset="0"/>
                <a:cs typeface="Arial" panose="020B0604020202020204" pitchFamily="34" charset="0"/>
              </a:rPr>
              <a:t>نوعية منتج الخدمة المطلوبة</a:t>
            </a:r>
          </a:p>
          <a:p>
            <a:pPr marL="514350" indent="-514350">
              <a:buFont typeface="+mj-lt"/>
              <a:buAutoNum type="arabicPeriod"/>
            </a:pPr>
            <a:r>
              <a:rPr lang="ar-SA" sz="2800" b="1" dirty="0">
                <a:solidFill>
                  <a:schemeClr val="tx1"/>
                </a:solidFill>
                <a:latin typeface="Arial" panose="020B0604020202020204" pitchFamily="34" charset="0"/>
                <a:cs typeface="Arial" panose="020B0604020202020204" pitchFamily="34" charset="0"/>
              </a:rPr>
              <a:t>التفاوت المكاني</a:t>
            </a:r>
          </a:p>
        </p:txBody>
      </p:sp>
      <p:sp>
        <p:nvSpPr>
          <p:cNvPr id="4" name="شكل بيضاوي 3">
            <a:extLst>
              <a:ext uri="{FF2B5EF4-FFF2-40B4-BE49-F238E27FC236}">
                <a16:creationId xmlns:a16="http://schemas.microsoft.com/office/drawing/2014/main" id="{D0330F02-4959-4BAA-84D9-D90F61111919}"/>
              </a:ext>
            </a:extLst>
          </p:cNvPr>
          <p:cNvSpPr/>
          <p:nvPr/>
        </p:nvSpPr>
        <p:spPr>
          <a:xfrm>
            <a:off x="828675" y="1476375"/>
            <a:ext cx="9734549" cy="1571625"/>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a:solidFill>
                  <a:srgbClr val="FF0000"/>
                </a:solidFill>
                <a:latin typeface="Arial" panose="020B0604020202020204" pitchFamily="34" charset="0"/>
                <a:cs typeface="Arial" panose="020B0604020202020204" pitchFamily="34" charset="0"/>
              </a:rPr>
              <a:t>أن التفاوت السعري يعني </a:t>
            </a:r>
            <a:r>
              <a:rPr lang="ar-SA" sz="2800" dirty="0">
                <a:latin typeface="Arial" panose="020B0604020202020204" pitchFamily="34" charset="0"/>
                <a:cs typeface="Arial" panose="020B0604020202020204" pitchFamily="34" charset="0"/>
              </a:rPr>
              <a:t>أن تتقاضى المؤسسة أسعاراً مختلفة لخدماتها وذلك بناءً على رغبة عملائها بالدفع.</a:t>
            </a:r>
          </a:p>
        </p:txBody>
      </p:sp>
    </p:spTree>
    <p:extLst>
      <p:ext uri="{BB962C8B-B14F-4D97-AF65-F5344CB8AC3E}">
        <p14:creationId xmlns:p14="http://schemas.microsoft.com/office/powerpoint/2010/main" val="138135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5E8D96-A514-4EB8-862C-E1860955718A}"/>
              </a:ext>
            </a:extLst>
          </p:cNvPr>
          <p:cNvSpPr>
            <a:spLocks noGrp="1"/>
          </p:cNvSpPr>
          <p:nvPr>
            <p:ph type="title"/>
          </p:nvPr>
        </p:nvSpPr>
        <p:spPr>
          <a:xfrm flipH="1">
            <a:off x="687388" y="97965"/>
            <a:ext cx="8911687" cy="1280890"/>
          </a:xfrm>
        </p:spPr>
        <p:txBody>
          <a:bodyPr/>
          <a:lstStyle/>
          <a:p>
            <a:pPr algn="ctr"/>
            <a:r>
              <a:rPr lang="ar-SA" b="1" dirty="0">
                <a:solidFill>
                  <a:srgbClr val="C00000"/>
                </a:solidFill>
              </a:rPr>
              <a:t>التسعير المكفول</a:t>
            </a:r>
          </a:p>
        </p:txBody>
      </p:sp>
      <p:sp>
        <p:nvSpPr>
          <p:cNvPr id="3" name="عنصر نائب للمحتوى 2">
            <a:extLst>
              <a:ext uri="{FF2B5EF4-FFF2-40B4-BE49-F238E27FC236}">
                <a16:creationId xmlns:a16="http://schemas.microsoft.com/office/drawing/2014/main" id="{2A55D927-5C9D-4BFC-A1D5-D973B6CA99F4}"/>
              </a:ext>
            </a:extLst>
          </p:cNvPr>
          <p:cNvSpPr>
            <a:spLocks noGrp="1"/>
          </p:cNvSpPr>
          <p:nvPr>
            <p:ph idx="1"/>
          </p:nvPr>
        </p:nvSpPr>
        <p:spPr>
          <a:xfrm flipH="1">
            <a:off x="1056212" y="3295649"/>
            <a:ext cx="8915400" cy="2891797"/>
          </a:xfrm>
        </p:spPr>
        <p:txBody>
          <a:bodyPr>
            <a:normAutofit/>
          </a:bodyPr>
          <a:lstStyle/>
          <a:p>
            <a:pPr marL="0" indent="0" algn="ctr">
              <a:buNone/>
            </a:pPr>
            <a:r>
              <a:rPr lang="ar-SA" sz="2800" b="1" dirty="0">
                <a:solidFill>
                  <a:srgbClr val="C00000"/>
                </a:solidFill>
              </a:rPr>
              <a:t>أسعار القيادة الخاسرة</a:t>
            </a:r>
          </a:p>
        </p:txBody>
      </p:sp>
      <p:sp>
        <p:nvSpPr>
          <p:cNvPr id="5" name="شكل بيضاوي 4">
            <a:extLst>
              <a:ext uri="{FF2B5EF4-FFF2-40B4-BE49-F238E27FC236}">
                <a16:creationId xmlns:a16="http://schemas.microsoft.com/office/drawing/2014/main" id="{85921FD6-31C3-49C4-A802-AE2B6269D264}"/>
              </a:ext>
            </a:extLst>
          </p:cNvPr>
          <p:cNvSpPr/>
          <p:nvPr/>
        </p:nvSpPr>
        <p:spPr>
          <a:xfrm>
            <a:off x="1428750" y="1190625"/>
            <a:ext cx="8170325" cy="1552575"/>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dirty="0">
                <a:latin typeface="Arial" panose="020B0604020202020204" pitchFamily="34" charset="0"/>
                <a:cs typeface="Arial" panose="020B0604020202020204" pitchFamily="34" charset="0"/>
              </a:rPr>
              <a:t>يقصد بها أن يكون الدفع مرتبطاً بضمان الحصول على النتيجة المطلوبة</a:t>
            </a:r>
            <a:r>
              <a:rPr lang="ar-SA" sz="2800" dirty="0"/>
              <a:t>. </a:t>
            </a:r>
          </a:p>
        </p:txBody>
      </p:sp>
      <p:sp>
        <p:nvSpPr>
          <p:cNvPr id="6" name="شكل بيضاوي 5">
            <a:extLst>
              <a:ext uri="{FF2B5EF4-FFF2-40B4-BE49-F238E27FC236}">
                <a16:creationId xmlns:a16="http://schemas.microsoft.com/office/drawing/2014/main" id="{6800CC79-DF1F-4C7C-8BB2-A9C370E4A0B2}"/>
              </a:ext>
            </a:extLst>
          </p:cNvPr>
          <p:cNvSpPr/>
          <p:nvPr/>
        </p:nvSpPr>
        <p:spPr>
          <a:xfrm>
            <a:off x="1549400" y="4157807"/>
            <a:ext cx="7877175" cy="1487803"/>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solidFill>
                  <a:schemeClr val="tx1"/>
                </a:solidFill>
                <a:latin typeface="Arial" panose="020B0604020202020204" pitchFamily="34" charset="0"/>
                <a:cs typeface="Arial" panose="020B0604020202020204" pitchFamily="34" charset="0"/>
              </a:rPr>
              <a:t>يقصد بها أن تقدم المؤسسة الخدمة بسعر مخفض لأول طلب على أمل الحصول على أعمال لاحقة بأسعار أفضل</a:t>
            </a:r>
          </a:p>
        </p:txBody>
      </p:sp>
    </p:spTree>
    <p:extLst>
      <p:ext uri="{BB962C8B-B14F-4D97-AF65-F5344CB8AC3E}">
        <p14:creationId xmlns:p14="http://schemas.microsoft.com/office/powerpoint/2010/main" val="140915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7DB8F2-A7F9-4256-BA67-9AE77C7B3E9E}"/>
              </a:ext>
            </a:extLst>
          </p:cNvPr>
          <p:cNvSpPr>
            <a:spLocks noGrp="1"/>
          </p:cNvSpPr>
          <p:nvPr>
            <p:ph type="title"/>
          </p:nvPr>
        </p:nvSpPr>
        <p:spPr/>
        <p:txBody>
          <a:bodyPr/>
          <a:lstStyle/>
          <a:p>
            <a:pPr algn="ctr"/>
            <a:r>
              <a:rPr lang="ar-SA" b="1" dirty="0">
                <a:solidFill>
                  <a:srgbClr val="C00000"/>
                </a:solidFill>
              </a:rPr>
              <a:t>أسئلة</a:t>
            </a:r>
          </a:p>
        </p:txBody>
      </p:sp>
      <p:sp>
        <p:nvSpPr>
          <p:cNvPr id="3" name="عنصر نائب للمحتوى 2">
            <a:extLst>
              <a:ext uri="{FF2B5EF4-FFF2-40B4-BE49-F238E27FC236}">
                <a16:creationId xmlns:a16="http://schemas.microsoft.com/office/drawing/2014/main" id="{FC05ACA7-8038-43FA-BDC0-97B1DAEF2FF0}"/>
              </a:ext>
            </a:extLst>
          </p:cNvPr>
          <p:cNvSpPr>
            <a:spLocks noGrp="1"/>
          </p:cNvSpPr>
          <p:nvPr>
            <p:ph idx="1"/>
          </p:nvPr>
        </p:nvSpPr>
        <p:spPr>
          <a:xfrm flipH="1">
            <a:off x="361950" y="2133600"/>
            <a:ext cx="9963150" cy="3777622"/>
          </a:xfrm>
        </p:spPr>
        <p:txBody>
          <a:bodyPr/>
          <a:lstStyle/>
          <a:p>
            <a:r>
              <a:rPr lang="ar-SA" sz="2800" b="1" dirty="0">
                <a:solidFill>
                  <a:srgbClr val="FF0000"/>
                </a:solidFill>
              </a:rPr>
              <a:t>1/ يوجد عدة طرق لتسعير الخدمات، حددي أي من هذه الطرق يمكن استخدامه في تسعير الخدمات التالية:</a:t>
            </a:r>
          </a:p>
          <a:p>
            <a:pPr marL="0" indent="0">
              <a:buNone/>
            </a:pPr>
            <a:endParaRPr lang="ar-SA" sz="2800" b="1" dirty="0">
              <a:solidFill>
                <a:srgbClr val="FF0000"/>
              </a:solidFill>
            </a:endParaRPr>
          </a:p>
          <a:p>
            <a:r>
              <a:rPr lang="ar-SA" sz="2800" b="1" dirty="0">
                <a:solidFill>
                  <a:srgbClr val="00B050"/>
                </a:solidFill>
                <a:latin typeface="Arial" panose="020B0604020202020204" pitchFamily="34" charset="0"/>
                <a:cs typeface="Arial" panose="020B0604020202020204" pitchFamily="34" charset="0"/>
              </a:rPr>
              <a:t>أ. خدمة فندقية لفندق خمس نجوم.</a:t>
            </a:r>
          </a:p>
          <a:p>
            <a:r>
              <a:rPr lang="ar-SA" sz="2800" b="1" dirty="0">
                <a:solidFill>
                  <a:srgbClr val="00B050"/>
                </a:solidFill>
                <a:latin typeface="Arial" panose="020B0604020202020204" pitchFamily="34" charset="0"/>
                <a:cs typeface="Arial" panose="020B0604020202020204" pitchFamily="34" charset="0"/>
              </a:rPr>
              <a:t>ب. خدمة مصرفية.</a:t>
            </a:r>
          </a:p>
          <a:p>
            <a:r>
              <a:rPr lang="ar-SA" sz="2800" b="1" dirty="0">
                <a:solidFill>
                  <a:srgbClr val="00B050"/>
                </a:solidFill>
                <a:latin typeface="Arial" panose="020B0604020202020204" pitchFamily="34" charset="0"/>
                <a:cs typeface="Arial" panose="020B0604020202020204" pitchFamily="34" charset="0"/>
              </a:rPr>
              <a:t>ج. خدمات التعلم الخاص.</a:t>
            </a:r>
          </a:p>
          <a:p>
            <a:r>
              <a:rPr lang="ar-SA" sz="2800" b="1" dirty="0">
                <a:solidFill>
                  <a:srgbClr val="00B050"/>
                </a:solidFill>
                <a:latin typeface="Arial" panose="020B0604020202020204" pitchFamily="34" charset="0"/>
                <a:cs typeface="Arial" panose="020B0604020202020204" pitchFamily="34" charset="0"/>
              </a:rPr>
              <a:t>د. الخدمة الصحية في مستشفى خاص</a:t>
            </a:r>
            <a:r>
              <a:rPr lang="ar-SA" dirty="0"/>
              <a:t>.</a:t>
            </a:r>
          </a:p>
        </p:txBody>
      </p:sp>
    </p:spTree>
    <p:extLst>
      <p:ext uri="{BB962C8B-B14F-4D97-AF65-F5344CB8AC3E}">
        <p14:creationId xmlns:p14="http://schemas.microsoft.com/office/powerpoint/2010/main" val="18671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ربطة">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36803783_TF89987290.potx" id="{B1B08E74-2A67-4AF0-A9EB-C57D7307C99A}" vid="{B1A5A7B2-2393-4B51-BFB8-682D6504933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89A431E-722E-4593-BF48-1C42686E4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4E112-810E-4A37-A8B2-3B5DDE771497}">
  <ds:schemaRefs>
    <ds:schemaRef ds:uri="http://schemas.microsoft.com/sharepoint/v3/contenttype/forms"/>
  </ds:schemaRefs>
</ds:datastoreItem>
</file>

<file path=customXml/itemProps3.xml><?xml version="1.0" encoding="utf-8"?>
<ds:datastoreItem xmlns:ds="http://schemas.openxmlformats.org/officeDocument/2006/customXml" ds:itemID="{630306FE-3C13-447E-86EE-A14EA9341C8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تصميم ربطة</Template>
  <TotalTime>78</TotalTime>
  <Words>232</Words>
  <Application>Microsoft Office PowerPoint</Application>
  <PresentationFormat>شاشة عريضة</PresentationFormat>
  <Paragraphs>53</Paragraphs>
  <Slides>9</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vt:i4>
      </vt:variant>
    </vt:vector>
  </HeadingPairs>
  <TitlesOfParts>
    <vt:vector size="15" baseType="lpstr">
      <vt:lpstr>Arial</vt:lpstr>
      <vt:lpstr>Calibri</vt:lpstr>
      <vt:lpstr>Century Gothic</vt:lpstr>
      <vt:lpstr>Tahoma</vt:lpstr>
      <vt:lpstr>Wingdings 3</vt:lpstr>
      <vt:lpstr>ربطة</vt:lpstr>
      <vt:lpstr>قرارات وسياسات التسعير للخدمات</vt:lpstr>
      <vt:lpstr>تعريف التسعير</vt:lpstr>
      <vt:lpstr>مسميات التسعير</vt:lpstr>
      <vt:lpstr>تأثير خصائص الخدمات  على تسعيرها</vt:lpstr>
      <vt:lpstr>عرض تقديمي في PowerPoint</vt:lpstr>
      <vt:lpstr>السياسات والتكتيكات  السعرية للخدمات</vt:lpstr>
      <vt:lpstr>التسعير المرن المتفاوت:</vt:lpstr>
      <vt:lpstr>التسعير المكفول</vt:lpstr>
      <vt:lpstr>أسئلة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قرارات وسياسات التسعير للخدمات</dc:title>
  <dc:creator>S A</dc:creator>
  <cp:lastModifiedBy>S A</cp:lastModifiedBy>
  <cp:revision>7</cp:revision>
  <dcterms:created xsi:type="dcterms:W3CDTF">2021-09-10T11:05:57Z</dcterms:created>
  <dcterms:modified xsi:type="dcterms:W3CDTF">2021-09-10T12:24:08Z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