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9"/>
  </p:notesMasterIdLst>
  <p:handoutMasterIdLst>
    <p:handoutMasterId r:id="rId20"/>
  </p:handoutMasterIdLst>
  <p:sldIdLst>
    <p:sldId id="318" r:id="rId2"/>
    <p:sldId id="351" r:id="rId3"/>
    <p:sldId id="329" r:id="rId4"/>
    <p:sldId id="339" r:id="rId5"/>
    <p:sldId id="343" r:id="rId6"/>
    <p:sldId id="344" r:id="rId7"/>
    <p:sldId id="345" r:id="rId8"/>
    <p:sldId id="346" r:id="rId9"/>
    <p:sldId id="335" r:id="rId10"/>
    <p:sldId id="340" r:id="rId11"/>
    <p:sldId id="352" r:id="rId12"/>
    <p:sldId id="342" r:id="rId13"/>
    <p:sldId id="347" r:id="rId14"/>
    <p:sldId id="341" r:id="rId15"/>
    <p:sldId id="348" r:id="rId16"/>
    <p:sldId id="349" r:id="rId17"/>
    <p:sldId id="350" r:id="rId18"/>
  </p:sldIdLst>
  <p:sldSz cx="12188825" cy="6858000"/>
  <p:notesSz cx="6858000" cy="9144000"/>
  <p:custDataLst>
    <p:tags r:id="rId21"/>
  </p:custDataLst>
  <p:defaultTextStyle>
    <a:defPPr algn="r" rtl="1">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29" autoAdjust="0"/>
  </p:normalViewPr>
  <p:slideViewPr>
    <p:cSldViewPr showGuides="1">
      <p:cViewPr varScale="1">
        <p:scale>
          <a:sx n="67" d="100"/>
          <a:sy n="67" d="100"/>
        </p:scale>
        <p:origin x="644" y="56"/>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9" d="100"/>
          <a:sy n="69" d="100"/>
        </p:scale>
        <p:origin x="413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3D4F6E-28DF-4CDD-912F-908290F946F8}"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pPr rtl="1"/>
          <a:endParaRPr lang="ar-SA"/>
        </a:p>
      </dgm:t>
    </dgm:pt>
    <dgm:pt modelId="{C3308A2C-5B5C-45B2-ADB2-92F1361DB8C3}">
      <dgm:prSet phldrT="[نص]"/>
      <dgm:spPr/>
      <dgm:t>
        <a:bodyPr/>
        <a:lstStyle/>
        <a:p>
          <a:pPr rtl="1"/>
          <a:r>
            <a:rPr lang="ar-SA" dirty="0"/>
            <a:t>طرق التسعير</a:t>
          </a:r>
        </a:p>
      </dgm:t>
    </dgm:pt>
    <dgm:pt modelId="{875704C4-A5F3-4EF8-86DA-2D8A299BE1F8}" type="parTrans" cxnId="{7CE6E33C-0EF7-43BE-8893-F0D4E2204221}">
      <dgm:prSet/>
      <dgm:spPr/>
      <dgm:t>
        <a:bodyPr/>
        <a:lstStyle/>
        <a:p>
          <a:pPr rtl="1"/>
          <a:endParaRPr lang="ar-SA"/>
        </a:p>
      </dgm:t>
    </dgm:pt>
    <dgm:pt modelId="{1ACBF20B-C576-4119-976E-F841E5B41932}" type="sibTrans" cxnId="{7CE6E33C-0EF7-43BE-8893-F0D4E2204221}">
      <dgm:prSet/>
      <dgm:spPr/>
      <dgm:t>
        <a:bodyPr/>
        <a:lstStyle/>
        <a:p>
          <a:pPr rtl="1"/>
          <a:endParaRPr lang="ar-SA"/>
        </a:p>
      </dgm:t>
    </dgm:pt>
    <dgm:pt modelId="{27D0384B-F491-4A4B-ADF2-301E7517AD6F}">
      <dgm:prSet phldrT="[نص]"/>
      <dgm:spPr/>
      <dgm:t>
        <a:bodyPr/>
        <a:lstStyle/>
        <a:p>
          <a:pPr rtl="1"/>
          <a:r>
            <a:rPr lang="ar-SA" dirty="0"/>
            <a:t>على أساس السوق/الطلب</a:t>
          </a:r>
        </a:p>
      </dgm:t>
    </dgm:pt>
    <dgm:pt modelId="{17CDD838-C83D-47A3-B698-0AD7BBA98771}" type="parTrans" cxnId="{343ADD92-4F61-4E2C-93D1-CFEBA29E6BA5}">
      <dgm:prSet/>
      <dgm:spPr/>
      <dgm:t>
        <a:bodyPr/>
        <a:lstStyle/>
        <a:p>
          <a:pPr rtl="1"/>
          <a:endParaRPr lang="ar-SA"/>
        </a:p>
      </dgm:t>
    </dgm:pt>
    <dgm:pt modelId="{81BDF737-5679-4A13-B48D-F4D027430B8A}" type="sibTrans" cxnId="{343ADD92-4F61-4E2C-93D1-CFEBA29E6BA5}">
      <dgm:prSet/>
      <dgm:spPr/>
      <dgm:t>
        <a:bodyPr/>
        <a:lstStyle/>
        <a:p>
          <a:pPr rtl="1"/>
          <a:endParaRPr lang="ar-SA"/>
        </a:p>
      </dgm:t>
    </dgm:pt>
    <dgm:pt modelId="{5BDBCA37-11C1-48A2-9EE1-DCFDA3A4C1FE}">
      <dgm:prSet phldrT="[نص]"/>
      <dgm:spPr/>
      <dgm:t>
        <a:bodyPr/>
        <a:lstStyle/>
        <a:p>
          <a:pPr rtl="1"/>
          <a:r>
            <a:rPr lang="ar-SA" dirty="0"/>
            <a:t>على أساس المنافسة</a:t>
          </a:r>
        </a:p>
      </dgm:t>
    </dgm:pt>
    <dgm:pt modelId="{D5B17F3A-07CB-453A-9CFE-D0C30E8F62F6}" type="parTrans" cxnId="{3BBE4D39-8E20-41A7-9208-C52601DC5305}">
      <dgm:prSet/>
      <dgm:spPr/>
      <dgm:t>
        <a:bodyPr/>
        <a:lstStyle/>
        <a:p>
          <a:pPr rtl="1"/>
          <a:endParaRPr lang="ar-SA"/>
        </a:p>
      </dgm:t>
    </dgm:pt>
    <dgm:pt modelId="{3D63F4D8-537B-4DAD-A171-DE273648F1D1}" type="sibTrans" cxnId="{3BBE4D39-8E20-41A7-9208-C52601DC5305}">
      <dgm:prSet/>
      <dgm:spPr/>
      <dgm:t>
        <a:bodyPr/>
        <a:lstStyle/>
        <a:p>
          <a:pPr rtl="1"/>
          <a:endParaRPr lang="ar-SA"/>
        </a:p>
      </dgm:t>
    </dgm:pt>
    <dgm:pt modelId="{DF2E26CC-198E-41E0-ACFA-C6466D6612F1}">
      <dgm:prSet phldrT="[نص]" custT="1"/>
      <dgm:spPr/>
      <dgm:t>
        <a:bodyPr/>
        <a:lstStyle/>
        <a:p>
          <a:pPr rtl="1"/>
          <a:r>
            <a:rPr lang="ar-SA" sz="2000" dirty="0"/>
            <a:t>أن تبيع الشركة بسعر السوق السائد</a:t>
          </a:r>
        </a:p>
      </dgm:t>
    </dgm:pt>
    <dgm:pt modelId="{A12214FB-8C50-4CD1-939F-C5B2B6D05469}" type="parTrans" cxnId="{53DD36CA-A3AA-4A4E-83FE-1933DE4C0F16}">
      <dgm:prSet/>
      <dgm:spPr/>
      <dgm:t>
        <a:bodyPr/>
        <a:lstStyle/>
        <a:p>
          <a:pPr rtl="1"/>
          <a:endParaRPr lang="ar-SA"/>
        </a:p>
      </dgm:t>
    </dgm:pt>
    <dgm:pt modelId="{A7721174-3DDF-439C-8E77-7B85C1B9D3E9}" type="sibTrans" cxnId="{53DD36CA-A3AA-4A4E-83FE-1933DE4C0F16}">
      <dgm:prSet/>
      <dgm:spPr/>
      <dgm:t>
        <a:bodyPr/>
        <a:lstStyle/>
        <a:p>
          <a:pPr rtl="1"/>
          <a:endParaRPr lang="ar-SA"/>
        </a:p>
      </dgm:t>
    </dgm:pt>
    <dgm:pt modelId="{D5789052-6C87-400A-9772-64C9BBCB3A69}">
      <dgm:prSet phldrT="[نص]"/>
      <dgm:spPr/>
      <dgm:t>
        <a:bodyPr/>
        <a:lstStyle/>
        <a:p>
          <a:pPr rtl="1"/>
          <a:r>
            <a:rPr lang="ar-SA" dirty="0"/>
            <a:t>على أساس القيمة/الزبون</a:t>
          </a:r>
        </a:p>
      </dgm:t>
    </dgm:pt>
    <dgm:pt modelId="{D98B70EC-5274-4D89-92EB-2CC223C2D42B}" type="parTrans" cxnId="{637BFB4C-AEB9-4E0C-B976-0D892A45BAAC}">
      <dgm:prSet/>
      <dgm:spPr/>
      <dgm:t>
        <a:bodyPr/>
        <a:lstStyle/>
        <a:p>
          <a:pPr rtl="1"/>
          <a:endParaRPr lang="ar-SA"/>
        </a:p>
      </dgm:t>
    </dgm:pt>
    <dgm:pt modelId="{C79AF113-A12E-4860-AB7C-4265EEC92A20}" type="sibTrans" cxnId="{637BFB4C-AEB9-4E0C-B976-0D892A45BAAC}">
      <dgm:prSet/>
      <dgm:spPr/>
      <dgm:t>
        <a:bodyPr/>
        <a:lstStyle/>
        <a:p>
          <a:pPr rtl="1"/>
          <a:endParaRPr lang="ar-SA"/>
        </a:p>
      </dgm:t>
    </dgm:pt>
    <dgm:pt modelId="{0CE749C1-E77E-4DB0-8446-2A501C52FD72}">
      <dgm:prSet phldrT="[نص]" custT="1"/>
      <dgm:spPr/>
      <dgm:t>
        <a:bodyPr/>
        <a:lstStyle/>
        <a:p>
          <a:pPr rtl="1"/>
          <a:r>
            <a:rPr lang="ar-SA" sz="2000" dirty="0"/>
            <a:t>بأقل من سعر السوق </a:t>
          </a:r>
        </a:p>
      </dgm:t>
    </dgm:pt>
    <dgm:pt modelId="{6DB28F76-08A8-4F3B-983C-DA1FDA2CEBBB}" type="parTrans" cxnId="{77826EEB-85DE-42A7-93A7-B3AF0ED3E3C3}">
      <dgm:prSet/>
      <dgm:spPr/>
      <dgm:t>
        <a:bodyPr/>
        <a:lstStyle/>
        <a:p>
          <a:pPr rtl="1"/>
          <a:endParaRPr lang="ar-SA"/>
        </a:p>
      </dgm:t>
    </dgm:pt>
    <dgm:pt modelId="{9B4D1FA4-75A3-4BB2-8875-BE1549FFABD6}" type="sibTrans" cxnId="{77826EEB-85DE-42A7-93A7-B3AF0ED3E3C3}">
      <dgm:prSet/>
      <dgm:spPr/>
      <dgm:t>
        <a:bodyPr/>
        <a:lstStyle/>
        <a:p>
          <a:pPr rtl="1"/>
          <a:endParaRPr lang="ar-SA"/>
        </a:p>
      </dgm:t>
    </dgm:pt>
    <dgm:pt modelId="{0F2427D8-2735-48ED-8486-0F4295D2EE52}">
      <dgm:prSet phldrT="[نص]" custT="1"/>
      <dgm:spPr/>
      <dgm:t>
        <a:bodyPr/>
        <a:lstStyle/>
        <a:p>
          <a:pPr rtl="1"/>
          <a:r>
            <a:rPr lang="ar-SA" sz="2000" dirty="0"/>
            <a:t>بأعلى من سعر السوق</a:t>
          </a:r>
        </a:p>
      </dgm:t>
    </dgm:pt>
    <dgm:pt modelId="{9A1410FA-3D0A-43C8-9503-32838F6315AD}" type="parTrans" cxnId="{DFADD64A-94FD-41E7-AFFF-4F81E5ECFBD8}">
      <dgm:prSet/>
      <dgm:spPr/>
      <dgm:t>
        <a:bodyPr/>
        <a:lstStyle/>
        <a:p>
          <a:pPr rtl="1"/>
          <a:endParaRPr lang="ar-SA"/>
        </a:p>
      </dgm:t>
    </dgm:pt>
    <dgm:pt modelId="{C55406E4-794C-4408-8DB9-C9CCD1FA2614}" type="sibTrans" cxnId="{DFADD64A-94FD-41E7-AFFF-4F81E5ECFBD8}">
      <dgm:prSet/>
      <dgm:spPr/>
      <dgm:t>
        <a:bodyPr/>
        <a:lstStyle/>
        <a:p>
          <a:pPr rtl="1"/>
          <a:endParaRPr lang="ar-SA"/>
        </a:p>
      </dgm:t>
    </dgm:pt>
    <dgm:pt modelId="{C79E3A72-C6F0-40B2-8509-1D29C5BD81D7}">
      <dgm:prSet phldrT="[نص]"/>
      <dgm:spPr/>
      <dgm:t>
        <a:bodyPr/>
        <a:lstStyle/>
        <a:p>
          <a:pPr rtl="1"/>
          <a:r>
            <a:rPr lang="ar-SA" dirty="0"/>
            <a:t>على أساس التكلفة</a:t>
          </a:r>
        </a:p>
      </dgm:t>
    </dgm:pt>
    <dgm:pt modelId="{BAF2CC3A-9A53-4014-9F95-0CD972C6866F}" type="parTrans" cxnId="{7316F639-1857-49C9-986A-C9FAAC60F5F8}">
      <dgm:prSet/>
      <dgm:spPr/>
      <dgm:t>
        <a:bodyPr/>
        <a:lstStyle/>
        <a:p>
          <a:pPr rtl="1"/>
          <a:endParaRPr lang="ar-SA"/>
        </a:p>
      </dgm:t>
    </dgm:pt>
    <dgm:pt modelId="{94085CD5-9FF1-4735-8C5B-6809A0660A4F}" type="sibTrans" cxnId="{7316F639-1857-49C9-986A-C9FAAC60F5F8}">
      <dgm:prSet/>
      <dgm:spPr/>
      <dgm:t>
        <a:bodyPr/>
        <a:lstStyle/>
        <a:p>
          <a:pPr rtl="1"/>
          <a:endParaRPr lang="ar-SA"/>
        </a:p>
      </dgm:t>
    </dgm:pt>
    <dgm:pt modelId="{B57DCC3D-BDD2-4C08-8A54-C7F5E923AE93}">
      <dgm:prSet phldrT="[نص]"/>
      <dgm:spPr/>
      <dgm:t>
        <a:bodyPr/>
        <a:lstStyle/>
        <a:p>
          <a:pPr rtl="1"/>
          <a:r>
            <a:rPr lang="ar-SA" dirty="0"/>
            <a:t>على أساس نقطة التعادل</a:t>
          </a:r>
        </a:p>
      </dgm:t>
    </dgm:pt>
    <dgm:pt modelId="{6288785E-CCC1-4667-B05E-9DD41D395CAD}" type="parTrans" cxnId="{C3E57281-75C5-43F4-95B1-EDE2BCDA350C}">
      <dgm:prSet/>
      <dgm:spPr/>
      <dgm:t>
        <a:bodyPr/>
        <a:lstStyle/>
        <a:p>
          <a:pPr rtl="1"/>
          <a:endParaRPr lang="ar-SA"/>
        </a:p>
      </dgm:t>
    </dgm:pt>
    <dgm:pt modelId="{C09F8628-F29B-4525-A663-3DFFE65F0301}" type="sibTrans" cxnId="{C3E57281-75C5-43F4-95B1-EDE2BCDA350C}">
      <dgm:prSet/>
      <dgm:spPr/>
      <dgm:t>
        <a:bodyPr/>
        <a:lstStyle/>
        <a:p>
          <a:pPr rtl="1"/>
          <a:endParaRPr lang="ar-SA"/>
        </a:p>
      </dgm:t>
    </dgm:pt>
    <dgm:pt modelId="{26C4480C-E276-4CD2-97E0-048AA1A7AD7E}" type="pres">
      <dgm:prSet presAssocID="{763D4F6E-28DF-4CDD-912F-908290F946F8}" presName="hierChild1" presStyleCnt="0">
        <dgm:presLayoutVars>
          <dgm:chPref val="1"/>
          <dgm:dir/>
          <dgm:animOne val="branch"/>
          <dgm:animLvl val="lvl"/>
          <dgm:resizeHandles/>
        </dgm:presLayoutVars>
      </dgm:prSet>
      <dgm:spPr/>
    </dgm:pt>
    <dgm:pt modelId="{FFFA05F6-F340-43B1-A21D-F187DE39DF08}" type="pres">
      <dgm:prSet presAssocID="{C3308A2C-5B5C-45B2-ADB2-92F1361DB8C3}" presName="hierRoot1" presStyleCnt="0"/>
      <dgm:spPr/>
    </dgm:pt>
    <dgm:pt modelId="{A82C2A08-3A83-41E0-97C5-A910B1D042B2}" type="pres">
      <dgm:prSet presAssocID="{C3308A2C-5B5C-45B2-ADB2-92F1361DB8C3}" presName="composite" presStyleCnt="0"/>
      <dgm:spPr/>
    </dgm:pt>
    <dgm:pt modelId="{58544049-81C9-4131-A28D-F3AACA98E321}" type="pres">
      <dgm:prSet presAssocID="{C3308A2C-5B5C-45B2-ADB2-92F1361DB8C3}" presName="background" presStyleLbl="node0" presStyleIdx="0" presStyleCnt="1"/>
      <dgm:spPr/>
    </dgm:pt>
    <dgm:pt modelId="{0848C067-8FD7-495E-BC50-D86141189718}" type="pres">
      <dgm:prSet presAssocID="{C3308A2C-5B5C-45B2-ADB2-92F1361DB8C3}" presName="text" presStyleLbl="fgAcc0" presStyleIdx="0" presStyleCnt="1" custScaleX="300982" custLinFactNeighborX="-2879" custLinFactNeighborY="-16348">
        <dgm:presLayoutVars>
          <dgm:chPref val="3"/>
        </dgm:presLayoutVars>
      </dgm:prSet>
      <dgm:spPr/>
    </dgm:pt>
    <dgm:pt modelId="{990F405F-7908-4393-A80F-117235BA12EB}" type="pres">
      <dgm:prSet presAssocID="{C3308A2C-5B5C-45B2-ADB2-92F1361DB8C3}" presName="hierChild2" presStyleCnt="0"/>
      <dgm:spPr/>
    </dgm:pt>
    <dgm:pt modelId="{48715FD0-68B1-40BB-A255-695DC33D1313}" type="pres">
      <dgm:prSet presAssocID="{17CDD838-C83D-47A3-B698-0AD7BBA98771}" presName="Name10" presStyleLbl="parChTrans1D2" presStyleIdx="0" presStyleCnt="5"/>
      <dgm:spPr/>
    </dgm:pt>
    <dgm:pt modelId="{9564EB8A-ABB8-4D4D-A2CC-6F6FDF9884CD}" type="pres">
      <dgm:prSet presAssocID="{27D0384B-F491-4A4B-ADF2-301E7517AD6F}" presName="hierRoot2" presStyleCnt="0"/>
      <dgm:spPr/>
    </dgm:pt>
    <dgm:pt modelId="{7209C124-BA49-4A89-8198-47A9699160CF}" type="pres">
      <dgm:prSet presAssocID="{27D0384B-F491-4A4B-ADF2-301E7517AD6F}" presName="composite2" presStyleCnt="0"/>
      <dgm:spPr/>
    </dgm:pt>
    <dgm:pt modelId="{A2A61DBA-C4A4-49E1-AB7D-C29718DB44F9}" type="pres">
      <dgm:prSet presAssocID="{27D0384B-F491-4A4B-ADF2-301E7517AD6F}" presName="background2" presStyleLbl="node2" presStyleIdx="0" presStyleCnt="5"/>
      <dgm:spPr/>
    </dgm:pt>
    <dgm:pt modelId="{DEA5C568-07F5-467E-BD39-E8079424BD5D}" type="pres">
      <dgm:prSet presAssocID="{27D0384B-F491-4A4B-ADF2-301E7517AD6F}" presName="text2" presStyleLbl="fgAcc2" presStyleIdx="0" presStyleCnt="5">
        <dgm:presLayoutVars>
          <dgm:chPref val="3"/>
        </dgm:presLayoutVars>
      </dgm:prSet>
      <dgm:spPr/>
    </dgm:pt>
    <dgm:pt modelId="{463C5848-758B-477F-B499-864B85B4E171}" type="pres">
      <dgm:prSet presAssocID="{27D0384B-F491-4A4B-ADF2-301E7517AD6F}" presName="hierChild3" presStyleCnt="0"/>
      <dgm:spPr/>
    </dgm:pt>
    <dgm:pt modelId="{4B956AE7-2BFB-4CF1-9EB0-D24B5245C29E}" type="pres">
      <dgm:prSet presAssocID="{D5B17F3A-07CB-453A-9CFE-D0C30E8F62F6}" presName="Name10" presStyleLbl="parChTrans1D2" presStyleIdx="1" presStyleCnt="5"/>
      <dgm:spPr/>
    </dgm:pt>
    <dgm:pt modelId="{D444A4B5-9926-43BD-85D1-7B76FF70DF57}" type="pres">
      <dgm:prSet presAssocID="{5BDBCA37-11C1-48A2-9EE1-DCFDA3A4C1FE}" presName="hierRoot2" presStyleCnt="0"/>
      <dgm:spPr/>
    </dgm:pt>
    <dgm:pt modelId="{4EFE078A-D88F-438D-973E-3B68D31797B9}" type="pres">
      <dgm:prSet presAssocID="{5BDBCA37-11C1-48A2-9EE1-DCFDA3A4C1FE}" presName="composite2" presStyleCnt="0"/>
      <dgm:spPr/>
    </dgm:pt>
    <dgm:pt modelId="{CC3B4E0A-50A6-41E6-A687-62D1D9072CAA}" type="pres">
      <dgm:prSet presAssocID="{5BDBCA37-11C1-48A2-9EE1-DCFDA3A4C1FE}" presName="background2" presStyleLbl="node2" presStyleIdx="1" presStyleCnt="5"/>
      <dgm:spPr/>
    </dgm:pt>
    <dgm:pt modelId="{B7C162B6-3A99-48CF-8A0B-F68032699467}" type="pres">
      <dgm:prSet presAssocID="{5BDBCA37-11C1-48A2-9EE1-DCFDA3A4C1FE}" presName="text2" presStyleLbl="fgAcc2" presStyleIdx="1" presStyleCnt="5">
        <dgm:presLayoutVars>
          <dgm:chPref val="3"/>
        </dgm:presLayoutVars>
      </dgm:prSet>
      <dgm:spPr/>
    </dgm:pt>
    <dgm:pt modelId="{B41200BA-4449-4A3D-8D00-07D6D2AED2CE}" type="pres">
      <dgm:prSet presAssocID="{5BDBCA37-11C1-48A2-9EE1-DCFDA3A4C1FE}" presName="hierChild3" presStyleCnt="0"/>
      <dgm:spPr/>
    </dgm:pt>
    <dgm:pt modelId="{CD9DF08B-89B1-498B-A4D2-F2BF8166802B}" type="pres">
      <dgm:prSet presAssocID="{A12214FB-8C50-4CD1-939F-C5B2B6D05469}" presName="Name17" presStyleLbl="parChTrans1D3" presStyleIdx="0" presStyleCnt="3"/>
      <dgm:spPr/>
    </dgm:pt>
    <dgm:pt modelId="{F3165FE5-B51D-422E-BC9F-4BA4B1D4F595}" type="pres">
      <dgm:prSet presAssocID="{DF2E26CC-198E-41E0-ACFA-C6466D6612F1}" presName="hierRoot3" presStyleCnt="0"/>
      <dgm:spPr/>
    </dgm:pt>
    <dgm:pt modelId="{342949DE-D09E-4114-A84D-A4FFFE106805}" type="pres">
      <dgm:prSet presAssocID="{DF2E26CC-198E-41E0-ACFA-C6466D6612F1}" presName="composite3" presStyleCnt="0"/>
      <dgm:spPr/>
    </dgm:pt>
    <dgm:pt modelId="{1FE3739F-2942-494A-B56C-9ED35AE5A46B}" type="pres">
      <dgm:prSet presAssocID="{DF2E26CC-198E-41E0-ACFA-C6466D6612F1}" presName="background3" presStyleLbl="node3" presStyleIdx="0" presStyleCnt="3"/>
      <dgm:spPr/>
    </dgm:pt>
    <dgm:pt modelId="{874FBABB-91DB-4DF4-91E3-C86D79C9EE4D}" type="pres">
      <dgm:prSet presAssocID="{DF2E26CC-198E-41E0-ACFA-C6466D6612F1}" presName="text3" presStyleLbl="fgAcc3" presStyleIdx="0" presStyleCnt="3" custLinFactNeighborX="-3006" custLinFactNeighborY="41879">
        <dgm:presLayoutVars>
          <dgm:chPref val="3"/>
        </dgm:presLayoutVars>
      </dgm:prSet>
      <dgm:spPr/>
    </dgm:pt>
    <dgm:pt modelId="{8CBAE0B5-8816-4513-B059-70A1B3264C02}" type="pres">
      <dgm:prSet presAssocID="{DF2E26CC-198E-41E0-ACFA-C6466D6612F1}" presName="hierChild4" presStyleCnt="0"/>
      <dgm:spPr/>
    </dgm:pt>
    <dgm:pt modelId="{EB53793E-5D03-4C08-8755-DD59636A6BE3}" type="pres">
      <dgm:prSet presAssocID="{6DB28F76-08A8-4F3B-983C-DA1FDA2CEBBB}" presName="Name17" presStyleLbl="parChTrans1D3" presStyleIdx="1" presStyleCnt="3"/>
      <dgm:spPr/>
    </dgm:pt>
    <dgm:pt modelId="{E63A6C2B-984C-46E6-B103-97593915C1DC}" type="pres">
      <dgm:prSet presAssocID="{0CE749C1-E77E-4DB0-8446-2A501C52FD72}" presName="hierRoot3" presStyleCnt="0"/>
      <dgm:spPr/>
    </dgm:pt>
    <dgm:pt modelId="{D194CEEF-5298-467A-BAF6-1F11B50D500B}" type="pres">
      <dgm:prSet presAssocID="{0CE749C1-E77E-4DB0-8446-2A501C52FD72}" presName="composite3" presStyleCnt="0"/>
      <dgm:spPr/>
    </dgm:pt>
    <dgm:pt modelId="{4E13875C-0A70-4E85-978A-F260C510C3A1}" type="pres">
      <dgm:prSet presAssocID="{0CE749C1-E77E-4DB0-8446-2A501C52FD72}" presName="background3" presStyleLbl="node3" presStyleIdx="1" presStyleCnt="3"/>
      <dgm:spPr/>
    </dgm:pt>
    <dgm:pt modelId="{419368AC-1E28-44FB-B053-8333F398D082}" type="pres">
      <dgm:prSet presAssocID="{0CE749C1-E77E-4DB0-8446-2A501C52FD72}" presName="text3" presStyleLbl="fgAcc3" presStyleIdx="1" presStyleCnt="3" custLinFactNeighborX="2231" custLinFactNeighborY="65045">
        <dgm:presLayoutVars>
          <dgm:chPref val="3"/>
        </dgm:presLayoutVars>
      </dgm:prSet>
      <dgm:spPr/>
    </dgm:pt>
    <dgm:pt modelId="{5F87BF17-9B7D-446C-A81D-8F09B9D3189B}" type="pres">
      <dgm:prSet presAssocID="{0CE749C1-E77E-4DB0-8446-2A501C52FD72}" presName="hierChild4" presStyleCnt="0"/>
      <dgm:spPr/>
    </dgm:pt>
    <dgm:pt modelId="{07574A3F-3E9B-411B-A356-387270882E35}" type="pres">
      <dgm:prSet presAssocID="{9A1410FA-3D0A-43C8-9503-32838F6315AD}" presName="Name17" presStyleLbl="parChTrans1D3" presStyleIdx="2" presStyleCnt="3"/>
      <dgm:spPr/>
    </dgm:pt>
    <dgm:pt modelId="{FCEF8903-898E-4E8D-B61E-8AF37959CFD5}" type="pres">
      <dgm:prSet presAssocID="{0F2427D8-2735-48ED-8486-0F4295D2EE52}" presName="hierRoot3" presStyleCnt="0"/>
      <dgm:spPr/>
    </dgm:pt>
    <dgm:pt modelId="{5DED43C8-4ABE-4608-B814-28E0B3EC2365}" type="pres">
      <dgm:prSet presAssocID="{0F2427D8-2735-48ED-8486-0F4295D2EE52}" presName="composite3" presStyleCnt="0"/>
      <dgm:spPr/>
    </dgm:pt>
    <dgm:pt modelId="{2801BE10-E512-4C3E-A2CE-A6C580FD86C6}" type="pres">
      <dgm:prSet presAssocID="{0F2427D8-2735-48ED-8486-0F4295D2EE52}" presName="background3" presStyleLbl="node3" presStyleIdx="2" presStyleCnt="3"/>
      <dgm:spPr/>
    </dgm:pt>
    <dgm:pt modelId="{0007CEAE-7965-4746-93D2-099F179BD9A5}" type="pres">
      <dgm:prSet presAssocID="{0F2427D8-2735-48ED-8486-0F4295D2EE52}" presName="text3" presStyleLbl="fgAcc3" presStyleIdx="2" presStyleCnt="3" custLinFactNeighborX="513" custLinFactNeighborY="45414">
        <dgm:presLayoutVars>
          <dgm:chPref val="3"/>
        </dgm:presLayoutVars>
      </dgm:prSet>
      <dgm:spPr/>
    </dgm:pt>
    <dgm:pt modelId="{3EEF95B2-DF2D-4D17-BDDB-AA98F9BE71B8}" type="pres">
      <dgm:prSet presAssocID="{0F2427D8-2735-48ED-8486-0F4295D2EE52}" presName="hierChild4" presStyleCnt="0"/>
      <dgm:spPr/>
    </dgm:pt>
    <dgm:pt modelId="{93F02B7C-31EE-447C-BF26-BE34F9F934B0}" type="pres">
      <dgm:prSet presAssocID="{D98B70EC-5274-4D89-92EB-2CC223C2D42B}" presName="Name10" presStyleLbl="parChTrans1D2" presStyleIdx="2" presStyleCnt="5"/>
      <dgm:spPr/>
    </dgm:pt>
    <dgm:pt modelId="{CFB3D8B9-BE1C-4C00-859D-6D46E3923E3F}" type="pres">
      <dgm:prSet presAssocID="{D5789052-6C87-400A-9772-64C9BBCB3A69}" presName="hierRoot2" presStyleCnt="0"/>
      <dgm:spPr/>
    </dgm:pt>
    <dgm:pt modelId="{25FA65F9-2729-42F9-BACA-17ED3510FFF0}" type="pres">
      <dgm:prSet presAssocID="{D5789052-6C87-400A-9772-64C9BBCB3A69}" presName="composite2" presStyleCnt="0"/>
      <dgm:spPr/>
    </dgm:pt>
    <dgm:pt modelId="{C1FD4E4D-B690-41C3-94FA-CE5AFFFB5727}" type="pres">
      <dgm:prSet presAssocID="{D5789052-6C87-400A-9772-64C9BBCB3A69}" presName="background2" presStyleLbl="node2" presStyleIdx="2" presStyleCnt="5"/>
      <dgm:spPr/>
    </dgm:pt>
    <dgm:pt modelId="{235D2348-C433-41A2-B8FA-96767492FC1C}" type="pres">
      <dgm:prSet presAssocID="{D5789052-6C87-400A-9772-64C9BBCB3A69}" presName="text2" presStyleLbl="fgAcc2" presStyleIdx="2" presStyleCnt="5">
        <dgm:presLayoutVars>
          <dgm:chPref val="3"/>
        </dgm:presLayoutVars>
      </dgm:prSet>
      <dgm:spPr/>
    </dgm:pt>
    <dgm:pt modelId="{4ACB4A16-2FAE-4C98-89C5-2DCD111E798B}" type="pres">
      <dgm:prSet presAssocID="{D5789052-6C87-400A-9772-64C9BBCB3A69}" presName="hierChild3" presStyleCnt="0"/>
      <dgm:spPr/>
    </dgm:pt>
    <dgm:pt modelId="{5956F746-0987-442F-AA83-839FE89A492E}" type="pres">
      <dgm:prSet presAssocID="{BAF2CC3A-9A53-4014-9F95-0CD972C6866F}" presName="Name10" presStyleLbl="parChTrans1D2" presStyleIdx="3" presStyleCnt="5"/>
      <dgm:spPr/>
    </dgm:pt>
    <dgm:pt modelId="{0ECB55E8-1C5C-444D-AB13-9573B1714607}" type="pres">
      <dgm:prSet presAssocID="{C79E3A72-C6F0-40B2-8509-1D29C5BD81D7}" presName="hierRoot2" presStyleCnt="0"/>
      <dgm:spPr/>
    </dgm:pt>
    <dgm:pt modelId="{AB40B51E-3DEE-4B7B-B405-50F4068D2036}" type="pres">
      <dgm:prSet presAssocID="{C79E3A72-C6F0-40B2-8509-1D29C5BD81D7}" presName="composite2" presStyleCnt="0"/>
      <dgm:spPr/>
    </dgm:pt>
    <dgm:pt modelId="{2D8FB22E-1D40-46A1-9420-9659CBE9D9C6}" type="pres">
      <dgm:prSet presAssocID="{C79E3A72-C6F0-40B2-8509-1D29C5BD81D7}" presName="background2" presStyleLbl="node2" presStyleIdx="3" presStyleCnt="5"/>
      <dgm:spPr/>
    </dgm:pt>
    <dgm:pt modelId="{15001B83-D63F-4FAD-B1AB-4EC254BC9AFD}" type="pres">
      <dgm:prSet presAssocID="{C79E3A72-C6F0-40B2-8509-1D29C5BD81D7}" presName="text2" presStyleLbl="fgAcc2" presStyleIdx="3" presStyleCnt="5">
        <dgm:presLayoutVars>
          <dgm:chPref val="3"/>
        </dgm:presLayoutVars>
      </dgm:prSet>
      <dgm:spPr/>
    </dgm:pt>
    <dgm:pt modelId="{CAB31F6E-F69C-4304-A113-B8E3AC89F00E}" type="pres">
      <dgm:prSet presAssocID="{C79E3A72-C6F0-40B2-8509-1D29C5BD81D7}" presName="hierChild3" presStyleCnt="0"/>
      <dgm:spPr/>
    </dgm:pt>
    <dgm:pt modelId="{73010A3B-F46B-4E39-B43A-4A02D6AD83E7}" type="pres">
      <dgm:prSet presAssocID="{6288785E-CCC1-4667-B05E-9DD41D395CAD}" presName="Name10" presStyleLbl="parChTrans1D2" presStyleIdx="4" presStyleCnt="5"/>
      <dgm:spPr/>
    </dgm:pt>
    <dgm:pt modelId="{54BC56E1-F373-45A2-97FE-2F37B4166344}" type="pres">
      <dgm:prSet presAssocID="{B57DCC3D-BDD2-4C08-8A54-C7F5E923AE93}" presName="hierRoot2" presStyleCnt="0"/>
      <dgm:spPr/>
    </dgm:pt>
    <dgm:pt modelId="{F72C7C9D-0506-4574-8552-BEA1A057E9EB}" type="pres">
      <dgm:prSet presAssocID="{B57DCC3D-BDD2-4C08-8A54-C7F5E923AE93}" presName="composite2" presStyleCnt="0"/>
      <dgm:spPr/>
    </dgm:pt>
    <dgm:pt modelId="{3B2BB610-0616-4ACE-85BB-662F318C4621}" type="pres">
      <dgm:prSet presAssocID="{B57DCC3D-BDD2-4C08-8A54-C7F5E923AE93}" presName="background2" presStyleLbl="node2" presStyleIdx="4" presStyleCnt="5"/>
      <dgm:spPr/>
    </dgm:pt>
    <dgm:pt modelId="{1C2B1F6F-B57D-4741-8BB1-2B183572E988}" type="pres">
      <dgm:prSet presAssocID="{B57DCC3D-BDD2-4C08-8A54-C7F5E923AE93}" presName="text2" presStyleLbl="fgAcc2" presStyleIdx="4" presStyleCnt="5">
        <dgm:presLayoutVars>
          <dgm:chPref val="3"/>
        </dgm:presLayoutVars>
      </dgm:prSet>
      <dgm:spPr/>
    </dgm:pt>
    <dgm:pt modelId="{7A09D24C-4711-4680-A41A-F68AD715C42E}" type="pres">
      <dgm:prSet presAssocID="{B57DCC3D-BDD2-4C08-8A54-C7F5E923AE93}" presName="hierChild3" presStyleCnt="0"/>
      <dgm:spPr/>
    </dgm:pt>
  </dgm:ptLst>
  <dgm:cxnLst>
    <dgm:cxn modelId="{987ECF16-5B3B-4E8A-8085-EF4EE57BC941}" type="presOf" srcId="{0F2427D8-2735-48ED-8486-0F4295D2EE52}" destId="{0007CEAE-7965-4746-93D2-099F179BD9A5}" srcOrd="0" destOrd="0" presId="urn:microsoft.com/office/officeart/2005/8/layout/hierarchy1"/>
    <dgm:cxn modelId="{0C726D17-FF7A-451F-BD68-E38D8AD2E37D}" type="presOf" srcId="{D5789052-6C87-400A-9772-64C9BBCB3A69}" destId="{235D2348-C433-41A2-B8FA-96767492FC1C}" srcOrd="0" destOrd="0" presId="urn:microsoft.com/office/officeart/2005/8/layout/hierarchy1"/>
    <dgm:cxn modelId="{46089135-9750-47A2-B9B1-A6DC178C7BB2}" type="presOf" srcId="{D5B17F3A-07CB-453A-9CFE-D0C30E8F62F6}" destId="{4B956AE7-2BFB-4CF1-9EB0-D24B5245C29E}" srcOrd="0" destOrd="0" presId="urn:microsoft.com/office/officeart/2005/8/layout/hierarchy1"/>
    <dgm:cxn modelId="{3BBE4D39-8E20-41A7-9208-C52601DC5305}" srcId="{C3308A2C-5B5C-45B2-ADB2-92F1361DB8C3}" destId="{5BDBCA37-11C1-48A2-9EE1-DCFDA3A4C1FE}" srcOrd="1" destOrd="0" parTransId="{D5B17F3A-07CB-453A-9CFE-D0C30E8F62F6}" sibTransId="{3D63F4D8-537B-4DAD-A171-DE273648F1D1}"/>
    <dgm:cxn modelId="{7316F639-1857-49C9-986A-C9FAAC60F5F8}" srcId="{C3308A2C-5B5C-45B2-ADB2-92F1361DB8C3}" destId="{C79E3A72-C6F0-40B2-8509-1D29C5BD81D7}" srcOrd="3" destOrd="0" parTransId="{BAF2CC3A-9A53-4014-9F95-0CD972C6866F}" sibTransId="{94085CD5-9FF1-4735-8C5B-6809A0660A4F}"/>
    <dgm:cxn modelId="{7CE6E33C-0EF7-43BE-8893-F0D4E2204221}" srcId="{763D4F6E-28DF-4CDD-912F-908290F946F8}" destId="{C3308A2C-5B5C-45B2-ADB2-92F1361DB8C3}" srcOrd="0" destOrd="0" parTransId="{875704C4-A5F3-4EF8-86DA-2D8A299BE1F8}" sibTransId="{1ACBF20B-C576-4119-976E-F841E5B41932}"/>
    <dgm:cxn modelId="{DFADD64A-94FD-41E7-AFFF-4F81E5ECFBD8}" srcId="{5BDBCA37-11C1-48A2-9EE1-DCFDA3A4C1FE}" destId="{0F2427D8-2735-48ED-8486-0F4295D2EE52}" srcOrd="2" destOrd="0" parTransId="{9A1410FA-3D0A-43C8-9503-32838F6315AD}" sibTransId="{C55406E4-794C-4408-8DB9-C9CCD1FA2614}"/>
    <dgm:cxn modelId="{637BFB4C-AEB9-4E0C-B976-0D892A45BAAC}" srcId="{C3308A2C-5B5C-45B2-ADB2-92F1361DB8C3}" destId="{D5789052-6C87-400A-9772-64C9BBCB3A69}" srcOrd="2" destOrd="0" parTransId="{D98B70EC-5274-4D89-92EB-2CC223C2D42B}" sibTransId="{C79AF113-A12E-4860-AB7C-4265EEC92A20}"/>
    <dgm:cxn modelId="{B360CF52-6964-48C7-A14C-15B021EE5E49}" type="presOf" srcId="{5BDBCA37-11C1-48A2-9EE1-DCFDA3A4C1FE}" destId="{B7C162B6-3A99-48CF-8A0B-F68032699467}" srcOrd="0" destOrd="0" presId="urn:microsoft.com/office/officeart/2005/8/layout/hierarchy1"/>
    <dgm:cxn modelId="{5F2A687F-9475-45A6-BBDC-130D2B09B468}" type="presOf" srcId="{A12214FB-8C50-4CD1-939F-C5B2B6D05469}" destId="{CD9DF08B-89B1-498B-A4D2-F2BF8166802B}" srcOrd="0" destOrd="0" presId="urn:microsoft.com/office/officeart/2005/8/layout/hierarchy1"/>
    <dgm:cxn modelId="{845FD380-A80F-44C7-96F4-19AAD23A660F}" type="presOf" srcId="{C79E3A72-C6F0-40B2-8509-1D29C5BD81D7}" destId="{15001B83-D63F-4FAD-B1AB-4EC254BC9AFD}" srcOrd="0" destOrd="0" presId="urn:microsoft.com/office/officeart/2005/8/layout/hierarchy1"/>
    <dgm:cxn modelId="{C3E57281-75C5-43F4-95B1-EDE2BCDA350C}" srcId="{C3308A2C-5B5C-45B2-ADB2-92F1361DB8C3}" destId="{B57DCC3D-BDD2-4C08-8A54-C7F5E923AE93}" srcOrd="4" destOrd="0" parTransId="{6288785E-CCC1-4667-B05E-9DD41D395CAD}" sibTransId="{C09F8628-F29B-4525-A663-3DFFE65F0301}"/>
    <dgm:cxn modelId="{343ADD92-4F61-4E2C-93D1-CFEBA29E6BA5}" srcId="{C3308A2C-5B5C-45B2-ADB2-92F1361DB8C3}" destId="{27D0384B-F491-4A4B-ADF2-301E7517AD6F}" srcOrd="0" destOrd="0" parTransId="{17CDD838-C83D-47A3-B698-0AD7BBA98771}" sibTransId="{81BDF737-5679-4A13-B48D-F4D027430B8A}"/>
    <dgm:cxn modelId="{CB5C469D-707B-4C31-A702-72E99BBEA74D}" type="presOf" srcId="{BAF2CC3A-9A53-4014-9F95-0CD972C6866F}" destId="{5956F746-0987-442F-AA83-839FE89A492E}" srcOrd="0" destOrd="0" presId="urn:microsoft.com/office/officeart/2005/8/layout/hierarchy1"/>
    <dgm:cxn modelId="{EE878C9F-5632-42DC-8CC4-F3B7D9AC4C1F}" type="presOf" srcId="{D98B70EC-5274-4D89-92EB-2CC223C2D42B}" destId="{93F02B7C-31EE-447C-BF26-BE34F9F934B0}" srcOrd="0" destOrd="0" presId="urn:microsoft.com/office/officeart/2005/8/layout/hierarchy1"/>
    <dgm:cxn modelId="{A0911DA8-61A9-47A9-80AB-3E07A19B99FA}" type="presOf" srcId="{17CDD838-C83D-47A3-B698-0AD7BBA98771}" destId="{48715FD0-68B1-40BB-A255-695DC33D1313}" srcOrd="0" destOrd="0" presId="urn:microsoft.com/office/officeart/2005/8/layout/hierarchy1"/>
    <dgm:cxn modelId="{353F12B5-302D-4BC7-A82C-84D006B737AD}" type="presOf" srcId="{6DB28F76-08A8-4F3B-983C-DA1FDA2CEBBB}" destId="{EB53793E-5D03-4C08-8755-DD59636A6BE3}" srcOrd="0" destOrd="0" presId="urn:microsoft.com/office/officeart/2005/8/layout/hierarchy1"/>
    <dgm:cxn modelId="{4CA8F5C4-A3AE-44E4-91DB-DF1C404ED0C9}" type="presOf" srcId="{C3308A2C-5B5C-45B2-ADB2-92F1361DB8C3}" destId="{0848C067-8FD7-495E-BC50-D86141189718}" srcOrd="0" destOrd="0" presId="urn:microsoft.com/office/officeart/2005/8/layout/hierarchy1"/>
    <dgm:cxn modelId="{53DD36CA-A3AA-4A4E-83FE-1933DE4C0F16}" srcId="{5BDBCA37-11C1-48A2-9EE1-DCFDA3A4C1FE}" destId="{DF2E26CC-198E-41E0-ACFA-C6466D6612F1}" srcOrd="0" destOrd="0" parTransId="{A12214FB-8C50-4CD1-939F-C5B2B6D05469}" sibTransId="{A7721174-3DDF-439C-8E77-7B85C1B9D3E9}"/>
    <dgm:cxn modelId="{7FBE20CE-9137-4053-B1B0-8A6DF5832583}" type="presOf" srcId="{B57DCC3D-BDD2-4C08-8A54-C7F5E923AE93}" destId="{1C2B1F6F-B57D-4741-8BB1-2B183572E988}" srcOrd="0" destOrd="0" presId="urn:microsoft.com/office/officeart/2005/8/layout/hierarchy1"/>
    <dgm:cxn modelId="{DA9119DA-D4AD-4D59-BB8B-3FB7F7938835}" type="presOf" srcId="{27D0384B-F491-4A4B-ADF2-301E7517AD6F}" destId="{DEA5C568-07F5-467E-BD39-E8079424BD5D}" srcOrd="0" destOrd="0" presId="urn:microsoft.com/office/officeart/2005/8/layout/hierarchy1"/>
    <dgm:cxn modelId="{77826EEB-85DE-42A7-93A7-B3AF0ED3E3C3}" srcId="{5BDBCA37-11C1-48A2-9EE1-DCFDA3A4C1FE}" destId="{0CE749C1-E77E-4DB0-8446-2A501C52FD72}" srcOrd="1" destOrd="0" parTransId="{6DB28F76-08A8-4F3B-983C-DA1FDA2CEBBB}" sibTransId="{9B4D1FA4-75A3-4BB2-8875-BE1549FFABD6}"/>
    <dgm:cxn modelId="{693B03F3-E442-4DC7-9843-83CB87AB0074}" type="presOf" srcId="{DF2E26CC-198E-41E0-ACFA-C6466D6612F1}" destId="{874FBABB-91DB-4DF4-91E3-C86D79C9EE4D}" srcOrd="0" destOrd="0" presId="urn:microsoft.com/office/officeart/2005/8/layout/hierarchy1"/>
    <dgm:cxn modelId="{18B599F4-4157-4160-BA70-7670A9AD1D25}" type="presOf" srcId="{9A1410FA-3D0A-43C8-9503-32838F6315AD}" destId="{07574A3F-3E9B-411B-A356-387270882E35}" srcOrd="0" destOrd="0" presId="urn:microsoft.com/office/officeart/2005/8/layout/hierarchy1"/>
    <dgm:cxn modelId="{B5F7B0F5-13FC-4E99-A9C7-D52DE609A69E}" type="presOf" srcId="{6288785E-CCC1-4667-B05E-9DD41D395CAD}" destId="{73010A3B-F46B-4E39-B43A-4A02D6AD83E7}" srcOrd="0" destOrd="0" presId="urn:microsoft.com/office/officeart/2005/8/layout/hierarchy1"/>
    <dgm:cxn modelId="{F6FEA0FB-163D-4EA6-9D33-95957E5D4580}" type="presOf" srcId="{0CE749C1-E77E-4DB0-8446-2A501C52FD72}" destId="{419368AC-1E28-44FB-B053-8333F398D082}" srcOrd="0" destOrd="0" presId="urn:microsoft.com/office/officeart/2005/8/layout/hierarchy1"/>
    <dgm:cxn modelId="{E7909AFE-A2AE-4637-98A9-DB567B82EB26}" type="presOf" srcId="{763D4F6E-28DF-4CDD-912F-908290F946F8}" destId="{26C4480C-E276-4CD2-97E0-048AA1A7AD7E}" srcOrd="0" destOrd="0" presId="urn:microsoft.com/office/officeart/2005/8/layout/hierarchy1"/>
    <dgm:cxn modelId="{3275752A-E4C1-407F-8B94-8EF17143331B}" type="presParOf" srcId="{26C4480C-E276-4CD2-97E0-048AA1A7AD7E}" destId="{FFFA05F6-F340-43B1-A21D-F187DE39DF08}" srcOrd="0" destOrd="0" presId="urn:microsoft.com/office/officeart/2005/8/layout/hierarchy1"/>
    <dgm:cxn modelId="{01B1173B-0AA9-4971-926A-7AC9CFD70ABF}" type="presParOf" srcId="{FFFA05F6-F340-43B1-A21D-F187DE39DF08}" destId="{A82C2A08-3A83-41E0-97C5-A910B1D042B2}" srcOrd="0" destOrd="0" presId="urn:microsoft.com/office/officeart/2005/8/layout/hierarchy1"/>
    <dgm:cxn modelId="{A28CFF92-5675-42F8-84D5-8C94213C9FED}" type="presParOf" srcId="{A82C2A08-3A83-41E0-97C5-A910B1D042B2}" destId="{58544049-81C9-4131-A28D-F3AACA98E321}" srcOrd="0" destOrd="0" presId="urn:microsoft.com/office/officeart/2005/8/layout/hierarchy1"/>
    <dgm:cxn modelId="{D046CE8B-A770-44D2-B308-B98C68A2C12D}" type="presParOf" srcId="{A82C2A08-3A83-41E0-97C5-A910B1D042B2}" destId="{0848C067-8FD7-495E-BC50-D86141189718}" srcOrd="1" destOrd="0" presId="urn:microsoft.com/office/officeart/2005/8/layout/hierarchy1"/>
    <dgm:cxn modelId="{7D0A2C34-A701-4CFC-AF6C-39C6BB8103E3}" type="presParOf" srcId="{FFFA05F6-F340-43B1-A21D-F187DE39DF08}" destId="{990F405F-7908-4393-A80F-117235BA12EB}" srcOrd="1" destOrd="0" presId="urn:microsoft.com/office/officeart/2005/8/layout/hierarchy1"/>
    <dgm:cxn modelId="{294EB9A8-8E13-4F2F-9E6E-867F2385A853}" type="presParOf" srcId="{990F405F-7908-4393-A80F-117235BA12EB}" destId="{48715FD0-68B1-40BB-A255-695DC33D1313}" srcOrd="0" destOrd="0" presId="urn:microsoft.com/office/officeart/2005/8/layout/hierarchy1"/>
    <dgm:cxn modelId="{3F9EA480-C14F-4501-9070-A5893470E028}" type="presParOf" srcId="{990F405F-7908-4393-A80F-117235BA12EB}" destId="{9564EB8A-ABB8-4D4D-A2CC-6F6FDF9884CD}" srcOrd="1" destOrd="0" presId="urn:microsoft.com/office/officeart/2005/8/layout/hierarchy1"/>
    <dgm:cxn modelId="{5E69F0C1-A877-4AF3-9C29-137D03623E67}" type="presParOf" srcId="{9564EB8A-ABB8-4D4D-A2CC-6F6FDF9884CD}" destId="{7209C124-BA49-4A89-8198-47A9699160CF}" srcOrd="0" destOrd="0" presId="urn:microsoft.com/office/officeart/2005/8/layout/hierarchy1"/>
    <dgm:cxn modelId="{51B20538-DC09-43D9-9D40-00458CD78B0F}" type="presParOf" srcId="{7209C124-BA49-4A89-8198-47A9699160CF}" destId="{A2A61DBA-C4A4-49E1-AB7D-C29718DB44F9}" srcOrd="0" destOrd="0" presId="urn:microsoft.com/office/officeart/2005/8/layout/hierarchy1"/>
    <dgm:cxn modelId="{C022498F-2C92-4938-BD35-0E1EF3A961C7}" type="presParOf" srcId="{7209C124-BA49-4A89-8198-47A9699160CF}" destId="{DEA5C568-07F5-467E-BD39-E8079424BD5D}" srcOrd="1" destOrd="0" presId="urn:microsoft.com/office/officeart/2005/8/layout/hierarchy1"/>
    <dgm:cxn modelId="{DC5DDB55-FB1A-40FD-B721-F6443F84FE49}" type="presParOf" srcId="{9564EB8A-ABB8-4D4D-A2CC-6F6FDF9884CD}" destId="{463C5848-758B-477F-B499-864B85B4E171}" srcOrd="1" destOrd="0" presId="urn:microsoft.com/office/officeart/2005/8/layout/hierarchy1"/>
    <dgm:cxn modelId="{B027DB2E-3B92-4EAE-BA4F-D04601A71FAE}" type="presParOf" srcId="{990F405F-7908-4393-A80F-117235BA12EB}" destId="{4B956AE7-2BFB-4CF1-9EB0-D24B5245C29E}" srcOrd="2" destOrd="0" presId="urn:microsoft.com/office/officeart/2005/8/layout/hierarchy1"/>
    <dgm:cxn modelId="{A3D3AB27-124B-4B11-942C-6395FEDCD5E4}" type="presParOf" srcId="{990F405F-7908-4393-A80F-117235BA12EB}" destId="{D444A4B5-9926-43BD-85D1-7B76FF70DF57}" srcOrd="3" destOrd="0" presId="urn:microsoft.com/office/officeart/2005/8/layout/hierarchy1"/>
    <dgm:cxn modelId="{E90A1C11-E902-42F2-BF0C-13F766C1DAA9}" type="presParOf" srcId="{D444A4B5-9926-43BD-85D1-7B76FF70DF57}" destId="{4EFE078A-D88F-438D-973E-3B68D31797B9}" srcOrd="0" destOrd="0" presId="urn:microsoft.com/office/officeart/2005/8/layout/hierarchy1"/>
    <dgm:cxn modelId="{9EF402C7-9AEF-47BC-97AE-F194FE30A1FE}" type="presParOf" srcId="{4EFE078A-D88F-438D-973E-3B68D31797B9}" destId="{CC3B4E0A-50A6-41E6-A687-62D1D9072CAA}" srcOrd="0" destOrd="0" presId="urn:microsoft.com/office/officeart/2005/8/layout/hierarchy1"/>
    <dgm:cxn modelId="{DE8E2511-949C-4487-A04A-EBEBD74420BC}" type="presParOf" srcId="{4EFE078A-D88F-438D-973E-3B68D31797B9}" destId="{B7C162B6-3A99-48CF-8A0B-F68032699467}" srcOrd="1" destOrd="0" presId="urn:microsoft.com/office/officeart/2005/8/layout/hierarchy1"/>
    <dgm:cxn modelId="{53813237-8C17-419A-B382-A8B5550FE54F}" type="presParOf" srcId="{D444A4B5-9926-43BD-85D1-7B76FF70DF57}" destId="{B41200BA-4449-4A3D-8D00-07D6D2AED2CE}" srcOrd="1" destOrd="0" presId="urn:microsoft.com/office/officeart/2005/8/layout/hierarchy1"/>
    <dgm:cxn modelId="{8BC9A69C-829F-43E4-860A-B3DE5C877B34}" type="presParOf" srcId="{B41200BA-4449-4A3D-8D00-07D6D2AED2CE}" destId="{CD9DF08B-89B1-498B-A4D2-F2BF8166802B}" srcOrd="0" destOrd="0" presId="urn:microsoft.com/office/officeart/2005/8/layout/hierarchy1"/>
    <dgm:cxn modelId="{25639A60-E2D1-42B4-889E-34025468FBA3}" type="presParOf" srcId="{B41200BA-4449-4A3D-8D00-07D6D2AED2CE}" destId="{F3165FE5-B51D-422E-BC9F-4BA4B1D4F595}" srcOrd="1" destOrd="0" presId="urn:microsoft.com/office/officeart/2005/8/layout/hierarchy1"/>
    <dgm:cxn modelId="{BB545ABF-D308-42DB-801F-2DB7E0B6DE24}" type="presParOf" srcId="{F3165FE5-B51D-422E-BC9F-4BA4B1D4F595}" destId="{342949DE-D09E-4114-A84D-A4FFFE106805}" srcOrd="0" destOrd="0" presId="urn:microsoft.com/office/officeart/2005/8/layout/hierarchy1"/>
    <dgm:cxn modelId="{90C588C3-B73A-48FC-A314-DCC192FD5591}" type="presParOf" srcId="{342949DE-D09E-4114-A84D-A4FFFE106805}" destId="{1FE3739F-2942-494A-B56C-9ED35AE5A46B}" srcOrd="0" destOrd="0" presId="urn:microsoft.com/office/officeart/2005/8/layout/hierarchy1"/>
    <dgm:cxn modelId="{7503F9D7-E970-4425-A734-1074BA91878E}" type="presParOf" srcId="{342949DE-D09E-4114-A84D-A4FFFE106805}" destId="{874FBABB-91DB-4DF4-91E3-C86D79C9EE4D}" srcOrd="1" destOrd="0" presId="urn:microsoft.com/office/officeart/2005/8/layout/hierarchy1"/>
    <dgm:cxn modelId="{0AE4110A-7B1B-4420-B905-C57503C8078F}" type="presParOf" srcId="{F3165FE5-B51D-422E-BC9F-4BA4B1D4F595}" destId="{8CBAE0B5-8816-4513-B059-70A1B3264C02}" srcOrd="1" destOrd="0" presId="urn:microsoft.com/office/officeart/2005/8/layout/hierarchy1"/>
    <dgm:cxn modelId="{AF8A2000-F043-4D83-8BA2-E53A00E1EE26}" type="presParOf" srcId="{B41200BA-4449-4A3D-8D00-07D6D2AED2CE}" destId="{EB53793E-5D03-4C08-8755-DD59636A6BE3}" srcOrd="2" destOrd="0" presId="urn:microsoft.com/office/officeart/2005/8/layout/hierarchy1"/>
    <dgm:cxn modelId="{253C3C7B-BD3C-4C8C-99EC-0F74FEC044D5}" type="presParOf" srcId="{B41200BA-4449-4A3D-8D00-07D6D2AED2CE}" destId="{E63A6C2B-984C-46E6-B103-97593915C1DC}" srcOrd="3" destOrd="0" presId="urn:microsoft.com/office/officeart/2005/8/layout/hierarchy1"/>
    <dgm:cxn modelId="{D4CDA8C2-971E-46FB-A000-28FE53F5E3D0}" type="presParOf" srcId="{E63A6C2B-984C-46E6-B103-97593915C1DC}" destId="{D194CEEF-5298-467A-BAF6-1F11B50D500B}" srcOrd="0" destOrd="0" presId="urn:microsoft.com/office/officeart/2005/8/layout/hierarchy1"/>
    <dgm:cxn modelId="{70FBF4CC-39CB-4AA4-B864-BE7D4396A608}" type="presParOf" srcId="{D194CEEF-5298-467A-BAF6-1F11B50D500B}" destId="{4E13875C-0A70-4E85-978A-F260C510C3A1}" srcOrd="0" destOrd="0" presId="urn:microsoft.com/office/officeart/2005/8/layout/hierarchy1"/>
    <dgm:cxn modelId="{EDD136B2-D6E3-4C46-8649-CA54D7D6C923}" type="presParOf" srcId="{D194CEEF-5298-467A-BAF6-1F11B50D500B}" destId="{419368AC-1E28-44FB-B053-8333F398D082}" srcOrd="1" destOrd="0" presId="urn:microsoft.com/office/officeart/2005/8/layout/hierarchy1"/>
    <dgm:cxn modelId="{8D676CE0-04B8-4AA6-A45C-EE1FFEBC95F2}" type="presParOf" srcId="{E63A6C2B-984C-46E6-B103-97593915C1DC}" destId="{5F87BF17-9B7D-446C-A81D-8F09B9D3189B}" srcOrd="1" destOrd="0" presId="urn:microsoft.com/office/officeart/2005/8/layout/hierarchy1"/>
    <dgm:cxn modelId="{DC9176A7-0979-45E5-8E6F-8659591CFA66}" type="presParOf" srcId="{B41200BA-4449-4A3D-8D00-07D6D2AED2CE}" destId="{07574A3F-3E9B-411B-A356-387270882E35}" srcOrd="4" destOrd="0" presId="urn:microsoft.com/office/officeart/2005/8/layout/hierarchy1"/>
    <dgm:cxn modelId="{19173FF4-E836-41EA-A87F-23C7DC53AEB5}" type="presParOf" srcId="{B41200BA-4449-4A3D-8D00-07D6D2AED2CE}" destId="{FCEF8903-898E-4E8D-B61E-8AF37959CFD5}" srcOrd="5" destOrd="0" presId="urn:microsoft.com/office/officeart/2005/8/layout/hierarchy1"/>
    <dgm:cxn modelId="{0953EA2A-3FA1-4E04-9168-329C6B29AAFA}" type="presParOf" srcId="{FCEF8903-898E-4E8D-B61E-8AF37959CFD5}" destId="{5DED43C8-4ABE-4608-B814-28E0B3EC2365}" srcOrd="0" destOrd="0" presId="urn:microsoft.com/office/officeart/2005/8/layout/hierarchy1"/>
    <dgm:cxn modelId="{EE8F3963-1732-419F-BA01-4F12FE68E018}" type="presParOf" srcId="{5DED43C8-4ABE-4608-B814-28E0B3EC2365}" destId="{2801BE10-E512-4C3E-A2CE-A6C580FD86C6}" srcOrd="0" destOrd="0" presId="urn:microsoft.com/office/officeart/2005/8/layout/hierarchy1"/>
    <dgm:cxn modelId="{6A67AF9D-35C8-4803-BF71-ECE3A8944565}" type="presParOf" srcId="{5DED43C8-4ABE-4608-B814-28E0B3EC2365}" destId="{0007CEAE-7965-4746-93D2-099F179BD9A5}" srcOrd="1" destOrd="0" presId="urn:microsoft.com/office/officeart/2005/8/layout/hierarchy1"/>
    <dgm:cxn modelId="{321E1B4F-EE2C-41B5-A470-F8C90FD656F7}" type="presParOf" srcId="{FCEF8903-898E-4E8D-B61E-8AF37959CFD5}" destId="{3EEF95B2-DF2D-4D17-BDDB-AA98F9BE71B8}" srcOrd="1" destOrd="0" presId="urn:microsoft.com/office/officeart/2005/8/layout/hierarchy1"/>
    <dgm:cxn modelId="{43AFB390-282C-493A-A433-023E369C27DD}" type="presParOf" srcId="{990F405F-7908-4393-A80F-117235BA12EB}" destId="{93F02B7C-31EE-447C-BF26-BE34F9F934B0}" srcOrd="4" destOrd="0" presId="urn:microsoft.com/office/officeart/2005/8/layout/hierarchy1"/>
    <dgm:cxn modelId="{BBB6A4DD-0250-4A18-B15E-0AB442A40DCA}" type="presParOf" srcId="{990F405F-7908-4393-A80F-117235BA12EB}" destId="{CFB3D8B9-BE1C-4C00-859D-6D46E3923E3F}" srcOrd="5" destOrd="0" presId="urn:microsoft.com/office/officeart/2005/8/layout/hierarchy1"/>
    <dgm:cxn modelId="{7A9CC40E-A25A-4C92-9B7E-DAC9E407DAE7}" type="presParOf" srcId="{CFB3D8B9-BE1C-4C00-859D-6D46E3923E3F}" destId="{25FA65F9-2729-42F9-BACA-17ED3510FFF0}" srcOrd="0" destOrd="0" presId="urn:microsoft.com/office/officeart/2005/8/layout/hierarchy1"/>
    <dgm:cxn modelId="{7CAEC21C-737C-4D43-8D92-6FC22E211262}" type="presParOf" srcId="{25FA65F9-2729-42F9-BACA-17ED3510FFF0}" destId="{C1FD4E4D-B690-41C3-94FA-CE5AFFFB5727}" srcOrd="0" destOrd="0" presId="urn:microsoft.com/office/officeart/2005/8/layout/hierarchy1"/>
    <dgm:cxn modelId="{F67D35F0-73F5-4AD5-91F0-B455FA9B17FB}" type="presParOf" srcId="{25FA65F9-2729-42F9-BACA-17ED3510FFF0}" destId="{235D2348-C433-41A2-B8FA-96767492FC1C}" srcOrd="1" destOrd="0" presId="urn:microsoft.com/office/officeart/2005/8/layout/hierarchy1"/>
    <dgm:cxn modelId="{C4CE056E-E327-43A1-951E-F7C2824E8111}" type="presParOf" srcId="{CFB3D8B9-BE1C-4C00-859D-6D46E3923E3F}" destId="{4ACB4A16-2FAE-4C98-89C5-2DCD111E798B}" srcOrd="1" destOrd="0" presId="urn:microsoft.com/office/officeart/2005/8/layout/hierarchy1"/>
    <dgm:cxn modelId="{9B299F31-96CF-4652-BC5D-4BE8A1646EB6}" type="presParOf" srcId="{990F405F-7908-4393-A80F-117235BA12EB}" destId="{5956F746-0987-442F-AA83-839FE89A492E}" srcOrd="6" destOrd="0" presId="urn:microsoft.com/office/officeart/2005/8/layout/hierarchy1"/>
    <dgm:cxn modelId="{D704CE62-47DB-401A-A843-40B9E38E87C5}" type="presParOf" srcId="{990F405F-7908-4393-A80F-117235BA12EB}" destId="{0ECB55E8-1C5C-444D-AB13-9573B1714607}" srcOrd="7" destOrd="0" presId="urn:microsoft.com/office/officeart/2005/8/layout/hierarchy1"/>
    <dgm:cxn modelId="{DD97D608-595E-4B71-8BE3-EB0C5AE2CE8F}" type="presParOf" srcId="{0ECB55E8-1C5C-444D-AB13-9573B1714607}" destId="{AB40B51E-3DEE-4B7B-B405-50F4068D2036}" srcOrd="0" destOrd="0" presId="urn:microsoft.com/office/officeart/2005/8/layout/hierarchy1"/>
    <dgm:cxn modelId="{BDA78930-6D0D-4D73-AF4C-C3224C64BF40}" type="presParOf" srcId="{AB40B51E-3DEE-4B7B-B405-50F4068D2036}" destId="{2D8FB22E-1D40-46A1-9420-9659CBE9D9C6}" srcOrd="0" destOrd="0" presId="urn:microsoft.com/office/officeart/2005/8/layout/hierarchy1"/>
    <dgm:cxn modelId="{8D9E89CD-E4DD-44C3-B364-CBBB04E71305}" type="presParOf" srcId="{AB40B51E-3DEE-4B7B-B405-50F4068D2036}" destId="{15001B83-D63F-4FAD-B1AB-4EC254BC9AFD}" srcOrd="1" destOrd="0" presId="urn:microsoft.com/office/officeart/2005/8/layout/hierarchy1"/>
    <dgm:cxn modelId="{0CCB1689-0145-4FE9-A93E-CAC1D2058697}" type="presParOf" srcId="{0ECB55E8-1C5C-444D-AB13-9573B1714607}" destId="{CAB31F6E-F69C-4304-A113-B8E3AC89F00E}" srcOrd="1" destOrd="0" presId="urn:microsoft.com/office/officeart/2005/8/layout/hierarchy1"/>
    <dgm:cxn modelId="{A04F30C7-5F55-44CE-8A12-7243CB99F684}" type="presParOf" srcId="{990F405F-7908-4393-A80F-117235BA12EB}" destId="{73010A3B-F46B-4E39-B43A-4A02D6AD83E7}" srcOrd="8" destOrd="0" presId="urn:microsoft.com/office/officeart/2005/8/layout/hierarchy1"/>
    <dgm:cxn modelId="{2AA1DE48-9BFF-4157-A7D9-28AD54132BA8}" type="presParOf" srcId="{990F405F-7908-4393-A80F-117235BA12EB}" destId="{54BC56E1-F373-45A2-97FE-2F37B4166344}" srcOrd="9" destOrd="0" presId="urn:microsoft.com/office/officeart/2005/8/layout/hierarchy1"/>
    <dgm:cxn modelId="{8D4ABB72-9CB9-44CD-856E-07FA11B71420}" type="presParOf" srcId="{54BC56E1-F373-45A2-97FE-2F37B4166344}" destId="{F72C7C9D-0506-4574-8552-BEA1A057E9EB}" srcOrd="0" destOrd="0" presId="urn:microsoft.com/office/officeart/2005/8/layout/hierarchy1"/>
    <dgm:cxn modelId="{2671A19B-B4BB-41A3-8E51-33BA0D698B06}" type="presParOf" srcId="{F72C7C9D-0506-4574-8552-BEA1A057E9EB}" destId="{3B2BB610-0616-4ACE-85BB-662F318C4621}" srcOrd="0" destOrd="0" presId="urn:microsoft.com/office/officeart/2005/8/layout/hierarchy1"/>
    <dgm:cxn modelId="{6881A8A2-BBB5-4BB6-94F5-737FE1949CAD}" type="presParOf" srcId="{F72C7C9D-0506-4574-8552-BEA1A057E9EB}" destId="{1C2B1F6F-B57D-4741-8BB1-2B183572E988}" srcOrd="1" destOrd="0" presId="urn:microsoft.com/office/officeart/2005/8/layout/hierarchy1"/>
    <dgm:cxn modelId="{996E7FF0-EE3A-49DA-981C-82287687C61F}" type="presParOf" srcId="{54BC56E1-F373-45A2-97FE-2F37B4166344}" destId="{7A09D24C-4711-4680-A41A-F68AD715C42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10A3B-F46B-4E39-B43A-4A02D6AD83E7}">
      <dsp:nvSpPr>
        <dsp:cNvPr id="0" name=""/>
        <dsp:cNvSpPr/>
      </dsp:nvSpPr>
      <dsp:spPr>
        <a:xfrm>
          <a:off x="5056160" y="2238847"/>
          <a:ext cx="4285924" cy="683886"/>
        </a:xfrm>
        <a:custGeom>
          <a:avLst/>
          <a:gdLst/>
          <a:ahLst/>
          <a:cxnLst/>
          <a:rect l="0" t="0" r="0" b="0"/>
          <a:pathLst>
            <a:path>
              <a:moveTo>
                <a:pt x="0" y="0"/>
              </a:moveTo>
              <a:lnTo>
                <a:pt x="0" y="523350"/>
              </a:lnTo>
              <a:lnTo>
                <a:pt x="4285924" y="523350"/>
              </a:lnTo>
              <a:lnTo>
                <a:pt x="4285924" y="683886"/>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56F746-0987-442F-AA83-839FE89A492E}">
      <dsp:nvSpPr>
        <dsp:cNvPr id="0" name=""/>
        <dsp:cNvSpPr/>
      </dsp:nvSpPr>
      <dsp:spPr>
        <a:xfrm>
          <a:off x="5056160" y="2238847"/>
          <a:ext cx="2167907" cy="683886"/>
        </a:xfrm>
        <a:custGeom>
          <a:avLst/>
          <a:gdLst/>
          <a:ahLst/>
          <a:cxnLst/>
          <a:rect l="0" t="0" r="0" b="0"/>
          <a:pathLst>
            <a:path>
              <a:moveTo>
                <a:pt x="0" y="0"/>
              </a:moveTo>
              <a:lnTo>
                <a:pt x="0" y="523350"/>
              </a:lnTo>
              <a:lnTo>
                <a:pt x="2167907" y="523350"/>
              </a:lnTo>
              <a:lnTo>
                <a:pt x="2167907" y="683886"/>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F02B7C-31EE-447C-BF26-BE34F9F934B0}">
      <dsp:nvSpPr>
        <dsp:cNvPr id="0" name=""/>
        <dsp:cNvSpPr/>
      </dsp:nvSpPr>
      <dsp:spPr>
        <a:xfrm>
          <a:off x="5010440" y="2238847"/>
          <a:ext cx="91440" cy="683886"/>
        </a:xfrm>
        <a:custGeom>
          <a:avLst/>
          <a:gdLst/>
          <a:ahLst/>
          <a:cxnLst/>
          <a:rect l="0" t="0" r="0" b="0"/>
          <a:pathLst>
            <a:path>
              <a:moveTo>
                <a:pt x="45720" y="0"/>
              </a:moveTo>
              <a:lnTo>
                <a:pt x="45720" y="523350"/>
              </a:lnTo>
              <a:lnTo>
                <a:pt x="95610" y="523350"/>
              </a:lnTo>
              <a:lnTo>
                <a:pt x="95610" y="683886"/>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574A3F-3E9B-411B-A356-387270882E35}">
      <dsp:nvSpPr>
        <dsp:cNvPr id="0" name=""/>
        <dsp:cNvSpPr/>
      </dsp:nvSpPr>
      <dsp:spPr>
        <a:xfrm>
          <a:off x="2988034" y="4023139"/>
          <a:ext cx="2126906" cy="1003730"/>
        </a:xfrm>
        <a:custGeom>
          <a:avLst/>
          <a:gdLst/>
          <a:ahLst/>
          <a:cxnLst/>
          <a:rect l="0" t="0" r="0" b="0"/>
          <a:pathLst>
            <a:path>
              <a:moveTo>
                <a:pt x="0" y="0"/>
              </a:moveTo>
              <a:lnTo>
                <a:pt x="0" y="843194"/>
              </a:lnTo>
              <a:lnTo>
                <a:pt x="2126906" y="843194"/>
              </a:lnTo>
              <a:lnTo>
                <a:pt x="2126906" y="100373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53793E-5D03-4C08-8755-DD59636A6BE3}">
      <dsp:nvSpPr>
        <dsp:cNvPr id="0" name=""/>
        <dsp:cNvSpPr/>
      </dsp:nvSpPr>
      <dsp:spPr>
        <a:xfrm>
          <a:off x="2942314" y="4023139"/>
          <a:ext cx="91440" cy="1219750"/>
        </a:xfrm>
        <a:custGeom>
          <a:avLst/>
          <a:gdLst/>
          <a:ahLst/>
          <a:cxnLst/>
          <a:rect l="0" t="0" r="0" b="0"/>
          <a:pathLst>
            <a:path>
              <a:moveTo>
                <a:pt x="45720" y="0"/>
              </a:moveTo>
              <a:lnTo>
                <a:pt x="45720" y="1059214"/>
              </a:lnTo>
              <a:lnTo>
                <a:pt x="84381" y="1059214"/>
              </a:lnTo>
              <a:lnTo>
                <a:pt x="84381" y="121975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9DF08B-89B1-498B-A4D2-F2BF8166802B}">
      <dsp:nvSpPr>
        <dsp:cNvPr id="0" name=""/>
        <dsp:cNvSpPr/>
      </dsp:nvSpPr>
      <dsp:spPr>
        <a:xfrm>
          <a:off x="817925" y="4023139"/>
          <a:ext cx="2170108" cy="964830"/>
        </a:xfrm>
        <a:custGeom>
          <a:avLst/>
          <a:gdLst/>
          <a:ahLst/>
          <a:cxnLst/>
          <a:rect l="0" t="0" r="0" b="0"/>
          <a:pathLst>
            <a:path>
              <a:moveTo>
                <a:pt x="2170108" y="0"/>
              </a:moveTo>
              <a:lnTo>
                <a:pt x="2170108" y="804294"/>
              </a:lnTo>
              <a:lnTo>
                <a:pt x="0" y="804294"/>
              </a:lnTo>
              <a:lnTo>
                <a:pt x="0" y="96483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956AE7-2BFB-4CF1-9EB0-D24B5245C29E}">
      <dsp:nvSpPr>
        <dsp:cNvPr id="0" name=""/>
        <dsp:cNvSpPr/>
      </dsp:nvSpPr>
      <dsp:spPr>
        <a:xfrm>
          <a:off x="2988034" y="2238847"/>
          <a:ext cx="2068125" cy="683886"/>
        </a:xfrm>
        <a:custGeom>
          <a:avLst/>
          <a:gdLst/>
          <a:ahLst/>
          <a:cxnLst/>
          <a:rect l="0" t="0" r="0" b="0"/>
          <a:pathLst>
            <a:path>
              <a:moveTo>
                <a:pt x="2068125" y="0"/>
              </a:moveTo>
              <a:lnTo>
                <a:pt x="2068125" y="523350"/>
              </a:lnTo>
              <a:lnTo>
                <a:pt x="0" y="523350"/>
              </a:lnTo>
              <a:lnTo>
                <a:pt x="0" y="683886"/>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715FD0-68B1-40BB-A255-695DC33D1313}">
      <dsp:nvSpPr>
        <dsp:cNvPr id="0" name=""/>
        <dsp:cNvSpPr/>
      </dsp:nvSpPr>
      <dsp:spPr>
        <a:xfrm>
          <a:off x="870017" y="2238847"/>
          <a:ext cx="4186142" cy="683886"/>
        </a:xfrm>
        <a:custGeom>
          <a:avLst/>
          <a:gdLst/>
          <a:ahLst/>
          <a:cxnLst/>
          <a:rect l="0" t="0" r="0" b="0"/>
          <a:pathLst>
            <a:path>
              <a:moveTo>
                <a:pt x="4186142" y="0"/>
              </a:moveTo>
              <a:lnTo>
                <a:pt x="4186142" y="523350"/>
              </a:lnTo>
              <a:lnTo>
                <a:pt x="0" y="523350"/>
              </a:lnTo>
              <a:lnTo>
                <a:pt x="0" y="683886"/>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544049-81C9-4131-A28D-F3AACA98E321}">
      <dsp:nvSpPr>
        <dsp:cNvPr id="0" name=""/>
        <dsp:cNvSpPr/>
      </dsp:nvSpPr>
      <dsp:spPr>
        <a:xfrm>
          <a:off x="2448267" y="1138441"/>
          <a:ext cx="5215785" cy="110040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48C067-8FD7-495E-BC50-D86141189718}">
      <dsp:nvSpPr>
        <dsp:cNvPr id="0" name=""/>
        <dsp:cNvSpPr/>
      </dsp:nvSpPr>
      <dsp:spPr>
        <a:xfrm>
          <a:off x="2640814" y="1321360"/>
          <a:ext cx="5215785" cy="110040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rtl="1">
            <a:lnSpc>
              <a:spcPct val="90000"/>
            </a:lnSpc>
            <a:spcBef>
              <a:spcPct val="0"/>
            </a:spcBef>
            <a:spcAft>
              <a:spcPct val="35000"/>
            </a:spcAft>
            <a:buNone/>
          </a:pPr>
          <a:r>
            <a:rPr lang="ar-SA" sz="2700" kern="1200" dirty="0"/>
            <a:t>طرق التسعير</a:t>
          </a:r>
        </a:p>
      </dsp:txBody>
      <dsp:txXfrm>
        <a:off x="2673044" y="1353590"/>
        <a:ext cx="5151325" cy="1035945"/>
      </dsp:txXfrm>
    </dsp:sp>
    <dsp:sp modelId="{A2A61DBA-C4A4-49E1-AB7D-C29718DB44F9}">
      <dsp:nvSpPr>
        <dsp:cNvPr id="0" name=""/>
        <dsp:cNvSpPr/>
      </dsp:nvSpPr>
      <dsp:spPr>
        <a:xfrm>
          <a:off x="3556" y="2922733"/>
          <a:ext cx="1732922" cy="110040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A5C568-07F5-467E-BD39-E8079424BD5D}">
      <dsp:nvSpPr>
        <dsp:cNvPr id="0" name=""/>
        <dsp:cNvSpPr/>
      </dsp:nvSpPr>
      <dsp:spPr>
        <a:xfrm>
          <a:off x="196103" y="3105652"/>
          <a:ext cx="1732922" cy="1100405"/>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rtl="1">
            <a:lnSpc>
              <a:spcPct val="90000"/>
            </a:lnSpc>
            <a:spcBef>
              <a:spcPct val="0"/>
            </a:spcBef>
            <a:spcAft>
              <a:spcPct val="35000"/>
            </a:spcAft>
            <a:buNone/>
          </a:pPr>
          <a:r>
            <a:rPr lang="ar-SA" sz="2700" kern="1200" dirty="0"/>
            <a:t>على أساس السوق/الطلب</a:t>
          </a:r>
        </a:p>
      </dsp:txBody>
      <dsp:txXfrm>
        <a:off x="228333" y="3137882"/>
        <a:ext cx="1668462" cy="1035945"/>
      </dsp:txXfrm>
    </dsp:sp>
    <dsp:sp modelId="{CC3B4E0A-50A6-41E6-A687-62D1D9072CAA}">
      <dsp:nvSpPr>
        <dsp:cNvPr id="0" name=""/>
        <dsp:cNvSpPr/>
      </dsp:nvSpPr>
      <dsp:spPr>
        <a:xfrm>
          <a:off x="2121572" y="2922733"/>
          <a:ext cx="1732922" cy="110040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C162B6-3A99-48CF-8A0B-F68032699467}">
      <dsp:nvSpPr>
        <dsp:cNvPr id="0" name=""/>
        <dsp:cNvSpPr/>
      </dsp:nvSpPr>
      <dsp:spPr>
        <a:xfrm>
          <a:off x="2314119" y="3105652"/>
          <a:ext cx="1732922" cy="1100405"/>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rtl="1">
            <a:lnSpc>
              <a:spcPct val="90000"/>
            </a:lnSpc>
            <a:spcBef>
              <a:spcPct val="0"/>
            </a:spcBef>
            <a:spcAft>
              <a:spcPct val="35000"/>
            </a:spcAft>
            <a:buNone/>
          </a:pPr>
          <a:r>
            <a:rPr lang="ar-SA" sz="2700" kern="1200" dirty="0"/>
            <a:t>على أساس المنافسة</a:t>
          </a:r>
        </a:p>
      </dsp:txBody>
      <dsp:txXfrm>
        <a:off x="2346349" y="3137882"/>
        <a:ext cx="1668462" cy="1035945"/>
      </dsp:txXfrm>
    </dsp:sp>
    <dsp:sp modelId="{1FE3739F-2942-494A-B56C-9ED35AE5A46B}">
      <dsp:nvSpPr>
        <dsp:cNvPr id="0" name=""/>
        <dsp:cNvSpPr/>
      </dsp:nvSpPr>
      <dsp:spPr>
        <a:xfrm>
          <a:off x="-48535" y="4987969"/>
          <a:ext cx="1732922" cy="11004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4FBABB-91DB-4DF4-91E3-C86D79C9EE4D}">
      <dsp:nvSpPr>
        <dsp:cNvPr id="0" name=""/>
        <dsp:cNvSpPr/>
      </dsp:nvSpPr>
      <dsp:spPr>
        <a:xfrm>
          <a:off x="144011" y="5170889"/>
          <a:ext cx="1732922" cy="11004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kern="1200" dirty="0"/>
            <a:t>أن تبيع الشركة بسعر السوق السائد</a:t>
          </a:r>
        </a:p>
      </dsp:txBody>
      <dsp:txXfrm>
        <a:off x="176241" y="5203119"/>
        <a:ext cx="1668462" cy="1035945"/>
      </dsp:txXfrm>
    </dsp:sp>
    <dsp:sp modelId="{4E13875C-0A70-4E85-978A-F260C510C3A1}">
      <dsp:nvSpPr>
        <dsp:cNvPr id="0" name=""/>
        <dsp:cNvSpPr/>
      </dsp:nvSpPr>
      <dsp:spPr>
        <a:xfrm>
          <a:off x="2160234" y="5242889"/>
          <a:ext cx="1732922" cy="11004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9368AC-1E28-44FB-B053-8333F398D082}">
      <dsp:nvSpPr>
        <dsp:cNvPr id="0" name=""/>
        <dsp:cNvSpPr/>
      </dsp:nvSpPr>
      <dsp:spPr>
        <a:xfrm>
          <a:off x="2352781" y="5425809"/>
          <a:ext cx="1732922" cy="11004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kern="1200" dirty="0"/>
            <a:t>بأقل من سعر السوق </a:t>
          </a:r>
        </a:p>
      </dsp:txBody>
      <dsp:txXfrm>
        <a:off x="2385011" y="5458039"/>
        <a:ext cx="1668462" cy="1035945"/>
      </dsp:txXfrm>
    </dsp:sp>
    <dsp:sp modelId="{2801BE10-E512-4C3E-A2CE-A6C580FD86C6}">
      <dsp:nvSpPr>
        <dsp:cNvPr id="0" name=""/>
        <dsp:cNvSpPr/>
      </dsp:nvSpPr>
      <dsp:spPr>
        <a:xfrm>
          <a:off x="4248479" y="5026869"/>
          <a:ext cx="1732922" cy="11004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07CEAE-7965-4746-93D2-099F179BD9A5}">
      <dsp:nvSpPr>
        <dsp:cNvPr id="0" name=""/>
        <dsp:cNvSpPr/>
      </dsp:nvSpPr>
      <dsp:spPr>
        <a:xfrm>
          <a:off x="4441026" y="5209788"/>
          <a:ext cx="1732922" cy="11004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kern="1200" dirty="0"/>
            <a:t>بأعلى من سعر السوق</a:t>
          </a:r>
        </a:p>
      </dsp:txBody>
      <dsp:txXfrm>
        <a:off x="4473256" y="5242018"/>
        <a:ext cx="1668462" cy="1035945"/>
      </dsp:txXfrm>
    </dsp:sp>
    <dsp:sp modelId="{C1FD4E4D-B690-41C3-94FA-CE5AFFFB5727}">
      <dsp:nvSpPr>
        <dsp:cNvPr id="0" name=""/>
        <dsp:cNvSpPr/>
      </dsp:nvSpPr>
      <dsp:spPr>
        <a:xfrm>
          <a:off x="4239589" y="2922733"/>
          <a:ext cx="1732922" cy="110040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5D2348-C433-41A2-B8FA-96767492FC1C}">
      <dsp:nvSpPr>
        <dsp:cNvPr id="0" name=""/>
        <dsp:cNvSpPr/>
      </dsp:nvSpPr>
      <dsp:spPr>
        <a:xfrm>
          <a:off x="4432136" y="3105652"/>
          <a:ext cx="1732922" cy="1100405"/>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rtl="1">
            <a:lnSpc>
              <a:spcPct val="90000"/>
            </a:lnSpc>
            <a:spcBef>
              <a:spcPct val="0"/>
            </a:spcBef>
            <a:spcAft>
              <a:spcPct val="35000"/>
            </a:spcAft>
            <a:buNone/>
          </a:pPr>
          <a:r>
            <a:rPr lang="ar-SA" sz="2700" kern="1200" dirty="0"/>
            <a:t>على أساس القيمة/الزبون</a:t>
          </a:r>
        </a:p>
      </dsp:txBody>
      <dsp:txXfrm>
        <a:off x="4464366" y="3137882"/>
        <a:ext cx="1668462" cy="1035945"/>
      </dsp:txXfrm>
    </dsp:sp>
    <dsp:sp modelId="{2D8FB22E-1D40-46A1-9420-9659CBE9D9C6}">
      <dsp:nvSpPr>
        <dsp:cNvPr id="0" name=""/>
        <dsp:cNvSpPr/>
      </dsp:nvSpPr>
      <dsp:spPr>
        <a:xfrm>
          <a:off x="6357606" y="2922733"/>
          <a:ext cx="1732922" cy="110040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001B83-D63F-4FAD-B1AB-4EC254BC9AFD}">
      <dsp:nvSpPr>
        <dsp:cNvPr id="0" name=""/>
        <dsp:cNvSpPr/>
      </dsp:nvSpPr>
      <dsp:spPr>
        <a:xfrm>
          <a:off x="6550153" y="3105652"/>
          <a:ext cx="1732922" cy="1100405"/>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rtl="1">
            <a:lnSpc>
              <a:spcPct val="90000"/>
            </a:lnSpc>
            <a:spcBef>
              <a:spcPct val="0"/>
            </a:spcBef>
            <a:spcAft>
              <a:spcPct val="35000"/>
            </a:spcAft>
            <a:buNone/>
          </a:pPr>
          <a:r>
            <a:rPr lang="ar-SA" sz="2700" kern="1200" dirty="0"/>
            <a:t>على أساس التكلفة</a:t>
          </a:r>
        </a:p>
      </dsp:txBody>
      <dsp:txXfrm>
        <a:off x="6582383" y="3137882"/>
        <a:ext cx="1668462" cy="1035945"/>
      </dsp:txXfrm>
    </dsp:sp>
    <dsp:sp modelId="{3B2BB610-0616-4ACE-85BB-662F318C4621}">
      <dsp:nvSpPr>
        <dsp:cNvPr id="0" name=""/>
        <dsp:cNvSpPr/>
      </dsp:nvSpPr>
      <dsp:spPr>
        <a:xfrm>
          <a:off x="8475623" y="2922733"/>
          <a:ext cx="1732922" cy="110040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2B1F6F-B57D-4741-8BB1-2B183572E988}">
      <dsp:nvSpPr>
        <dsp:cNvPr id="0" name=""/>
        <dsp:cNvSpPr/>
      </dsp:nvSpPr>
      <dsp:spPr>
        <a:xfrm>
          <a:off x="8668169" y="3105652"/>
          <a:ext cx="1732922" cy="1100405"/>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rtl="1">
            <a:lnSpc>
              <a:spcPct val="90000"/>
            </a:lnSpc>
            <a:spcBef>
              <a:spcPct val="0"/>
            </a:spcBef>
            <a:spcAft>
              <a:spcPct val="35000"/>
            </a:spcAft>
            <a:buNone/>
          </a:pPr>
          <a:r>
            <a:rPr lang="ar-SA" sz="2700" kern="1200" dirty="0"/>
            <a:t>على أساس نقطة التعادل</a:t>
          </a:r>
        </a:p>
      </dsp:txBody>
      <dsp:txXfrm>
        <a:off x="8700399" y="3137882"/>
        <a:ext cx="1668462" cy="103594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8788"/>
          </a:xfrm>
          <a:prstGeom prst="rect">
            <a:avLst/>
          </a:prstGeom>
        </p:spPr>
        <p:txBody>
          <a:bodyPr vert="horz" lIns="91440" tIns="45720" rIns="91440" bIns="45720" rtlCol="1"/>
          <a:lstStyle>
            <a:lvl1pPr algn="r" rtl="1">
              <a:defRPr sz="1200"/>
            </a:lvl1pPr>
          </a:lstStyle>
          <a:p>
            <a:pP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3" name="عنصر نائب للتاريخ 2"/>
          <p:cNvSpPr>
            <a:spLocks noGrp="1"/>
          </p:cNvSpPr>
          <p:nvPr>
            <p:ph type="dt" sz="quarter" idx="1"/>
          </p:nvPr>
        </p:nvSpPr>
        <p:spPr>
          <a:xfrm>
            <a:off x="0" y="0"/>
            <a:ext cx="2971800" cy="458788"/>
          </a:xfrm>
          <a:prstGeom prst="rect">
            <a:avLst/>
          </a:prstGeom>
        </p:spPr>
        <p:txBody>
          <a:bodyPr vert="horz" lIns="91440" tIns="45720" rIns="91440" bIns="45720" rtlCol="1"/>
          <a:lstStyle>
            <a:lvl1pPr algn="r" rtl="1">
              <a:defRPr sz="1200"/>
            </a:lvl1pPr>
          </a:lstStyle>
          <a:p>
            <a:pPr algn="l" rtl="1"/>
            <a:fld id="{0B6F20D9-150C-4218-BD83-7259514572FD}" type="datetime1">
              <a:rPr lang="ar-SA" smtClean="0">
                <a:latin typeface="Tahoma" panose="020B0604030504040204" pitchFamily="34" charset="0"/>
                <a:ea typeface="Tahoma" panose="020B0604030504040204" pitchFamily="34" charset="0"/>
                <a:cs typeface="Tahoma" panose="020B0604030504040204" pitchFamily="34" charset="0"/>
              </a:rPr>
              <a:pPr algn="l" rtl="1"/>
              <a:t>21/02/42</a:t>
            </a:fld>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4" name="عنصر نائب للتذييل 3"/>
          <p:cNvSpPr>
            <a:spLocks noGrp="1"/>
          </p:cNvSpPr>
          <p:nvPr>
            <p:ph type="ftr" sz="quarter" idx="2"/>
          </p:nvPr>
        </p:nvSpPr>
        <p:spPr>
          <a:xfrm>
            <a:off x="3884400" y="8685213"/>
            <a:ext cx="2971800" cy="458787"/>
          </a:xfrm>
          <a:prstGeom prst="rect">
            <a:avLst/>
          </a:prstGeom>
        </p:spPr>
        <p:txBody>
          <a:bodyPr vert="horz" lIns="91440" tIns="45720" rIns="91440" bIns="45720" rtlCol="1" anchor="b"/>
          <a:lstStyle>
            <a:lvl1pPr algn="r" rtl="1">
              <a:defRPr sz="1200"/>
            </a:lvl1pPr>
          </a:lstStyle>
          <a:p>
            <a:pP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5" name="عنصر نائب لرقم الشريحة 4"/>
          <p:cNvSpPr>
            <a:spLocks noGrp="1"/>
          </p:cNvSpPr>
          <p:nvPr>
            <p:ph type="sldNum" sz="quarter" idx="3"/>
          </p:nvPr>
        </p:nvSpPr>
        <p:spPr>
          <a:xfrm>
            <a:off x="0" y="8685213"/>
            <a:ext cx="2971800" cy="458787"/>
          </a:xfrm>
          <a:prstGeom prst="rect">
            <a:avLst/>
          </a:prstGeom>
        </p:spPr>
        <p:txBody>
          <a:bodyPr vert="horz" lIns="91440" tIns="45720" rIns="91440" bIns="45720" rtlCol="1" anchor="b"/>
          <a:lstStyle>
            <a:lvl1pPr algn="r" rtl="1">
              <a:defRPr sz="1200"/>
            </a:lvl1pPr>
          </a:lstStyle>
          <a:p>
            <a:pPr algn="l" rtl="1"/>
            <a:fld id="{AF8ED99B-9732-49FC-9C16-B56FEB1B1092}" type="slidenum">
              <a:rPr lang="ar-SA" smtClean="0">
                <a:latin typeface="Tahoma" panose="020B0604030504040204" pitchFamily="34" charset="0"/>
                <a:ea typeface="Tahoma" panose="020B0604030504040204" pitchFamily="34" charset="0"/>
                <a:cs typeface="Tahoma" panose="020B0604030504040204" pitchFamily="34" charset="0"/>
              </a:rPr>
              <a:pPr algn="l" rtl="1"/>
              <a:t>‹#›</a:t>
            </a:fld>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7200"/>
          </a:xfrm>
          <a:prstGeom prst="rect">
            <a:avLst/>
          </a:prstGeom>
        </p:spPr>
        <p:txBody>
          <a:bodyPr vert="horz" lIns="91440" tIns="45720" rIns="91440" bIns="45720" rtlCol="1"/>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ar-SA" dirty="0"/>
          </a:p>
        </p:txBody>
      </p:sp>
      <p:sp>
        <p:nvSpPr>
          <p:cNvPr id="3" name="عنصر نائب للتاريخ 2"/>
          <p:cNvSpPr>
            <a:spLocks noGrp="1"/>
          </p:cNvSpPr>
          <p:nvPr>
            <p:ph type="dt" idx="1"/>
          </p:nvPr>
        </p:nvSpPr>
        <p:spPr>
          <a:xfrm>
            <a:off x="0" y="0"/>
            <a:ext cx="2971800" cy="457200"/>
          </a:xfrm>
          <a:prstGeom prst="rect">
            <a:avLst/>
          </a:prstGeom>
        </p:spPr>
        <p:txBody>
          <a:bodyPr vert="horz" lIns="91440" tIns="45720" rIns="91440" bIns="45720" rtlCol="1"/>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3D09AEB0-BF18-409B-B039-A4B6D5F95B94}" type="datetime1">
              <a:rPr lang="ar-SA" smtClean="0"/>
              <a:pPr/>
              <a:t>21/02/42</a:t>
            </a:fld>
            <a:endParaRPr lang="ar-SA" dirty="0"/>
          </a:p>
        </p:txBody>
      </p:sp>
      <p:sp>
        <p:nvSpPr>
          <p:cNvPr id="4" name="عنصر نائب لصورة الشريحة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pPr rtl="1"/>
            <a:endParaRPr lang="ar-SA" noProof="0" dirty="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rtl="1"/>
            <a:r>
              <a:rPr lang="ar-SA" noProof="0" dirty="0"/>
              <a:t>انقر لتحرير أنماط النص الرئيسي</a:t>
            </a:r>
          </a:p>
          <a:p>
            <a:pPr lvl="1" rtl="1"/>
            <a:r>
              <a:rPr lang="ar-SA" noProof="0" dirty="0"/>
              <a:t>المستوى الثاني</a:t>
            </a:r>
          </a:p>
          <a:p>
            <a:pPr lvl="2" rtl="1"/>
            <a:r>
              <a:rPr lang="ar-SA" noProof="0" dirty="0"/>
              <a:t>المستوى الثالث</a:t>
            </a:r>
          </a:p>
          <a:p>
            <a:pPr lvl="3" rtl="1"/>
            <a:r>
              <a:rPr lang="ar-SA" noProof="0" dirty="0"/>
              <a:t>المستوى الرابع</a:t>
            </a:r>
          </a:p>
          <a:p>
            <a:pPr lvl="4" rtl="1"/>
            <a:r>
              <a:rPr lang="ar-SA" noProof="0" dirty="0"/>
              <a:t>المستوى الخامس</a:t>
            </a:r>
          </a:p>
        </p:txBody>
      </p:sp>
      <p:sp>
        <p:nvSpPr>
          <p:cNvPr id="6" name="عنصر نائب للتذييل 5"/>
          <p:cNvSpPr>
            <a:spLocks noGrp="1"/>
          </p:cNvSpPr>
          <p:nvPr>
            <p:ph type="ftr" sz="quarter" idx="4"/>
          </p:nvPr>
        </p:nvSpPr>
        <p:spPr>
          <a:xfrm>
            <a:off x="3884400" y="8685213"/>
            <a:ext cx="2971800" cy="457200"/>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ar-SA" dirty="0"/>
          </a:p>
        </p:txBody>
      </p:sp>
      <p:sp>
        <p:nvSpPr>
          <p:cNvPr id="7" name="عنصر نائب لرقم الشريحة 6"/>
          <p:cNvSpPr>
            <a:spLocks noGrp="1"/>
          </p:cNvSpPr>
          <p:nvPr>
            <p:ph type="sldNum" sz="quarter" idx="5"/>
          </p:nvPr>
        </p:nvSpPr>
        <p:spPr>
          <a:xfrm>
            <a:off x="0" y="8685213"/>
            <a:ext cx="2971800" cy="457200"/>
          </a:xfrm>
          <a:prstGeom prst="rect">
            <a:avLst/>
          </a:prstGeom>
        </p:spPr>
        <p:txBody>
          <a:bodyPr vert="horz" lIns="91440" tIns="45720" rIns="91440" bIns="45720" rtlCol="1" anchor="b"/>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F93199CD-3E1B-4AE6-990F-76F925F5EA9F}" type="slidenum">
              <a:rPr lang="ar-SA" smtClean="0"/>
              <a:pPr/>
              <a:t>‹#›</a:t>
            </a:fld>
            <a:endParaRPr lang="ar-SA"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F93199CD-3E1B-4AE6-990F-76F925F5EA9F}" type="slidenum">
              <a:rPr lang="ar-SA" smtClean="0"/>
              <a:t>1</a:t>
            </a:fld>
            <a:endParaRPr lang="ar-SA" dirty="0"/>
          </a:p>
        </p:txBody>
      </p:sp>
    </p:spTree>
    <p:extLst>
      <p:ext uri="{BB962C8B-B14F-4D97-AF65-F5344CB8AC3E}">
        <p14:creationId xmlns:p14="http://schemas.microsoft.com/office/powerpoint/2010/main" val="2784947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F93199CD-3E1B-4AE6-990F-76F925F5EA9F}" type="slidenum">
              <a:rPr lang="ar-SA" smtClean="0"/>
              <a:t>3</a:t>
            </a:fld>
            <a:endParaRPr lang="ar-SA" dirty="0"/>
          </a:p>
        </p:txBody>
      </p:sp>
    </p:spTree>
    <p:extLst>
      <p:ext uri="{BB962C8B-B14F-4D97-AF65-F5344CB8AC3E}">
        <p14:creationId xmlns:p14="http://schemas.microsoft.com/office/powerpoint/2010/main" val="3746851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F93199CD-3E1B-4AE6-990F-76F925F5EA9F}" type="slidenum">
              <a:rPr lang="ar-SA" smtClean="0"/>
              <a:t>9</a:t>
            </a:fld>
            <a:endParaRPr lang="ar-SA" dirty="0"/>
          </a:p>
        </p:txBody>
      </p:sp>
    </p:spTree>
    <p:extLst>
      <p:ext uri="{BB962C8B-B14F-4D97-AF65-F5344CB8AC3E}">
        <p14:creationId xmlns:p14="http://schemas.microsoft.com/office/powerpoint/2010/main" val="12255953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العنوان">
    <p:spTree>
      <p:nvGrpSpPr>
        <p:cNvPr id="1" name=""/>
        <p:cNvGrpSpPr/>
        <p:nvPr/>
      </p:nvGrpSpPr>
      <p:grpSpPr>
        <a:xfrm>
          <a:off x="0" y="0"/>
          <a:ext cx="0" cy="0"/>
          <a:chOff x="0" y="0"/>
          <a:chExt cx="0" cy="0"/>
        </a:xfrm>
      </p:grpSpPr>
      <p:sp>
        <p:nvSpPr>
          <p:cNvPr id="2" name="العنوان 1"/>
          <p:cNvSpPr>
            <a:spLocks noGrp="1"/>
          </p:cNvSpPr>
          <p:nvPr>
            <p:ph type="ctrTitle"/>
          </p:nvPr>
        </p:nvSpPr>
        <p:spPr>
          <a:xfrm flipH="1">
            <a:off x="4722813" y="1600200"/>
            <a:ext cx="5945188" cy="3048000"/>
          </a:xfrm>
        </p:spPr>
        <p:txBody>
          <a:bodyPr rtlCol="1" anchor="b">
            <a:normAutofit/>
          </a:bodyPr>
          <a:lstStyle>
            <a:lvl1pPr algn="r" rtl="1">
              <a:lnSpc>
                <a:spcPct val="100000"/>
              </a:lnSpc>
              <a:defRPr sz="66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العنوان الرئيسي</a:t>
            </a:r>
            <a:endParaRPr lang="ar-SA" noProof="0" dirty="0"/>
          </a:p>
        </p:txBody>
      </p:sp>
      <p:sp>
        <p:nvSpPr>
          <p:cNvPr id="3" name="عنوان فرعي 2"/>
          <p:cNvSpPr>
            <a:spLocks noGrp="1"/>
          </p:cNvSpPr>
          <p:nvPr>
            <p:ph type="subTitle" idx="1" hasCustomPrompt="1"/>
          </p:nvPr>
        </p:nvSpPr>
        <p:spPr>
          <a:xfrm flipH="1">
            <a:off x="4722813" y="4898572"/>
            <a:ext cx="5945187" cy="1270453"/>
          </a:xfrm>
        </p:spPr>
        <p:txBody>
          <a:bodyPr rtlCol="1">
            <a:noAutofit/>
          </a:bodyPr>
          <a:lstStyle>
            <a:lvl1pPr marL="0" indent="0" algn="r" rtl="1">
              <a:spcBef>
                <a:spcPts val="0"/>
              </a:spcBef>
              <a:buNone/>
              <a:defRPr sz="2800" cap="none" baseline="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a:solidFill>
                  <a:schemeClr val="tx1">
                    <a:tint val="75000"/>
                  </a:schemeClr>
                </a:solidFill>
              </a:defRPr>
            </a:lvl2pPr>
            <a:lvl3pPr marL="914400" indent="0" algn="ctr" rtl="1">
              <a:buNone/>
              <a:defRPr>
                <a:solidFill>
                  <a:schemeClr val="tx1">
                    <a:tint val="75000"/>
                  </a:schemeClr>
                </a:solidFill>
              </a:defRPr>
            </a:lvl3pPr>
            <a:lvl4pPr marL="1371600" indent="0" algn="ctr" rtl="1">
              <a:buNone/>
              <a:defRPr>
                <a:solidFill>
                  <a:schemeClr val="tx1">
                    <a:tint val="75000"/>
                  </a:schemeClr>
                </a:solidFill>
              </a:defRPr>
            </a:lvl4pPr>
            <a:lvl5pPr marL="1828800" indent="0" algn="ctr" rtl="1">
              <a:buNone/>
              <a:defRPr>
                <a:solidFill>
                  <a:schemeClr val="tx1">
                    <a:tint val="75000"/>
                  </a:schemeClr>
                </a:solidFill>
              </a:defRPr>
            </a:lvl5pPr>
            <a:lvl6pPr marL="2286000" indent="0" algn="ctr" rtl="1">
              <a:buNone/>
              <a:defRPr>
                <a:solidFill>
                  <a:schemeClr val="tx1">
                    <a:tint val="75000"/>
                  </a:schemeClr>
                </a:solidFill>
              </a:defRPr>
            </a:lvl6pPr>
            <a:lvl7pPr marL="2743200" indent="0" algn="ctr" rtl="1">
              <a:buNone/>
              <a:defRPr>
                <a:solidFill>
                  <a:schemeClr val="tx1">
                    <a:tint val="75000"/>
                  </a:schemeClr>
                </a:solidFill>
              </a:defRPr>
            </a:lvl7pPr>
            <a:lvl8pPr marL="3200400" indent="0" algn="ctr" rtl="1">
              <a:buNone/>
              <a:defRPr>
                <a:solidFill>
                  <a:schemeClr val="tx1">
                    <a:tint val="75000"/>
                  </a:schemeClr>
                </a:solidFill>
              </a:defRPr>
            </a:lvl8pPr>
            <a:lvl9pPr marL="3657600" indent="0" algn="ctr" rtl="1">
              <a:buNone/>
              <a:defRPr>
                <a:solidFill>
                  <a:schemeClr val="tx1">
                    <a:tint val="75000"/>
                  </a:schemeClr>
                </a:solidFill>
              </a:defRPr>
            </a:lvl9pPr>
          </a:lstStyle>
          <a:p>
            <a:pPr rtl="1"/>
            <a:r>
              <a:rPr lang="ar-SA" noProof="0" dirty="0"/>
              <a:t>تحرير نمط العنوان الفرعي الرئيسي</a:t>
            </a:r>
          </a:p>
        </p:txBody>
      </p:sp>
      <p:cxnSp>
        <p:nvCxnSpPr>
          <p:cNvPr id="6" name="موصل مستقيم 5"/>
          <p:cNvCxnSpPr>
            <a:cxnSpLocks/>
          </p:cNvCxnSpPr>
          <p:nvPr/>
        </p:nvCxnSpPr>
        <p:spPr>
          <a:xfrm flipH="1">
            <a:off x="4875213"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المجموعة 4"/>
          <p:cNvGrpSpPr/>
          <p:nvPr userDrawn="1"/>
        </p:nvGrpSpPr>
        <p:grpSpPr>
          <a:xfrm flipH="1">
            <a:off x="0" y="0"/>
            <a:ext cx="4265612" cy="6858000"/>
            <a:chOff x="7923213" y="0"/>
            <a:chExt cx="4265612" cy="6858000"/>
          </a:xfrm>
        </p:grpSpPr>
        <p:pic>
          <p:nvPicPr>
            <p:cNvPr id="4" name="صورة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مستطيل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836613" y="381000"/>
            <a:ext cx="9829799" cy="1219200"/>
          </a:xfrm>
        </p:spPr>
        <p:txBody>
          <a:bodyPr rtlCol="1"/>
          <a:lstStyle>
            <a:lvl1pPr algn="r" rtl="1">
              <a:defRPr>
                <a:solidFill>
                  <a:schemeClr val="accent1">
                    <a:lumMod val="50000"/>
                  </a:schemeClr>
                </a:solidFill>
              </a:defRPr>
            </a:lvl1pPr>
          </a:lstStyle>
          <a:p>
            <a:pPr rtl="1"/>
            <a:r>
              <a:rPr lang="ar-SA" noProof="0"/>
              <a:t>انقر لتحرير نمط العنوان الرئيسي</a:t>
            </a:r>
            <a:endParaRPr lang="ar-SA" noProof="0" dirty="0"/>
          </a:p>
        </p:txBody>
      </p:sp>
      <p:sp>
        <p:nvSpPr>
          <p:cNvPr id="3" name="العنصر النائب لنص عمودي 2"/>
          <p:cNvSpPr>
            <a:spLocks noGrp="1"/>
          </p:cNvSpPr>
          <p:nvPr>
            <p:ph type="body" orient="vert" idx="1"/>
          </p:nvPr>
        </p:nvSpPr>
        <p:spPr>
          <a:xfrm flipH="1" flipV="1">
            <a:off x="836613" y="1981200"/>
            <a:ext cx="9829799" cy="4187825"/>
          </a:xfrm>
        </p:spPr>
        <p:txBody>
          <a:bodyPr vert="eaVert" rtlCol="1"/>
          <a:lstStyle>
            <a:lvl1pPr algn="r" rtl="1">
              <a:defRPr/>
            </a:lvl1pPr>
            <a:lvl2pPr algn="r" rtl="1">
              <a:defRPr/>
            </a:lvl2pPr>
            <a:lvl3pPr algn="r" rtl="1">
              <a:defRPr/>
            </a:lvl3pPr>
            <a:lvl4pPr algn="r" rtl="1">
              <a:defRPr/>
            </a:lvl4pPr>
            <a:lvl5pPr algn="r" rtl="1">
              <a:defRPr/>
            </a:lvl5pPr>
          </a:lstStyle>
          <a:p>
            <a:pPr lvl="0" rtl="1"/>
            <a:r>
              <a:rPr lang="ar-SA" noProof="0"/>
              <a:t>انقر لتحرير أنماط النص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5" name="عنصر نائب للتذييل 4"/>
          <p:cNvSpPr>
            <a:spLocks noGrp="1"/>
          </p:cNvSpPr>
          <p:nvPr>
            <p:ph type="ftr" sz="quarter" idx="11"/>
          </p:nvPr>
        </p:nvSpPr>
        <p:spPr>
          <a:xfrm flipH="1">
            <a:off x="4711578" y="6400800"/>
            <a:ext cx="5954834" cy="276228"/>
          </a:xfrm>
        </p:spPr>
        <p:txBody>
          <a:bodyPr rtlCol="1"/>
          <a:lstStyle>
            <a:lvl1pPr algn="r" rtl="1">
              <a:defRPr/>
            </a:lvl1pPr>
          </a:lstStyle>
          <a:p>
            <a:pPr rtl="1"/>
            <a:r>
              <a:rPr lang="ar-SA" noProof="0" dirty="0"/>
              <a:t>إضافة تذييل</a:t>
            </a:r>
          </a:p>
        </p:txBody>
      </p:sp>
      <p:sp>
        <p:nvSpPr>
          <p:cNvPr id="4" name="عنصر نائب للتاريخ 3"/>
          <p:cNvSpPr>
            <a:spLocks noGrp="1"/>
          </p:cNvSpPr>
          <p:nvPr>
            <p:ph type="dt" sz="half" idx="10"/>
          </p:nvPr>
        </p:nvSpPr>
        <p:spPr>
          <a:xfrm flipH="1">
            <a:off x="2412155" y="6400800"/>
            <a:ext cx="1548659" cy="276228"/>
          </a:xfrm>
        </p:spPr>
        <p:txBody>
          <a:bodyPr rtlCol="1"/>
          <a:lstStyle>
            <a:lvl1pPr algn="l" rtl="1">
              <a:defRPr/>
            </a:lvl1pPr>
          </a:lstStyle>
          <a:p>
            <a:fld id="{8E9F2E50-5240-4F88-B061-E02BA2DA1AB4}" type="datetime1">
              <a:rPr lang="ar-SA" smtClean="0"/>
              <a:pPr/>
              <a:t>21/02/42</a:t>
            </a:fld>
            <a:endParaRPr lang="ar-SA" dirty="0"/>
          </a:p>
        </p:txBody>
      </p:sp>
      <p:sp>
        <p:nvSpPr>
          <p:cNvPr id="6" name="عنصر نائب لرقم الشريحة 5"/>
          <p:cNvSpPr>
            <a:spLocks noGrp="1"/>
          </p:cNvSpPr>
          <p:nvPr>
            <p:ph type="sldNum" sz="quarter" idx="12"/>
          </p:nvPr>
        </p:nvSpPr>
        <p:spPr>
          <a:xfrm flipH="1">
            <a:off x="836612" y="6400800"/>
            <a:ext cx="1066802" cy="276228"/>
          </a:xfrm>
        </p:spPr>
        <p:txBody>
          <a:bodyPr rtlCol="1"/>
          <a:lstStyle>
            <a:lvl1pPr algn="l" rtl="1">
              <a:defRPr/>
            </a:lvl1pPr>
          </a:lstStyle>
          <a:p>
            <a:fld id="{2A013F82-EE5E-44EE-A61D-E31C6657F26F}" type="slidenum">
              <a:rPr lang="ar-SA" smtClean="0"/>
              <a:pPr/>
              <a:t>‹#›</a:t>
            </a:fld>
            <a:endParaRPr lang="ar-SA"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العنوان العمودي والنص">
    <p:spTree>
      <p:nvGrpSpPr>
        <p:cNvPr id="1" name=""/>
        <p:cNvGrpSpPr/>
        <p:nvPr/>
      </p:nvGrpSpPr>
      <p:grpSpPr>
        <a:xfrm>
          <a:off x="0" y="0"/>
          <a:ext cx="0" cy="0"/>
          <a:chOff x="0" y="0"/>
          <a:chExt cx="0" cy="0"/>
        </a:xfrm>
      </p:grpSpPr>
      <p:sp>
        <p:nvSpPr>
          <p:cNvPr id="2" name="العنوان العمودي 1"/>
          <p:cNvSpPr>
            <a:spLocks noGrp="1"/>
          </p:cNvSpPr>
          <p:nvPr>
            <p:ph type="title" orient="vert"/>
          </p:nvPr>
        </p:nvSpPr>
        <p:spPr>
          <a:xfrm flipH="1" flipV="1">
            <a:off x="836612" y="646112"/>
            <a:ext cx="1828801" cy="5522913"/>
          </a:xfrm>
        </p:spPr>
        <p:txBody>
          <a:bodyPr vert="eaVert" rtlCol="1"/>
          <a:lstStyle>
            <a:lvl1pPr algn="r" rtl="1">
              <a:defRPr>
                <a:solidFill>
                  <a:schemeClr val="accent1">
                    <a:lumMod val="50000"/>
                  </a:schemeClr>
                </a:solidFill>
              </a:defRPr>
            </a:lvl1pPr>
          </a:lstStyle>
          <a:p>
            <a:pPr rtl="1"/>
            <a:r>
              <a:rPr lang="ar-SA" noProof="0"/>
              <a:t>انقر لتحرير نمط العنوان الرئيسي</a:t>
            </a:r>
            <a:endParaRPr lang="ar-SA" noProof="0" dirty="0"/>
          </a:p>
        </p:txBody>
      </p:sp>
      <p:sp>
        <p:nvSpPr>
          <p:cNvPr id="3" name="العنصر النائب لنص عمودي 2"/>
          <p:cNvSpPr>
            <a:spLocks noGrp="1"/>
          </p:cNvSpPr>
          <p:nvPr>
            <p:ph type="body" orient="vert" idx="1"/>
          </p:nvPr>
        </p:nvSpPr>
        <p:spPr>
          <a:xfrm flipH="1" flipV="1">
            <a:off x="3046413" y="646112"/>
            <a:ext cx="7620000" cy="5522913"/>
          </a:xfrm>
        </p:spPr>
        <p:txBody>
          <a:bodyPr vert="eaVert" rtlCol="1"/>
          <a:lstStyle>
            <a:lvl1pPr algn="r" rtl="1">
              <a:defRPr/>
            </a:lvl1pPr>
            <a:lvl2pPr algn="r" rtl="1">
              <a:defRPr/>
            </a:lvl2pPr>
            <a:lvl3pPr algn="r" rtl="1">
              <a:defRPr/>
            </a:lvl3pPr>
            <a:lvl4pPr algn="r" rtl="1">
              <a:defRPr/>
            </a:lvl4pPr>
            <a:lvl5pPr algn="r" rtl="1">
              <a:defRPr/>
            </a:lvl5pPr>
          </a:lstStyle>
          <a:p>
            <a:pPr lvl="0" rtl="1"/>
            <a:r>
              <a:rPr lang="ar-SA" noProof="0"/>
              <a:t>انقر لتحرير أنماط النص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5" name="عنصر نائب للتذييل 4"/>
          <p:cNvSpPr>
            <a:spLocks noGrp="1"/>
          </p:cNvSpPr>
          <p:nvPr>
            <p:ph type="ftr" sz="quarter" idx="11"/>
          </p:nvPr>
        </p:nvSpPr>
        <p:spPr>
          <a:xfrm flipH="1">
            <a:off x="4711578" y="6400800"/>
            <a:ext cx="5954834" cy="276228"/>
          </a:xfrm>
        </p:spPr>
        <p:txBody>
          <a:bodyPr rtlCol="1"/>
          <a:lstStyle>
            <a:lvl1pPr algn="r" rtl="1">
              <a:defRPr/>
            </a:lvl1pPr>
          </a:lstStyle>
          <a:p>
            <a:pPr rtl="1"/>
            <a:r>
              <a:rPr lang="ar-SA" noProof="0" dirty="0"/>
              <a:t>إضافة تذييل</a:t>
            </a:r>
          </a:p>
        </p:txBody>
      </p:sp>
      <p:sp>
        <p:nvSpPr>
          <p:cNvPr id="4" name="عنصر نائب للتاريخ 3"/>
          <p:cNvSpPr>
            <a:spLocks noGrp="1"/>
          </p:cNvSpPr>
          <p:nvPr>
            <p:ph type="dt" sz="half" idx="10"/>
          </p:nvPr>
        </p:nvSpPr>
        <p:spPr>
          <a:xfrm flipH="1">
            <a:off x="2412155" y="6400800"/>
            <a:ext cx="1548659" cy="276228"/>
          </a:xfrm>
        </p:spPr>
        <p:txBody>
          <a:bodyPr rtlCol="1"/>
          <a:lstStyle>
            <a:lvl1pPr algn="l" rtl="1">
              <a:defRPr/>
            </a:lvl1pPr>
          </a:lstStyle>
          <a:p>
            <a:fld id="{1CD01855-95FF-4C33-BFD0-2F6A97937880}" type="datetime1">
              <a:rPr lang="ar-SA" smtClean="0"/>
              <a:pPr/>
              <a:t>21/02/42</a:t>
            </a:fld>
            <a:endParaRPr lang="ar-SA" dirty="0"/>
          </a:p>
        </p:txBody>
      </p:sp>
      <p:sp>
        <p:nvSpPr>
          <p:cNvPr id="6" name="عنصر نائب لرقم الشريحة 5"/>
          <p:cNvSpPr>
            <a:spLocks noGrp="1"/>
          </p:cNvSpPr>
          <p:nvPr>
            <p:ph type="sldNum" sz="quarter" idx="12"/>
          </p:nvPr>
        </p:nvSpPr>
        <p:spPr>
          <a:xfrm flipH="1">
            <a:off x="836612" y="6400800"/>
            <a:ext cx="1066802" cy="276228"/>
          </a:xfrm>
        </p:spPr>
        <p:txBody>
          <a:bodyPr rtlCol="1"/>
          <a:lstStyle>
            <a:lvl1pPr algn="l" rtl="1">
              <a:defRPr/>
            </a:lvl1pPr>
          </a:lstStyle>
          <a:p>
            <a:fld id="{2A013F82-EE5E-44EE-A61D-E31C6657F26F}" type="slidenum">
              <a:rPr lang="ar-SA" smtClean="0"/>
              <a:pPr/>
              <a:t>‹#›</a:t>
            </a:fld>
            <a:endParaRPr lang="ar-SA" dirty="0"/>
          </a:p>
        </p:txBody>
      </p:sp>
      <p:cxnSp>
        <p:nvCxnSpPr>
          <p:cNvPr id="7" name="موصل مستقيم 6"/>
          <p:cNvCxnSpPr>
            <a:cxnSpLocks/>
          </p:cNvCxnSpPr>
          <p:nvPr/>
        </p:nvCxnSpPr>
        <p:spPr>
          <a:xfrm flipH="1">
            <a:off x="2817813"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العنوان والمحتوى">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836613" y="381000"/>
            <a:ext cx="9829799" cy="1219200"/>
          </a:xfrm>
        </p:spPr>
        <p:txBody>
          <a:bodyPr rtlCol="1"/>
          <a:lstStyle>
            <a:lvl1pPr algn="r" rtl="1">
              <a:defRPr>
                <a:solidFill>
                  <a:schemeClr val="accent1">
                    <a:lumMod val="50000"/>
                  </a:schemeClr>
                </a:solidFill>
              </a:defRPr>
            </a:lvl1pPr>
          </a:lstStyle>
          <a:p>
            <a:pPr rtl="1"/>
            <a:r>
              <a:rPr lang="ar-SA" noProof="0"/>
              <a:t>انقر لتحرير نمط العنوان الرئيسي</a:t>
            </a:r>
            <a:endParaRPr lang="ar-SA" noProof="0" dirty="0"/>
          </a:p>
        </p:txBody>
      </p:sp>
      <p:sp>
        <p:nvSpPr>
          <p:cNvPr id="3" name="عنصر نائب للمحتوى 2"/>
          <p:cNvSpPr>
            <a:spLocks noGrp="1"/>
          </p:cNvSpPr>
          <p:nvPr>
            <p:ph idx="1"/>
          </p:nvPr>
        </p:nvSpPr>
        <p:spPr>
          <a:xfrm flipH="1">
            <a:off x="836613" y="1981200"/>
            <a:ext cx="9829799" cy="4187825"/>
          </a:xfrm>
        </p:spPr>
        <p:txBody>
          <a:bodyPr rtlCol="1"/>
          <a:lstStyle>
            <a:lvl1pPr algn="r" rtl="1">
              <a:defRPr/>
            </a:lvl1pPr>
            <a:lvl2pPr algn="r" rtl="1">
              <a:defRPr/>
            </a:lvl2pPr>
            <a:lvl3pPr algn="r" rtl="1">
              <a:defRPr/>
            </a:lvl3pPr>
            <a:lvl4pPr algn="r" rtl="1">
              <a:defRPr/>
            </a:lvl4pPr>
            <a:lvl5pPr algn="r" rtl="1">
              <a:defRPr/>
            </a:lvl5pPr>
          </a:lstStyle>
          <a:p>
            <a:pPr lvl="0" rtl="1"/>
            <a:r>
              <a:rPr lang="ar-SA" noProof="0"/>
              <a:t>انقر لتحرير أنماط النص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5" name="عنصر نائب للتذييل 4"/>
          <p:cNvSpPr>
            <a:spLocks noGrp="1"/>
          </p:cNvSpPr>
          <p:nvPr>
            <p:ph type="ftr" sz="quarter" idx="11"/>
          </p:nvPr>
        </p:nvSpPr>
        <p:spPr>
          <a:xfrm flipH="1">
            <a:off x="4711578" y="6400800"/>
            <a:ext cx="5954834" cy="276228"/>
          </a:xfrm>
        </p:spPr>
        <p:txBody>
          <a:bodyPr rtlCol="1"/>
          <a:lstStyle>
            <a:lvl1pPr algn="r" rtl="1">
              <a:defRPr/>
            </a:lvl1pPr>
          </a:lstStyle>
          <a:p>
            <a:pPr rtl="1"/>
            <a:r>
              <a:rPr lang="ar-SA" noProof="0" dirty="0"/>
              <a:t>إضافة تذييل</a:t>
            </a:r>
          </a:p>
        </p:txBody>
      </p:sp>
      <p:sp>
        <p:nvSpPr>
          <p:cNvPr id="4" name="عنصر نائب للتاريخ 3"/>
          <p:cNvSpPr>
            <a:spLocks noGrp="1"/>
          </p:cNvSpPr>
          <p:nvPr>
            <p:ph type="dt" sz="half" idx="10"/>
          </p:nvPr>
        </p:nvSpPr>
        <p:spPr>
          <a:xfrm flipH="1">
            <a:off x="2412155" y="6400800"/>
            <a:ext cx="1548659" cy="276228"/>
          </a:xfrm>
        </p:spPr>
        <p:txBody>
          <a:bodyPr rtlCol="1"/>
          <a:lstStyle>
            <a:lvl1pPr algn="l" rtl="1">
              <a:defRPr/>
            </a:lvl1pPr>
          </a:lstStyle>
          <a:p>
            <a:fld id="{EB58723E-3D71-4137-94C9-4ECF90585CE2}" type="datetime1">
              <a:rPr lang="ar-SA" smtClean="0"/>
              <a:pPr/>
              <a:t>21/02/42</a:t>
            </a:fld>
            <a:endParaRPr lang="ar-SA" dirty="0"/>
          </a:p>
        </p:txBody>
      </p:sp>
      <p:sp>
        <p:nvSpPr>
          <p:cNvPr id="6" name="عنصر نائب لرقم الشريحة 5"/>
          <p:cNvSpPr>
            <a:spLocks noGrp="1"/>
          </p:cNvSpPr>
          <p:nvPr>
            <p:ph type="sldNum" sz="quarter" idx="12"/>
          </p:nvPr>
        </p:nvSpPr>
        <p:spPr>
          <a:xfrm flipH="1">
            <a:off x="836612" y="6400800"/>
            <a:ext cx="1066802" cy="276228"/>
          </a:xfrm>
        </p:spPr>
        <p:txBody>
          <a:bodyPr rtlCol="1"/>
          <a:lstStyle>
            <a:lvl1pPr algn="l" rtl="1">
              <a:defRPr/>
            </a:lvl1pPr>
          </a:lstStyle>
          <a:p>
            <a:fld id="{2A013F82-EE5E-44EE-A61D-E31C6657F26F}" type="slidenum">
              <a:rPr lang="ar-SA" smtClean="0"/>
              <a:pPr/>
              <a:t>‹#›</a:t>
            </a:fld>
            <a:endParaRPr lang="ar-SA" dirty="0"/>
          </a:p>
        </p:txBody>
      </p:sp>
      <p:cxnSp>
        <p:nvCxnSpPr>
          <p:cNvPr id="7" name="موصل مستقيم 6"/>
          <p:cNvCxnSpPr>
            <a:cxnSpLocks/>
          </p:cNvCxnSpPr>
          <p:nvPr/>
        </p:nvCxnSpPr>
        <p:spPr>
          <a:xfrm flipH="1">
            <a:off x="912813"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2436814" y="2237096"/>
            <a:ext cx="8229601" cy="2411103"/>
          </a:xfrm>
        </p:spPr>
        <p:txBody>
          <a:bodyPr rtlCol="1" anchor="b">
            <a:normAutofit/>
          </a:bodyPr>
          <a:lstStyle>
            <a:lvl1pPr algn="r" rtl="1">
              <a:lnSpc>
                <a:spcPct val="80000"/>
              </a:lnSpc>
              <a:defRPr sz="4800" b="0" cap="none"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العنوان الرئيسي</a:t>
            </a:r>
            <a:endParaRPr lang="ar-SA" noProof="0" dirty="0"/>
          </a:p>
        </p:txBody>
      </p:sp>
      <p:sp>
        <p:nvSpPr>
          <p:cNvPr id="3" name="عنصر نائب للنص 2"/>
          <p:cNvSpPr>
            <a:spLocks noGrp="1"/>
          </p:cNvSpPr>
          <p:nvPr>
            <p:ph type="body" idx="1"/>
          </p:nvPr>
        </p:nvSpPr>
        <p:spPr>
          <a:xfrm flipH="1">
            <a:off x="2436812" y="4876800"/>
            <a:ext cx="8229601" cy="1292225"/>
          </a:xfrm>
        </p:spPr>
        <p:txBody>
          <a:bodyPr rtlCol="1" anchor="t">
            <a:normAutofit/>
          </a:bodyPr>
          <a:lstStyle>
            <a:lvl1pPr marL="0" indent="0" algn="r" rtl="1">
              <a:spcBef>
                <a:spcPts val="0"/>
              </a:spcBef>
              <a:buNone/>
              <a:defRPr sz="2800" cap="none" baseline="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800">
                <a:solidFill>
                  <a:schemeClr val="tx1">
                    <a:tint val="75000"/>
                  </a:schemeClr>
                </a:solidFill>
              </a:defRPr>
            </a:lvl2pPr>
            <a:lvl3pPr marL="914400" indent="0" algn="r" rtl="1">
              <a:buNone/>
              <a:defRPr sz="1600">
                <a:solidFill>
                  <a:schemeClr val="tx1">
                    <a:tint val="75000"/>
                  </a:schemeClr>
                </a:solidFill>
              </a:defRPr>
            </a:lvl3pPr>
            <a:lvl4pPr marL="1371600" indent="0" algn="r" rtl="1">
              <a:buNone/>
              <a:defRPr sz="1400">
                <a:solidFill>
                  <a:schemeClr val="tx1">
                    <a:tint val="75000"/>
                  </a:schemeClr>
                </a:solidFill>
              </a:defRPr>
            </a:lvl4pPr>
            <a:lvl5pPr marL="1828800" indent="0" algn="r" rtl="1">
              <a:buNone/>
              <a:defRPr sz="1400">
                <a:solidFill>
                  <a:schemeClr val="tx1">
                    <a:tint val="75000"/>
                  </a:schemeClr>
                </a:solidFill>
              </a:defRPr>
            </a:lvl5pPr>
            <a:lvl6pPr marL="2286000" indent="0" algn="r" rtl="1">
              <a:buNone/>
              <a:defRPr sz="1400">
                <a:solidFill>
                  <a:schemeClr val="tx1">
                    <a:tint val="75000"/>
                  </a:schemeClr>
                </a:solidFill>
              </a:defRPr>
            </a:lvl6pPr>
            <a:lvl7pPr marL="2743200" indent="0" algn="r" rtl="1">
              <a:buNone/>
              <a:defRPr sz="1400">
                <a:solidFill>
                  <a:schemeClr val="tx1">
                    <a:tint val="75000"/>
                  </a:schemeClr>
                </a:solidFill>
              </a:defRPr>
            </a:lvl7pPr>
            <a:lvl8pPr marL="3200400" indent="0" algn="r" rtl="1">
              <a:buNone/>
              <a:defRPr sz="1400">
                <a:solidFill>
                  <a:schemeClr val="tx1">
                    <a:tint val="75000"/>
                  </a:schemeClr>
                </a:solidFill>
              </a:defRPr>
            </a:lvl8pPr>
            <a:lvl9pPr marL="3657600" indent="0" algn="r" rtl="1">
              <a:buNone/>
              <a:defRPr sz="1400">
                <a:solidFill>
                  <a:schemeClr val="tx1">
                    <a:tint val="75000"/>
                  </a:schemeClr>
                </a:solidFill>
              </a:defRPr>
            </a:lvl9pPr>
          </a:lstStyle>
          <a:p>
            <a:pPr lvl="0" rtl="1"/>
            <a:r>
              <a:rPr lang="ar-SA" noProof="0"/>
              <a:t>انقر لتحرير أنماط النص الرئيسي</a:t>
            </a:r>
          </a:p>
        </p:txBody>
      </p:sp>
      <p:grpSp>
        <p:nvGrpSpPr>
          <p:cNvPr id="7" name="المجموعة 6"/>
          <p:cNvGrpSpPr/>
          <p:nvPr userDrawn="1"/>
        </p:nvGrpSpPr>
        <p:grpSpPr>
          <a:xfrm flipH="1">
            <a:off x="0" y="0"/>
            <a:ext cx="1065214" cy="6868886"/>
            <a:chOff x="11123611" y="0"/>
            <a:chExt cx="1065214" cy="6868886"/>
          </a:xfrm>
        </p:grpSpPr>
        <p:pic>
          <p:nvPicPr>
            <p:cNvPr id="10" name="الصورة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مستطيل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grpSp>
      <p:sp>
        <p:nvSpPr>
          <p:cNvPr id="5" name="عنصر نائب للتذييل 4"/>
          <p:cNvSpPr>
            <a:spLocks noGrp="1"/>
          </p:cNvSpPr>
          <p:nvPr>
            <p:ph type="ftr" sz="quarter" idx="11"/>
          </p:nvPr>
        </p:nvSpPr>
        <p:spPr>
          <a:xfrm flipH="1">
            <a:off x="4711578" y="6400800"/>
            <a:ext cx="5954834" cy="276228"/>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r>
              <a:rPr lang="ar-SA"/>
              <a:t>إضافة تذييل</a:t>
            </a:r>
            <a:endParaRPr lang="ar-SA" dirty="0"/>
          </a:p>
        </p:txBody>
      </p:sp>
      <p:sp>
        <p:nvSpPr>
          <p:cNvPr id="4" name="عنصر نائب للتاريخ 3"/>
          <p:cNvSpPr>
            <a:spLocks noGrp="1"/>
          </p:cNvSpPr>
          <p:nvPr>
            <p:ph type="dt" sz="half" idx="10"/>
          </p:nvPr>
        </p:nvSpPr>
        <p:spPr>
          <a:xfrm flipH="1">
            <a:off x="2412155" y="6400800"/>
            <a:ext cx="1548659" cy="276228"/>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5D2D030E-5E00-480B-8243-94735FDD2293}" type="datetime1">
              <a:rPr lang="ar-SA" smtClean="0"/>
              <a:pPr/>
              <a:t>21/02/42</a:t>
            </a:fld>
            <a:endParaRPr lang="ar-SA" dirty="0"/>
          </a:p>
        </p:txBody>
      </p:sp>
      <p:sp>
        <p:nvSpPr>
          <p:cNvPr id="6" name="عنصر نائب لرقم الشريحة 5"/>
          <p:cNvSpPr>
            <a:spLocks noGrp="1"/>
          </p:cNvSpPr>
          <p:nvPr>
            <p:ph type="sldNum" sz="quarter" idx="12"/>
          </p:nvPr>
        </p:nvSpPr>
        <p:spPr>
          <a:xfrm flipH="1">
            <a:off x="836612" y="6400800"/>
            <a:ext cx="1066802" cy="276228"/>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2A013F82-EE5E-44EE-A61D-E31C6657F26F}" type="slidenum">
              <a:rPr lang="ar-SA" smtClean="0"/>
              <a:pPr/>
              <a:t>‹#›</a:t>
            </a:fld>
            <a:endParaRPr lang="ar-SA" dirty="0"/>
          </a:p>
        </p:txBody>
      </p:sp>
      <p:cxnSp>
        <p:nvCxnSpPr>
          <p:cNvPr id="9" name="موصل مستقيم 8"/>
          <p:cNvCxnSpPr>
            <a:cxnSpLocks/>
          </p:cNvCxnSpPr>
          <p:nvPr/>
        </p:nvCxnSpPr>
        <p:spPr>
          <a:xfrm flipH="1">
            <a:off x="2513013"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836614" y="381000"/>
            <a:ext cx="9829798" cy="1219200"/>
          </a:xfrm>
        </p:spPr>
        <p:txBody>
          <a:bodyPr rtlCol="1"/>
          <a:lstStyle>
            <a:lvl1pPr algn="r" rtl="1">
              <a:defRPr>
                <a:solidFill>
                  <a:schemeClr val="accent1">
                    <a:lumMod val="50000"/>
                  </a:schemeClr>
                </a:solidFill>
              </a:defRPr>
            </a:lvl1pPr>
          </a:lstStyle>
          <a:p>
            <a:pPr rtl="1"/>
            <a:r>
              <a:rPr lang="ar-SA" noProof="0"/>
              <a:t>انقر لتحرير نمط العنوان الرئيسي</a:t>
            </a:r>
            <a:endParaRPr lang="ar-SA" noProof="0" dirty="0"/>
          </a:p>
        </p:txBody>
      </p:sp>
      <p:sp>
        <p:nvSpPr>
          <p:cNvPr id="3" name="عنصر نائب للمحتوى 2"/>
          <p:cNvSpPr>
            <a:spLocks noGrp="1"/>
          </p:cNvSpPr>
          <p:nvPr>
            <p:ph sz="half" idx="1"/>
          </p:nvPr>
        </p:nvSpPr>
        <p:spPr>
          <a:xfrm flipH="1">
            <a:off x="5900057" y="1984248"/>
            <a:ext cx="4800600" cy="4187952"/>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ar-SA" noProof="0"/>
              <a:t>انقر لتحرير أنماط النص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محتوى 3"/>
          <p:cNvSpPr>
            <a:spLocks noGrp="1"/>
          </p:cNvSpPr>
          <p:nvPr>
            <p:ph sz="half" idx="2"/>
          </p:nvPr>
        </p:nvSpPr>
        <p:spPr>
          <a:xfrm flipH="1">
            <a:off x="836612" y="1984248"/>
            <a:ext cx="4800601" cy="4187952"/>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ar-SA" noProof="0"/>
              <a:t>انقر لتحرير أنماط النص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6" name="عنصر نائب للتذييل 5"/>
          <p:cNvSpPr>
            <a:spLocks noGrp="1"/>
          </p:cNvSpPr>
          <p:nvPr>
            <p:ph type="ftr" sz="quarter" idx="11"/>
          </p:nvPr>
        </p:nvSpPr>
        <p:spPr>
          <a:xfrm flipH="1">
            <a:off x="4711578" y="6400800"/>
            <a:ext cx="5954834" cy="276228"/>
          </a:xfrm>
        </p:spPr>
        <p:txBody>
          <a:bodyPr rtlCol="1"/>
          <a:lstStyle>
            <a:lvl1pPr algn="r" rtl="1">
              <a:defRPr/>
            </a:lvl1pPr>
          </a:lstStyle>
          <a:p>
            <a:pPr rtl="1"/>
            <a:r>
              <a:rPr lang="ar-SA" noProof="0" dirty="0"/>
              <a:t>إضافة تذييل</a:t>
            </a:r>
          </a:p>
        </p:txBody>
      </p:sp>
      <p:sp>
        <p:nvSpPr>
          <p:cNvPr id="5" name="عنصر نائب للتاريخ 4"/>
          <p:cNvSpPr>
            <a:spLocks noGrp="1"/>
          </p:cNvSpPr>
          <p:nvPr>
            <p:ph type="dt" sz="half" idx="10"/>
          </p:nvPr>
        </p:nvSpPr>
        <p:spPr>
          <a:xfrm flipH="1">
            <a:off x="2412155" y="6400800"/>
            <a:ext cx="1548659" cy="276228"/>
          </a:xfrm>
        </p:spPr>
        <p:txBody>
          <a:bodyPr rtlCol="1"/>
          <a:lstStyle>
            <a:lvl1pPr algn="l" rtl="1">
              <a:defRPr/>
            </a:lvl1pPr>
          </a:lstStyle>
          <a:p>
            <a:fld id="{4742AEC6-1F80-48A6-886A-A97C072B6F28}" type="datetime1">
              <a:rPr lang="ar-SA" smtClean="0"/>
              <a:pPr/>
              <a:t>21/02/42</a:t>
            </a:fld>
            <a:endParaRPr lang="ar-SA" dirty="0"/>
          </a:p>
        </p:txBody>
      </p:sp>
      <p:sp>
        <p:nvSpPr>
          <p:cNvPr id="7" name="عنصر نائب لرقم الشريحة 6"/>
          <p:cNvSpPr>
            <a:spLocks noGrp="1"/>
          </p:cNvSpPr>
          <p:nvPr>
            <p:ph type="sldNum" sz="quarter" idx="12"/>
          </p:nvPr>
        </p:nvSpPr>
        <p:spPr>
          <a:xfrm flipH="1">
            <a:off x="836612" y="6400800"/>
            <a:ext cx="1066802" cy="276228"/>
          </a:xfrm>
        </p:spPr>
        <p:txBody>
          <a:bodyPr rtlCol="1"/>
          <a:lstStyle>
            <a:lvl1pPr algn="l" rtl="1">
              <a:defRPr/>
            </a:lvl1pPr>
          </a:lstStyle>
          <a:p>
            <a:fld id="{2A013F82-EE5E-44EE-A61D-E31C6657F26F}" type="slidenum">
              <a:rPr lang="ar-SA" smtClean="0"/>
              <a:pPr/>
              <a:t>‹#›</a:t>
            </a:fld>
            <a:endParaRPr lang="ar-SA" dirty="0"/>
          </a:p>
        </p:txBody>
      </p:sp>
      <p:cxnSp>
        <p:nvCxnSpPr>
          <p:cNvPr id="8" name="موصل مستقيم 7"/>
          <p:cNvCxnSpPr>
            <a:cxnSpLocks/>
          </p:cNvCxnSpPr>
          <p:nvPr/>
        </p:nvCxnSpPr>
        <p:spPr>
          <a:xfrm flipH="1">
            <a:off x="912813"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836614" y="381000"/>
            <a:ext cx="9829798" cy="1219200"/>
          </a:xfrm>
        </p:spPr>
        <p:txBody>
          <a:bodyPr rtlCol="1"/>
          <a:lstStyle>
            <a:lvl1pPr algn="r" rtl="1">
              <a:defRPr>
                <a:solidFill>
                  <a:schemeClr val="accent1">
                    <a:lumMod val="50000"/>
                  </a:schemeClr>
                </a:solidFill>
              </a:defRPr>
            </a:lvl1pPr>
          </a:lstStyle>
          <a:p>
            <a:pPr rtl="1"/>
            <a:r>
              <a:rPr lang="ar-SA" noProof="0"/>
              <a:t>انقر لتحرير نمط العنوان الرئيسي</a:t>
            </a:r>
            <a:endParaRPr lang="ar-SA" noProof="0" dirty="0"/>
          </a:p>
        </p:txBody>
      </p:sp>
      <p:sp>
        <p:nvSpPr>
          <p:cNvPr id="3" name="عنصر نائب للنص 2"/>
          <p:cNvSpPr>
            <a:spLocks noGrp="1"/>
          </p:cNvSpPr>
          <p:nvPr>
            <p:ph type="body" idx="1"/>
          </p:nvPr>
        </p:nvSpPr>
        <p:spPr>
          <a:xfrm flipH="1">
            <a:off x="5865812" y="1828800"/>
            <a:ext cx="4800600" cy="838200"/>
          </a:xfrm>
        </p:spPr>
        <p:txBody>
          <a:bodyPr rtlCol="1" anchor="ctr">
            <a:noAutofit/>
          </a:bodyPr>
          <a:lstStyle>
            <a:lvl1pPr marL="0" indent="0" algn="r" rtl="1">
              <a:spcBef>
                <a:spcPts val="0"/>
              </a:spcBef>
              <a:buNone/>
              <a:defRPr sz="2400" b="0" cap="none" baseline="0">
                <a:solidFill>
                  <a:schemeClr val="tx2"/>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noProof="0"/>
              <a:t>انقر لتحرير أنماط النص الرئيسي</a:t>
            </a:r>
          </a:p>
        </p:txBody>
      </p:sp>
      <p:sp>
        <p:nvSpPr>
          <p:cNvPr id="4" name="عنصر نائب للمحتوى 3"/>
          <p:cNvSpPr>
            <a:spLocks noGrp="1"/>
          </p:cNvSpPr>
          <p:nvPr>
            <p:ph sz="half" idx="2"/>
          </p:nvPr>
        </p:nvSpPr>
        <p:spPr>
          <a:xfrm flipH="1">
            <a:off x="5865812" y="2743200"/>
            <a:ext cx="4800600" cy="3425825"/>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ar-SA" noProof="0"/>
              <a:t>انقر لتحرير أنماط النص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5" name="عنصر نائب للنص 4"/>
          <p:cNvSpPr>
            <a:spLocks noGrp="1"/>
          </p:cNvSpPr>
          <p:nvPr>
            <p:ph type="body" sz="quarter" idx="3"/>
          </p:nvPr>
        </p:nvSpPr>
        <p:spPr>
          <a:xfrm flipH="1">
            <a:off x="836612" y="1828800"/>
            <a:ext cx="4800600" cy="838200"/>
          </a:xfrm>
        </p:spPr>
        <p:txBody>
          <a:bodyPr rtlCol="1" anchor="ctr">
            <a:noAutofit/>
          </a:bodyPr>
          <a:lstStyle>
            <a:lvl1pPr marL="0" indent="0" algn="r" rtl="1">
              <a:spcBef>
                <a:spcPts val="0"/>
              </a:spcBef>
              <a:buNone/>
              <a:defRPr sz="2400" b="0" cap="none" baseline="0">
                <a:solidFill>
                  <a:schemeClr val="tx2"/>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noProof="0"/>
              <a:t>انقر لتحرير أنماط النص الرئيسي</a:t>
            </a:r>
          </a:p>
        </p:txBody>
      </p:sp>
      <p:sp>
        <p:nvSpPr>
          <p:cNvPr id="6" name="عنصر نائب للمحتوى 5"/>
          <p:cNvSpPr>
            <a:spLocks noGrp="1"/>
          </p:cNvSpPr>
          <p:nvPr>
            <p:ph sz="quarter" idx="4"/>
          </p:nvPr>
        </p:nvSpPr>
        <p:spPr>
          <a:xfrm flipH="1">
            <a:off x="836612" y="2743200"/>
            <a:ext cx="4800600" cy="3425825"/>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ar-SA" noProof="0"/>
              <a:t>انقر لتحرير أنماط النص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8" name="عنصر نائب للتذييل 7"/>
          <p:cNvSpPr>
            <a:spLocks noGrp="1"/>
          </p:cNvSpPr>
          <p:nvPr>
            <p:ph type="ftr" sz="quarter" idx="11"/>
          </p:nvPr>
        </p:nvSpPr>
        <p:spPr>
          <a:xfrm flipH="1">
            <a:off x="4711578" y="6400800"/>
            <a:ext cx="5954834" cy="276228"/>
          </a:xfrm>
        </p:spPr>
        <p:txBody>
          <a:bodyPr rtlCol="1"/>
          <a:lstStyle>
            <a:lvl1pPr algn="r" rtl="1">
              <a:defRPr/>
            </a:lvl1pPr>
          </a:lstStyle>
          <a:p>
            <a:pPr rtl="1"/>
            <a:r>
              <a:rPr lang="ar-SA" noProof="0" dirty="0"/>
              <a:t>إضافة تذييل</a:t>
            </a:r>
          </a:p>
        </p:txBody>
      </p:sp>
      <p:sp>
        <p:nvSpPr>
          <p:cNvPr id="7" name="عنصر نائب للتاريخ 6"/>
          <p:cNvSpPr>
            <a:spLocks noGrp="1"/>
          </p:cNvSpPr>
          <p:nvPr>
            <p:ph type="dt" sz="half" idx="10"/>
          </p:nvPr>
        </p:nvSpPr>
        <p:spPr>
          <a:xfrm flipH="1">
            <a:off x="2412155" y="6400800"/>
            <a:ext cx="1548659" cy="276228"/>
          </a:xfrm>
        </p:spPr>
        <p:txBody>
          <a:bodyPr rtlCol="1"/>
          <a:lstStyle>
            <a:lvl1pPr algn="l" rtl="1">
              <a:defRPr/>
            </a:lvl1pPr>
          </a:lstStyle>
          <a:p>
            <a:fld id="{2F92871D-0AEC-4C58-9D9F-0C48DD10CAF3}" type="datetime1">
              <a:rPr lang="ar-SA" smtClean="0"/>
              <a:pPr/>
              <a:t>21/02/42</a:t>
            </a:fld>
            <a:endParaRPr lang="ar-SA" dirty="0"/>
          </a:p>
        </p:txBody>
      </p:sp>
      <p:sp>
        <p:nvSpPr>
          <p:cNvPr id="9" name="عنصر نائب لرقم الشريحة 8"/>
          <p:cNvSpPr>
            <a:spLocks noGrp="1"/>
          </p:cNvSpPr>
          <p:nvPr>
            <p:ph type="sldNum" sz="quarter" idx="12"/>
          </p:nvPr>
        </p:nvSpPr>
        <p:spPr>
          <a:xfrm flipH="1">
            <a:off x="836612" y="6400800"/>
            <a:ext cx="1066802" cy="276228"/>
          </a:xfrm>
        </p:spPr>
        <p:txBody>
          <a:bodyPr rtlCol="1"/>
          <a:lstStyle>
            <a:lvl1pPr algn="l" rtl="1">
              <a:defRPr/>
            </a:lvl1pPr>
          </a:lstStyle>
          <a:p>
            <a:fld id="{2A013F82-EE5E-44EE-A61D-E31C6657F26F}" type="slidenum">
              <a:rPr lang="ar-SA" smtClean="0"/>
              <a:pPr/>
              <a:t>‹#›</a:t>
            </a:fld>
            <a:endParaRPr lang="ar-SA" dirty="0"/>
          </a:p>
        </p:txBody>
      </p:sp>
      <p:cxnSp>
        <p:nvCxnSpPr>
          <p:cNvPr id="10" name="رابط مستقيم 9"/>
          <p:cNvCxnSpPr>
            <a:cxnSpLocks/>
          </p:cNvCxnSpPr>
          <p:nvPr/>
        </p:nvCxnSpPr>
        <p:spPr>
          <a:xfrm flipH="1">
            <a:off x="912813"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العنوان فقط">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836613" y="381000"/>
            <a:ext cx="9829799" cy="1219200"/>
          </a:xfrm>
        </p:spPr>
        <p:txBody>
          <a:bodyPr rtlCol="1"/>
          <a:lstStyle>
            <a:lvl1pPr algn="r" rtl="1">
              <a:defRPr>
                <a:solidFill>
                  <a:schemeClr val="accent1">
                    <a:lumMod val="50000"/>
                  </a:schemeClr>
                </a:solidFill>
              </a:defRPr>
            </a:lvl1pPr>
          </a:lstStyle>
          <a:p>
            <a:pPr rtl="1"/>
            <a:r>
              <a:rPr lang="ar-SA" noProof="0"/>
              <a:t>انقر لتحرير نمط العنوان الرئيسي</a:t>
            </a:r>
            <a:endParaRPr lang="ar-SA" noProof="0" dirty="0"/>
          </a:p>
        </p:txBody>
      </p:sp>
      <p:sp>
        <p:nvSpPr>
          <p:cNvPr id="4" name="عنصر نائب للتذييل 3"/>
          <p:cNvSpPr>
            <a:spLocks noGrp="1"/>
          </p:cNvSpPr>
          <p:nvPr>
            <p:ph type="ftr" sz="quarter" idx="11"/>
          </p:nvPr>
        </p:nvSpPr>
        <p:spPr>
          <a:xfrm flipH="1">
            <a:off x="4711578" y="6400800"/>
            <a:ext cx="5954834" cy="276228"/>
          </a:xfrm>
        </p:spPr>
        <p:txBody>
          <a:bodyPr rtlCol="1"/>
          <a:lstStyle>
            <a:lvl1pPr algn="r" rtl="1">
              <a:defRPr/>
            </a:lvl1pPr>
          </a:lstStyle>
          <a:p>
            <a:pPr rtl="1"/>
            <a:r>
              <a:rPr lang="ar-SA" noProof="0" dirty="0"/>
              <a:t>إضافة تذييل</a:t>
            </a:r>
          </a:p>
        </p:txBody>
      </p:sp>
      <p:sp>
        <p:nvSpPr>
          <p:cNvPr id="3" name="عنصر نائب للتاريخ 2"/>
          <p:cNvSpPr>
            <a:spLocks noGrp="1"/>
          </p:cNvSpPr>
          <p:nvPr>
            <p:ph type="dt" sz="half" idx="10"/>
          </p:nvPr>
        </p:nvSpPr>
        <p:spPr>
          <a:xfrm flipH="1">
            <a:off x="2412155" y="6400800"/>
            <a:ext cx="1548659" cy="276228"/>
          </a:xfrm>
        </p:spPr>
        <p:txBody>
          <a:bodyPr rtlCol="1"/>
          <a:lstStyle>
            <a:lvl1pPr algn="l" rtl="1">
              <a:defRPr/>
            </a:lvl1pPr>
          </a:lstStyle>
          <a:p>
            <a:fld id="{9580B654-1FEC-4A1D-9D86-CA7815F01FFB}" type="datetime1">
              <a:rPr lang="ar-SA" smtClean="0"/>
              <a:pPr/>
              <a:t>21/02/42</a:t>
            </a:fld>
            <a:endParaRPr lang="ar-SA" dirty="0"/>
          </a:p>
        </p:txBody>
      </p:sp>
      <p:sp>
        <p:nvSpPr>
          <p:cNvPr id="5" name="عنصر نائب لرقم الشريحة 4"/>
          <p:cNvSpPr>
            <a:spLocks noGrp="1"/>
          </p:cNvSpPr>
          <p:nvPr>
            <p:ph type="sldNum" sz="quarter" idx="12"/>
          </p:nvPr>
        </p:nvSpPr>
        <p:spPr>
          <a:xfrm flipH="1">
            <a:off x="836612" y="6400800"/>
            <a:ext cx="1066802" cy="276228"/>
          </a:xfrm>
        </p:spPr>
        <p:txBody>
          <a:bodyPr rtlCol="1"/>
          <a:lstStyle>
            <a:lvl1pPr algn="l" rtl="1">
              <a:defRPr/>
            </a:lvl1pPr>
          </a:lstStyle>
          <a:p>
            <a:fld id="{2A013F82-EE5E-44EE-A61D-E31C6657F26F}" type="slidenum">
              <a:rPr lang="ar-SA" smtClean="0"/>
              <a:pPr/>
              <a:t>‹#›</a:t>
            </a:fld>
            <a:endParaRPr lang="ar-SA" dirty="0"/>
          </a:p>
        </p:txBody>
      </p:sp>
      <p:cxnSp>
        <p:nvCxnSpPr>
          <p:cNvPr id="6" name="موصل مستقيم 5"/>
          <p:cNvCxnSpPr>
            <a:cxnSpLocks/>
          </p:cNvCxnSpPr>
          <p:nvPr/>
        </p:nvCxnSpPr>
        <p:spPr>
          <a:xfrm flipH="1">
            <a:off x="912813"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3" name="عنصر نائب للتذييل 2"/>
          <p:cNvSpPr>
            <a:spLocks noGrp="1"/>
          </p:cNvSpPr>
          <p:nvPr>
            <p:ph type="ftr" sz="quarter" idx="11"/>
          </p:nvPr>
        </p:nvSpPr>
        <p:spPr>
          <a:xfrm flipH="1">
            <a:off x="4711578" y="6400800"/>
            <a:ext cx="5954834" cy="276228"/>
          </a:xfrm>
        </p:spPr>
        <p:txBody>
          <a:bodyPr rtlCol="1"/>
          <a:lstStyle>
            <a:lvl1pPr algn="r" rtl="1">
              <a:defRPr/>
            </a:lvl1pPr>
          </a:lstStyle>
          <a:p>
            <a:pPr rtl="1"/>
            <a:r>
              <a:rPr lang="ar-SA" noProof="0" dirty="0"/>
              <a:t>إضافة تذييل</a:t>
            </a:r>
          </a:p>
        </p:txBody>
      </p:sp>
      <p:sp>
        <p:nvSpPr>
          <p:cNvPr id="2" name="عنصر نائب للتاريخ 1"/>
          <p:cNvSpPr>
            <a:spLocks noGrp="1"/>
          </p:cNvSpPr>
          <p:nvPr>
            <p:ph type="dt" sz="half" idx="10"/>
          </p:nvPr>
        </p:nvSpPr>
        <p:spPr>
          <a:xfrm flipH="1">
            <a:off x="2412155" y="6400800"/>
            <a:ext cx="1548659" cy="276228"/>
          </a:xfrm>
        </p:spPr>
        <p:txBody>
          <a:bodyPr rtlCol="1"/>
          <a:lstStyle>
            <a:lvl1pPr algn="l" rtl="1">
              <a:defRPr/>
            </a:lvl1pPr>
          </a:lstStyle>
          <a:p>
            <a:fld id="{5909900C-6EDF-4BAD-8956-F716257A0418}" type="datetime1">
              <a:rPr lang="ar-SA" smtClean="0"/>
              <a:pPr/>
              <a:t>21/02/42</a:t>
            </a:fld>
            <a:endParaRPr lang="ar-SA" dirty="0"/>
          </a:p>
        </p:txBody>
      </p:sp>
      <p:sp>
        <p:nvSpPr>
          <p:cNvPr id="4" name="عنصر نائب لرقم الشريحة 3"/>
          <p:cNvSpPr>
            <a:spLocks noGrp="1"/>
          </p:cNvSpPr>
          <p:nvPr>
            <p:ph type="sldNum" sz="quarter" idx="12"/>
          </p:nvPr>
        </p:nvSpPr>
        <p:spPr>
          <a:xfrm flipH="1">
            <a:off x="836612" y="6400800"/>
            <a:ext cx="1066802" cy="276228"/>
          </a:xfrm>
        </p:spPr>
        <p:txBody>
          <a:bodyPr rtlCol="1"/>
          <a:lstStyle>
            <a:lvl1pPr algn="l" rtl="1">
              <a:defRPr/>
            </a:lvl1pPr>
          </a:lstStyle>
          <a:p>
            <a:fld id="{2A013F82-EE5E-44EE-A61D-E31C6657F26F}" type="slidenum">
              <a:rPr lang="ar-SA" smtClean="0"/>
              <a:pPr/>
              <a:t>‹#›</a:t>
            </a:fld>
            <a:endParaRPr lang="ar-SA"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6551612" y="685800"/>
            <a:ext cx="4114800" cy="1925637"/>
          </a:xfrm>
        </p:spPr>
        <p:txBody>
          <a:bodyPr rtlCol="1" anchor="b">
            <a:noAutofit/>
          </a:bodyPr>
          <a:lstStyle>
            <a:lvl1pPr algn="r" rtl="1">
              <a:lnSpc>
                <a:spcPct val="100000"/>
              </a:lnSpc>
              <a:defRPr sz="4000" b="0">
                <a:solidFill>
                  <a:schemeClr val="accent1">
                    <a:lumMod val="50000"/>
                  </a:schemeClr>
                </a:solidFill>
              </a:defRPr>
            </a:lvl1pPr>
          </a:lstStyle>
          <a:p>
            <a:pPr rtl="1"/>
            <a:r>
              <a:rPr lang="ar-SA" noProof="0"/>
              <a:t>انقر لتحرير نمط العنوان الرئيسي</a:t>
            </a:r>
            <a:endParaRPr lang="ar-SA" noProof="0" dirty="0"/>
          </a:p>
        </p:txBody>
      </p:sp>
      <p:sp>
        <p:nvSpPr>
          <p:cNvPr id="3" name="عنصر نائب للمحتوى 2"/>
          <p:cNvSpPr>
            <a:spLocks noGrp="1"/>
          </p:cNvSpPr>
          <p:nvPr>
            <p:ph idx="1"/>
          </p:nvPr>
        </p:nvSpPr>
        <p:spPr>
          <a:xfrm flipH="1">
            <a:off x="836612" y="685800"/>
            <a:ext cx="5257799" cy="5486400"/>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ar-SA" noProof="0"/>
              <a:t>انقر لتحرير أنماط النص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نص 3"/>
          <p:cNvSpPr>
            <a:spLocks noGrp="1"/>
          </p:cNvSpPr>
          <p:nvPr>
            <p:ph type="body" sz="half" idx="2"/>
          </p:nvPr>
        </p:nvSpPr>
        <p:spPr>
          <a:xfrm flipH="1">
            <a:off x="6551612" y="2895599"/>
            <a:ext cx="4114800" cy="1752601"/>
          </a:xfrm>
        </p:spPr>
        <p:txBody>
          <a:bodyPr rtlCol="1">
            <a:normAutofit/>
          </a:bodyPr>
          <a:lstStyle>
            <a:lvl1pPr marL="0" indent="0" algn="r" rtl="1">
              <a:lnSpc>
                <a:spcPct val="90000"/>
              </a:lnSpc>
              <a:spcBef>
                <a:spcPts val="1800"/>
              </a:spcBef>
              <a:buNone/>
              <a:defRPr sz="2000"/>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ar-SA" noProof="0"/>
              <a:t>انقر لتحرير أنماط النص الرئيسي</a:t>
            </a:r>
          </a:p>
        </p:txBody>
      </p:sp>
      <p:sp>
        <p:nvSpPr>
          <p:cNvPr id="6" name="عنصر نائب للتذييل 5"/>
          <p:cNvSpPr>
            <a:spLocks noGrp="1"/>
          </p:cNvSpPr>
          <p:nvPr>
            <p:ph type="ftr" sz="quarter" idx="11"/>
          </p:nvPr>
        </p:nvSpPr>
        <p:spPr>
          <a:xfrm flipH="1">
            <a:off x="4711578" y="6400800"/>
            <a:ext cx="5954834" cy="276228"/>
          </a:xfrm>
        </p:spPr>
        <p:txBody>
          <a:bodyPr rtlCol="1"/>
          <a:lstStyle>
            <a:lvl1pPr algn="r" rtl="1">
              <a:defRPr/>
            </a:lvl1pPr>
          </a:lstStyle>
          <a:p>
            <a:pPr rtl="1"/>
            <a:r>
              <a:rPr lang="ar-SA" noProof="0" dirty="0"/>
              <a:t>إضافة تذييل</a:t>
            </a:r>
          </a:p>
        </p:txBody>
      </p:sp>
      <p:sp>
        <p:nvSpPr>
          <p:cNvPr id="5" name="عنصر نائب للتاريخ 4"/>
          <p:cNvSpPr>
            <a:spLocks noGrp="1"/>
          </p:cNvSpPr>
          <p:nvPr>
            <p:ph type="dt" sz="half" idx="10"/>
          </p:nvPr>
        </p:nvSpPr>
        <p:spPr>
          <a:xfrm flipH="1">
            <a:off x="2412155" y="6400800"/>
            <a:ext cx="1548659" cy="276228"/>
          </a:xfrm>
        </p:spPr>
        <p:txBody>
          <a:bodyPr rtlCol="1"/>
          <a:lstStyle>
            <a:lvl1pPr algn="l" rtl="1">
              <a:defRPr/>
            </a:lvl1pPr>
          </a:lstStyle>
          <a:p>
            <a:fld id="{FF9FF6B1-D18C-408C-B11D-E2168D83588E}" type="datetime1">
              <a:rPr lang="ar-SA" smtClean="0"/>
              <a:pPr/>
              <a:t>21/02/42</a:t>
            </a:fld>
            <a:endParaRPr lang="ar-SA" dirty="0"/>
          </a:p>
        </p:txBody>
      </p:sp>
      <p:sp>
        <p:nvSpPr>
          <p:cNvPr id="7" name="عنصر نائب لرقم الشريحة 6"/>
          <p:cNvSpPr>
            <a:spLocks noGrp="1"/>
          </p:cNvSpPr>
          <p:nvPr>
            <p:ph type="sldNum" sz="quarter" idx="12"/>
          </p:nvPr>
        </p:nvSpPr>
        <p:spPr>
          <a:xfrm flipH="1">
            <a:off x="836612" y="6400800"/>
            <a:ext cx="1066802" cy="276228"/>
          </a:xfrm>
        </p:spPr>
        <p:txBody>
          <a:bodyPr rtlCol="1"/>
          <a:lstStyle>
            <a:lvl1pPr algn="l" rtl="1">
              <a:defRPr/>
            </a:lvl1pPr>
          </a:lstStyle>
          <a:p>
            <a:fld id="{2A013F82-EE5E-44EE-A61D-E31C6657F26F}" type="slidenum">
              <a:rPr lang="ar-SA" smtClean="0"/>
              <a:pPr/>
              <a:t>‹#›</a:t>
            </a:fld>
            <a:endParaRPr lang="ar-SA" dirty="0"/>
          </a:p>
        </p:txBody>
      </p:sp>
      <p:cxnSp>
        <p:nvCxnSpPr>
          <p:cNvPr id="8" name="موصل مستقيم 7"/>
          <p:cNvCxnSpPr>
            <a:cxnSpLocks/>
          </p:cNvCxnSpPr>
          <p:nvPr/>
        </p:nvCxnSpPr>
        <p:spPr>
          <a:xfrm flipH="1">
            <a:off x="6627813"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6551612" y="685800"/>
            <a:ext cx="4114800" cy="1925638"/>
          </a:xfrm>
        </p:spPr>
        <p:txBody>
          <a:bodyPr rtlCol="1" anchor="b">
            <a:normAutofit/>
          </a:bodyPr>
          <a:lstStyle>
            <a:lvl1pPr algn="r" rtl="1">
              <a:lnSpc>
                <a:spcPct val="100000"/>
              </a:lnSpc>
              <a:defRPr sz="4000" b="0" i="0" baseline="0">
                <a:solidFill>
                  <a:schemeClr val="accent1">
                    <a:lumMod val="50000"/>
                  </a:schemeClr>
                </a:solidFill>
              </a:defRPr>
            </a:lvl1pPr>
          </a:lstStyle>
          <a:p>
            <a:pPr rtl="1"/>
            <a:r>
              <a:rPr lang="ar-SA" noProof="0"/>
              <a:t>انقر لتحرير نمط العنوان الرئيسي</a:t>
            </a:r>
            <a:endParaRPr lang="ar-SA" noProof="0" dirty="0"/>
          </a:p>
        </p:txBody>
      </p:sp>
      <p:sp>
        <p:nvSpPr>
          <p:cNvPr id="3" name="عنصر نائب للصورة 2" descr="عنصر نائب فارغ لإضافة صورة. انقر فوق العنصر النائب ثم حدد الصورة التي ترغب بإضافتها"/>
          <p:cNvSpPr>
            <a:spLocks noGrp="1"/>
          </p:cNvSpPr>
          <p:nvPr>
            <p:ph type="pic" idx="1"/>
          </p:nvPr>
        </p:nvSpPr>
        <p:spPr>
          <a:xfrm flipH="1">
            <a:off x="-9298" y="-50118"/>
            <a:ext cx="6172198" cy="6857999"/>
          </a:xfrm>
          <a:solidFill>
            <a:schemeClr val="bg2"/>
          </a:solidFill>
          <a:effectLst>
            <a:outerShdw blurRad="152400" dist="50800" dir="10800000" algn="r" rotWithShape="0">
              <a:prstClr val="black">
                <a:alpha val="25000"/>
              </a:prstClr>
            </a:outerShdw>
          </a:effectLst>
        </p:spPr>
        <p:txBody>
          <a:bodyPr rtlCol="1">
            <a:normAutofit/>
          </a:bodyPr>
          <a:lstStyle>
            <a:lvl1pPr marL="0" indent="0" algn="ctr" rtl="1">
              <a:buNone/>
              <a:defRPr sz="24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ar-SA" noProof="0"/>
              <a:t>انقر فوق الأيقونة لإضافة صورة</a:t>
            </a:r>
            <a:endParaRPr lang="ar-SA" noProof="0" dirty="0"/>
          </a:p>
        </p:txBody>
      </p:sp>
      <p:sp>
        <p:nvSpPr>
          <p:cNvPr id="4" name="عنصر نائب للنص 3"/>
          <p:cNvSpPr>
            <a:spLocks noGrp="1"/>
          </p:cNvSpPr>
          <p:nvPr>
            <p:ph type="body" sz="half" idx="2"/>
          </p:nvPr>
        </p:nvSpPr>
        <p:spPr>
          <a:xfrm flipH="1">
            <a:off x="6551612" y="2895599"/>
            <a:ext cx="4114800" cy="1752601"/>
          </a:xfrm>
        </p:spPr>
        <p:txBody>
          <a:bodyPr rtlCol="1">
            <a:normAutofit/>
          </a:bodyPr>
          <a:lstStyle>
            <a:lvl1pPr marL="0" indent="0" algn="r" rtl="1">
              <a:lnSpc>
                <a:spcPct val="90000"/>
              </a:lnSpc>
              <a:buNone/>
              <a:defRPr sz="2000"/>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ar-SA" noProof="0"/>
              <a:t>انقر لتحرير أنماط النص الرئيسي</a:t>
            </a:r>
          </a:p>
        </p:txBody>
      </p:sp>
      <p:cxnSp>
        <p:nvCxnSpPr>
          <p:cNvPr id="10" name="رابط مستقيم 9"/>
          <p:cNvCxnSpPr>
            <a:cxnSpLocks/>
          </p:cNvCxnSpPr>
          <p:nvPr/>
        </p:nvCxnSpPr>
        <p:spPr>
          <a:xfrm flipH="1">
            <a:off x="6627813"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flipH="1">
            <a:off x="836613" y="381000"/>
            <a:ext cx="9829799" cy="1219200"/>
          </a:xfrm>
          <a:prstGeom prst="rect">
            <a:avLst/>
          </a:prstGeom>
        </p:spPr>
        <p:txBody>
          <a:bodyPr vert="horz" lIns="91440" tIns="45720" rIns="91440" bIns="45720" rtlCol="1" anchor="b">
            <a:normAutofit/>
          </a:bodyPr>
          <a:lstStyle/>
          <a:p>
            <a:pPr rtl="1"/>
            <a:r>
              <a:rPr lang="ar-SA" noProof="0" dirty="0"/>
              <a:t>انقر لتحرير نمط العنوان الرئيسي</a:t>
            </a:r>
          </a:p>
        </p:txBody>
      </p:sp>
      <p:sp>
        <p:nvSpPr>
          <p:cNvPr id="3" name="عنصر نائب للنص 2"/>
          <p:cNvSpPr>
            <a:spLocks noGrp="1"/>
          </p:cNvSpPr>
          <p:nvPr>
            <p:ph type="body" idx="1"/>
          </p:nvPr>
        </p:nvSpPr>
        <p:spPr>
          <a:xfrm flipH="1">
            <a:off x="836613" y="1981200"/>
            <a:ext cx="9829799" cy="4187825"/>
          </a:xfrm>
          <a:prstGeom prst="rect">
            <a:avLst/>
          </a:prstGeom>
        </p:spPr>
        <p:txBody>
          <a:bodyPr vert="horz" lIns="91440" tIns="45720" rIns="91440" bIns="45720" rtlCol="1">
            <a:normAutofit/>
          </a:bodyPr>
          <a:lstStyle/>
          <a:p>
            <a:pPr lvl="0" rtl="1"/>
            <a:r>
              <a:rPr lang="ar-SA" noProof="0" dirty="0"/>
              <a:t>تحرير أنماط النص الرئيسي</a:t>
            </a:r>
          </a:p>
          <a:p>
            <a:pPr lvl="1" rtl="1"/>
            <a:r>
              <a:rPr lang="ar-SA" noProof="0" dirty="0"/>
              <a:t>المستوى الثاني</a:t>
            </a:r>
          </a:p>
          <a:p>
            <a:pPr lvl="2" rtl="1"/>
            <a:r>
              <a:rPr lang="ar-SA" noProof="0" dirty="0"/>
              <a:t>المستوى الثالث</a:t>
            </a:r>
          </a:p>
          <a:p>
            <a:pPr lvl="3" rtl="1"/>
            <a:r>
              <a:rPr lang="ar-SA" noProof="0" dirty="0"/>
              <a:t>المستوى الرابع</a:t>
            </a:r>
          </a:p>
          <a:p>
            <a:pPr lvl="4" rtl="1"/>
            <a:r>
              <a:rPr lang="ar-SA" noProof="0" dirty="0"/>
              <a:t>المستوى الخامس</a:t>
            </a:r>
          </a:p>
        </p:txBody>
      </p:sp>
      <p:sp>
        <p:nvSpPr>
          <p:cNvPr id="5" name="عنصر نائب للتذييل 4"/>
          <p:cNvSpPr>
            <a:spLocks noGrp="1"/>
          </p:cNvSpPr>
          <p:nvPr>
            <p:ph type="ftr" sz="quarter" idx="3"/>
          </p:nvPr>
        </p:nvSpPr>
        <p:spPr>
          <a:xfrm flipH="1">
            <a:off x="4711578" y="6400800"/>
            <a:ext cx="5954834" cy="276228"/>
          </a:xfrm>
          <a:prstGeom prst="rect">
            <a:avLst/>
          </a:prstGeom>
        </p:spPr>
        <p:txBody>
          <a:bodyPr vert="horz" lIns="91440" tIns="45720" rIns="91440" bIns="45720" rtlCol="1" anchor="ctr"/>
          <a:lstStyle>
            <a:lvl1pPr algn="r" rtl="1">
              <a:defRPr sz="11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ar-SA"/>
              <a:t>إضافة تذييل</a:t>
            </a:r>
            <a:endParaRPr lang="ar-SA" dirty="0"/>
          </a:p>
        </p:txBody>
      </p:sp>
      <p:sp>
        <p:nvSpPr>
          <p:cNvPr id="4" name="عنصر نائب للتاريخ 3"/>
          <p:cNvSpPr>
            <a:spLocks noGrp="1"/>
          </p:cNvSpPr>
          <p:nvPr>
            <p:ph type="dt" sz="half" idx="2"/>
          </p:nvPr>
        </p:nvSpPr>
        <p:spPr>
          <a:xfrm flipH="1">
            <a:off x="2412155" y="6400800"/>
            <a:ext cx="1548659" cy="276228"/>
          </a:xfrm>
          <a:prstGeom prst="rect">
            <a:avLst/>
          </a:prstGeom>
        </p:spPr>
        <p:txBody>
          <a:bodyPr vert="horz" lIns="91440" tIns="45720" rIns="91440" bIns="45720" rtlCol="1" anchor="ctr"/>
          <a:lstStyle>
            <a:lvl1pPr algn="l" rtl="1">
              <a:defRPr sz="11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B389F719-9180-4547-92A9-2E0362FBD1DC}" type="datetime1">
              <a:rPr lang="ar-SA" smtClean="0"/>
              <a:pPr/>
              <a:t>21/02/42</a:t>
            </a:fld>
            <a:endParaRPr lang="ar-SA" dirty="0"/>
          </a:p>
        </p:txBody>
      </p:sp>
      <p:sp>
        <p:nvSpPr>
          <p:cNvPr id="6" name="عنصر نائب لرقم الشريحة 5"/>
          <p:cNvSpPr>
            <a:spLocks noGrp="1"/>
          </p:cNvSpPr>
          <p:nvPr>
            <p:ph type="sldNum" sz="quarter" idx="4"/>
          </p:nvPr>
        </p:nvSpPr>
        <p:spPr>
          <a:xfrm flipH="1">
            <a:off x="836612" y="6400800"/>
            <a:ext cx="1066802" cy="276228"/>
          </a:xfrm>
          <a:prstGeom prst="rect">
            <a:avLst/>
          </a:prstGeom>
        </p:spPr>
        <p:txBody>
          <a:bodyPr vert="horz" lIns="91440" tIns="45720" rIns="91440" bIns="45720" rtlCol="1" anchor="ctr"/>
          <a:lstStyle>
            <a:lvl1pPr algn="l" rtl="1">
              <a:defRPr sz="11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2A013F82-EE5E-44EE-A61D-E31C6657F26F}" type="slidenum">
              <a:rPr lang="ar-SA" smtClean="0"/>
              <a:pPr/>
              <a:t>‹#›</a:t>
            </a:fld>
            <a:endParaRPr lang="ar-SA" dirty="0"/>
          </a:p>
        </p:txBody>
      </p:sp>
      <p:pic>
        <p:nvPicPr>
          <p:cNvPr id="9" name="صورة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flipH="1">
            <a:off x="11123611" y="0"/>
            <a:ext cx="1065213" cy="6858000"/>
          </a:xfrm>
          <a:prstGeom prst="rect">
            <a:avLst/>
          </a:prstGeom>
        </p:spPr>
      </p:pic>
      <p:sp>
        <p:nvSpPr>
          <p:cNvPr id="10" name="مستطيل 9"/>
          <p:cNvSpPr/>
          <p:nvPr/>
        </p:nvSpPr>
        <p:spPr>
          <a:xfrm flipH="1">
            <a:off x="1112361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r" defTabSz="914400" rtl="1" eaLnBrk="1" latinLnBrk="0" hangingPunct="1">
        <a:lnSpc>
          <a:spcPct val="90000"/>
        </a:lnSpc>
        <a:spcBef>
          <a:spcPct val="0"/>
        </a:spcBef>
        <a:buNone/>
        <a:defRPr sz="3600" kern="120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p:titleStyle>
    <p:bodyStyle>
      <a:lvl1pPr marL="223838" indent="-223838" algn="r" defTabSz="914400" rtl="1"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11175" indent="-228600" algn="r" defTabSz="914400" rtl="1"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685800" indent="-174625" algn="r" defTabSz="914400" rtl="1"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860425" indent="-174625" algn="r" defTabSz="914400" rtl="1"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033463" indent="-173038" algn="r" defTabSz="914400" rtl="1"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207008" indent="-173736" algn="r" defTabSz="914400" rtl="1"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r" defTabSz="914400" rtl="1"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r" defTabSz="914400" rtl="1"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r" defTabSz="914400" rtl="1"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3"/>
          <a:stretch>
            <a:fillRect/>
          </a:stretch>
        </p:blipFill>
        <p:spPr>
          <a:xfrm>
            <a:off x="4722813" y="1600200"/>
            <a:ext cx="5945187" cy="3048000"/>
          </a:xfrm>
          <a:prstGeom prst="rect">
            <a:avLst/>
          </a:prstGeom>
        </p:spPr>
      </p:pic>
      <p:sp>
        <p:nvSpPr>
          <p:cNvPr id="3" name="العنوان الفرعي 2"/>
          <p:cNvSpPr>
            <a:spLocks noGrp="1"/>
          </p:cNvSpPr>
          <p:nvPr>
            <p:ph type="subTitle" idx="1"/>
          </p:nvPr>
        </p:nvSpPr>
        <p:spPr/>
        <p:txBody>
          <a:bodyPr/>
          <a:lstStyle/>
          <a:p>
            <a:r>
              <a:rPr lang="ar-SA" dirty="0"/>
              <a:t>طرق التسعير (الفصل السابع)</a:t>
            </a:r>
          </a:p>
          <a:p>
            <a:r>
              <a:rPr lang="ar-SA" sz="2400"/>
              <a:t>(189)</a:t>
            </a:r>
            <a:endParaRPr lang="ar-SA" sz="2400" dirty="0"/>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4- طريقة التسعير على أساس التكلفة</a:t>
            </a:r>
          </a:p>
        </p:txBody>
      </p:sp>
      <p:sp>
        <p:nvSpPr>
          <p:cNvPr id="3" name="عنصر نائب للمحتوى 2"/>
          <p:cNvSpPr>
            <a:spLocks noGrp="1"/>
          </p:cNvSpPr>
          <p:nvPr>
            <p:ph idx="1"/>
          </p:nvPr>
        </p:nvSpPr>
        <p:spPr>
          <a:xfrm flipH="1">
            <a:off x="0" y="1981200"/>
            <a:ext cx="11062964" cy="4187825"/>
          </a:xfrm>
        </p:spPr>
        <p:txBody>
          <a:bodyPr/>
          <a:lstStyle/>
          <a:p>
            <a:r>
              <a:rPr lang="ar-SA" b="1" dirty="0">
                <a:solidFill>
                  <a:srgbClr val="FF0000"/>
                </a:solidFill>
                <a:latin typeface="Simplified Arabic" panose="02020603050405020304" pitchFamily="18" charset="-78"/>
                <a:cs typeface="Simplified Arabic" panose="02020603050405020304" pitchFamily="18" charset="-78"/>
              </a:rPr>
              <a:t>فلسفتها </a:t>
            </a:r>
            <a:r>
              <a:rPr lang="ar-SA" dirty="0">
                <a:latin typeface="Simplified Arabic" panose="02020603050405020304" pitchFamily="18" charset="-78"/>
                <a:cs typeface="Simplified Arabic" panose="02020603050405020304" pitchFamily="18" charset="-78"/>
              </a:rPr>
              <a:t>: تقوم على أساس إضافة بعض </a:t>
            </a:r>
            <a:r>
              <a:rPr lang="ar-SA" u="sng" dirty="0">
                <a:latin typeface="Simplified Arabic" panose="02020603050405020304" pitchFamily="18" charset="-78"/>
                <a:cs typeface="Simplified Arabic" panose="02020603050405020304" pitchFamily="18" charset="-78"/>
              </a:rPr>
              <a:t>المبالغ</a:t>
            </a:r>
            <a:r>
              <a:rPr lang="ar-SA" dirty="0">
                <a:latin typeface="Simplified Arabic" panose="02020603050405020304" pitchFamily="18" charset="-78"/>
                <a:cs typeface="Simplified Arabic" panose="02020603050405020304" pitchFamily="18" charset="-78"/>
              </a:rPr>
              <a:t> او </a:t>
            </a:r>
            <a:r>
              <a:rPr lang="ar-SA" u="sng" dirty="0">
                <a:latin typeface="Simplified Arabic" panose="02020603050405020304" pitchFamily="18" charset="-78"/>
                <a:cs typeface="Simplified Arabic" panose="02020603050405020304" pitchFamily="18" charset="-78"/>
              </a:rPr>
              <a:t>النسب المئوية </a:t>
            </a:r>
            <a:r>
              <a:rPr lang="ar-SA" dirty="0">
                <a:latin typeface="Simplified Arabic" panose="02020603050405020304" pitchFamily="18" charset="-78"/>
                <a:cs typeface="Simplified Arabic" panose="02020603050405020304" pitchFamily="18" charset="-78"/>
              </a:rPr>
              <a:t>لتكاليف السلع التي يتم انتاجها وله عدد من العيوب.....</a:t>
            </a:r>
          </a:p>
          <a:p>
            <a:r>
              <a:rPr lang="ar-SA" b="1" dirty="0">
                <a:solidFill>
                  <a:srgbClr val="FF0000"/>
                </a:solidFill>
                <a:latin typeface="Simplified Arabic" panose="02020603050405020304" pitchFamily="18" charset="-78"/>
                <a:cs typeface="Simplified Arabic" panose="02020603050405020304" pitchFamily="18" charset="-78"/>
              </a:rPr>
              <a:t>عناصر التكلفة الأساسية هي:</a:t>
            </a:r>
          </a:p>
          <a:p>
            <a:pPr marL="457200" indent="-457200">
              <a:buFont typeface="+mj-lt"/>
              <a:buAutoNum type="arabicPeriod"/>
            </a:pPr>
            <a:r>
              <a:rPr lang="ar-SA" dirty="0">
                <a:latin typeface="Simplified Arabic" panose="02020603050405020304" pitchFamily="18" charset="-78"/>
                <a:cs typeface="Simplified Arabic" panose="02020603050405020304" pitchFamily="18" charset="-78"/>
              </a:rPr>
              <a:t>المواد المباشرة</a:t>
            </a:r>
          </a:p>
          <a:p>
            <a:pPr marL="457200" indent="-457200">
              <a:buFont typeface="+mj-lt"/>
              <a:buAutoNum type="arabicPeriod"/>
            </a:pPr>
            <a:r>
              <a:rPr lang="ar-SA" dirty="0">
                <a:latin typeface="Simplified Arabic" panose="02020603050405020304" pitchFamily="18" charset="-78"/>
                <a:cs typeface="Simplified Arabic" panose="02020603050405020304" pitchFamily="18" charset="-78"/>
              </a:rPr>
              <a:t>العمل المباشر</a:t>
            </a:r>
          </a:p>
          <a:p>
            <a:pPr marL="457200" indent="-457200">
              <a:buFont typeface="+mj-lt"/>
              <a:buAutoNum type="arabicPeriod"/>
            </a:pPr>
            <a:r>
              <a:rPr lang="ar-SA" dirty="0">
                <a:latin typeface="Simplified Arabic" panose="02020603050405020304" pitchFamily="18" charset="-78"/>
                <a:cs typeface="Simplified Arabic" panose="02020603050405020304" pitchFamily="18" charset="-78"/>
              </a:rPr>
              <a:t>التكاليف الصناعية غير المباشرة (الثابتة والمتغيرة)</a:t>
            </a:r>
          </a:p>
        </p:txBody>
      </p:sp>
    </p:spTree>
    <p:extLst>
      <p:ext uri="{BB962C8B-B14F-4D97-AF65-F5344CB8AC3E}">
        <p14:creationId xmlns:p14="http://schemas.microsoft.com/office/powerpoint/2010/main" val="217370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309A1EF-61DF-4EC0-9536-9DECEA3CFF99}"/>
              </a:ext>
            </a:extLst>
          </p:cNvPr>
          <p:cNvSpPr>
            <a:spLocks noGrp="1"/>
          </p:cNvSpPr>
          <p:nvPr>
            <p:ph type="title"/>
          </p:nvPr>
        </p:nvSpPr>
        <p:spPr/>
        <p:txBody>
          <a:bodyPr>
            <a:normAutofit/>
          </a:bodyPr>
          <a:lstStyle/>
          <a:p>
            <a:pPr algn="ctr"/>
            <a:r>
              <a:rPr lang="ar-SA" sz="4000" b="1" dirty="0">
                <a:solidFill>
                  <a:srgbClr val="FF0000"/>
                </a:solidFill>
                <a:latin typeface="Simplified Arabic" panose="02020603050405020304" pitchFamily="18" charset="-78"/>
                <a:cs typeface="Simplified Arabic" panose="02020603050405020304" pitchFamily="18" charset="-78"/>
              </a:rPr>
              <a:t>المعادلات</a:t>
            </a:r>
          </a:p>
        </p:txBody>
      </p:sp>
      <p:sp>
        <p:nvSpPr>
          <p:cNvPr id="3" name="عنصر نائب للمحتوى 2">
            <a:extLst>
              <a:ext uri="{FF2B5EF4-FFF2-40B4-BE49-F238E27FC236}">
                <a16:creationId xmlns:a16="http://schemas.microsoft.com/office/drawing/2014/main" id="{1D292A9C-8CCF-4D62-9DFE-AC4A1FF43154}"/>
              </a:ext>
            </a:extLst>
          </p:cNvPr>
          <p:cNvSpPr>
            <a:spLocks noGrp="1"/>
          </p:cNvSpPr>
          <p:nvPr>
            <p:ph idx="1"/>
          </p:nvPr>
        </p:nvSpPr>
        <p:spPr/>
        <p:txBody>
          <a:bodyPr/>
          <a:lstStyle/>
          <a:p>
            <a:endParaRPr lang="ar-SA" dirty="0"/>
          </a:p>
        </p:txBody>
      </p:sp>
      <p:sp>
        <p:nvSpPr>
          <p:cNvPr id="4" name="Rectangle 2">
            <a:extLst>
              <a:ext uri="{FF2B5EF4-FFF2-40B4-BE49-F238E27FC236}">
                <a16:creationId xmlns:a16="http://schemas.microsoft.com/office/drawing/2014/main" id="{C48C655A-8290-4938-9E81-72EC78C172D6}"/>
              </a:ext>
            </a:extLst>
          </p:cNvPr>
          <p:cNvSpPr>
            <a:spLocks noChangeArrowheads="1"/>
          </p:cNvSpPr>
          <p:nvPr/>
        </p:nvSpPr>
        <p:spPr bwMode="auto">
          <a:xfrm>
            <a:off x="0" y="0"/>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5" name="مستطيل 3">
            <a:extLst>
              <a:ext uri="{FF2B5EF4-FFF2-40B4-BE49-F238E27FC236}">
                <a16:creationId xmlns:a16="http://schemas.microsoft.com/office/drawing/2014/main" id="{77F697D6-E989-4844-8275-16886A01E902}"/>
              </a:ext>
            </a:extLst>
          </p:cNvPr>
          <p:cNvSpPr>
            <a:spLocks noChangeArrowheads="1"/>
          </p:cNvSpPr>
          <p:nvPr/>
        </p:nvSpPr>
        <p:spPr bwMode="auto">
          <a:xfrm>
            <a:off x="909836" y="1772816"/>
            <a:ext cx="10009111" cy="4608512"/>
          </a:xfrm>
          <a:prstGeom prst="rect">
            <a:avLst/>
          </a:prstGeom>
          <a:gradFill rotWithShape="1">
            <a:gsLst>
              <a:gs pos="0">
                <a:srgbClr val="9EEAFF"/>
              </a:gs>
              <a:gs pos="35001">
                <a:srgbClr val="BBEFFF"/>
              </a:gs>
              <a:gs pos="100000">
                <a:srgbClr val="E4F9FF"/>
              </a:gs>
            </a:gsLst>
            <a:lin ang="16200000" scaled="1"/>
          </a:gradFill>
          <a:ln w="9525">
            <a:solidFill>
              <a:srgbClr val="40A7C2"/>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ar-SA" sz="3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السعر = التكاليف الفعلية + هامش الربح</a:t>
            </a:r>
            <a:endParaRPr kumimoji="0" lang="en-US" altLang="ar-SA" sz="3200" b="0" i="0" u="none" strike="noStrike" cap="none" normalizeH="0" baseline="0" dirty="0">
              <a:ln>
                <a:noFill/>
              </a:ln>
              <a:solidFill>
                <a:schemeClr val="tx1"/>
              </a:solidFill>
              <a:effectLst/>
            </a:endParaRPr>
          </a:p>
          <a:p>
            <a:pPr marL="0" marR="0" lvl="0" indent="0" algn="ctr" defTabSz="914400" rtl="1" eaLnBrk="0" fontAlgn="base" latinLnBrk="0" hangingPunct="0">
              <a:lnSpc>
                <a:spcPct val="100000"/>
              </a:lnSpc>
              <a:spcBef>
                <a:spcPct val="0"/>
              </a:spcBef>
              <a:spcAft>
                <a:spcPct val="0"/>
              </a:spcAft>
              <a:buClrTx/>
              <a:buSzTx/>
              <a:buFontTx/>
              <a:buNone/>
              <a:tabLst/>
            </a:pPr>
            <a:endParaRPr kumimoji="0" lang="ar-SA" altLang="ar-SA" sz="3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ar-SA" sz="3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التكاليف الفعلية = تكاليف الإنتاج + تكاليف أخرى(إدارية)</a:t>
            </a:r>
          </a:p>
          <a:p>
            <a:pPr marL="114300" indent="-57150" algn="r" rtl="1">
              <a:spcAft>
                <a:spcPts val="1000"/>
              </a:spcAft>
            </a:pPr>
            <a:endParaRPr lang="ar-SA" altLang="ar-SA" sz="3200" b="1" dirty="0">
              <a:latin typeface="Calibri" panose="020F0502020204030204" pitchFamily="34" charset="0"/>
              <a:cs typeface="Arial" panose="020B0604020202020204" pitchFamily="34" charset="0"/>
            </a:endParaRPr>
          </a:p>
          <a:p>
            <a:pPr marL="114300" indent="-57150" algn="r" rtl="1">
              <a:spcAft>
                <a:spcPts val="1000"/>
              </a:spcAft>
            </a:pPr>
            <a:r>
              <a:rPr lang="ar-SA" altLang="ar-SA" sz="3200" b="1" dirty="0">
                <a:latin typeface="Calibri" panose="020F0502020204030204" pitchFamily="34" charset="0"/>
                <a:cs typeface="Arial" panose="020B0604020202020204" pitchFamily="34" charset="0"/>
              </a:rPr>
              <a:t>التكلفة الإجمالية للوحدة = </a:t>
            </a:r>
            <a:r>
              <a:rPr lang="ar-SA" sz="2800" b="1" u="sng" dirty="0">
                <a:effectLst/>
                <a:latin typeface="Calibri" panose="020F0502020204030204" pitchFamily="34" charset="0"/>
                <a:ea typeface="Calibri" panose="020F0502020204030204" pitchFamily="34" charset="0"/>
                <a:cs typeface="Arial" panose="020B0604020202020204" pitchFamily="34" charset="0"/>
              </a:rPr>
              <a:t>التكلفة المتغيرة  + التكاليف الثابتة</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p>
            <a:pPr marL="114300" indent="-57150" algn="r" rtl="1">
              <a:spcAft>
                <a:spcPts val="1000"/>
              </a:spcAft>
            </a:pPr>
            <a:r>
              <a:rPr lang="ar-SA" sz="2800" b="1" dirty="0">
                <a:effectLst/>
                <a:latin typeface="Calibri" panose="020F0502020204030204" pitchFamily="34" charset="0"/>
                <a:ea typeface="Calibri" panose="020F0502020204030204" pitchFamily="34" charset="0"/>
                <a:cs typeface="Arial" panose="020B0604020202020204" pitchFamily="34" charset="0"/>
              </a:rPr>
              <a:t>                                            عدد الوحدات المنتجة</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endParaRPr kumimoji="0" lang="en-US" altLang="ar-SA"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ar-SA"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 name="Rectangle 4">
            <a:extLst>
              <a:ext uri="{FF2B5EF4-FFF2-40B4-BE49-F238E27FC236}">
                <a16:creationId xmlns:a16="http://schemas.microsoft.com/office/drawing/2014/main" id="{D045369B-4489-4794-AA4B-C333CC9B73AE}"/>
              </a:ext>
            </a:extLst>
          </p:cNvPr>
          <p:cNvSpPr>
            <a:spLocks noChangeArrowheads="1"/>
          </p:cNvSpPr>
          <p:nvPr/>
        </p:nvSpPr>
        <p:spPr bwMode="auto">
          <a:xfrm>
            <a:off x="0" y="501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algn="l" rtl="0" eaLnBrk="0" fontAlgn="base" hangingPunct="0">
              <a:spcBef>
                <a:spcPct val="0"/>
              </a:spcBef>
              <a:spcAft>
                <a:spcPct val="0"/>
              </a:spcAft>
              <a:defRPr>
                <a:solidFill>
                  <a:schemeClr val="tx1"/>
                </a:solidFill>
                <a:latin typeface="Arial" panose="020B0604020202020204" pitchFamily="34" charset="0"/>
              </a:defRPr>
            </a:lvl2pPr>
            <a:lvl3pPr algn="l" rtl="0" eaLnBrk="0" fontAlgn="base" hangingPunct="0">
              <a:spcBef>
                <a:spcPct val="0"/>
              </a:spcBef>
              <a:spcAft>
                <a:spcPct val="0"/>
              </a:spcAft>
              <a:defRPr>
                <a:solidFill>
                  <a:schemeClr val="tx1"/>
                </a:solidFill>
                <a:latin typeface="Arial" panose="020B0604020202020204" pitchFamily="34" charset="0"/>
              </a:defRPr>
            </a:lvl3pPr>
            <a:lvl4pPr algn="l" rtl="0" eaLnBrk="0" fontAlgn="base" hangingPunct="0">
              <a:spcBef>
                <a:spcPct val="0"/>
              </a:spcBef>
              <a:spcAft>
                <a:spcPct val="0"/>
              </a:spcAft>
              <a:defRPr>
                <a:solidFill>
                  <a:schemeClr val="tx1"/>
                </a:solidFill>
                <a:latin typeface="Arial" panose="020B0604020202020204" pitchFamily="34" charset="0"/>
              </a:defRPr>
            </a:lvl4pPr>
            <a:lvl5pPr algn="l" rtl="0" eaLnBrk="0" fontAlgn="base" hangingPunct="0">
              <a:spcBef>
                <a:spcPct val="0"/>
              </a:spcBef>
              <a:spcAft>
                <a:spcPct val="0"/>
              </a:spcAft>
              <a:defRPr>
                <a:solidFill>
                  <a:schemeClr val="tx1"/>
                </a:solidFill>
                <a:latin typeface="Arial" panose="020B0604020202020204" pitchFamily="34" charset="0"/>
              </a:defRPr>
            </a:lvl5pPr>
            <a:lvl6pPr algn="l" rtl="0" eaLnBrk="0" fontAlgn="base" hangingPunct="0">
              <a:spcBef>
                <a:spcPct val="0"/>
              </a:spcBef>
              <a:spcAft>
                <a:spcPct val="0"/>
              </a:spcAft>
              <a:defRPr>
                <a:solidFill>
                  <a:schemeClr val="tx1"/>
                </a:solidFill>
                <a:latin typeface="Arial" panose="020B0604020202020204" pitchFamily="34" charset="0"/>
              </a:defRPr>
            </a:lvl6pPr>
            <a:lvl7pPr algn="l" rtl="0" eaLnBrk="0" fontAlgn="base" hangingPunct="0">
              <a:spcBef>
                <a:spcPct val="0"/>
              </a:spcBef>
              <a:spcAft>
                <a:spcPct val="0"/>
              </a:spcAft>
              <a:defRPr>
                <a:solidFill>
                  <a:schemeClr val="tx1"/>
                </a:solidFill>
                <a:latin typeface="Arial" panose="020B0604020202020204" pitchFamily="34" charset="0"/>
              </a:defRPr>
            </a:lvl7pPr>
            <a:lvl8pPr algn="l" rtl="0" eaLnBrk="0" fontAlgn="base" hangingPunct="0">
              <a:spcBef>
                <a:spcPct val="0"/>
              </a:spcBef>
              <a:spcAft>
                <a:spcPct val="0"/>
              </a:spcAft>
              <a:defRPr>
                <a:solidFill>
                  <a:schemeClr val="tx1"/>
                </a:solidFill>
                <a:latin typeface="Arial" panose="020B0604020202020204" pitchFamily="34" charset="0"/>
              </a:defRPr>
            </a:lvl8pPr>
            <a:lvl9pPr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ar-SA"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835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مثال تطبيقي</a:t>
            </a:r>
          </a:p>
        </p:txBody>
      </p:sp>
      <p:sp>
        <p:nvSpPr>
          <p:cNvPr id="3" name="عنصر نائب للمحتوى 2"/>
          <p:cNvSpPr>
            <a:spLocks noGrp="1"/>
          </p:cNvSpPr>
          <p:nvPr>
            <p:ph idx="1"/>
          </p:nvPr>
        </p:nvSpPr>
        <p:spPr>
          <a:xfrm flipH="1">
            <a:off x="836611" y="1772816"/>
            <a:ext cx="9829799" cy="4824536"/>
          </a:xfrm>
        </p:spPr>
        <p:txBody>
          <a:bodyPr>
            <a:normAutofit/>
          </a:bodyPr>
          <a:lstStyle/>
          <a:p>
            <a:pPr marL="0" indent="0">
              <a:buFont typeface="Wingdings" panose="05000000000000000000" pitchFamily="2" charset="2"/>
              <a:buNone/>
              <a:defRPr/>
            </a:pPr>
            <a:r>
              <a:rPr lang="ar-JO" altLang="en-US" b="1" dirty="0">
                <a:solidFill>
                  <a:srgbClr val="FFAC33"/>
                </a:solidFill>
                <a:latin typeface="Times New Roman" pitchFamily="18" charset="0"/>
                <a:cs typeface="Times New Roman" pitchFamily="18" charset="0"/>
              </a:rPr>
              <a:t>مثال تطبيقي </a:t>
            </a:r>
            <a:r>
              <a:rPr lang="ar-SA" altLang="en-US" b="1" dirty="0">
                <a:solidFill>
                  <a:srgbClr val="FFAC33"/>
                </a:solidFill>
                <a:latin typeface="Times New Roman" pitchFamily="18" charset="0"/>
                <a:cs typeface="Times New Roman" pitchFamily="18" charset="0"/>
              </a:rPr>
              <a:t>(1):</a:t>
            </a:r>
            <a:endParaRPr lang="ar-SA" altLang="en-US" b="1" dirty="0">
              <a:latin typeface="Times New Roman" pitchFamily="18" charset="0"/>
              <a:cs typeface="Times New Roman" pitchFamily="18" charset="0"/>
            </a:endParaRPr>
          </a:p>
          <a:p>
            <a:pPr marL="0" indent="0">
              <a:buFont typeface="Wingdings" panose="05000000000000000000" pitchFamily="2" charset="2"/>
              <a:buNone/>
              <a:defRPr/>
            </a:pPr>
            <a:r>
              <a:rPr lang="ar-JO" altLang="en-US" dirty="0">
                <a:latin typeface="Times New Roman" pitchFamily="18" charset="0"/>
                <a:cs typeface="Times New Roman" pitchFamily="18" charset="0"/>
              </a:rPr>
              <a:t> </a:t>
            </a:r>
            <a:r>
              <a:rPr lang="ar-JO" altLang="en-US" b="1" dirty="0">
                <a:solidFill>
                  <a:srgbClr val="00B050"/>
                </a:solidFill>
                <a:latin typeface="Times New Roman" pitchFamily="18" charset="0"/>
                <a:cs typeface="Times New Roman" pitchFamily="18" charset="0"/>
              </a:rPr>
              <a:t>مصنع النور لصناعة الخزائن المعدنية، يود تسعير إحدى الخزائن اعتماداً على التكلفة والربح في الحالتين التاليتين. إذا علمت أن تكلفة الخزانة الواحدة تبلغ 40 </a:t>
            </a:r>
            <a:r>
              <a:rPr lang="ar-SA" altLang="en-US" b="1" dirty="0">
                <a:solidFill>
                  <a:srgbClr val="00B050"/>
                </a:solidFill>
                <a:latin typeface="Times New Roman" pitchFamily="18" charset="0"/>
                <a:cs typeface="Times New Roman" pitchFamily="18" charset="0"/>
              </a:rPr>
              <a:t>ريالاً</a:t>
            </a:r>
            <a:r>
              <a:rPr lang="ar-SA" altLang="en-US" dirty="0">
                <a:latin typeface="Times New Roman" pitchFamily="18" charset="0"/>
                <a:cs typeface="Times New Roman" pitchFamily="18" charset="0"/>
              </a:rPr>
              <a:t>.</a:t>
            </a:r>
          </a:p>
          <a:p>
            <a:pPr marL="742950" lvl="1" indent="-285750" algn="just">
              <a:spcBef>
                <a:spcPct val="50000"/>
              </a:spcBef>
              <a:buBlip>
                <a:blip r:embed="rId2"/>
              </a:buBlip>
              <a:defRPr/>
            </a:pPr>
            <a:r>
              <a:rPr lang="ar-JO" altLang="en-US" sz="2400" dirty="0">
                <a:solidFill>
                  <a:srgbClr val="00B050"/>
                </a:solidFill>
                <a:cs typeface="Times New Roman" pitchFamily="18" charset="0"/>
              </a:rPr>
              <a:t>تحديد نسبة هامش الربح بمقدار 25%.</a:t>
            </a:r>
            <a:endParaRPr lang="ar-JO" altLang="en-US" sz="2400" dirty="0">
              <a:solidFill>
                <a:srgbClr val="00B050"/>
              </a:solidFill>
              <a:latin typeface="Times New Roman" pitchFamily="18" charset="0"/>
              <a:cs typeface="Times New Roman" pitchFamily="18" charset="0"/>
            </a:endParaRPr>
          </a:p>
          <a:p>
            <a:pPr marL="742950" lvl="1" indent="-285750" algn="just">
              <a:spcBef>
                <a:spcPct val="50000"/>
              </a:spcBef>
              <a:buBlip>
                <a:blip r:embed="rId2"/>
              </a:buBlip>
              <a:defRPr/>
            </a:pPr>
            <a:r>
              <a:rPr lang="ar-JO" altLang="en-US" sz="2400" dirty="0">
                <a:solidFill>
                  <a:srgbClr val="00B050"/>
                </a:solidFill>
                <a:cs typeface="Times New Roman" pitchFamily="18" charset="0"/>
              </a:rPr>
              <a:t>تحديد الربح بمقدار 12 </a:t>
            </a:r>
            <a:r>
              <a:rPr lang="ar-SA" altLang="en-US" sz="2400" dirty="0">
                <a:solidFill>
                  <a:srgbClr val="00B050"/>
                </a:solidFill>
                <a:cs typeface="Times New Roman" pitchFamily="18" charset="0"/>
              </a:rPr>
              <a:t>ريال</a:t>
            </a:r>
            <a:r>
              <a:rPr lang="ar-JO" altLang="en-US" sz="2400" dirty="0">
                <a:solidFill>
                  <a:srgbClr val="00B050"/>
                </a:solidFill>
                <a:cs typeface="Times New Roman" pitchFamily="18" charset="0"/>
              </a:rPr>
              <a:t>اً </a:t>
            </a:r>
            <a:r>
              <a:rPr lang="ar-SA" altLang="en-US" sz="2400" dirty="0">
                <a:solidFill>
                  <a:srgbClr val="00B050"/>
                </a:solidFill>
                <a:cs typeface="Times New Roman" pitchFamily="18" charset="0"/>
              </a:rPr>
              <a:t>للخزنة الواحدة</a:t>
            </a:r>
            <a:r>
              <a:rPr lang="ar-JO" altLang="en-US" sz="2400" dirty="0">
                <a:solidFill>
                  <a:srgbClr val="00B050"/>
                </a:solidFill>
                <a:cs typeface="Times New Roman" pitchFamily="18" charset="0"/>
              </a:rPr>
              <a:t>. </a:t>
            </a:r>
          </a:p>
          <a:p>
            <a:pPr marL="0" indent="0">
              <a:buFont typeface="Wingdings" panose="05000000000000000000" pitchFamily="2" charset="2"/>
              <a:buNone/>
              <a:defRPr/>
            </a:pPr>
            <a:r>
              <a:rPr lang="ar-SA" altLang="en-US" b="1" dirty="0">
                <a:solidFill>
                  <a:srgbClr val="FF0000"/>
                </a:solidFill>
                <a:latin typeface="Times New Roman" pitchFamily="18" charset="0"/>
                <a:cs typeface="Times New Roman" pitchFamily="18" charset="0"/>
              </a:rPr>
              <a:t>الحل:  * </a:t>
            </a:r>
            <a:r>
              <a:rPr lang="ar-JO" altLang="en-US" b="1" dirty="0">
                <a:solidFill>
                  <a:srgbClr val="FF0000"/>
                </a:solidFill>
                <a:latin typeface="Times New Roman" pitchFamily="18" charset="0"/>
                <a:cs typeface="Times New Roman" pitchFamily="18" charset="0"/>
              </a:rPr>
              <a:t>الحالة الأولى:</a:t>
            </a:r>
            <a:r>
              <a:rPr lang="ar-JO" altLang="en-US" sz="2000" b="1" dirty="0">
                <a:solidFill>
                  <a:srgbClr val="FF0000"/>
                </a:solidFill>
                <a:latin typeface="Times New Roman" pitchFamily="18" charset="0"/>
                <a:cs typeface="Times New Roman" pitchFamily="18" charset="0"/>
              </a:rPr>
              <a:t> </a:t>
            </a:r>
            <a:r>
              <a:rPr lang="ar-SA" altLang="en-US" sz="2000" dirty="0">
                <a:latin typeface="Times New Roman" pitchFamily="18" charset="0"/>
                <a:cs typeface="Times New Roman" pitchFamily="18" charset="0"/>
              </a:rPr>
              <a:t>نحدد في الخطوة الأولى</a:t>
            </a:r>
            <a:r>
              <a:rPr lang="ar-JO" altLang="en-US" sz="2000" b="1" dirty="0">
                <a:latin typeface="Times New Roman" pitchFamily="18" charset="0"/>
                <a:cs typeface="Times New Roman" pitchFamily="18" charset="0"/>
              </a:rPr>
              <a:t> </a:t>
            </a:r>
            <a:r>
              <a:rPr lang="ar-JO" altLang="en-US" sz="2000" b="1" u="sng" dirty="0">
                <a:solidFill>
                  <a:srgbClr val="0070C0"/>
                </a:solidFill>
                <a:latin typeface="Times New Roman" pitchFamily="18" charset="0"/>
                <a:cs typeface="Times New Roman" pitchFamily="18" charset="0"/>
              </a:rPr>
              <a:t>الربح </a:t>
            </a:r>
            <a:r>
              <a:rPr lang="ar-SA" altLang="en-US" sz="2000" dirty="0">
                <a:latin typeface="Times New Roman" pitchFamily="18" charset="0"/>
                <a:cs typeface="Times New Roman" pitchFamily="18" charset="0"/>
              </a:rPr>
              <a:t>لأنه معط</a:t>
            </a:r>
            <a:r>
              <a:rPr lang="ar-SA" altLang="en-US" sz="2000" u="sng" dirty="0">
                <a:latin typeface="Times New Roman" pitchFamily="18" charset="0"/>
                <a:cs typeface="Times New Roman" pitchFamily="18" charset="0"/>
              </a:rPr>
              <a:t>ى كنسبة</a:t>
            </a:r>
          </a:p>
          <a:p>
            <a:pPr marL="1930400" lvl="4" indent="-285750" algn="just">
              <a:spcBef>
                <a:spcPct val="50000"/>
              </a:spcBef>
              <a:buBlip>
                <a:blip r:embed="rId2"/>
              </a:buBlip>
              <a:defRPr/>
            </a:pPr>
            <a:r>
              <a:rPr lang="ar-SA" altLang="en-US" dirty="0">
                <a:latin typeface="Times New Roman" pitchFamily="18" charset="0"/>
                <a:cs typeface="Times New Roman" pitchFamily="18" charset="0"/>
              </a:rPr>
              <a:t>     </a:t>
            </a:r>
            <a:r>
              <a:rPr lang="ar-JO" altLang="en-US" dirty="0">
                <a:latin typeface="Times New Roman" pitchFamily="18" charset="0"/>
                <a:cs typeface="Times New Roman" pitchFamily="18" charset="0"/>
              </a:rPr>
              <a:t>= 0.25 × 40 = 10 </a:t>
            </a:r>
            <a:r>
              <a:rPr lang="ar-SA" altLang="en-US" dirty="0">
                <a:latin typeface="Times New Roman" pitchFamily="18" charset="0"/>
                <a:cs typeface="Times New Roman" pitchFamily="18" charset="0"/>
              </a:rPr>
              <a:t>ريالات</a:t>
            </a:r>
            <a:endParaRPr lang="ar-SA" altLang="en-US" dirty="0">
              <a:latin typeface="Times New Roman" pitchFamily="18" charset="0"/>
              <a:cs typeface="Times New Roman" pitchFamily="18" charset="0"/>
              <a:sym typeface="Wingdings" pitchFamily="2" charset="2"/>
            </a:endParaRPr>
          </a:p>
          <a:p>
            <a:pPr marL="1930400" lvl="4" indent="-285750" algn="just">
              <a:spcBef>
                <a:spcPct val="50000"/>
              </a:spcBef>
              <a:buBlip>
                <a:blip r:embed="rId2"/>
              </a:buBlip>
              <a:defRPr/>
            </a:pPr>
            <a:r>
              <a:rPr lang="ar-SA" altLang="en-US" dirty="0">
                <a:latin typeface="Times New Roman" pitchFamily="18" charset="0"/>
                <a:cs typeface="Times New Roman" pitchFamily="18" charset="0"/>
                <a:sym typeface="Wingdings" pitchFamily="2" charset="2"/>
              </a:rPr>
              <a:t>الخطوة الثانية نحدد</a:t>
            </a:r>
            <a:r>
              <a:rPr lang="ar-JO" altLang="en-US" dirty="0">
                <a:latin typeface="Times New Roman" pitchFamily="18" charset="0"/>
                <a:cs typeface="Times New Roman" pitchFamily="18" charset="0"/>
                <a:sym typeface="Wingdings" pitchFamily="2" charset="2"/>
              </a:rPr>
              <a:t> </a:t>
            </a:r>
            <a:r>
              <a:rPr lang="ar-JO" altLang="en-US" b="1" u="sng" dirty="0">
                <a:solidFill>
                  <a:srgbClr val="0070C0"/>
                </a:solidFill>
                <a:latin typeface="Times New Roman" pitchFamily="18" charset="0"/>
                <a:cs typeface="Times New Roman" pitchFamily="18" charset="0"/>
                <a:sym typeface="Wingdings" pitchFamily="2" charset="2"/>
              </a:rPr>
              <a:t>سعر البيع </a:t>
            </a:r>
            <a:r>
              <a:rPr lang="ar-JO" altLang="en-US" dirty="0">
                <a:latin typeface="Times New Roman" pitchFamily="18" charset="0"/>
                <a:cs typeface="Times New Roman" pitchFamily="18" charset="0"/>
                <a:sym typeface="Wingdings" pitchFamily="2" charset="2"/>
              </a:rPr>
              <a:t>= 40 + 10 = 50 </a:t>
            </a:r>
            <a:r>
              <a:rPr lang="ar-SA" altLang="en-US" dirty="0">
                <a:latin typeface="Times New Roman" pitchFamily="18" charset="0"/>
                <a:cs typeface="Times New Roman" pitchFamily="18" charset="0"/>
                <a:sym typeface="Wingdings" pitchFamily="2" charset="2"/>
              </a:rPr>
              <a:t>ريالاً</a:t>
            </a:r>
            <a:r>
              <a:rPr lang="ar-JO" altLang="en-US" dirty="0">
                <a:latin typeface="Times New Roman" pitchFamily="18" charset="0"/>
                <a:cs typeface="Times New Roman" pitchFamily="18" charset="0"/>
                <a:sym typeface="Wingdings" pitchFamily="2" charset="2"/>
              </a:rPr>
              <a:t>.</a:t>
            </a:r>
            <a:endParaRPr lang="en-US" altLang="en-US" dirty="0">
              <a:latin typeface="Times New Roman" pitchFamily="18" charset="0"/>
              <a:cs typeface="Times New Roman" pitchFamily="18" charset="0"/>
              <a:sym typeface="Wingdings" pitchFamily="2" charset="2"/>
            </a:endParaRPr>
          </a:p>
          <a:p>
            <a:pPr marL="457200" lvl="1" indent="0" algn="just">
              <a:spcBef>
                <a:spcPct val="50000"/>
              </a:spcBef>
              <a:buNone/>
              <a:defRPr/>
            </a:pPr>
            <a:r>
              <a:rPr lang="ar-SA" altLang="en-US" b="1" dirty="0">
                <a:solidFill>
                  <a:srgbClr val="FF0000"/>
                </a:solidFill>
                <a:latin typeface="Times New Roman" pitchFamily="18" charset="0"/>
                <a:cs typeface="Times New Roman" pitchFamily="18" charset="0"/>
                <a:sym typeface="Wingdings" pitchFamily="2" charset="2"/>
              </a:rPr>
              <a:t> * </a:t>
            </a:r>
            <a:r>
              <a:rPr lang="ar-JO" altLang="en-US" b="1" dirty="0">
                <a:solidFill>
                  <a:srgbClr val="FF0000"/>
                </a:solidFill>
                <a:latin typeface="Times New Roman" pitchFamily="18" charset="0"/>
                <a:cs typeface="Times New Roman" pitchFamily="18" charset="0"/>
                <a:sym typeface="Wingdings" pitchFamily="2" charset="2"/>
              </a:rPr>
              <a:t>الحالة الثانية</a:t>
            </a:r>
            <a:r>
              <a:rPr lang="ar-SA" altLang="en-US" dirty="0">
                <a:solidFill>
                  <a:srgbClr val="FF0000"/>
                </a:solidFill>
                <a:latin typeface="Times New Roman" pitchFamily="18" charset="0"/>
                <a:cs typeface="Times New Roman" pitchFamily="18" charset="0"/>
                <a:sym typeface="Wingdings" pitchFamily="2" charset="2"/>
              </a:rPr>
              <a:t> </a:t>
            </a:r>
            <a:r>
              <a:rPr lang="ar-SA" altLang="en-US" dirty="0">
                <a:latin typeface="Times New Roman" pitchFamily="18" charset="0"/>
                <a:cs typeface="Times New Roman" pitchFamily="18" charset="0"/>
                <a:sym typeface="Wingdings" pitchFamily="2" charset="2"/>
              </a:rPr>
              <a:t>مباشرة يتم تحديد سعر البيع بخطوة واحدة</a:t>
            </a:r>
          </a:p>
          <a:p>
            <a:pPr marL="457200" lvl="1" indent="0" algn="just">
              <a:spcBef>
                <a:spcPct val="50000"/>
              </a:spcBef>
              <a:buNone/>
              <a:defRPr/>
            </a:pPr>
            <a:r>
              <a:rPr lang="ar-SA" altLang="en-US" dirty="0">
                <a:solidFill>
                  <a:srgbClr val="FF0000"/>
                </a:solidFill>
                <a:latin typeface="Times New Roman" pitchFamily="18" charset="0"/>
                <a:cs typeface="Times New Roman" pitchFamily="18" charset="0"/>
                <a:sym typeface="Wingdings" pitchFamily="2" charset="2"/>
              </a:rPr>
              <a:t>		</a:t>
            </a:r>
            <a:r>
              <a:rPr lang="ar-JO" altLang="en-US" dirty="0">
                <a:solidFill>
                  <a:srgbClr val="FF0000"/>
                </a:solidFill>
                <a:latin typeface="Times New Roman" pitchFamily="18" charset="0"/>
                <a:cs typeface="Times New Roman" pitchFamily="18" charset="0"/>
                <a:sym typeface="Wingdings" pitchFamily="2" charset="2"/>
              </a:rPr>
              <a:t> </a:t>
            </a:r>
            <a:r>
              <a:rPr lang="ar-JO" altLang="en-US" dirty="0">
                <a:latin typeface="Times New Roman" pitchFamily="18" charset="0"/>
                <a:cs typeface="Times New Roman" pitchFamily="18" charset="0"/>
                <a:sym typeface="Wingdings" pitchFamily="2" charset="2"/>
              </a:rPr>
              <a:t>سعر البيع = 40 + 12 = 52 </a:t>
            </a:r>
            <a:r>
              <a:rPr lang="ar-SA" altLang="en-US" dirty="0">
                <a:latin typeface="Times New Roman" pitchFamily="18" charset="0"/>
                <a:cs typeface="Times New Roman" pitchFamily="18" charset="0"/>
                <a:sym typeface="Wingdings" pitchFamily="2" charset="2"/>
              </a:rPr>
              <a:t>ريالاً</a:t>
            </a:r>
            <a:r>
              <a:rPr lang="ar-JO" altLang="en-US" dirty="0">
                <a:latin typeface="Times New Roman" pitchFamily="18" charset="0"/>
                <a:cs typeface="Times New Roman" pitchFamily="18" charset="0"/>
              </a:rPr>
              <a:t>.</a:t>
            </a:r>
          </a:p>
        </p:txBody>
      </p:sp>
    </p:spTree>
    <p:extLst>
      <p:ext uri="{BB962C8B-B14F-4D97-AF65-F5344CB8AC3E}">
        <p14:creationId xmlns:p14="http://schemas.microsoft.com/office/powerpoint/2010/main" val="289535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مثال تطبيقي</a:t>
            </a:r>
          </a:p>
        </p:txBody>
      </p:sp>
      <p:sp>
        <p:nvSpPr>
          <p:cNvPr id="3" name="عنصر نائب للمحتوى 2"/>
          <p:cNvSpPr>
            <a:spLocks noGrp="1"/>
          </p:cNvSpPr>
          <p:nvPr>
            <p:ph idx="1"/>
          </p:nvPr>
        </p:nvSpPr>
        <p:spPr>
          <a:xfrm flipH="1">
            <a:off x="836612" y="1981200"/>
            <a:ext cx="9829799" cy="4544144"/>
          </a:xfrm>
        </p:spPr>
        <p:txBody>
          <a:bodyPr>
            <a:normAutofit fontScale="92500" lnSpcReduction="10000"/>
          </a:bodyPr>
          <a:lstStyle/>
          <a:p>
            <a:pPr marL="0" lvl="0" indent="0" algn="just" eaLnBrk="0" fontAlgn="base" hangingPunct="0">
              <a:lnSpc>
                <a:spcPct val="100000"/>
              </a:lnSpc>
              <a:spcBef>
                <a:spcPts val="700"/>
              </a:spcBef>
              <a:spcAft>
                <a:spcPct val="0"/>
              </a:spcAft>
              <a:buClr>
                <a:srgbClr val="C0504D"/>
              </a:buClr>
              <a:buSzPct val="60000"/>
              <a:buNone/>
              <a:defRPr/>
            </a:pPr>
            <a:r>
              <a:rPr lang="ar-SA" sz="2000" b="1" dirty="0">
                <a:solidFill>
                  <a:srgbClr val="FF0000"/>
                </a:solidFill>
                <a:latin typeface="Arial" pitchFamily="34" charset="0"/>
                <a:cs typeface="Arial" panose="020B0604020202020204" pitchFamily="34" charset="0"/>
              </a:rPr>
              <a:t>مثال تطبيقي(2) : </a:t>
            </a:r>
            <a:r>
              <a:rPr lang="ar-SA" sz="2000" b="1" dirty="0">
                <a:solidFill>
                  <a:srgbClr val="00B050"/>
                </a:solidFill>
                <a:latin typeface="Arial" pitchFamily="34" charset="0"/>
                <a:cs typeface="Arial" panose="020B0604020202020204" pitchFamily="34" charset="0"/>
              </a:rPr>
              <a:t>قامت إحدى الشركات العقارية ببناء 10 شقق بلغت تكلفتها المتغيرة 750,000 ريال. وبلغت التكلفة الثابتة من إيجار مكاتب وإهلاك المعدات ورواتب الإجمالية للوحدة 150,000 ما هو سعر الشقة الواحدة بالسوق-علما بأن هامش الربح المطلوب هو 10%؟</a:t>
            </a:r>
          </a:p>
          <a:p>
            <a:pPr marL="0" lvl="0" indent="0" algn="just" eaLnBrk="0" fontAlgn="base" hangingPunct="0">
              <a:lnSpc>
                <a:spcPct val="100000"/>
              </a:lnSpc>
              <a:spcBef>
                <a:spcPts val="700"/>
              </a:spcBef>
              <a:spcAft>
                <a:spcPct val="0"/>
              </a:spcAft>
              <a:buClr>
                <a:srgbClr val="C0504D"/>
              </a:buClr>
              <a:buSzPct val="60000"/>
              <a:buNone/>
              <a:defRPr/>
            </a:pPr>
            <a:r>
              <a:rPr lang="ar-SA" sz="2000" b="1" dirty="0">
                <a:solidFill>
                  <a:prstClr val="black"/>
                </a:solidFill>
                <a:latin typeface="Arial" pitchFamily="34" charset="0"/>
                <a:cs typeface="Arial" panose="020B0604020202020204" pitchFamily="34" charset="0"/>
              </a:rPr>
              <a:t>الحل: عبارة عن ثلاث خطوات</a:t>
            </a:r>
          </a:p>
          <a:p>
            <a:pPr marL="319088" lvl="0" indent="-319088" algn="just" eaLnBrk="0" fontAlgn="base" hangingPunct="0">
              <a:lnSpc>
                <a:spcPct val="100000"/>
              </a:lnSpc>
              <a:spcBef>
                <a:spcPts val="700"/>
              </a:spcBef>
              <a:spcAft>
                <a:spcPct val="0"/>
              </a:spcAft>
              <a:buClr>
                <a:srgbClr val="C0504D"/>
              </a:buClr>
              <a:buSzPct val="60000"/>
              <a:buFont typeface="Wingdings" panose="05000000000000000000" pitchFamily="2" charset="2"/>
              <a:buChar char="v"/>
              <a:defRPr/>
            </a:pPr>
            <a:r>
              <a:rPr lang="ar-SA" sz="2000" b="1" u="sng" dirty="0">
                <a:solidFill>
                  <a:srgbClr val="FF0000"/>
                </a:solidFill>
                <a:latin typeface="Arial" pitchFamily="34" charset="0"/>
                <a:cs typeface="Arial" panose="020B0604020202020204" pitchFamily="34" charset="0"/>
              </a:rPr>
              <a:t>الخطوة الأولى </a:t>
            </a:r>
            <a:r>
              <a:rPr lang="ar-SA" sz="2000" b="1" dirty="0">
                <a:solidFill>
                  <a:srgbClr val="FF0000"/>
                </a:solidFill>
                <a:latin typeface="Arial" pitchFamily="34" charset="0"/>
                <a:cs typeface="Arial" panose="020B0604020202020204" pitchFamily="34" charset="0"/>
              </a:rPr>
              <a:t>نقوم بتحديد التكاليف </a:t>
            </a:r>
            <a:r>
              <a:rPr lang="ar-SA" sz="2000" b="1" u="sng" dirty="0">
                <a:solidFill>
                  <a:srgbClr val="FF0000"/>
                </a:solidFill>
                <a:latin typeface="Arial" pitchFamily="34" charset="0"/>
                <a:cs typeface="Arial" panose="020B0604020202020204" pitchFamily="34" charset="0"/>
              </a:rPr>
              <a:t>للوحدة الواحدة</a:t>
            </a:r>
          </a:p>
          <a:p>
            <a:pPr marL="0" lvl="0" indent="0" algn="just" eaLnBrk="0" fontAlgn="base" hangingPunct="0">
              <a:lnSpc>
                <a:spcPct val="100000"/>
              </a:lnSpc>
              <a:spcBef>
                <a:spcPts val="700"/>
              </a:spcBef>
              <a:spcAft>
                <a:spcPct val="0"/>
              </a:spcAft>
              <a:buClr>
                <a:srgbClr val="C0504D"/>
              </a:buClr>
              <a:buSzPct val="60000"/>
              <a:buNone/>
              <a:defRPr/>
            </a:pPr>
            <a:r>
              <a:rPr lang="ar-SA" sz="2000" b="1" dirty="0">
                <a:solidFill>
                  <a:prstClr val="black"/>
                </a:solidFill>
                <a:latin typeface="Arial" pitchFamily="34" charset="0"/>
                <a:cs typeface="Arial" panose="020B0604020202020204" pitchFamily="34" charset="0"/>
              </a:rPr>
              <a:t>التكلفة الإجمالية للوحدة     =        </a:t>
            </a:r>
            <a:r>
              <a:rPr lang="ar-SA" sz="2000" b="1" u="sng" dirty="0">
                <a:solidFill>
                  <a:prstClr val="black"/>
                </a:solidFill>
                <a:latin typeface="Arial" pitchFamily="34" charset="0"/>
                <a:cs typeface="Arial" panose="020B0604020202020204" pitchFamily="34" charset="0"/>
              </a:rPr>
              <a:t>التكلفة المتغيرة  + التكاليف الثابتة</a:t>
            </a:r>
          </a:p>
          <a:p>
            <a:pPr marL="0" lvl="0" indent="0" algn="just" eaLnBrk="0" fontAlgn="base" hangingPunct="0">
              <a:lnSpc>
                <a:spcPct val="100000"/>
              </a:lnSpc>
              <a:spcBef>
                <a:spcPts val="700"/>
              </a:spcBef>
              <a:spcAft>
                <a:spcPct val="0"/>
              </a:spcAft>
              <a:buClr>
                <a:srgbClr val="C0504D"/>
              </a:buClr>
              <a:buSzPct val="60000"/>
              <a:buNone/>
              <a:defRPr/>
            </a:pPr>
            <a:r>
              <a:rPr lang="ar-SA" sz="2000" dirty="0">
                <a:solidFill>
                  <a:prstClr val="black"/>
                </a:solidFill>
                <a:latin typeface="Arial" pitchFamily="34" charset="0"/>
                <a:cs typeface="PT Bold Heading" pitchFamily="2" charset="-78"/>
              </a:rPr>
              <a:t>                                                         </a:t>
            </a:r>
            <a:r>
              <a:rPr lang="ar-SA" sz="2000" b="1" dirty="0">
                <a:solidFill>
                  <a:prstClr val="black"/>
                </a:solidFill>
                <a:latin typeface="Arial" pitchFamily="34" charset="0"/>
                <a:cs typeface="Arial" panose="020B0604020202020204" pitchFamily="34" charset="0"/>
              </a:rPr>
              <a:t>عدد الوحدات المنتجة</a:t>
            </a:r>
            <a:endParaRPr lang="ar-SA" sz="2000" dirty="0">
              <a:solidFill>
                <a:prstClr val="black"/>
              </a:solidFill>
              <a:latin typeface="Arial" pitchFamily="34" charset="0"/>
              <a:cs typeface="PT Bold Heading" pitchFamily="2" charset="-78"/>
            </a:endParaRPr>
          </a:p>
          <a:p>
            <a:pPr marL="0" lvl="0" indent="0" algn="just" eaLnBrk="0" fontAlgn="base" hangingPunct="0">
              <a:lnSpc>
                <a:spcPct val="100000"/>
              </a:lnSpc>
              <a:spcBef>
                <a:spcPts val="700"/>
              </a:spcBef>
              <a:spcAft>
                <a:spcPct val="0"/>
              </a:spcAft>
              <a:buClr>
                <a:srgbClr val="C0504D"/>
              </a:buClr>
              <a:buSzPct val="60000"/>
              <a:buNone/>
              <a:defRPr/>
            </a:pPr>
            <a:r>
              <a:rPr lang="ar-SA" sz="2000" dirty="0">
                <a:solidFill>
                  <a:prstClr val="black"/>
                </a:solidFill>
                <a:latin typeface="Arial" pitchFamily="34" charset="0"/>
                <a:cs typeface="PT Bold Heading" pitchFamily="2" charset="-78"/>
              </a:rPr>
              <a:t>                                        = </a:t>
            </a:r>
            <a:r>
              <a:rPr lang="ar-SA" sz="2000" u="sng" dirty="0">
                <a:solidFill>
                  <a:prstClr val="black"/>
                </a:solidFill>
                <a:latin typeface="Arial" pitchFamily="34" charset="0"/>
                <a:cs typeface="PT Bold Heading" pitchFamily="2" charset="-78"/>
              </a:rPr>
              <a:t>750000+150000</a:t>
            </a:r>
            <a:r>
              <a:rPr lang="ar-SA" sz="2000" dirty="0">
                <a:solidFill>
                  <a:prstClr val="black"/>
                </a:solidFill>
                <a:latin typeface="Arial" pitchFamily="34" charset="0"/>
                <a:cs typeface="PT Bold Heading" pitchFamily="2" charset="-78"/>
              </a:rPr>
              <a:t> </a:t>
            </a:r>
            <a:r>
              <a:rPr lang="ar-SA" sz="2000" b="1" dirty="0">
                <a:solidFill>
                  <a:prstClr val="black"/>
                </a:solidFill>
                <a:latin typeface="Arial" pitchFamily="34" charset="0"/>
                <a:cs typeface="Arial" panose="020B0604020202020204" pitchFamily="34" charset="0"/>
              </a:rPr>
              <a:t>=</a:t>
            </a:r>
            <a:r>
              <a:rPr lang="ar-SA" sz="2000" dirty="0">
                <a:solidFill>
                  <a:prstClr val="black"/>
                </a:solidFill>
                <a:latin typeface="Arial" pitchFamily="34" charset="0"/>
                <a:cs typeface="PT Bold Heading" pitchFamily="2" charset="-78"/>
              </a:rPr>
              <a:t>  90000 ريال</a:t>
            </a:r>
          </a:p>
          <a:p>
            <a:pPr marL="0" lvl="0" indent="0" algn="just" eaLnBrk="0" fontAlgn="base" hangingPunct="0">
              <a:lnSpc>
                <a:spcPct val="100000"/>
              </a:lnSpc>
              <a:spcBef>
                <a:spcPts val="700"/>
              </a:spcBef>
              <a:spcAft>
                <a:spcPct val="0"/>
              </a:spcAft>
              <a:buClr>
                <a:srgbClr val="C0504D"/>
              </a:buClr>
              <a:buSzPct val="60000"/>
              <a:buNone/>
              <a:defRPr/>
            </a:pPr>
            <a:r>
              <a:rPr lang="ar-SA" sz="2000" dirty="0">
                <a:solidFill>
                  <a:prstClr val="black"/>
                </a:solidFill>
                <a:latin typeface="Arial" pitchFamily="34" charset="0"/>
                <a:cs typeface="PT Bold Heading" pitchFamily="2" charset="-78"/>
              </a:rPr>
              <a:t>                                                    10</a:t>
            </a:r>
          </a:p>
          <a:p>
            <a:pPr marL="319088" lvl="0" indent="-319088" algn="just" eaLnBrk="0" fontAlgn="base" hangingPunct="0">
              <a:lnSpc>
                <a:spcPct val="100000"/>
              </a:lnSpc>
              <a:spcBef>
                <a:spcPts val="700"/>
              </a:spcBef>
              <a:spcAft>
                <a:spcPct val="0"/>
              </a:spcAft>
              <a:buClr>
                <a:srgbClr val="C0504D"/>
              </a:buClr>
              <a:buSzPct val="60000"/>
              <a:buFont typeface="Wingdings" panose="05000000000000000000" pitchFamily="2" charset="2"/>
              <a:buChar char="v"/>
              <a:defRPr/>
            </a:pPr>
            <a:r>
              <a:rPr lang="ar-SA" sz="2000" b="1" u="sng" dirty="0">
                <a:solidFill>
                  <a:srgbClr val="FF0000"/>
                </a:solidFill>
                <a:latin typeface="Arial" pitchFamily="34" charset="0"/>
                <a:cs typeface="Arial" panose="020B0604020202020204" pitchFamily="34" charset="0"/>
              </a:rPr>
              <a:t>الخطوة الثانية </a:t>
            </a:r>
            <a:r>
              <a:rPr lang="ar-SA" sz="2000" b="1" dirty="0">
                <a:solidFill>
                  <a:srgbClr val="FF0000"/>
                </a:solidFill>
                <a:latin typeface="Arial" pitchFamily="34" charset="0"/>
                <a:cs typeface="Arial" panose="020B0604020202020204" pitchFamily="34" charset="0"/>
              </a:rPr>
              <a:t>نقوم بتحديد الربح لأنه معطى كنسبة</a:t>
            </a:r>
          </a:p>
          <a:p>
            <a:pPr marL="0" lvl="0" indent="0" algn="just" eaLnBrk="0" fontAlgn="base" hangingPunct="0">
              <a:lnSpc>
                <a:spcPct val="100000"/>
              </a:lnSpc>
              <a:spcBef>
                <a:spcPts val="700"/>
              </a:spcBef>
              <a:spcAft>
                <a:spcPct val="0"/>
              </a:spcAft>
              <a:buClr>
                <a:srgbClr val="C0504D"/>
              </a:buClr>
              <a:buSzPct val="60000"/>
              <a:buNone/>
              <a:defRPr/>
            </a:pPr>
            <a:r>
              <a:rPr lang="ar-SA" sz="2000" b="1" dirty="0">
                <a:solidFill>
                  <a:prstClr val="black"/>
                </a:solidFill>
                <a:latin typeface="Arial" pitchFamily="34" charset="0"/>
                <a:cs typeface="Arial" panose="020B0604020202020204" pitchFamily="34" charset="0"/>
              </a:rPr>
              <a:t>		الربح= 90000 *10% =9000 ريال</a:t>
            </a:r>
          </a:p>
          <a:p>
            <a:pPr marL="319088" lvl="0" indent="-319088" eaLnBrk="0" fontAlgn="base" hangingPunct="0">
              <a:lnSpc>
                <a:spcPct val="100000"/>
              </a:lnSpc>
              <a:spcBef>
                <a:spcPts val="700"/>
              </a:spcBef>
              <a:spcAft>
                <a:spcPct val="0"/>
              </a:spcAft>
              <a:buClr>
                <a:srgbClr val="C0504D"/>
              </a:buClr>
              <a:buSzPct val="60000"/>
              <a:buFont typeface="Wingdings" panose="05000000000000000000" pitchFamily="2" charset="2"/>
              <a:buChar char="v"/>
              <a:defRPr/>
            </a:pPr>
            <a:r>
              <a:rPr lang="ar-SA" sz="2000" b="1" u="sng" dirty="0">
                <a:solidFill>
                  <a:srgbClr val="FF0000"/>
                </a:solidFill>
                <a:latin typeface="Arial" pitchFamily="34" charset="0"/>
                <a:cs typeface="Arial" panose="020B0604020202020204" pitchFamily="34" charset="0"/>
              </a:rPr>
              <a:t>الخطوة الثالثة </a:t>
            </a:r>
            <a:r>
              <a:rPr lang="ar-SA" sz="2000" b="1" dirty="0">
                <a:solidFill>
                  <a:srgbClr val="FF0000"/>
                </a:solidFill>
                <a:latin typeface="Arial" pitchFamily="34" charset="0"/>
                <a:cs typeface="Arial" panose="020B0604020202020204" pitchFamily="34" charset="0"/>
              </a:rPr>
              <a:t>اخيرا نقوم بتحديد سعر البيع</a:t>
            </a:r>
          </a:p>
          <a:p>
            <a:pPr marL="0" lvl="0" indent="0" eaLnBrk="0" fontAlgn="base" hangingPunct="0">
              <a:lnSpc>
                <a:spcPct val="100000"/>
              </a:lnSpc>
              <a:spcBef>
                <a:spcPts val="700"/>
              </a:spcBef>
              <a:spcAft>
                <a:spcPct val="0"/>
              </a:spcAft>
              <a:buClr>
                <a:srgbClr val="C0504D"/>
              </a:buClr>
              <a:buSzPct val="60000"/>
              <a:buNone/>
              <a:defRPr/>
            </a:pPr>
            <a:r>
              <a:rPr lang="ar-SA" sz="2000" b="1" dirty="0">
                <a:solidFill>
                  <a:prstClr val="black"/>
                </a:solidFill>
                <a:latin typeface="Arial" pitchFamily="34" charset="0"/>
                <a:cs typeface="Arial" panose="020B0604020202020204" pitchFamily="34" charset="0"/>
              </a:rPr>
              <a:t> 		سعر البيع= 90,000+ 9000= 99000</a:t>
            </a:r>
            <a:r>
              <a:rPr lang="ar-SA" sz="2000" b="1" dirty="0">
                <a:solidFill>
                  <a:srgbClr val="FF0000"/>
                </a:solidFill>
                <a:latin typeface="Arial" pitchFamily="34" charset="0"/>
                <a:cs typeface="Arial" panose="020B0604020202020204" pitchFamily="34" charset="0"/>
              </a:rPr>
              <a:t> </a:t>
            </a:r>
            <a:endParaRPr lang="ar-SA" sz="2000" dirty="0">
              <a:solidFill>
                <a:prstClr val="black"/>
              </a:solidFill>
              <a:latin typeface="Tw Cen MT"/>
              <a:cs typeface="Arial" panose="020B0604020202020204" pitchFamily="34" charset="0"/>
            </a:endParaRPr>
          </a:p>
          <a:p>
            <a:endParaRPr lang="ar-SA" dirty="0"/>
          </a:p>
        </p:txBody>
      </p:sp>
    </p:spTree>
    <p:extLst>
      <p:ext uri="{BB962C8B-B14F-4D97-AF65-F5344CB8AC3E}">
        <p14:creationId xmlns:p14="http://schemas.microsoft.com/office/powerpoint/2010/main" val="279142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5- طريقة التسعير على أساس نقطة التعادل</a:t>
            </a:r>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flipH="1">
                <a:off x="836612" y="1772816"/>
                <a:ext cx="9829799" cy="4403849"/>
              </a:xfrm>
            </p:spPr>
            <p:txBody>
              <a:bodyPr/>
              <a:lstStyle/>
              <a:p>
                <a:r>
                  <a:rPr lang="ar-SA" b="1" dirty="0">
                    <a:solidFill>
                      <a:srgbClr val="FF0000"/>
                    </a:solidFill>
                    <a:latin typeface="Simplified Arabic" panose="02020603050405020304" pitchFamily="18" charset="-78"/>
                    <a:cs typeface="Simplified Arabic" panose="02020603050405020304" pitchFamily="18" charset="-78"/>
                  </a:rPr>
                  <a:t>فلسفتها: </a:t>
                </a:r>
                <a:r>
                  <a:rPr lang="ar-SA" dirty="0">
                    <a:latin typeface="Simplified Arabic" panose="02020603050405020304" pitchFamily="18" charset="-78"/>
                    <a:cs typeface="Simplified Arabic" panose="02020603050405020304" pitchFamily="18" charset="-78"/>
                  </a:rPr>
                  <a:t>المساهمة في تحديد عدد الوحدات التي تكون عندها الشركة قد غطت تكاليفها بالكامل ولم تحقق أي ربح بعد.</a:t>
                </a:r>
              </a:p>
              <a:p>
                <a:r>
                  <a:rPr lang="ar-SA" b="1" dirty="0">
                    <a:solidFill>
                      <a:srgbClr val="FF0000"/>
                    </a:solidFill>
                    <a:latin typeface="Simplified Arabic" panose="02020603050405020304" pitchFamily="18" charset="-78"/>
                    <a:cs typeface="Simplified Arabic" panose="02020603050405020304" pitchFamily="18" charset="-78"/>
                  </a:rPr>
                  <a:t>عند نقطة التعادل </a:t>
                </a:r>
                <a:r>
                  <a:rPr lang="ar-SA" dirty="0">
                    <a:latin typeface="Simplified Arabic" panose="02020603050405020304" pitchFamily="18" charset="-78"/>
                    <a:cs typeface="Simplified Arabic" panose="02020603050405020304" pitchFamily="18" charset="-78"/>
                  </a:rPr>
                  <a:t>لا تحقق الشركة أي ربح او خسارة حيث يتساوى الايراد الكلي مع التكلفة الكلية</a:t>
                </a:r>
              </a:p>
              <a:p>
                <a:r>
                  <a:rPr lang="ar-SA" b="1" dirty="0">
                    <a:solidFill>
                      <a:srgbClr val="FF0000"/>
                    </a:solidFill>
                    <a:latin typeface="Simplified Arabic" panose="02020603050405020304" pitchFamily="18" charset="-78"/>
                    <a:cs typeface="Simplified Arabic" panose="02020603050405020304" pitchFamily="18" charset="-78"/>
                  </a:rPr>
                  <a:t>حساب نقطة التعادل</a:t>
                </a:r>
              </a:p>
              <a:p>
                <a:pPr marL="0" indent="0">
                  <a:buNone/>
                </a:pPr>
                <a:r>
                  <a:rPr lang="ar-SA" dirty="0">
                    <a:latin typeface="Simplified Arabic" panose="02020603050405020304" pitchFamily="18" charset="-78"/>
                    <a:cs typeface="Simplified Arabic" panose="02020603050405020304" pitchFamily="18" charset="-78"/>
                  </a:rPr>
                  <a:t>                نقطة التعادل = </a:t>
                </a:r>
                <a14:m>
                  <m:oMath xmlns:m="http://schemas.openxmlformats.org/officeDocument/2006/math">
                    <m:f>
                      <m:fPr>
                        <m:ctrlPr>
                          <a:rPr lang="ar-SA" i="1" smtClean="0">
                            <a:latin typeface="Cambria Math" panose="02040503050406030204" pitchFamily="18" charset="0"/>
                          </a:rPr>
                        </m:ctrlPr>
                      </m:fPr>
                      <m:num>
                        <m:r>
                          <a:rPr lang="ar-SA" b="0" i="1" smtClean="0">
                            <a:latin typeface="Cambria Math" panose="02040503050406030204" pitchFamily="18" charset="0"/>
                          </a:rPr>
                          <m:t>الثابتة</m:t>
                        </m:r>
                        <m:r>
                          <a:rPr lang="ar-SA" b="0" i="1" smtClean="0">
                            <a:latin typeface="Cambria Math" panose="02040503050406030204" pitchFamily="18" charset="0"/>
                          </a:rPr>
                          <m:t> </m:t>
                        </m:r>
                        <m:r>
                          <a:rPr lang="ar-SA" b="0" i="1" smtClean="0">
                            <a:latin typeface="Cambria Math" panose="02040503050406030204" pitchFamily="18" charset="0"/>
                          </a:rPr>
                          <m:t>التكاليف</m:t>
                        </m:r>
                      </m:num>
                      <m:den>
                        <m:r>
                          <a:rPr lang="ar-SA" b="0" i="1" smtClean="0">
                            <a:solidFill>
                              <a:srgbClr val="FF0000"/>
                            </a:solidFill>
                            <a:latin typeface="Cambria Math" panose="02040503050406030204" pitchFamily="18" charset="0"/>
                          </a:rPr>
                          <m:t>الواحدة</m:t>
                        </m:r>
                        <m:r>
                          <a:rPr lang="ar-SA" b="0" i="1" smtClean="0">
                            <a:solidFill>
                              <a:srgbClr val="FF0000"/>
                            </a:solidFill>
                            <a:latin typeface="Cambria Math" panose="02040503050406030204" pitchFamily="18" charset="0"/>
                          </a:rPr>
                          <m:t> </m:t>
                        </m:r>
                        <m:r>
                          <a:rPr lang="ar-SA" b="0" i="1" smtClean="0">
                            <a:solidFill>
                              <a:srgbClr val="FF0000"/>
                            </a:solidFill>
                            <a:latin typeface="Cambria Math" panose="02040503050406030204" pitchFamily="18" charset="0"/>
                          </a:rPr>
                          <m:t>للوحدة</m:t>
                        </m:r>
                        <m:r>
                          <a:rPr lang="ar-SA" b="0" i="1" smtClean="0">
                            <a:solidFill>
                              <a:srgbClr val="FF0000"/>
                            </a:solidFill>
                            <a:latin typeface="Cambria Math" panose="02040503050406030204" pitchFamily="18" charset="0"/>
                          </a:rPr>
                          <m:t> </m:t>
                        </m:r>
                        <m:r>
                          <a:rPr lang="ar-SA" b="0" i="1" smtClean="0">
                            <a:solidFill>
                              <a:srgbClr val="FF0000"/>
                            </a:solidFill>
                            <a:latin typeface="Cambria Math" panose="02040503050406030204" pitchFamily="18" charset="0"/>
                          </a:rPr>
                          <m:t>المساهمة</m:t>
                        </m:r>
                        <m:r>
                          <a:rPr lang="ar-SA" b="0" i="1" smtClean="0">
                            <a:solidFill>
                              <a:srgbClr val="FF0000"/>
                            </a:solidFill>
                            <a:latin typeface="Cambria Math" panose="02040503050406030204" pitchFamily="18" charset="0"/>
                          </a:rPr>
                          <m:t> </m:t>
                        </m:r>
                        <m:r>
                          <a:rPr lang="ar-SA" b="0" i="1" smtClean="0">
                            <a:solidFill>
                              <a:srgbClr val="FF0000"/>
                            </a:solidFill>
                            <a:latin typeface="Cambria Math" panose="02040503050406030204" pitchFamily="18" charset="0"/>
                          </a:rPr>
                          <m:t>عائد</m:t>
                        </m:r>
                      </m:den>
                    </m:f>
                  </m:oMath>
                </a14:m>
                <a:r>
                  <a:rPr lang="ar-SA" dirty="0">
                    <a:latin typeface="Simplified Arabic" panose="02020603050405020304" pitchFamily="18" charset="-78"/>
                    <a:cs typeface="Simplified Arabic" panose="02020603050405020304" pitchFamily="18" charset="-78"/>
                  </a:rPr>
                  <a:t> </a:t>
                </a:r>
              </a:p>
              <a:p>
                <a:pPr marL="0" indent="0">
                  <a:buNone/>
                </a:pPr>
                <a:endParaRPr lang="ar-SA" dirty="0">
                  <a:solidFill>
                    <a:srgbClr val="FF0000"/>
                  </a:solidFill>
                  <a:latin typeface="Simplified Arabic" panose="02020603050405020304" pitchFamily="18" charset="-78"/>
                  <a:cs typeface="Simplified Arabic" panose="02020603050405020304" pitchFamily="18" charset="-78"/>
                </a:endParaRPr>
              </a:p>
              <a:p>
                <a:pPr marL="0" indent="0">
                  <a:buNone/>
                </a:pPr>
                <a:r>
                  <a:rPr lang="ar-SA" dirty="0">
                    <a:solidFill>
                      <a:srgbClr val="FF0000"/>
                    </a:solidFill>
                    <a:latin typeface="Simplified Arabic" panose="02020603050405020304" pitchFamily="18" charset="-78"/>
                    <a:cs typeface="Simplified Arabic" panose="02020603050405020304" pitchFamily="18" charset="-78"/>
                  </a:rPr>
                  <a:t>عائد المساهمة للوحدة الواحدة = </a:t>
                </a:r>
                <a:r>
                  <a:rPr lang="ar-SA" dirty="0">
                    <a:latin typeface="Simplified Arabic" panose="02020603050405020304" pitchFamily="18" charset="-78"/>
                    <a:cs typeface="Simplified Arabic" panose="02020603050405020304" pitchFamily="18" charset="-78"/>
                  </a:rPr>
                  <a:t>سعر بيع الوحدة – التكاليف المتغيرة للوحدة</a:t>
                </a:r>
                <a:endParaRPr lang="ar-SA" dirty="0">
                  <a:solidFill>
                    <a:srgbClr val="FF0000"/>
                  </a:solidFill>
                  <a:latin typeface="Simplified Arabic" panose="02020603050405020304" pitchFamily="18" charset="-78"/>
                  <a:cs typeface="Simplified Arabic" panose="02020603050405020304" pitchFamily="18" charset="-78"/>
                </a:endParaRPr>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flipH="1">
                <a:off x="836612" y="1772816"/>
                <a:ext cx="9829799" cy="4403849"/>
              </a:xfrm>
              <a:blipFill>
                <a:blip r:embed="rId2"/>
                <a:stretch>
                  <a:fillRect l="-1054" t="-1801" r="-930"/>
                </a:stretch>
              </a:blipFill>
            </p:spPr>
            <p:txBody>
              <a:bodyPr/>
              <a:lstStyle/>
              <a:p>
                <a:r>
                  <a:rPr lang="ar-SA">
                    <a:noFill/>
                  </a:rPr>
                  <a:t> </a:t>
                </a:r>
              </a:p>
            </p:txBody>
          </p:sp>
        </mc:Fallback>
      </mc:AlternateContent>
    </p:spTree>
    <p:extLst>
      <p:ext uri="{BB962C8B-B14F-4D97-AF65-F5344CB8AC3E}">
        <p14:creationId xmlns:p14="http://schemas.microsoft.com/office/powerpoint/2010/main" val="56668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مثال تطبيقي -1-</a:t>
            </a:r>
          </a:p>
        </p:txBody>
      </p:sp>
      <p:sp>
        <p:nvSpPr>
          <p:cNvPr id="3" name="عنصر نائب للمحتوى 2"/>
          <p:cNvSpPr>
            <a:spLocks noGrp="1"/>
          </p:cNvSpPr>
          <p:nvPr>
            <p:ph idx="1"/>
          </p:nvPr>
        </p:nvSpPr>
        <p:spPr>
          <a:xfrm flipH="1">
            <a:off x="836611" y="1772816"/>
            <a:ext cx="9829799" cy="4824536"/>
          </a:xfrm>
        </p:spPr>
        <p:txBody>
          <a:bodyPr>
            <a:normAutofit/>
          </a:bodyPr>
          <a:lstStyle/>
          <a:p>
            <a:pPr marL="0" lvl="1" indent="0">
              <a:spcBef>
                <a:spcPts val="700"/>
              </a:spcBef>
              <a:buClr>
                <a:schemeClr val="accent2"/>
              </a:buClr>
              <a:buSzPct val="60000"/>
              <a:buFont typeface="Wingdings 2" panose="05020102010507070707" pitchFamily="18" charset="2"/>
              <a:buNone/>
            </a:pPr>
            <a:r>
              <a:rPr lang="ar-SA" altLang="en-US" dirty="0">
                <a:solidFill>
                  <a:srgbClr val="FF0000"/>
                </a:solidFill>
                <a:latin typeface="Times New Roman" panose="02020603050405020304" pitchFamily="18" charset="0"/>
                <a:cs typeface="Times New Roman" panose="02020603050405020304" pitchFamily="18" charset="0"/>
              </a:rPr>
              <a:t>مصنع السبيل لإنتاج المدافئ الكهربائية يود القيام بتحديد حجم المبيعات الشهري الذي يحقق له نقطة التعادل. على افتراض أن التكلفة المتغيرة للوحدة الواحدة هو 50 ريال، ويتم بيعها بـ 75 ريال، إذا علمت أن المصنع </a:t>
            </a:r>
            <a:r>
              <a:rPr lang="ar-SA" altLang="en-US" dirty="0" err="1">
                <a:solidFill>
                  <a:srgbClr val="FF0000"/>
                </a:solidFill>
                <a:latin typeface="Times New Roman" panose="02020603050405020304" pitchFamily="18" charset="0"/>
                <a:cs typeface="Times New Roman" panose="02020603050405020304" pitchFamily="18" charset="0"/>
              </a:rPr>
              <a:t>يق</a:t>
            </a:r>
            <a:r>
              <a:rPr lang="ar-JO" altLang="en-US" dirty="0">
                <a:solidFill>
                  <a:srgbClr val="FF0000"/>
                </a:solidFill>
                <a:latin typeface="Times New Roman" panose="02020603050405020304" pitchFamily="18" charset="0"/>
                <a:cs typeface="Times New Roman" panose="02020603050405020304" pitchFamily="18" charset="0"/>
              </a:rPr>
              <a:t>و</a:t>
            </a:r>
            <a:r>
              <a:rPr lang="ar-SA" altLang="en-US" dirty="0">
                <a:solidFill>
                  <a:srgbClr val="FF0000"/>
                </a:solidFill>
                <a:latin typeface="Times New Roman" panose="02020603050405020304" pitchFamily="18" charset="0"/>
                <a:cs typeface="Times New Roman" panose="02020603050405020304" pitchFamily="18" charset="0"/>
              </a:rPr>
              <a:t>م بدفع إيجار شهري قدره 650 ريال، بالإضافة إلى قسط التامين ومصاريف شهرية أخرى قدرها 350 ريال</a:t>
            </a:r>
            <a:r>
              <a:rPr lang="ar-SA" altLang="en-US" dirty="0">
                <a:latin typeface="Times New Roman" panose="02020603050405020304" pitchFamily="18" charset="0"/>
                <a:cs typeface="Times New Roman" panose="02020603050405020304" pitchFamily="18" charset="0"/>
              </a:rPr>
              <a:t>.</a:t>
            </a:r>
          </a:p>
          <a:p>
            <a:pPr marL="0" indent="0">
              <a:buFont typeface="Wingdings" panose="05000000000000000000" pitchFamily="2" charset="2"/>
              <a:buNone/>
            </a:pPr>
            <a:r>
              <a:rPr lang="ar-SA" sz="2000" b="1" dirty="0">
                <a:solidFill>
                  <a:srgbClr val="00B050"/>
                </a:solidFill>
              </a:rPr>
              <a:t>الحل</a:t>
            </a:r>
            <a:r>
              <a:rPr lang="ar-SA" sz="2000" dirty="0"/>
              <a:t>:</a:t>
            </a:r>
          </a:p>
          <a:p>
            <a:pPr marL="0" indent="0">
              <a:buFont typeface="Wingdings" panose="05000000000000000000" pitchFamily="2" charset="2"/>
              <a:buNone/>
            </a:pPr>
            <a:r>
              <a:rPr lang="ar-SA" altLang="en-US" b="1" dirty="0">
                <a:solidFill>
                  <a:srgbClr val="00B050"/>
                </a:solidFill>
                <a:latin typeface="Times New Roman" panose="02020603050405020304" pitchFamily="18" charset="0"/>
                <a:cs typeface="Times New Roman" panose="02020603050405020304" pitchFamily="18" charset="0"/>
              </a:rPr>
              <a:t>التكاليف الثابتة = قسط الإيجار الشهري + قسط التأمين والمصاريف الأخرى </a:t>
            </a:r>
            <a:r>
              <a:rPr lang="ar-SA" altLang="en-US" dirty="0">
                <a:solidFill>
                  <a:schemeClr val="tx2"/>
                </a:solidFill>
                <a:latin typeface="Times New Roman" panose="02020603050405020304" pitchFamily="18" charset="0"/>
                <a:cs typeface="Times New Roman" panose="02020603050405020304" pitchFamily="18" charset="0"/>
              </a:rPr>
              <a:t>=</a:t>
            </a:r>
          </a:p>
          <a:p>
            <a:pPr marL="0" indent="0">
              <a:buFont typeface="Wingdings" panose="05000000000000000000" pitchFamily="2" charset="2"/>
              <a:buNone/>
            </a:pPr>
            <a:r>
              <a:rPr lang="ar-SA" altLang="en-US" dirty="0">
                <a:solidFill>
                  <a:schemeClr val="tx2"/>
                </a:solidFill>
                <a:latin typeface="Times New Roman" panose="02020603050405020304" pitchFamily="18" charset="0"/>
                <a:cs typeface="Times New Roman" panose="02020603050405020304" pitchFamily="18" charset="0"/>
              </a:rPr>
              <a:t>650 + 350 = 1000 ريالا شهرياً</a:t>
            </a:r>
            <a:r>
              <a:rPr lang="ar-JO" altLang="en-US" dirty="0">
                <a:solidFill>
                  <a:schemeClr val="tx2"/>
                </a:solidFill>
                <a:latin typeface="Times New Roman" panose="02020603050405020304" pitchFamily="18" charset="0"/>
                <a:cs typeface="Times New Roman" panose="02020603050405020304" pitchFamily="18" charset="0"/>
              </a:rPr>
              <a:t>.</a:t>
            </a:r>
            <a:endParaRPr lang="ar-SA" altLang="en-US" dirty="0">
              <a:solidFill>
                <a:schemeClr val="tx2"/>
              </a:solidFill>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r>
              <a:rPr lang="ar-SA" altLang="en-US" b="1" dirty="0">
                <a:solidFill>
                  <a:schemeClr val="tx2"/>
                </a:solidFill>
                <a:latin typeface="Times New Roman" panose="02020603050405020304" pitchFamily="18" charset="0"/>
                <a:cs typeface="Times New Roman" panose="02020603050405020304" pitchFamily="18" charset="0"/>
              </a:rPr>
              <a:t>عائد المساهمة للوحدة الواحدة </a:t>
            </a:r>
            <a:r>
              <a:rPr lang="ar-SA" altLang="en-US" dirty="0">
                <a:solidFill>
                  <a:schemeClr val="tx2"/>
                </a:solidFill>
                <a:latin typeface="Times New Roman" panose="02020603050405020304" pitchFamily="18" charset="0"/>
                <a:cs typeface="Times New Roman" panose="02020603050405020304" pitchFamily="18" charset="0"/>
              </a:rPr>
              <a:t>= 75 – 50 = 25 ريال</a:t>
            </a:r>
            <a:r>
              <a:rPr lang="ar-JO" altLang="en-US" dirty="0">
                <a:solidFill>
                  <a:schemeClr val="tx2"/>
                </a:solidFill>
                <a:latin typeface="Times New Roman" panose="02020603050405020304" pitchFamily="18" charset="0"/>
                <a:cs typeface="Times New Roman" panose="02020603050405020304" pitchFamily="18" charset="0"/>
              </a:rPr>
              <a:t>ا.</a:t>
            </a:r>
            <a:endParaRPr lang="ar-SA" altLang="en-US" dirty="0">
              <a:solidFill>
                <a:schemeClr val="tx2"/>
              </a:solidFill>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r>
              <a:rPr lang="ar-SA" altLang="en-US" b="1" dirty="0">
                <a:solidFill>
                  <a:schemeClr val="tx2"/>
                </a:solidFill>
                <a:latin typeface="Times New Roman" panose="02020603050405020304" pitchFamily="18" charset="0"/>
                <a:cs typeface="Times New Roman" panose="02020603050405020304" pitchFamily="18" charset="0"/>
              </a:rPr>
              <a:t>نقطة التعادل </a:t>
            </a:r>
            <a:r>
              <a:rPr lang="ar-SA" altLang="en-US" dirty="0">
                <a:solidFill>
                  <a:schemeClr val="tx2"/>
                </a:solidFill>
                <a:latin typeface="Times New Roman" panose="02020603050405020304" pitchFamily="18" charset="0"/>
                <a:cs typeface="Times New Roman" panose="02020603050405020304" pitchFamily="18" charset="0"/>
              </a:rPr>
              <a:t>= 1000 ÷ 25 = 40 وحدة </a:t>
            </a:r>
            <a:r>
              <a:rPr lang="en-US" altLang="en-US"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a:t>
            </a:r>
            <a:r>
              <a:rPr lang="ar-SA" altLang="en-US"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p>
          <a:p>
            <a:pPr marL="0" indent="0">
              <a:buFont typeface="Wingdings" panose="05000000000000000000" pitchFamily="2" charset="2"/>
              <a:buNone/>
            </a:pPr>
            <a:r>
              <a:rPr lang="ar-SA" altLang="en-US"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بيع عدد أكبر من 40 وحدة يحقق الربح، وبيع عدد أقل يؤدي للخسارة</a:t>
            </a:r>
            <a:r>
              <a:rPr lang="ar-JO" altLang="en-US"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a:t>
            </a:r>
            <a:endParaRPr lang="ar-SA" altLang="en-US" b="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endParaRPr>
          </a:p>
          <a:p>
            <a:pPr marL="0" indent="0">
              <a:buFont typeface="Wingdings" panose="05000000000000000000" pitchFamily="2" charset="2"/>
              <a:buNone/>
            </a:pPr>
            <a:r>
              <a:rPr lang="ar-SA" altLang="en-US" b="1" dirty="0">
                <a:solidFill>
                  <a:srgbClr val="FF0000"/>
                </a:solidFill>
                <a:cs typeface="Times New Roman" panose="02020603050405020304" pitchFamily="18" charset="0"/>
              </a:rPr>
              <a:t>ماذا سيكون عليه الحال إن كان سعر بيع الوحدة الواحدة 70 ريالاً؟</a:t>
            </a:r>
          </a:p>
        </p:txBody>
      </p:sp>
    </p:spTree>
    <p:extLst>
      <p:ext uri="{BB962C8B-B14F-4D97-AF65-F5344CB8AC3E}">
        <p14:creationId xmlns:p14="http://schemas.microsoft.com/office/powerpoint/2010/main" val="3876144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مثال تطبيقي -2-</a:t>
            </a:r>
          </a:p>
        </p:txBody>
      </p:sp>
      <p:sp>
        <p:nvSpPr>
          <p:cNvPr id="3" name="عنصر نائب للمحتوى 2"/>
          <p:cNvSpPr>
            <a:spLocks noGrp="1"/>
          </p:cNvSpPr>
          <p:nvPr>
            <p:ph idx="1"/>
          </p:nvPr>
        </p:nvSpPr>
        <p:spPr/>
        <p:txBody>
          <a:bodyPr/>
          <a:lstStyle/>
          <a:p>
            <a:pPr marL="319088" lvl="0" indent="-319088" eaLnBrk="0" fontAlgn="base" hangingPunct="0">
              <a:lnSpc>
                <a:spcPct val="100000"/>
              </a:lnSpc>
              <a:spcBef>
                <a:spcPts val="700"/>
              </a:spcBef>
              <a:spcAft>
                <a:spcPct val="0"/>
              </a:spcAft>
              <a:buClr>
                <a:srgbClr val="C0504D"/>
              </a:buClr>
              <a:buSzPct val="60000"/>
              <a:buFont typeface="Wingdings" panose="05000000000000000000" pitchFamily="2" charset="2"/>
              <a:buChar char=""/>
            </a:pPr>
            <a:r>
              <a:rPr lang="ar-SA" sz="2900" b="1" dirty="0">
                <a:solidFill>
                  <a:srgbClr val="FF0000"/>
                </a:solidFill>
                <a:latin typeface="Tw Cen MT"/>
                <a:cs typeface="Arial" panose="020B0604020202020204" pitchFamily="34" charset="0"/>
              </a:rPr>
              <a:t>بفرض أن التكلفة الثابتة بلغت 40,000 ريال ، وأن سعر بيع الوحدة من المنتج 28 ريال، وأن التكلفة المتغيرة للوحدة بلغت 8 ريالات فما هو حجم التعادل؟</a:t>
            </a:r>
          </a:p>
          <a:p>
            <a:pPr marL="319088" lvl="0" indent="-319088" eaLnBrk="0" fontAlgn="base" hangingPunct="0">
              <a:lnSpc>
                <a:spcPct val="100000"/>
              </a:lnSpc>
              <a:spcBef>
                <a:spcPts val="700"/>
              </a:spcBef>
              <a:spcAft>
                <a:spcPct val="0"/>
              </a:spcAft>
              <a:buClr>
                <a:srgbClr val="C0504D"/>
              </a:buClr>
              <a:buSzPct val="60000"/>
              <a:buFont typeface="Wingdings" panose="05000000000000000000" pitchFamily="2" charset="2"/>
              <a:buChar char=""/>
            </a:pPr>
            <a:endParaRPr lang="ar-SA" sz="2900" dirty="0">
              <a:solidFill>
                <a:prstClr val="black"/>
              </a:solidFill>
              <a:latin typeface="Tw Cen MT"/>
              <a:cs typeface="Arial" panose="020B0604020202020204" pitchFamily="34" charset="0"/>
            </a:endParaRPr>
          </a:p>
          <a:p>
            <a:pPr marL="319088" lvl="0" indent="-319088" eaLnBrk="0" fontAlgn="base" hangingPunct="0">
              <a:lnSpc>
                <a:spcPct val="100000"/>
              </a:lnSpc>
              <a:spcBef>
                <a:spcPts val="700"/>
              </a:spcBef>
              <a:spcAft>
                <a:spcPct val="0"/>
              </a:spcAft>
              <a:buClr>
                <a:srgbClr val="C0504D"/>
              </a:buClr>
              <a:buSzPct val="60000"/>
              <a:buFont typeface="Wingdings" panose="05000000000000000000" pitchFamily="2" charset="2"/>
              <a:buChar char=""/>
            </a:pPr>
            <a:r>
              <a:rPr lang="ar-SA" sz="2900" dirty="0">
                <a:solidFill>
                  <a:prstClr val="black"/>
                </a:solidFill>
                <a:latin typeface="Tw Cen MT"/>
                <a:cs typeface="Arial" panose="020B0604020202020204" pitchFamily="34" charset="0"/>
              </a:rPr>
              <a:t>الحل: حجم  التعادل = </a:t>
            </a:r>
            <a:r>
              <a:rPr lang="ar-SA" sz="2900" u="sng" dirty="0">
                <a:solidFill>
                  <a:prstClr val="black"/>
                </a:solidFill>
                <a:latin typeface="Tw Cen MT"/>
                <a:cs typeface="Arial" panose="020B0604020202020204" pitchFamily="34" charset="0"/>
              </a:rPr>
              <a:t>40000</a:t>
            </a:r>
          </a:p>
          <a:p>
            <a:pPr marL="319088" lvl="0" indent="-319088" eaLnBrk="0" fontAlgn="base" hangingPunct="0">
              <a:lnSpc>
                <a:spcPct val="100000"/>
              </a:lnSpc>
              <a:spcBef>
                <a:spcPts val="700"/>
              </a:spcBef>
              <a:spcAft>
                <a:spcPct val="0"/>
              </a:spcAft>
              <a:buClr>
                <a:srgbClr val="C0504D"/>
              </a:buClr>
              <a:buSzPct val="60000"/>
              <a:buNone/>
            </a:pPr>
            <a:r>
              <a:rPr lang="ar-SA" sz="2900" dirty="0">
                <a:solidFill>
                  <a:prstClr val="black"/>
                </a:solidFill>
                <a:latin typeface="Tw Cen MT"/>
                <a:cs typeface="Arial" panose="020B0604020202020204" pitchFamily="34" charset="0"/>
              </a:rPr>
              <a:t>                              (28-8)</a:t>
            </a:r>
          </a:p>
          <a:p>
            <a:pPr marL="319088" lvl="0" indent="-319088" eaLnBrk="0" fontAlgn="base" hangingPunct="0">
              <a:lnSpc>
                <a:spcPct val="100000"/>
              </a:lnSpc>
              <a:spcBef>
                <a:spcPts val="700"/>
              </a:spcBef>
              <a:spcAft>
                <a:spcPct val="0"/>
              </a:spcAft>
              <a:buClr>
                <a:srgbClr val="C0504D"/>
              </a:buClr>
              <a:buSzPct val="60000"/>
              <a:buNone/>
            </a:pPr>
            <a:r>
              <a:rPr lang="ar-SA" sz="2900" dirty="0">
                <a:solidFill>
                  <a:prstClr val="black"/>
                </a:solidFill>
                <a:latin typeface="Tw Cen MT"/>
                <a:cs typeface="Arial" panose="020B0604020202020204" pitchFamily="34" charset="0"/>
              </a:rPr>
              <a:t>                         </a:t>
            </a:r>
          </a:p>
          <a:p>
            <a:pPr marL="319088" lvl="0" indent="-319088" eaLnBrk="0" fontAlgn="base" hangingPunct="0">
              <a:lnSpc>
                <a:spcPct val="100000"/>
              </a:lnSpc>
              <a:spcBef>
                <a:spcPts val="700"/>
              </a:spcBef>
              <a:spcAft>
                <a:spcPct val="0"/>
              </a:spcAft>
              <a:buClr>
                <a:srgbClr val="C0504D"/>
              </a:buClr>
              <a:buSzPct val="60000"/>
              <a:buNone/>
            </a:pPr>
            <a:r>
              <a:rPr lang="ar-SA" sz="2900" dirty="0">
                <a:solidFill>
                  <a:prstClr val="black"/>
                </a:solidFill>
                <a:latin typeface="Tw Cen MT"/>
                <a:cs typeface="Arial" panose="020B0604020202020204" pitchFamily="34" charset="0"/>
              </a:rPr>
              <a:t>                          = 2000 وحدة</a:t>
            </a:r>
          </a:p>
        </p:txBody>
      </p:sp>
    </p:spTree>
    <p:extLst>
      <p:ext uri="{BB962C8B-B14F-4D97-AF65-F5344CB8AC3E}">
        <p14:creationId xmlns:p14="http://schemas.microsoft.com/office/powerpoint/2010/main" val="307643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تابع</a:t>
            </a:r>
          </a:p>
        </p:txBody>
      </p:sp>
      <p:sp>
        <p:nvSpPr>
          <p:cNvPr id="3" name="عنصر نائب للمحتوى 2"/>
          <p:cNvSpPr>
            <a:spLocks noGrp="1"/>
          </p:cNvSpPr>
          <p:nvPr>
            <p:ph idx="1"/>
          </p:nvPr>
        </p:nvSpPr>
        <p:spPr>
          <a:xfrm flipH="1">
            <a:off x="836612" y="1981200"/>
            <a:ext cx="9829799" cy="4544144"/>
          </a:xfrm>
        </p:spPr>
        <p:txBody>
          <a:bodyPr>
            <a:normAutofit fontScale="92500" lnSpcReduction="10000"/>
          </a:bodyPr>
          <a:lstStyle/>
          <a:p>
            <a:pPr marL="0" lvl="0" indent="0" eaLnBrk="0" fontAlgn="base" hangingPunct="0">
              <a:lnSpc>
                <a:spcPct val="100000"/>
              </a:lnSpc>
              <a:spcBef>
                <a:spcPts val="700"/>
              </a:spcBef>
              <a:spcAft>
                <a:spcPct val="0"/>
              </a:spcAft>
              <a:buClr>
                <a:srgbClr val="C0504D"/>
              </a:buClr>
              <a:buSzPct val="60000"/>
              <a:buNone/>
              <a:defRPr/>
            </a:pPr>
            <a:r>
              <a:rPr lang="ar-SA" b="1" dirty="0">
                <a:solidFill>
                  <a:srgbClr val="FF0000"/>
                </a:solidFill>
                <a:latin typeface="Tw Cen MT"/>
                <a:cs typeface="Arial" panose="020B0604020202020204" pitchFamily="34" charset="0"/>
              </a:rPr>
              <a:t> احسب نقطة التعادل عند:</a:t>
            </a:r>
          </a:p>
          <a:p>
            <a:pPr marL="0" lvl="0" indent="0" eaLnBrk="0" fontAlgn="base" hangingPunct="0">
              <a:lnSpc>
                <a:spcPct val="100000"/>
              </a:lnSpc>
              <a:spcBef>
                <a:spcPts val="700"/>
              </a:spcBef>
              <a:spcAft>
                <a:spcPct val="0"/>
              </a:spcAft>
              <a:buClr>
                <a:srgbClr val="C0504D"/>
              </a:buClr>
              <a:buSzPct val="60000"/>
              <a:buNone/>
              <a:defRPr/>
            </a:pPr>
            <a:r>
              <a:rPr lang="ar-SA" b="1" dirty="0">
                <a:solidFill>
                  <a:srgbClr val="FF0000"/>
                </a:solidFill>
                <a:latin typeface="Tw Cen MT"/>
                <a:cs typeface="Arial" panose="020B0604020202020204" pitchFamily="34" charset="0"/>
              </a:rPr>
              <a:t>أ- سعر البيع 24 ريال للوحدة</a:t>
            </a:r>
          </a:p>
          <a:p>
            <a:pPr marL="0" lvl="0" indent="0" eaLnBrk="0" fontAlgn="base" hangingPunct="0">
              <a:lnSpc>
                <a:spcPct val="100000"/>
              </a:lnSpc>
              <a:spcBef>
                <a:spcPts val="700"/>
              </a:spcBef>
              <a:spcAft>
                <a:spcPct val="0"/>
              </a:spcAft>
              <a:buClr>
                <a:srgbClr val="C0504D"/>
              </a:buClr>
              <a:buSzPct val="60000"/>
              <a:buNone/>
              <a:defRPr/>
            </a:pPr>
            <a:r>
              <a:rPr lang="ar-SA" b="1" dirty="0">
                <a:solidFill>
                  <a:srgbClr val="FF0000"/>
                </a:solidFill>
                <a:latin typeface="Tw Cen MT"/>
                <a:cs typeface="Arial" panose="020B0604020202020204" pitchFamily="34" charset="0"/>
              </a:rPr>
              <a:t>ب- سعر البيع 33 ريال للوحدة</a:t>
            </a:r>
          </a:p>
          <a:p>
            <a:pPr marL="319088" lvl="0" indent="-319088" eaLnBrk="0" fontAlgn="base" hangingPunct="0">
              <a:lnSpc>
                <a:spcPct val="100000"/>
              </a:lnSpc>
              <a:spcBef>
                <a:spcPts val="700"/>
              </a:spcBef>
              <a:spcAft>
                <a:spcPct val="0"/>
              </a:spcAft>
              <a:buClr>
                <a:srgbClr val="C0504D"/>
              </a:buClr>
              <a:buSzPct val="60000"/>
              <a:buFont typeface="Wingdings" panose="05000000000000000000" pitchFamily="2" charset="2"/>
              <a:buChar char=""/>
              <a:defRPr/>
            </a:pPr>
            <a:r>
              <a:rPr lang="ar-SA" b="1" dirty="0">
                <a:solidFill>
                  <a:srgbClr val="00B050"/>
                </a:solidFill>
                <a:latin typeface="Tw Cen MT"/>
                <a:cs typeface="Arial" panose="020B0604020202020204" pitchFamily="34" charset="0"/>
              </a:rPr>
              <a:t>الحل: </a:t>
            </a:r>
          </a:p>
          <a:p>
            <a:pPr marL="0" lvl="0" indent="0" eaLnBrk="0" fontAlgn="base" hangingPunct="0">
              <a:lnSpc>
                <a:spcPct val="100000"/>
              </a:lnSpc>
              <a:spcBef>
                <a:spcPts val="700"/>
              </a:spcBef>
              <a:spcAft>
                <a:spcPct val="0"/>
              </a:spcAft>
              <a:buClr>
                <a:srgbClr val="C0504D"/>
              </a:buClr>
              <a:buSzPct val="60000"/>
              <a:buNone/>
              <a:defRPr/>
            </a:pPr>
            <a:r>
              <a:rPr lang="ar-SA" dirty="0">
                <a:solidFill>
                  <a:srgbClr val="1F497D"/>
                </a:solidFill>
                <a:latin typeface="Tw Cen MT"/>
                <a:cs typeface="Arial" panose="020B0604020202020204" pitchFamily="34" charset="0"/>
              </a:rPr>
              <a:t>أ - حجم  التعادل =   </a:t>
            </a:r>
            <a:r>
              <a:rPr lang="ar-SA" u="sng" dirty="0">
                <a:solidFill>
                  <a:srgbClr val="1F497D"/>
                </a:solidFill>
                <a:latin typeface="Tw Cen MT"/>
                <a:cs typeface="Arial" panose="020B0604020202020204" pitchFamily="34" charset="0"/>
              </a:rPr>
              <a:t>40000</a:t>
            </a:r>
          </a:p>
          <a:p>
            <a:pPr marL="319088" lvl="0" indent="-319088" eaLnBrk="0" fontAlgn="base" hangingPunct="0">
              <a:lnSpc>
                <a:spcPct val="100000"/>
              </a:lnSpc>
              <a:spcBef>
                <a:spcPts val="700"/>
              </a:spcBef>
              <a:spcAft>
                <a:spcPct val="0"/>
              </a:spcAft>
              <a:buClr>
                <a:srgbClr val="C0504D"/>
              </a:buClr>
              <a:buSzPct val="60000"/>
              <a:buNone/>
              <a:defRPr/>
            </a:pPr>
            <a:r>
              <a:rPr lang="ar-SA" dirty="0">
                <a:solidFill>
                  <a:srgbClr val="1F497D"/>
                </a:solidFill>
                <a:latin typeface="Tw Cen MT"/>
                <a:cs typeface="Arial" panose="020B0604020202020204" pitchFamily="34" charset="0"/>
              </a:rPr>
              <a:t>                          (24-8)</a:t>
            </a:r>
          </a:p>
          <a:p>
            <a:pPr marL="319088" lvl="0" indent="-319088" eaLnBrk="0" fontAlgn="base" hangingPunct="0">
              <a:lnSpc>
                <a:spcPct val="100000"/>
              </a:lnSpc>
              <a:spcBef>
                <a:spcPts val="700"/>
              </a:spcBef>
              <a:spcAft>
                <a:spcPct val="0"/>
              </a:spcAft>
              <a:buClr>
                <a:srgbClr val="C0504D"/>
              </a:buClr>
              <a:buSzPct val="60000"/>
              <a:buNone/>
              <a:defRPr/>
            </a:pPr>
            <a:r>
              <a:rPr lang="ar-SA" dirty="0">
                <a:solidFill>
                  <a:srgbClr val="1F497D"/>
                </a:solidFill>
                <a:latin typeface="Tw Cen MT"/>
                <a:cs typeface="Arial" panose="020B0604020202020204" pitchFamily="34" charset="0"/>
              </a:rPr>
              <a:t>           = 2500 وحدة (</a:t>
            </a:r>
            <a:r>
              <a:rPr lang="ar-SA" b="1" dirty="0">
                <a:solidFill>
                  <a:srgbClr val="1F497D"/>
                </a:solidFill>
                <a:latin typeface="Tw Cen MT"/>
                <a:cs typeface="Arial" panose="020B0604020202020204" pitchFamily="34" charset="0"/>
              </a:rPr>
              <a:t>عندما انخفض سعر البيع زادت كمية التعادل</a:t>
            </a:r>
            <a:r>
              <a:rPr lang="ar-SA" dirty="0">
                <a:solidFill>
                  <a:srgbClr val="1F497D"/>
                </a:solidFill>
                <a:latin typeface="Tw Cen MT"/>
                <a:cs typeface="Arial" panose="020B0604020202020204" pitchFamily="34" charset="0"/>
              </a:rPr>
              <a:t>)</a:t>
            </a:r>
          </a:p>
          <a:p>
            <a:pPr marL="319088" lvl="0" indent="-319088" eaLnBrk="0" fontAlgn="base" hangingPunct="0">
              <a:lnSpc>
                <a:spcPct val="100000"/>
              </a:lnSpc>
              <a:spcBef>
                <a:spcPts val="700"/>
              </a:spcBef>
              <a:spcAft>
                <a:spcPct val="0"/>
              </a:spcAft>
              <a:buClr>
                <a:srgbClr val="C0504D"/>
              </a:buClr>
              <a:buSzPct val="60000"/>
              <a:buNone/>
              <a:defRPr/>
            </a:pPr>
            <a:endParaRPr lang="ar-SA" dirty="0">
              <a:solidFill>
                <a:prstClr val="black"/>
              </a:solidFill>
              <a:latin typeface="Tw Cen MT"/>
              <a:cs typeface="Arial" panose="020B0604020202020204" pitchFamily="34" charset="0"/>
            </a:endParaRPr>
          </a:p>
          <a:p>
            <a:pPr marL="0" lvl="0" indent="0" eaLnBrk="0" fontAlgn="base" hangingPunct="0">
              <a:lnSpc>
                <a:spcPct val="100000"/>
              </a:lnSpc>
              <a:spcBef>
                <a:spcPts val="700"/>
              </a:spcBef>
              <a:spcAft>
                <a:spcPct val="0"/>
              </a:spcAft>
              <a:buClr>
                <a:srgbClr val="C0504D"/>
              </a:buClr>
              <a:buSzPct val="60000"/>
              <a:buNone/>
              <a:defRPr/>
            </a:pPr>
            <a:r>
              <a:rPr lang="ar-SA" dirty="0">
                <a:solidFill>
                  <a:prstClr val="black"/>
                </a:solidFill>
                <a:latin typeface="Tw Cen MT"/>
                <a:cs typeface="Arial" panose="020B0604020202020204" pitchFamily="34" charset="0"/>
              </a:rPr>
              <a:t>ب - حجم  التعادل =   </a:t>
            </a:r>
            <a:r>
              <a:rPr lang="ar-SA" u="sng" dirty="0">
                <a:solidFill>
                  <a:prstClr val="black"/>
                </a:solidFill>
                <a:latin typeface="Tw Cen MT"/>
                <a:cs typeface="Arial" panose="020B0604020202020204" pitchFamily="34" charset="0"/>
              </a:rPr>
              <a:t>40000</a:t>
            </a:r>
          </a:p>
          <a:p>
            <a:pPr marL="319088" lvl="0" indent="-319088" eaLnBrk="0" fontAlgn="base" hangingPunct="0">
              <a:lnSpc>
                <a:spcPct val="100000"/>
              </a:lnSpc>
              <a:spcBef>
                <a:spcPts val="700"/>
              </a:spcBef>
              <a:spcAft>
                <a:spcPct val="0"/>
              </a:spcAft>
              <a:buClr>
                <a:srgbClr val="C0504D"/>
              </a:buClr>
              <a:buSzPct val="60000"/>
              <a:buNone/>
              <a:defRPr/>
            </a:pPr>
            <a:r>
              <a:rPr lang="ar-SA" dirty="0">
                <a:solidFill>
                  <a:prstClr val="black"/>
                </a:solidFill>
                <a:latin typeface="Tw Cen MT"/>
                <a:cs typeface="Arial" panose="020B0604020202020204" pitchFamily="34" charset="0"/>
              </a:rPr>
              <a:t>                             (33-8)</a:t>
            </a:r>
          </a:p>
          <a:p>
            <a:pPr marL="319088" lvl="0" indent="-319088" eaLnBrk="0" fontAlgn="base" hangingPunct="0">
              <a:lnSpc>
                <a:spcPct val="100000"/>
              </a:lnSpc>
              <a:spcBef>
                <a:spcPts val="700"/>
              </a:spcBef>
              <a:spcAft>
                <a:spcPct val="0"/>
              </a:spcAft>
              <a:buClr>
                <a:srgbClr val="C0504D"/>
              </a:buClr>
              <a:buSzPct val="60000"/>
              <a:buNone/>
              <a:defRPr/>
            </a:pPr>
            <a:r>
              <a:rPr lang="ar-SA" dirty="0">
                <a:solidFill>
                  <a:prstClr val="black"/>
                </a:solidFill>
                <a:latin typeface="Tw Cen MT"/>
                <a:cs typeface="Arial" panose="020B0604020202020204" pitchFamily="34" charset="0"/>
              </a:rPr>
              <a:t>           = 1600 وحدة (</a:t>
            </a:r>
            <a:r>
              <a:rPr lang="ar-SA" b="1" dirty="0">
                <a:solidFill>
                  <a:prstClr val="black"/>
                </a:solidFill>
                <a:latin typeface="Tw Cen MT"/>
                <a:cs typeface="Arial" panose="020B0604020202020204" pitchFamily="34" charset="0"/>
              </a:rPr>
              <a:t>عندما ارتفع سعر البيع انخفضت كمية التعادل</a:t>
            </a:r>
            <a:r>
              <a:rPr lang="ar-SA" dirty="0">
                <a:solidFill>
                  <a:prstClr val="black"/>
                </a:solidFill>
                <a:latin typeface="Tw Cen MT"/>
                <a:cs typeface="Arial" panose="020B0604020202020204" pitchFamily="34" charset="0"/>
              </a:rPr>
              <a:t>)</a:t>
            </a:r>
            <a:endParaRPr lang="ar-SA" dirty="0"/>
          </a:p>
        </p:txBody>
      </p:sp>
    </p:spTree>
    <p:extLst>
      <p:ext uri="{BB962C8B-B14F-4D97-AF65-F5344CB8AC3E}">
        <p14:creationId xmlns:p14="http://schemas.microsoft.com/office/powerpoint/2010/main" val="179544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1671738-3EB6-4195-A726-0435F3D8F19D}"/>
              </a:ext>
            </a:extLst>
          </p:cNvPr>
          <p:cNvSpPr>
            <a:spLocks noGrp="1"/>
          </p:cNvSpPr>
          <p:nvPr>
            <p:ph type="title"/>
          </p:nvPr>
        </p:nvSpPr>
        <p:spPr/>
        <p:txBody>
          <a:bodyPr/>
          <a:lstStyle/>
          <a:p>
            <a:endParaRPr lang="ar-SA"/>
          </a:p>
        </p:txBody>
      </p:sp>
      <p:graphicFrame>
        <p:nvGraphicFramePr>
          <p:cNvPr id="7" name="عنصر نائب للمحتوى 6">
            <a:extLst>
              <a:ext uri="{FF2B5EF4-FFF2-40B4-BE49-F238E27FC236}">
                <a16:creationId xmlns:a16="http://schemas.microsoft.com/office/drawing/2014/main" id="{7F8F36B0-FA07-408E-A886-3DA42DF9DFAC}"/>
              </a:ext>
            </a:extLst>
          </p:cNvPr>
          <p:cNvGraphicFramePr>
            <a:graphicFrameLocks noGrp="1"/>
          </p:cNvGraphicFramePr>
          <p:nvPr>
            <p:ph idx="1"/>
            <p:extLst>
              <p:ext uri="{D42A27DB-BD31-4B8C-83A1-F6EECF244321}">
                <p14:modId xmlns:p14="http://schemas.microsoft.com/office/powerpoint/2010/main" val="24114276"/>
              </p:ext>
            </p:extLst>
          </p:nvPr>
        </p:nvGraphicFramePr>
        <p:xfrm>
          <a:off x="261764" y="-459432"/>
          <a:ext cx="10404649" cy="7128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554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58544049-81C9-4131-A28D-F3AACA98E321}"/>
                                            </p:graphicEl>
                                          </p:spTgt>
                                        </p:tgtEl>
                                        <p:attrNameLst>
                                          <p:attrName>style.visibility</p:attrName>
                                        </p:attrNameLst>
                                      </p:cBhvr>
                                      <p:to>
                                        <p:strVal val="visible"/>
                                      </p:to>
                                    </p:set>
                                    <p:animEffect transition="in" filter="wipe(down)">
                                      <p:cBhvr>
                                        <p:cTn id="7" dur="500"/>
                                        <p:tgtEl>
                                          <p:spTgt spid="7">
                                            <p:graphicEl>
                                              <a:dgm id="{58544049-81C9-4131-A28D-F3AACA98E321}"/>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graphicEl>
                                              <a:dgm id="{0848C067-8FD7-495E-BC50-D86141189718}"/>
                                            </p:graphicEl>
                                          </p:spTgt>
                                        </p:tgtEl>
                                        <p:attrNameLst>
                                          <p:attrName>style.visibility</p:attrName>
                                        </p:attrNameLst>
                                      </p:cBhvr>
                                      <p:to>
                                        <p:strVal val="visible"/>
                                      </p:to>
                                    </p:set>
                                    <p:animEffect transition="in" filter="wipe(down)">
                                      <p:cBhvr>
                                        <p:cTn id="10" dur="500"/>
                                        <p:tgtEl>
                                          <p:spTgt spid="7">
                                            <p:graphicEl>
                                              <a:dgm id="{0848C067-8FD7-495E-BC50-D86141189718}"/>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graphicEl>
                                              <a:dgm id="{48715FD0-68B1-40BB-A255-695DC33D1313}"/>
                                            </p:graphicEl>
                                          </p:spTgt>
                                        </p:tgtEl>
                                        <p:attrNameLst>
                                          <p:attrName>style.visibility</p:attrName>
                                        </p:attrNameLst>
                                      </p:cBhvr>
                                      <p:to>
                                        <p:strVal val="visible"/>
                                      </p:to>
                                    </p:set>
                                    <p:animEffect transition="in" filter="wipe(down)">
                                      <p:cBhvr>
                                        <p:cTn id="15" dur="500"/>
                                        <p:tgtEl>
                                          <p:spTgt spid="7">
                                            <p:graphicEl>
                                              <a:dgm id="{48715FD0-68B1-40BB-A255-695DC33D1313}"/>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graphicEl>
                                              <a:dgm id="{A2A61DBA-C4A4-49E1-AB7D-C29718DB44F9}"/>
                                            </p:graphicEl>
                                          </p:spTgt>
                                        </p:tgtEl>
                                        <p:attrNameLst>
                                          <p:attrName>style.visibility</p:attrName>
                                        </p:attrNameLst>
                                      </p:cBhvr>
                                      <p:to>
                                        <p:strVal val="visible"/>
                                      </p:to>
                                    </p:set>
                                    <p:animEffect transition="in" filter="wipe(down)">
                                      <p:cBhvr>
                                        <p:cTn id="18" dur="500"/>
                                        <p:tgtEl>
                                          <p:spTgt spid="7">
                                            <p:graphicEl>
                                              <a:dgm id="{A2A61DBA-C4A4-49E1-AB7D-C29718DB44F9}"/>
                                            </p:graphic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graphicEl>
                                              <a:dgm id="{DEA5C568-07F5-467E-BD39-E8079424BD5D}"/>
                                            </p:graphicEl>
                                          </p:spTgt>
                                        </p:tgtEl>
                                        <p:attrNameLst>
                                          <p:attrName>style.visibility</p:attrName>
                                        </p:attrNameLst>
                                      </p:cBhvr>
                                      <p:to>
                                        <p:strVal val="visible"/>
                                      </p:to>
                                    </p:set>
                                    <p:animEffect transition="in" filter="wipe(down)">
                                      <p:cBhvr>
                                        <p:cTn id="21" dur="500"/>
                                        <p:tgtEl>
                                          <p:spTgt spid="7">
                                            <p:graphicEl>
                                              <a:dgm id="{DEA5C568-07F5-467E-BD39-E8079424BD5D}"/>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graphicEl>
                                              <a:dgm id="{4B956AE7-2BFB-4CF1-9EB0-D24B5245C29E}"/>
                                            </p:graphicEl>
                                          </p:spTgt>
                                        </p:tgtEl>
                                        <p:attrNameLst>
                                          <p:attrName>style.visibility</p:attrName>
                                        </p:attrNameLst>
                                      </p:cBhvr>
                                      <p:to>
                                        <p:strVal val="visible"/>
                                      </p:to>
                                    </p:set>
                                    <p:animEffect transition="in" filter="wipe(down)">
                                      <p:cBhvr>
                                        <p:cTn id="26" dur="500"/>
                                        <p:tgtEl>
                                          <p:spTgt spid="7">
                                            <p:graphicEl>
                                              <a:dgm id="{4B956AE7-2BFB-4CF1-9EB0-D24B5245C29E}"/>
                                            </p:graphic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7">
                                            <p:graphicEl>
                                              <a:dgm id="{CC3B4E0A-50A6-41E6-A687-62D1D9072CAA}"/>
                                            </p:graphicEl>
                                          </p:spTgt>
                                        </p:tgtEl>
                                        <p:attrNameLst>
                                          <p:attrName>style.visibility</p:attrName>
                                        </p:attrNameLst>
                                      </p:cBhvr>
                                      <p:to>
                                        <p:strVal val="visible"/>
                                      </p:to>
                                    </p:set>
                                    <p:animEffect transition="in" filter="wipe(down)">
                                      <p:cBhvr>
                                        <p:cTn id="29" dur="500"/>
                                        <p:tgtEl>
                                          <p:spTgt spid="7">
                                            <p:graphicEl>
                                              <a:dgm id="{CC3B4E0A-50A6-41E6-A687-62D1D9072CAA}"/>
                                            </p:graphic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7">
                                            <p:graphicEl>
                                              <a:dgm id="{B7C162B6-3A99-48CF-8A0B-F68032699467}"/>
                                            </p:graphicEl>
                                          </p:spTgt>
                                        </p:tgtEl>
                                        <p:attrNameLst>
                                          <p:attrName>style.visibility</p:attrName>
                                        </p:attrNameLst>
                                      </p:cBhvr>
                                      <p:to>
                                        <p:strVal val="visible"/>
                                      </p:to>
                                    </p:set>
                                    <p:animEffect transition="in" filter="wipe(down)">
                                      <p:cBhvr>
                                        <p:cTn id="32" dur="500"/>
                                        <p:tgtEl>
                                          <p:spTgt spid="7">
                                            <p:graphicEl>
                                              <a:dgm id="{B7C162B6-3A99-48CF-8A0B-F68032699467}"/>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graphicEl>
                                              <a:dgm id="{93F02B7C-31EE-447C-BF26-BE34F9F934B0}"/>
                                            </p:graphicEl>
                                          </p:spTgt>
                                        </p:tgtEl>
                                        <p:attrNameLst>
                                          <p:attrName>style.visibility</p:attrName>
                                        </p:attrNameLst>
                                      </p:cBhvr>
                                      <p:to>
                                        <p:strVal val="visible"/>
                                      </p:to>
                                    </p:set>
                                    <p:animEffect transition="in" filter="wipe(down)">
                                      <p:cBhvr>
                                        <p:cTn id="37" dur="500"/>
                                        <p:tgtEl>
                                          <p:spTgt spid="7">
                                            <p:graphicEl>
                                              <a:dgm id="{93F02B7C-31EE-447C-BF26-BE34F9F934B0}"/>
                                            </p:graphic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7">
                                            <p:graphicEl>
                                              <a:dgm id="{C1FD4E4D-B690-41C3-94FA-CE5AFFFB5727}"/>
                                            </p:graphicEl>
                                          </p:spTgt>
                                        </p:tgtEl>
                                        <p:attrNameLst>
                                          <p:attrName>style.visibility</p:attrName>
                                        </p:attrNameLst>
                                      </p:cBhvr>
                                      <p:to>
                                        <p:strVal val="visible"/>
                                      </p:to>
                                    </p:set>
                                    <p:animEffect transition="in" filter="wipe(down)">
                                      <p:cBhvr>
                                        <p:cTn id="40" dur="500"/>
                                        <p:tgtEl>
                                          <p:spTgt spid="7">
                                            <p:graphicEl>
                                              <a:dgm id="{C1FD4E4D-B690-41C3-94FA-CE5AFFFB5727}"/>
                                            </p:graphic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7">
                                            <p:graphicEl>
                                              <a:dgm id="{235D2348-C433-41A2-B8FA-96767492FC1C}"/>
                                            </p:graphicEl>
                                          </p:spTgt>
                                        </p:tgtEl>
                                        <p:attrNameLst>
                                          <p:attrName>style.visibility</p:attrName>
                                        </p:attrNameLst>
                                      </p:cBhvr>
                                      <p:to>
                                        <p:strVal val="visible"/>
                                      </p:to>
                                    </p:set>
                                    <p:animEffect transition="in" filter="wipe(down)">
                                      <p:cBhvr>
                                        <p:cTn id="43" dur="500"/>
                                        <p:tgtEl>
                                          <p:spTgt spid="7">
                                            <p:graphicEl>
                                              <a:dgm id="{235D2348-C433-41A2-B8FA-96767492FC1C}"/>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7">
                                            <p:graphicEl>
                                              <a:dgm id="{5956F746-0987-442F-AA83-839FE89A492E}"/>
                                            </p:graphicEl>
                                          </p:spTgt>
                                        </p:tgtEl>
                                        <p:attrNameLst>
                                          <p:attrName>style.visibility</p:attrName>
                                        </p:attrNameLst>
                                      </p:cBhvr>
                                      <p:to>
                                        <p:strVal val="visible"/>
                                      </p:to>
                                    </p:set>
                                    <p:animEffect transition="in" filter="wipe(down)">
                                      <p:cBhvr>
                                        <p:cTn id="48" dur="500"/>
                                        <p:tgtEl>
                                          <p:spTgt spid="7">
                                            <p:graphicEl>
                                              <a:dgm id="{5956F746-0987-442F-AA83-839FE89A492E}"/>
                                            </p:graphicEl>
                                          </p:spTgt>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7">
                                            <p:graphicEl>
                                              <a:dgm id="{2D8FB22E-1D40-46A1-9420-9659CBE9D9C6}"/>
                                            </p:graphicEl>
                                          </p:spTgt>
                                        </p:tgtEl>
                                        <p:attrNameLst>
                                          <p:attrName>style.visibility</p:attrName>
                                        </p:attrNameLst>
                                      </p:cBhvr>
                                      <p:to>
                                        <p:strVal val="visible"/>
                                      </p:to>
                                    </p:set>
                                    <p:animEffect transition="in" filter="wipe(down)">
                                      <p:cBhvr>
                                        <p:cTn id="51" dur="500"/>
                                        <p:tgtEl>
                                          <p:spTgt spid="7">
                                            <p:graphicEl>
                                              <a:dgm id="{2D8FB22E-1D40-46A1-9420-9659CBE9D9C6}"/>
                                            </p:graphicEl>
                                          </p:spTgt>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7">
                                            <p:graphicEl>
                                              <a:dgm id="{15001B83-D63F-4FAD-B1AB-4EC254BC9AFD}"/>
                                            </p:graphicEl>
                                          </p:spTgt>
                                        </p:tgtEl>
                                        <p:attrNameLst>
                                          <p:attrName>style.visibility</p:attrName>
                                        </p:attrNameLst>
                                      </p:cBhvr>
                                      <p:to>
                                        <p:strVal val="visible"/>
                                      </p:to>
                                    </p:set>
                                    <p:animEffect transition="in" filter="wipe(down)">
                                      <p:cBhvr>
                                        <p:cTn id="54" dur="500"/>
                                        <p:tgtEl>
                                          <p:spTgt spid="7">
                                            <p:graphicEl>
                                              <a:dgm id="{15001B83-D63F-4FAD-B1AB-4EC254BC9AFD}"/>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7">
                                            <p:graphicEl>
                                              <a:dgm id="{73010A3B-F46B-4E39-B43A-4A02D6AD83E7}"/>
                                            </p:graphicEl>
                                          </p:spTgt>
                                        </p:tgtEl>
                                        <p:attrNameLst>
                                          <p:attrName>style.visibility</p:attrName>
                                        </p:attrNameLst>
                                      </p:cBhvr>
                                      <p:to>
                                        <p:strVal val="visible"/>
                                      </p:to>
                                    </p:set>
                                    <p:animEffect transition="in" filter="wipe(down)">
                                      <p:cBhvr>
                                        <p:cTn id="59" dur="500"/>
                                        <p:tgtEl>
                                          <p:spTgt spid="7">
                                            <p:graphicEl>
                                              <a:dgm id="{73010A3B-F46B-4E39-B43A-4A02D6AD83E7}"/>
                                            </p:graphicEl>
                                          </p:spTgt>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7">
                                            <p:graphicEl>
                                              <a:dgm id="{3B2BB610-0616-4ACE-85BB-662F318C4621}"/>
                                            </p:graphicEl>
                                          </p:spTgt>
                                        </p:tgtEl>
                                        <p:attrNameLst>
                                          <p:attrName>style.visibility</p:attrName>
                                        </p:attrNameLst>
                                      </p:cBhvr>
                                      <p:to>
                                        <p:strVal val="visible"/>
                                      </p:to>
                                    </p:set>
                                    <p:animEffect transition="in" filter="wipe(down)">
                                      <p:cBhvr>
                                        <p:cTn id="62" dur="500"/>
                                        <p:tgtEl>
                                          <p:spTgt spid="7">
                                            <p:graphicEl>
                                              <a:dgm id="{3B2BB610-0616-4ACE-85BB-662F318C4621}"/>
                                            </p:graphicEl>
                                          </p:spTgt>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7">
                                            <p:graphicEl>
                                              <a:dgm id="{1C2B1F6F-B57D-4741-8BB1-2B183572E988}"/>
                                            </p:graphicEl>
                                          </p:spTgt>
                                        </p:tgtEl>
                                        <p:attrNameLst>
                                          <p:attrName>style.visibility</p:attrName>
                                        </p:attrNameLst>
                                      </p:cBhvr>
                                      <p:to>
                                        <p:strVal val="visible"/>
                                      </p:to>
                                    </p:set>
                                    <p:animEffect transition="in" filter="wipe(down)">
                                      <p:cBhvr>
                                        <p:cTn id="65" dur="500"/>
                                        <p:tgtEl>
                                          <p:spTgt spid="7">
                                            <p:graphicEl>
                                              <a:dgm id="{1C2B1F6F-B57D-4741-8BB1-2B183572E988}"/>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7">
                                            <p:graphicEl>
                                              <a:dgm id="{CD9DF08B-89B1-498B-A4D2-F2BF8166802B}"/>
                                            </p:graphicEl>
                                          </p:spTgt>
                                        </p:tgtEl>
                                        <p:attrNameLst>
                                          <p:attrName>style.visibility</p:attrName>
                                        </p:attrNameLst>
                                      </p:cBhvr>
                                      <p:to>
                                        <p:strVal val="visible"/>
                                      </p:to>
                                    </p:set>
                                    <p:animEffect transition="in" filter="wipe(down)">
                                      <p:cBhvr>
                                        <p:cTn id="70" dur="500"/>
                                        <p:tgtEl>
                                          <p:spTgt spid="7">
                                            <p:graphicEl>
                                              <a:dgm id="{CD9DF08B-89B1-498B-A4D2-F2BF8166802B}"/>
                                            </p:graphicEl>
                                          </p:spTgt>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7">
                                            <p:graphicEl>
                                              <a:dgm id="{1FE3739F-2942-494A-B56C-9ED35AE5A46B}"/>
                                            </p:graphicEl>
                                          </p:spTgt>
                                        </p:tgtEl>
                                        <p:attrNameLst>
                                          <p:attrName>style.visibility</p:attrName>
                                        </p:attrNameLst>
                                      </p:cBhvr>
                                      <p:to>
                                        <p:strVal val="visible"/>
                                      </p:to>
                                    </p:set>
                                    <p:animEffect transition="in" filter="wipe(down)">
                                      <p:cBhvr>
                                        <p:cTn id="73" dur="500"/>
                                        <p:tgtEl>
                                          <p:spTgt spid="7">
                                            <p:graphicEl>
                                              <a:dgm id="{1FE3739F-2942-494A-B56C-9ED35AE5A46B}"/>
                                            </p:graphicEl>
                                          </p:spTgt>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7">
                                            <p:graphicEl>
                                              <a:dgm id="{874FBABB-91DB-4DF4-91E3-C86D79C9EE4D}"/>
                                            </p:graphicEl>
                                          </p:spTgt>
                                        </p:tgtEl>
                                        <p:attrNameLst>
                                          <p:attrName>style.visibility</p:attrName>
                                        </p:attrNameLst>
                                      </p:cBhvr>
                                      <p:to>
                                        <p:strVal val="visible"/>
                                      </p:to>
                                    </p:set>
                                    <p:animEffect transition="in" filter="wipe(down)">
                                      <p:cBhvr>
                                        <p:cTn id="76" dur="500"/>
                                        <p:tgtEl>
                                          <p:spTgt spid="7">
                                            <p:graphicEl>
                                              <a:dgm id="{874FBABB-91DB-4DF4-91E3-C86D79C9EE4D}"/>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7">
                                            <p:graphicEl>
                                              <a:dgm id="{EB53793E-5D03-4C08-8755-DD59636A6BE3}"/>
                                            </p:graphicEl>
                                          </p:spTgt>
                                        </p:tgtEl>
                                        <p:attrNameLst>
                                          <p:attrName>style.visibility</p:attrName>
                                        </p:attrNameLst>
                                      </p:cBhvr>
                                      <p:to>
                                        <p:strVal val="visible"/>
                                      </p:to>
                                    </p:set>
                                    <p:animEffect transition="in" filter="wipe(down)">
                                      <p:cBhvr>
                                        <p:cTn id="81" dur="500"/>
                                        <p:tgtEl>
                                          <p:spTgt spid="7">
                                            <p:graphicEl>
                                              <a:dgm id="{EB53793E-5D03-4C08-8755-DD59636A6BE3}"/>
                                            </p:graphicEl>
                                          </p:spTgt>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7">
                                            <p:graphicEl>
                                              <a:dgm id="{4E13875C-0A70-4E85-978A-F260C510C3A1}"/>
                                            </p:graphicEl>
                                          </p:spTgt>
                                        </p:tgtEl>
                                        <p:attrNameLst>
                                          <p:attrName>style.visibility</p:attrName>
                                        </p:attrNameLst>
                                      </p:cBhvr>
                                      <p:to>
                                        <p:strVal val="visible"/>
                                      </p:to>
                                    </p:set>
                                    <p:animEffect transition="in" filter="wipe(down)">
                                      <p:cBhvr>
                                        <p:cTn id="84" dur="500"/>
                                        <p:tgtEl>
                                          <p:spTgt spid="7">
                                            <p:graphicEl>
                                              <a:dgm id="{4E13875C-0A70-4E85-978A-F260C510C3A1}"/>
                                            </p:graphicEl>
                                          </p:spTgt>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7">
                                            <p:graphicEl>
                                              <a:dgm id="{419368AC-1E28-44FB-B053-8333F398D082}"/>
                                            </p:graphicEl>
                                          </p:spTgt>
                                        </p:tgtEl>
                                        <p:attrNameLst>
                                          <p:attrName>style.visibility</p:attrName>
                                        </p:attrNameLst>
                                      </p:cBhvr>
                                      <p:to>
                                        <p:strVal val="visible"/>
                                      </p:to>
                                    </p:set>
                                    <p:animEffect transition="in" filter="wipe(down)">
                                      <p:cBhvr>
                                        <p:cTn id="87" dur="500"/>
                                        <p:tgtEl>
                                          <p:spTgt spid="7">
                                            <p:graphicEl>
                                              <a:dgm id="{419368AC-1E28-44FB-B053-8333F398D082}"/>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7">
                                            <p:graphicEl>
                                              <a:dgm id="{07574A3F-3E9B-411B-A356-387270882E35}"/>
                                            </p:graphicEl>
                                          </p:spTgt>
                                        </p:tgtEl>
                                        <p:attrNameLst>
                                          <p:attrName>style.visibility</p:attrName>
                                        </p:attrNameLst>
                                      </p:cBhvr>
                                      <p:to>
                                        <p:strVal val="visible"/>
                                      </p:to>
                                    </p:set>
                                    <p:animEffect transition="in" filter="wipe(down)">
                                      <p:cBhvr>
                                        <p:cTn id="92" dur="500"/>
                                        <p:tgtEl>
                                          <p:spTgt spid="7">
                                            <p:graphicEl>
                                              <a:dgm id="{07574A3F-3E9B-411B-A356-387270882E35}"/>
                                            </p:graphicEl>
                                          </p:spTgt>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7">
                                            <p:graphicEl>
                                              <a:dgm id="{2801BE10-E512-4C3E-A2CE-A6C580FD86C6}"/>
                                            </p:graphicEl>
                                          </p:spTgt>
                                        </p:tgtEl>
                                        <p:attrNameLst>
                                          <p:attrName>style.visibility</p:attrName>
                                        </p:attrNameLst>
                                      </p:cBhvr>
                                      <p:to>
                                        <p:strVal val="visible"/>
                                      </p:to>
                                    </p:set>
                                    <p:animEffect transition="in" filter="wipe(down)">
                                      <p:cBhvr>
                                        <p:cTn id="95" dur="500"/>
                                        <p:tgtEl>
                                          <p:spTgt spid="7">
                                            <p:graphicEl>
                                              <a:dgm id="{2801BE10-E512-4C3E-A2CE-A6C580FD86C6}"/>
                                            </p:graphicEl>
                                          </p:spTgt>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7">
                                            <p:graphicEl>
                                              <a:dgm id="{0007CEAE-7965-4746-93D2-099F179BD9A5}"/>
                                            </p:graphicEl>
                                          </p:spTgt>
                                        </p:tgtEl>
                                        <p:attrNameLst>
                                          <p:attrName>style.visibility</p:attrName>
                                        </p:attrNameLst>
                                      </p:cBhvr>
                                      <p:to>
                                        <p:strVal val="visible"/>
                                      </p:to>
                                    </p:set>
                                    <p:animEffect transition="in" filter="wipe(down)">
                                      <p:cBhvr>
                                        <p:cTn id="98" dur="500"/>
                                        <p:tgtEl>
                                          <p:spTgt spid="7">
                                            <p:graphicEl>
                                              <a:dgm id="{0007CEAE-7965-4746-93D2-099F179BD9A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العنوان 12"/>
          <p:cNvSpPr>
            <a:spLocks noGrp="1"/>
          </p:cNvSpPr>
          <p:nvPr>
            <p:ph type="title"/>
          </p:nvPr>
        </p:nvSpPr>
        <p:spPr>
          <a:xfrm flipH="1">
            <a:off x="836613" y="381000"/>
            <a:ext cx="9829799" cy="1219200"/>
          </a:xfrm>
        </p:spPr>
        <p:txBody>
          <a:bodyPr rtlCol="1"/>
          <a:lstStyle/>
          <a:p>
            <a:pPr algn="r" rtl="1"/>
            <a:r>
              <a:rPr lang="ar-SA" dirty="0"/>
              <a:t>1- طريقة التسعير على أساس السوق/ الطلب</a:t>
            </a:r>
          </a:p>
        </p:txBody>
      </p:sp>
      <p:sp>
        <p:nvSpPr>
          <p:cNvPr id="14" name="عنصر نائب للمحتوى 13"/>
          <p:cNvSpPr>
            <a:spLocks noGrp="1"/>
          </p:cNvSpPr>
          <p:nvPr>
            <p:ph idx="1"/>
          </p:nvPr>
        </p:nvSpPr>
        <p:spPr>
          <a:xfrm flipH="1">
            <a:off x="189756" y="1981200"/>
            <a:ext cx="10476656" cy="4187825"/>
          </a:xfrm>
        </p:spPr>
        <p:txBody>
          <a:bodyPr rtlCol="1"/>
          <a:lstStyle/>
          <a:p>
            <a:pPr algn="r" rtl="1">
              <a:lnSpc>
                <a:spcPct val="150000"/>
              </a:lnSpc>
            </a:pPr>
            <a:r>
              <a:rPr lang="ar-SA" b="1" dirty="0">
                <a:solidFill>
                  <a:srgbClr val="FF0000"/>
                </a:solidFill>
                <a:latin typeface="Simplified Arabic" panose="02020603050405020304" pitchFamily="18" charset="-78"/>
                <a:cs typeface="Simplified Arabic" panose="02020603050405020304" pitchFamily="18" charset="-78"/>
              </a:rPr>
              <a:t>فلسفتها: </a:t>
            </a:r>
            <a:r>
              <a:rPr lang="ar-SA" dirty="0">
                <a:latin typeface="Simplified Arabic" panose="02020603050405020304" pitchFamily="18" charset="-78"/>
                <a:cs typeface="Simplified Arabic" panose="02020603050405020304" pitchFamily="18" charset="-78"/>
              </a:rPr>
              <a:t>تكون البداية بمعرفة سعر السوق السائد ويتم اختيار سعر البيع مساوي أو أقل أو أكثر من سعر السوق وتتطلب دراسة السوق, الأسعار المنافسة , ودراسة شركات التوزيع ودراسة الطلب وتكاليف التسويق</a:t>
            </a:r>
          </a:p>
          <a:p>
            <a:pPr algn="r" rtl="1">
              <a:lnSpc>
                <a:spcPct val="150000"/>
              </a:lnSpc>
            </a:pPr>
            <a:r>
              <a:rPr lang="ar-SA" b="1" dirty="0">
                <a:solidFill>
                  <a:srgbClr val="FF0000"/>
                </a:solidFill>
                <a:latin typeface="Simplified Arabic" panose="02020603050405020304" pitchFamily="18" charset="-78"/>
                <a:cs typeface="Simplified Arabic" panose="02020603050405020304" pitchFamily="18" charset="-78"/>
              </a:rPr>
              <a:t>القاعدة الأساسية </a:t>
            </a:r>
            <a:r>
              <a:rPr lang="ar-SA" dirty="0">
                <a:latin typeface="Simplified Arabic" panose="02020603050405020304" pitchFamily="18" charset="-78"/>
                <a:cs typeface="Simplified Arabic" panose="02020603050405020304" pitchFamily="18" charset="-78"/>
              </a:rPr>
              <a:t>هي التخلي عن نظرة التكلفة والإنتاج والتركيز على تأثير السعر على حجم المبيعات او الطلب,</a:t>
            </a:r>
          </a:p>
          <a:p>
            <a:pPr algn="r" rtl="1">
              <a:lnSpc>
                <a:spcPct val="150000"/>
              </a:lnSpc>
            </a:pPr>
            <a:r>
              <a:rPr lang="ar-SA" dirty="0">
                <a:latin typeface="Simplified Arabic" panose="02020603050405020304" pitchFamily="18" charset="-78"/>
                <a:cs typeface="Simplified Arabic" panose="02020603050405020304" pitchFamily="18" charset="-78"/>
              </a:rPr>
              <a:t> وهنا </a:t>
            </a:r>
            <a:r>
              <a:rPr lang="ar-SA" b="1" dirty="0">
                <a:solidFill>
                  <a:srgbClr val="FF0000"/>
                </a:solidFill>
                <a:latin typeface="Simplified Arabic" panose="02020603050405020304" pitchFamily="18" charset="-78"/>
                <a:cs typeface="Simplified Arabic" panose="02020603050405020304" pitchFamily="18" charset="-78"/>
              </a:rPr>
              <a:t>يتم تقدير الطلب من خلال عدد من الأساليب</a:t>
            </a:r>
            <a:r>
              <a:rPr lang="ar-SA" dirty="0">
                <a:latin typeface="Simplified Arabic" panose="02020603050405020304" pitchFamily="18" charset="-78"/>
                <a:cs typeface="Simplified Arabic" panose="02020603050405020304" pitchFamily="18" charset="-78"/>
              </a:rPr>
              <a:t>: مثل خبرة المدراء , آراء رجال البيع , تحليل مرونة الطلب, آراء المستهلكين , الأسواق الاختبارية, المعلومات التاريخية والطرق الرياضية والإحصائية</a:t>
            </a:r>
          </a:p>
        </p:txBody>
      </p:sp>
    </p:spTree>
    <p:extLst>
      <p:ext uri="{BB962C8B-B14F-4D97-AF65-F5344CB8AC3E}">
        <p14:creationId xmlns:p14="http://schemas.microsoft.com/office/powerpoint/2010/main" val="271760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2- طريقة التسعير على أساس المنافسة</a:t>
            </a:r>
          </a:p>
        </p:txBody>
      </p:sp>
      <p:sp>
        <p:nvSpPr>
          <p:cNvPr id="3" name="عنصر نائب للمحتوى 2"/>
          <p:cNvSpPr>
            <a:spLocks noGrp="1"/>
          </p:cNvSpPr>
          <p:nvPr>
            <p:ph idx="1"/>
          </p:nvPr>
        </p:nvSpPr>
        <p:spPr>
          <a:xfrm flipH="1">
            <a:off x="836612" y="1981200"/>
            <a:ext cx="9829799" cy="4472136"/>
          </a:xfrm>
        </p:spPr>
        <p:txBody>
          <a:bodyPr>
            <a:normAutofit/>
          </a:bodyPr>
          <a:lstStyle/>
          <a:p>
            <a:r>
              <a:rPr lang="ar-SA" b="1" dirty="0">
                <a:solidFill>
                  <a:srgbClr val="FF0000"/>
                </a:solidFill>
                <a:latin typeface="Simplified Arabic" panose="02020603050405020304" pitchFamily="18" charset="-78"/>
                <a:cs typeface="Simplified Arabic" panose="02020603050405020304" pitchFamily="18" charset="-78"/>
              </a:rPr>
              <a:t>فلسفتها: </a:t>
            </a:r>
            <a:r>
              <a:rPr lang="ar-SA" dirty="0">
                <a:latin typeface="Simplified Arabic" panose="02020603050405020304" pitchFamily="18" charset="-78"/>
                <a:cs typeface="Simplified Arabic" panose="02020603050405020304" pitchFamily="18" charset="-78"/>
              </a:rPr>
              <a:t>تقوم على أساس أسعار المنافسين بغض النظر عن الطلب والتكلفة ولها عدد من المنافع....</a:t>
            </a:r>
          </a:p>
          <a:p>
            <a:r>
              <a:rPr lang="ar-SA" b="1" dirty="0">
                <a:solidFill>
                  <a:srgbClr val="FF0000"/>
                </a:solidFill>
                <a:latin typeface="Simplified Arabic" panose="02020603050405020304" pitchFamily="18" charset="-78"/>
                <a:cs typeface="Simplified Arabic" panose="02020603050405020304" pitchFamily="18" charset="-78"/>
              </a:rPr>
              <a:t>يصنف المنافسون حسب هذه الطريقة إلى:</a:t>
            </a:r>
          </a:p>
          <a:p>
            <a:pPr marL="457200" indent="-457200">
              <a:buFont typeface="+mj-lt"/>
              <a:buAutoNum type="arabicPeriod"/>
            </a:pPr>
            <a:r>
              <a:rPr lang="ar-SA" dirty="0">
                <a:latin typeface="Simplified Arabic" panose="02020603050405020304" pitchFamily="18" charset="-78"/>
                <a:cs typeface="Simplified Arabic" panose="02020603050405020304" pitchFamily="18" charset="-78"/>
              </a:rPr>
              <a:t>المنافسون المباشرون, </a:t>
            </a:r>
          </a:p>
          <a:p>
            <a:pPr marL="457200" indent="-457200">
              <a:buFont typeface="+mj-lt"/>
              <a:buAutoNum type="arabicPeriod"/>
            </a:pPr>
            <a:r>
              <a:rPr lang="ar-SA" dirty="0">
                <a:latin typeface="Simplified Arabic" panose="02020603050405020304" pitchFamily="18" charset="-78"/>
                <a:cs typeface="Simplified Arabic" panose="02020603050405020304" pitchFamily="18" charset="-78"/>
              </a:rPr>
              <a:t>المنافسون القريبون, </a:t>
            </a:r>
          </a:p>
          <a:p>
            <a:pPr marL="457200" indent="-457200">
              <a:buFont typeface="+mj-lt"/>
              <a:buAutoNum type="arabicPeriod"/>
            </a:pPr>
            <a:r>
              <a:rPr lang="ar-SA" dirty="0">
                <a:latin typeface="Simplified Arabic" panose="02020603050405020304" pitchFamily="18" charset="-78"/>
                <a:cs typeface="Simplified Arabic" panose="02020603050405020304" pitchFamily="18" charset="-78"/>
              </a:rPr>
              <a:t>المنافسون غير المباشرون.</a:t>
            </a:r>
          </a:p>
          <a:p>
            <a:endParaRPr lang="ar-SA" dirty="0"/>
          </a:p>
        </p:txBody>
      </p:sp>
    </p:spTree>
    <p:extLst>
      <p:ext uri="{BB962C8B-B14F-4D97-AF65-F5344CB8AC3E}">
        <p14:creationId xmlns:p14="http://schemas.microsoft.com/office/powerpoint/2010/main" val="384900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تابع طريقة التسعير على أساس المنافسة:</a:t>
            </a:r>
          </a:p>
        </p:txBody>
      </p:sp>
      <p:sp>
        <p:nvSpPr>
          <p:cNvPr id="3" name="عنصر نائب للمحتوى 2"/>
          <p:cNvSpPr>
            <a:spLocks noGrp="1"/>
          </p:cNvSpPr>
          <p:nvPr>
            <p:ph idx="1"/>
          </p:nvPr>
        </p:nvSpPr>
        <p:spPr/>
        <p:txBody>
          <a:bodyPr/>
          <a:lstStyle/>
          <a:p>
            <a:r>
              <a:rPr lang="ar-SA" b="1" dirty="0">
                <a:solidFill>
                  <a:srgbClr val="FF0000"/>
                </a:solidFill>
                <a:latin typeface="Simplified Arabic" panose="02020603050405020304" pitchFamily="18" charset="-78"/>
                <a:cs typeface="Simplified Arabic" panose="02020603050405020304" pitchFamily="18" charset="-78"/>
              </a:rPr>
              <a:t>إن اتباع هذه الطريقة يتطلب من الشركة ان تحدد أسعارها بأحد الطرق:</a:t>
            </a:r>
          </a:p>
          <a:p>
            <a:pPr marL="457200" indent="-457200">
              <a:buFont typeface="+mj-lt"/>
              <a:buAutoNum type="arabicPeriod"/>
            </a:pPr>
            <a:r>
              <a:rPr lang="ar-SA" dirty="0">
                <a:latin typeface="Simplified Arabic" panose="02020603050405020304" pitchFamily="18" charset="-78"/>
                <a:cs typeface="Simplified Arabic" panose="02020603050405020304" pitchFamily="18" charset="-78"/>
              </a:rPr>
              <a:t>أن تبيع الشركة بسعر السوق السائد</a:t>
            </a:r>
          </a:p>
          <a:p>
            <a:pPr marL="457200" indent="-457200">
              <a:buFont typeface="+mj-lt"/>
              <a:buAutoNum type="arabicPeriod"/>
            </a:pPr>
            <a:r>
              <a:rPr lang="ar-SA" dirty="0">
                <a:latin typeface="Simplified Arabic" panose="02020603050405020304" pitchFamily="18" charset="-78"/>
                <a:cs typeface="Simplified Arabic" panose="02020603050405020304" pitchFamily="18" charset="-78"/>
              </a:rPr>
              <a:t>أن تبيع الشركة بأقل من سعر السوق</a:t>
            </a:r>
          </a:p>
          <a:p>
            <a:pPr marL="457200" indent="-457200">
              <a:buFont typeface="+mj-lt"/>
              <a:buAutoNum type="arabicPeriod"/>
            </a:pPr>
            <a:r>
              <a:rPr lang="ar-SA" dirty="0">
                <a:latin typeface="Simplified Arabic" panose="02020603050405020304" pitchFamily="18" charset="-78"/>
                <a:cs typeface="Simplified Arabic" panose="02020603050405020304" pitchFamily="18" charset="-78"/>
              </a:rPr>
              <a:t>أن تبيع الشركة بأعلى من سعر السوق</a:t>
            </a:r>
          </a:p>
        </p:txBody>
      </p:sp>
    </p:spTree>
    <p:extLst>
      <p:ext uri="{BB962C8B-B14F-4D97-AF65-F5344CB8AC3E}">
        <p14:creationId xmlns:p14="http://schemas.microsoft.com/office/powerpoint/2010/main" val="39026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flipH="1">
            <a:off x="836612" y="381000"/>
            <a:ext cx="9829799" cy="815752"/>
          </a:xfrm>
        </p:spPr>
        <p:txBody>
          <a:bodyPr/>
          <a:lstStyle/>
          <a:p>
            <a:r>
              <a:rPr lang="ar-SA" dirty="0">
                <a:solidFill>
                  <a:srgbClr val="00B050"/>
                </a:solidFill>
              </a:rPr>
              <a:t>أ/ </a:t>
            </a:r>
            <a:r>
              <a:rPr lang="ar-SA" b="1" dirty="0">
                <a:solidFill>
                  <a:srgbClr val="00B050"/>
                </a:solidFill>
                <a:latin typeface="Simplified Arabic" panose="02020603050405020304" pitchFamily="18" charset="-78"/>
                <a:cs typeface="Simplified Arabic" panose="02020603050405020304" pitchFamily="18" charset="-78"/>
              </a:rPr>
              <a:t>بيع المنتج بسعر السوق السائد</a:t>
            </a:r>
          </a:p>
        </p:txBody>
      </p:sp>
      <p:sp>
        <p:nvSpPr>
          <p:cNvPr id="3" name="عنصر نائب للمحتوى 2"/>
          <p:cNvSpPr>
            <a:spLocks noGrp="1"/>
          </p:cNvSpPr>
          <p:nvPr>
            <p:ph idx="1"/>
          </p:nvPr>
        </p:nvSpPr>
        <p:spPr>
          <a:xfrm flipH="1">
            <a:off x="189753" y="1340768"/>
            <a:ext cx="10476655" cy="5328592"/>
          </a:xfrm>
        </p:spPr>
        <p:txBody>
          <a:bodyPr>
            <a:normAutofit fontScale="40000" lnSpcReduction="20000"/>
          </a:bodyPr>
          <a:lstStyle/>
          <a:p>
            <a:pPr marL="0" indent="0">
              <a:lnSpc>
                <a:spcPct val="120000"/>
              </a:lnSpc>
              <a:buNone/>
              <a:defRPr/>
            </a:pPr>
            <a:r>
              <a:rPr lang="ar-SA" sz="5500" b="1" dirty="0">
                <a:solidFill>
                  <a:srgbClr val="FF0000"/>
                </a:solidFill>
                <a:latin typeface="Simplified Arabic" panose="02020603050405020304" pitchFamily="18" charset="-78"/>
                <a:cs typeface="Simplified Arabic" panose="02020603050405020304" pitchFamily="18" charset="-78"/>
              </a:rPr>
              <a:t>يحدث ذلك في حالات مثل: </a:t>
            </a:r>
          </a:p>
          <a:p>
            <a:pPr marL="0" indent="0">
              <a:lnSpc>
                <a:spcPct val="120000"/>
              </a:lnSpc>
              <a:buNone/>
              <a:defRPr/>
            </a:pPr>
            <a:r>
              <a:rPr lang="ar-SA" sz="5500" dirty="0">
                <a:latin typeface="Simplified Arabic" panose="02020603050405020304" pitchFamily="18" charset="-78"/>
                <a:cs typeface="Simplified Arabic" panose="02020603050405020304" pitchFamily="18" charset="-78"/>
              </a:rPr>
              <a:t>1.المنافسة الشديدة.</a:t>
            </a:r>
          </a:p>
          <a:p>
            <a:pPr marL="0" indent="0">
              <a:lnSpc>
                <a:spcPct val="120000"/>
              </a:lnSpc>
              <a:buNone/>
              <a:defRPr/>
            </a:pPr>
            <a:r>
              <a:rPr lang="ar-SA" sz="5500" dirty="0">
                <a:latin typeface="Simplified Arabic" panose="02020603050405020304" pitchFamily="18" charset="-78"/>
                <a:cs typeface="Simplified Arabic" panose="02020603050405020304" pitchFamily="18" charset="-78"/>
              </a:rPr>
              <a:t>2.تشابه منتج الشركة وعدم تميزه عن المنتجات المنافسة في السوق ، مع توافر المعلومات عن جميع منتجات السوق</a:t>
            </a:r>
          </a:p>
          <a:p>
            <a:pPr marL="0" indent="0">
              <a:lnSpc>
                <a:spcPct val="170000"/>
              </a:lnSpc>
              <a:buNone/>
              <a:defRPr/>
            </a:pPr>
            <a:r>
              <a:rPr lang="ar-SA" sz="5500" b="1" dirty="0">
                <a:solidFill>
                  <a:schemeClr val="accent1">
                    <a:lumMod val="75000"/>
                  </a:schemeClr>
                </a:solidFill>
                <a:latin typeface="Simplified Arabic" panose="02020603050405020304" pitchFamily="18" charset="-78"/>
                <a:cs typeface="Simplified Arabic" panose="02020603050405020304" pitchFamily="18" charset="-78"/>
              </a:rPr>
              <a:t>في هذه الحالة لا يعد رفع السعر أو خفضه عن السعر السائد في </a:t>
            </a:r>
            <a:r>
              <a:rPr lang="ar-SA" sz="5500" b="1" dirty="0">
                <a:solidFill>
                  <a:srgbClr val="FF0000"/>
                </a:solidFill>
                <a:latin typeface="Simplified Arabic" panose="02020603050405020304" pitchFamily="18" charset="-78"/>
                <a:cs typeface="Simplified Arabic" panose="02020603050405020304" pitchFamily="18" charset="-78"/>
              </a:rPr>
              <a:t>السوق أمراً مناسباً لأن:</a:t>
            </a:r>
          </a:p>
          <a:p>
            <a:pPr marL="223838" lvl="1" indent="-223838">
              <a:lnSpc>
                <a:spcPct val="170000"/>
              </a:lnSpc>
              <a:spcBef>
                <a:spcPts val="1800"/>
              </a:spcBef>
              <a:defRPr/>
            </a:pPr>
            <a:r>
              <a:rPr lang="ar-SA" sz="5500" b="1" dirty="0">
                <a:latin typeface="Simplified Arabic" panose="02020603050405020304" pitchFamily="18" charset="-78"/>
                <a:cs typeface="Simplified Arabic" panose="02020603050405020304" pitchFamily="18" charset="-78"/>
              </a:rPr>
              <a:t>رفع السعر </a:t>
            </a:r>
            <a:r>
              <a:rPr lang="ar-SA" sz="5500" dirty="0">
                <a:latin typeface="Simplified Arabic" panose="02020603050405020304" pitchFamily="18" charset="-78"/>
                <a:cs typeface="Simplified Arabic" panose="02020603050405020304" pitchFamily="18" charset="-78"/>
              </a:rPr>
              <a:t>عن سعر السوق يؤدي إلى انخفاض كبير في الطلب، لأن المستهلك سيذهب إلى المنافسين ، ومن ثم انخفاض كبير في الإيرادات</a:t>
            </a:r>
          </a:p>
          <a:p>
            <a:pPr marL="223838" lvl="1" indent="-223838">
              <a:lnSpc>
                <a:spcPct val="170000"/>
              </a:lnSpc>
              <a:spcBef>
                <a:spcPts val="1800"/>
              </a:spcBef>
              <a:defRPr/>
            </a:pPr>
            <a:r>
              <a:rPr lang="ar-SA" sz="5500" b="1" dirty="0">
                <a:latin typeface="Simplified Arabic" panose="02020603050405020304" pitchFamily="18" charset="-78"/>
                <a:cs typeface="Simplified Arabic" panose="02020603050405020304" pitchFamily="18" charset="-78"/>
              </a:rPr>
              <a:t>تخفيض السعر </a:t>
            </a:r>
            <a:r>
              <a:rPr lang="ar-SA" sz="5500" dirty="0">
                <a:latin typeface="Simplified Arabic" panose="02020603050405020304" pitchFamily="18" charset="-78"/>
                <a:cs typeface="Simplified Arabic" panose="02020603050405020304" pitchFamily="18" charset="-78"/>
              </a:rPr>
              <a:t>عن سعر السوق يؤدي إلى ارتفاع ضئيل في الطلب، فتكون النتيجة انخفاض كبير في الإيرادات، لأن أثر ارتفاع الطلب على الإيرادات لن يعوض أثر تخفيض السعر تخفيض السعر</a:t>
            </a:r>
          </a:p>
          <a:p>
            <a:endParaRPr lang="ar-SA" dirty="0"/>
          </a:p>
        </p:txBody>
      </p:sp>
    </p:spTree>
    <p:extLst>
      <p:ext uri="{BB962C8B-B14F-4D97-AF65-F5344CB8AC3E}">
        <p14:creationId xmlns:p14="http://schemas.microsoft.com/office/powerpoint/2010/main" val="13153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00B050"/>
                </a:solidFill>
                <a:latin typeface="Simplified Arabic" panose="02020603050405020304" pitchFamily="18" charset="-78"/>
                <a:cs typeface="Simplified Arabic" panose="02020603050405020304" pitchFamily="18" charset="-78"/>
              </a:rPr>
              <a:t>ب/ بيع المنتج بأقل من سعر السوق السائد :</a:t>
            </a:r>
            <a:br>
              <a:rPr lang="ar-SA" dirty="0"/>
            </a:br>
            <a:endParaRPr lang="ar-SA" dirty="0"/>
          </a:p>
        </p:txBody>
      </p:sp>
      <p:sp>
        <p:nvSpPr>
          <p:cNvPr id="3" name="عنصر نائب للمحتوى 2"/>
          <p:cNvSpPr>
            <a:spLocks noGrp="1"/>
          </p:cNvSpPr>
          <p:nvPr>
            <p:ph idx="1"/>
          </p:nvPr>
        </p:nvSpPr>
        <p:spPr/>
        <p:txBody>
          <a:bodyPr/>
          <a:lstStyle/>
          <a:p>
            <a:pPr>
              <a:lnSpc>
                <a:spcPct val="150000"/>
              </a:lnSpc>
            </a:pPr>
            <a:r>
              <a:rPr lang="ar-SA" dirty="0">
                <a:latin typeface="Simplified Arabic" panose="02020603050405020304" pitchFamily="18" charset="-78"/>
                <a:cs typeface="Simplified Arabic" panose="02020603050405020304" pitchFamily="18" charset="-78"/>
              </a:rPr>
              <a:t>يحدث ذلك عند رغبة البائع في الحصول على أرباح إجمالية صغيرة وأحجام مبيعات كبيرة ، وتقديم خدمات قليلة للعملاء.</a:t>
            </a:r>
          </a:p>
          <a:p>
            <a:pPr>
              <a:lnSpc>
                <a:spcPct val="150000"/>
              </a:lnSpc>
            </a:pPr>
            <a:r>
              <a:rPr lang="ar-SA" dirty="0">
                <a:latin typeface="Simplified Arabic" panose="02020603050405020304" pitchFamily="18" charset="-78"/>
                <a:cs typeface="Simplified Arabic" panose="02020603050405020304" pitchFamily="18" charset="-78"/>
              </a:rPr>
              <a:t>وينطوي البيع بأقل من أسعار المنافسين على مخاطرة أن يعتبر المستهلكون منتجات البائع أقل تميزاً من منتجات منافسيه، وربما ينسحب ذلك على منتجات المتجر كله .</a:t>
            </a:r>
          </a:p>
        </p:txBody>
      </p:sp>
    </p:spTree>
    <p:extLst>
      <p:ext uri="{BB962C8B-B14F-4D97-AF65-F5344CB8AC3E}">
        <p14:creationId xmlns:p14="http://schemas.microsoft.com/office/powerpoint/2010/main" val="41900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b="1" dirty="0">
                <a:solidFill>
                  <a:srgbClr val="00B050"/>
                </a:solidFill>
                <a:latin typeface="Simplified Arabic" panose="02020603050405020304" pitchFamily="18" charset="-78"/>
                <a:cs typeface="Simplified Arabic" panose="02020603050405020304" pitchFamily="18" charset="-78"/>
              </a:rPr>
              <a:t>ج/ بيع المنتج بأعلى من سعر السوق السائد:</a:t>
            </a:r>
            <a:br>
              <a:rPr lang="ar-SA" dirty="0"/>
            </a:br>
            <a:endParaRPr lang="ar-SA" dirty="0"/>
          </a:p>
        </p:txBody>
      </p:sp>
      <p:sp>
        <p:nvSpPr>
          <p:cNvPr id="3" name="عنصر نائب للمحتوى 2"/>
          <p:cNvSpPr>
            <a:spLocks noGrp="1"/>
          </p:cNvSpPr>
          <p:nvPr>
            <p:ph idx="1"/>
          </p:nvPr>
        </p:nvSpPr>
        <p:spPr>
          <a:xfrm flipH="1">
            <a:off x="405778" y="1772816"/>
            <a:ext cx="10260629" cy="5085184"/>
          </a:xfrm>
        </p:spPr>
        <p:txBody>
          <a:bodyPr/>
          <a:lstStyle/>
          <a:p>
            <a:pPr>
              <a:lnSpc>
                <a:spcPct val="150000"/>
              </a:lnSpc>
            </a:pPr>
            <a:r>
              <a:rPr lang="ar-SA" b="1" dirty="0">
                <a:solidFill>
                  <a:srgbClr val="FF0000"/>
                </a:solidFill>
                <a:latin typeface="Simplified Arabic" panose="02020603050405020304" pitchFamily="18" charset="-78"/>
                <a:cs typeface="Simplified Arabic" panose="02020603050405020304" pitchFamily="18" charset="-78"/>
              </a:rPr>
              <a:t>يحدث ذلك فقط:</a:t>
            </a:r>
            <a:endParaRPr lang="ar-SA" b="1" dirty="0">
              <a:latin typeface="Simplified Arabic" panose="02020603050405020304" pitchFamily="18" charset="-78"/>
              <a:cs typeface="Simplified Arabic" panose="02020603050405020304" pitchFamily="18" charset="-78"/>
            </a:endParaRPr>
          </a:p>
          <a:p>
            <a:pPr marL="0" indent="0">
              <a:lnSpc>
                <a:spcPct val="150000"/>
              </a:lnSpc>
              <a:buNone/>
            </a:pPr>
            <a:r>
              <a:rPr lang="ar-SA" b="1" dirty="0">
                <a:latin typeface="Simplified Arabic" panose="02020603050405020304" pitchFamily="18" charset="-78"/>
                <a:cs typeface="Simplified Arabic" panose="02020603050405020304" pitchFamily="18" charset="-78"/>
              </a:rPr>
              <a:t>1.</a:t>
            </a:r>
            <a:r>
              <a:rPr lang="ar-SA" dirty="0">
                <a:latin typeface="Simplified Arabic" panose="02020603050405020304" pitchFamily="18" charset="-78"/>
                <a:cs typeface="Simplified Arabic" panose="02020603050405020304" pitchFamily="18" charset="-78"/>
              </a:rPr>
              <a:t>عندما يكون المنتج مميزاً ، أو 2. عندما يكتسب البائع مكانة كبيرة في مجاله </a:t>
            </a:r>
          </a:p>
          <a:p>
            <a:pPr marL="0" indent="0">
              <a:lnSpc>
                <a:spcPct val="150000"/>
              </a:lnSpc>
              <a:buNone/>
            </a:pPr>
            <a:r>
              <a:rPr lang="ar-SA" dirty="0">
                <a:solidFill>
                  <a:srgbClr val="00B050"/>
                </a:solidFill>
                <a:latin typeface="Simplified Arabic" panose="02020603050405020304" pitchFamily="18" charset="-78"/>
                <a:cs typeface="Simplified Arabic" panose="02020603050405020304" pitchFamily="18" charset="-78"/>
              </a:rPr>
              <a:t>مثل: </a:t>
            </a:r>
            <a:r>
              <a:rPr lang="ar-SA" dirty="0">
                <a:latin typeface="Simplified Arabic" panose="02020603050405020304" pitchFamily="18" charset="-78"/>
                <a:cs typeface="Simplified Arabic" panose="02020603050405020304" pitchFamily="18" charset="-78"/>
              </a:rPr>
              <a:t>وجود متجر ملابس راقية أو متجر مجوهرات ذي مكانة عالية أو احتلال موقع جغرافي متفوق (محطة وقود وحيدة في منطقة)</a:t>
            </a:r>
          </a:p>
          <a:p>
            <a:pPr>
              <a:lnSpc>
                <a:spcPct val="150000"/>
              </a:lnSpc>
            </a:pPr>
            <a:r>
              <a:rPr lang="ar-SA" dirty="0">
                <a:latin typeface="Simplified Arabic" panose="02020603050405020304" pitchFamily="18" charset="-78"/>
                <a:cs typeface="Simplified Arabic" panose="02020603050405020304" pitchFamily="18" charset="-78"/>
              </a:rPr>
              <a:t>غالباً ما يستخدم التسعير بأعلى من أسعار المنافسين من قبل الشركات المصنعة للعلامات التجارية ذات المكانة المرموقة (مثل ساعات </a:t>
            </a:r>
            <a:r>
              <a:rPr lang="en-US" dirty="0">
                <a:solidFill>
                  <a:schemeClr val="accent5"/>
                </a:solidFill>
                <a:latin typeface="Simplified Arabic" panose="02020603050405020304" pitchFamily="18" charset="-78"/>
                <a:cs typeface="Simplified Arabic" panose="02020603050405020304" pitchFamily="18" charset="-78"/>
              </a:rPr>
              <a:t>ROLEX</a:t>
            </a:r>
            <a:r>
              <a:rPr lang="ar-SA" dirty="0">
                <a:latin typeface="Simplified Arabic" panose="02020603050405020304" pitchFamily="18" charset="-78"/>
                <a:cs typeface="Simplified Arabic" panose="02020603050405020304" pitchFamily="18" charset="-78"/>
              </a:rPr>
              <a:t>) </a:t>
            </a:r>
          </a:p>
          <a:p>
            <a:endParaRPr lang="ar-SA" dirty="0"/>
          </a:p>
        </p:txBody>
      </p:sp>
    </p:spTree>
    <p:extLst>
      <p:ext uri="{BB962C8B-B14F-4D97-AF65-F5344CB8AC3E}">
        <p14:creationId xmlns:p14="http://schemas.microsoft.com/office/powerpoint/2010/main" val="1534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1"/>
          <a:lstStyle/>
          <a:p>
            <a:pPr algn="r" rtl="1"/>
            <a:r>
              <a:rPr lang="ar-SA" dirty="0"/>
              <a:t>3- طريقة التسعير على أساس القيمة/الزبون</a:t>
            </a:r>
          </a:p>
        </p:txBody>
      </p:sp>
      <p:sp>
        <p:nvSpPr>
          <p:cNvPr id="3" name="عنصر نائب للمحتوى 2"/>
          <p:cNvSpPr>
            <a:spLocks noGrp="1"/>
          </p:cNvSpPr>
          <p:nvPr>
            <p:ph idx="1"/>
          </p:nvPr>
        </p:nvSpPr>
        <p:spPr>
          <a:xfrm flipH="1">
            <a:off x="45740" y="1981200"/>
            <a:ext cx="11017224" cy="4187825"/>
          </a:xfrm>
        </p:spPr>
        <p:txBody>
          <a:bodyPr/>
          <a:lstStyle/>
          <a:p>
            <a:r>
              <a:rPr lang="ar-SA" sz="2800" b="1" dirty="0">
                <a:solidFill>
                  <a:srgbClr val="FF0000"/>
                </a:solidFill>
                <a:latin typeface="Simplified Arabic" panose="02020603050405020304" pitchFamily="18" charset="-78"/>
                <a:cs typeface="Simplified Arabic" panose="02020603050405020304" pitchFamily="18" charset="-78"/>
              </a:rPr>
              <a:t>فلسفتها: </a:t>
            </a:r>
            <a:r>
              <a:rPr lang="ar-SA" sz="2800" dirty="0">
                <a:latin typeface="Simplified Arabic" panose="02020603050405020304" pitchFamily="18" charset="-78"/>
                <a:cs typeface="Simplified Arabic" panose="02020603050405020304" pitchFamily="18" charset="-78"/>
              </a:rPr>
              <a:t>تهدف لخلق قيمة للمنتج طالما أن الزبون ينظر إلى السعر على أنه تعبير عن القيمة </a:t>
            </a:r>
          </a:p>
          <a:p>
            <a:r>
              <a:rPr lang="ar-SA" sz="2800" b="1" dirty="0">
                <a:solidFill>
                  <a:srgbClr val="FF0000"/>
                </a:solidFill>
                <a:latin typeface="Simplified Arabic" panose="02020603050405020304" pitchFamily="18" charset="-78"/>
                <a:cs typeface="Simplified Arabic" panose="02020603050405020304" pitchFamily="18" charset="-78"/>
              </a:rPr>
              <a:t>جوانب التسعير على أساس </a:t>
            </a:r>
            <a:r>
              <a:rPr lang="ar-SA" sz="2800" b="1" dirty="0" err="1">
                <a:solidFill>
                  <a:srgbClr val="FF0000"/>
                </a:solidFill>
                <a:latin typeface="Simplified Arabic" panose="02020603050405020304" pitchFamily="18" charset="-78"/>
                <a:cs typeface="Simplified Arabic" panose="02020603050405020304" pitchFamily="18" charset="-78"/>
              </a:rPr>
              <a:t>القيمه</a:t>
            </a:r>
            <a:r>
              <a:rPr lang="ar-SA" sz="2800" b="1" dirty="0">
                <a:solidFill>
                  <a:srgbClr val="FF0000"/>
                </a:solidFill>
                <a:latin typeface="Simplified Arabic" panose="02020603050405020304" pitchFamily="18" charset="-78"/>
                <a:cs typeface="Simplified Arabic" panose="02020603050405020304" pitchFamily="18" charset="-78"/>
              </a:rPr>
              <a:t> هي:</a:t>
            </a:r>
          </a:p>
          <a:p>
            <a:pPr marL="0" indent="0">
              <a:buNone/>
            </a:pPr>
            <a:r>
              <a:rPr lang="ar-SA" sz="2800" dirty="0">
                <a:latin typeface="Simplified Arabic" panose="02020603050405020304" pitchFamily="18" charset="-78"/>
                <a:cs typeface="Simplified Arabic" panose="02020603050405020304" pitchFamily="18" charset="-78"/>
              </a:rPr>
              <a:t>-الجودة</a:t>
            </a:r>
          </a:p>
          <a:p>
            <a:pPr>
              <a:buFontTx/>
              <a:buChar char="-"/>
            </a:pPr>
            <a:r>
              <a:rPr lang="ar-SA" sz="2800" dirty="0">
                <a:latin typeface="Simplified Arabic" panose="02020603050405020304" pitchFamily="18" charset="-78"/>
                <a:cs typeface="Simplified Arabic" panose="02020603050405020304" pitchFamily="18" charset="-78"/>
              </a:rPr>
              <a:t>الابتكار</a:t>
            </a:r>
          </a:p>
          <a:p>
            <a:pPr>
              <a:buFontTx/>
              <a:buChar char="-"/>
            </a:pPr>
            <a:r>
              <a:rPr lang="ar-SA" sz="2800" dirty="0">
                <a:latin typeface="Simplified Arabic" panose="02020603050405020304" pitchFamily="18" charset="-78"/>
                <a:cs typeface="Simplified Arabic" panose="02020603050405020304" pitchFamily="18" charset="-78"/>
              </a:rPr>
              <a:t>الخدمة</a:t>
            </a:r>
          </a:p>
          <a:p>
            <a:pPr marL="0" indent="0">
              <a:buNone/>
            </a:pPr>
            <a:endParaRPr lang="ar-SA" dirty="0"/>
          </a:p>
        </p:txBody>
      </p:sp>
    </p:spTree>
    <p:extLst>
      <p:ext uri="{BB962C8B-B14F-4D97-AF65-F5344CB8AC3E}">
        <p14:creationId xmlns:p14="http://schemas.microsoft.com/office/powerpoint/2010/main" val="10286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رموز العملات 16×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9308_TF02895262" id="{EAD8A00F-1460-4C84-85FC-5626C8E5C3A4}" vid="{2A7B5268-D2C7-483D-AD21-7EE0E069BBA6}"/>
    </a:ext>
  </a:extLst>
</a:theme>
</file>

<file path=ppt/theme/theme2.xml><?xml version="1.0" encoding="utf-8"?>
<a:theme xmlns:a="http://schemas.openxmlformats.org/drawingml/2006/main" name="نسق Offic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نسق Offic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عرض تقديمي لرموز العملات (شاشة عريضة)</Template>
  <TotalTime>446</TotalTime>
  <Words>1126</Words>
  <Application>Microsoft Office PowerPoint</Application>
  <PresentationFormat>مخصص</PresentationFormat>
  <Paragraphs>120</Paragraphs>
  <Slides>17</Slides>
  <Notes>3</Notes>
  <HiddenSlides>0</HiddenSlides>
  <MMClips>0</MMClips>
  <ScaleCrop>false</ScaleCrop>
  <HeadingPairs>
    <vt:vector size="6" baseType="variant">
      <vt:variant>
        <vt:lpstr>الخطوط المستخدمة</vt:lpstr>
      </vt:variant>
      <vt:variant>
        <vt:i4>10</vt:i4>
      </vt:variant>
      <vt:variant>
        <vt:lpstr>نسق</vt:lpstr>
      </vt:variant>
      <vt:variant>
        <vt:i4>1</vt:i4>
      </vt:variant>
      <vt:variant>
        <vt:lpstr>عناوين الشرائح</vt:lpstr>
      </vt:variant>
      <vt:variant>
        <vt:i4>17</vt:i4>
      </vt:variant>
    </vt:vector>
  </HeadingPairs>
  <TitlesOfParts>
    <vt:vector size="28" baseType="lpstr">
      <vt:lpstr>Arial</vt:lpstr>
      <vt:lpstr>Calibri</vt:lpstr>
      <vt:lpstr>Cambria</vt:lpstr>
      <vt:lpstr>Cambria Math</vt:lpstr>
      <vt:lpstr>Simplified Arabic</vt:lpstr>
      <vt:lpstr>Tahoma</vt:lpstr>
      <vt:lpstr>Times New Roman</vt:lpstr>
      <vt:lpstr>Tw Cen MT</vt:lpstr>
      <vt:lpstr>Wingdings</vt:lpstr>
      <vt:lpstr>Wingdings 2</vt:lpstr>
      <vt:lpstr>رموز العملات 16×9</vt:lpstr>
      <vt:lpstr>عرض تقديمي في PowerPoint</vt:lpstr>
      <vt:lpstr>عرض تقديمي في PowerPoint</vt:lpstr>
      <vt:lpstr>1- طريقة التسعير على أساس السوق/ الطلب</vt:lpstr>
      <vt:lpstr>2- طريقة التسعير على أساس المنافسة</vt:lpstr>
      <vt:lpstr>تابع طريقة التسعير على أساس المنافسة:</vt:lpstr>
      <vt:lpstr>أ/ بيع المنتج بسعر السوق السائد</vt:lpstr>
      <vt:lpstr>ب/ بيع المنتج بأقل من سعر السوق السائد : </vt:lpstr>
      <vt:lpstr>ج/ بيع المنتج بأعلى من سعر السوق السائد: </vt:lpstr>
      <vt:lpstr>3- طريقة التسعير على أساس القيمة/الزبون</vt:lpstr>
      <vt:lpstr>4- طريقة التسعير على أساس التكلفة</vt:lpstr>
      <vt:lpstr>المعادلات</vt:lpstr>
      <vt:lpstr>مثال تطبيقي</vt:lpstr>
      <vt:lpstr>مثال تطبيقي</vt:lpstr>
      <vt:lpstr>5- طريقة التسعير على أساس نقطة التعادل</vt:lpstr>
      <vt:lpstr>مثال تطبيقي -1-</vt:lpstr>
      <vt:lpstr>مثال تطبيقي -2-</vt:lpstr>
      <vt:lpstr>تابع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user</dc:creator>
  <cp:lastModifiedBy>Ghadah Alrsheed</cp:lastModifiedBy>
  <cp:revision>27</cp:revision>
  <dcterms:created xsi:type="dcterms:W3CDTF">2019-08-27T22:07:17Z</dcterms:created>
  <dcterms:modified xsi:type="dcterms:W3CDTF">2020-10-08T05:00:22Z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