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298" r:id="rId4"/>
    <p:sldId id="283" r:id="rId5"/>
    <p:sldId id="292" r:id="rId6"/>
    <p:sldId id="297" r:id="rId7"/>
    <p:sldId id="299" r:id="rId8"/>
    <p:sldId id="285" r:id="rId9"/>
    <p:sldId id="300" r:id="rId10"/>
    <p:sldId id="301" r:id="rId11"/>
    <p:sldId id="293" r:id="rId12"/>
    <p:sldId id="302" r:id="rId13"/>
    <p:sldId id="284" r:id="rId14"/>
    <p:sldId id="303" r:id="rId15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574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CEC6C-80CC-4FF4-A7C4-0DFE28D70082}" type="doc">
      <dgm:prSet loTypeId="urn:microsoft.com/office/officeart/2005/8/layout/cycle3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pPr rtl="1"/>
          <a:endParaRPr lang="ar-SA"/>
        </a:p>
      </dgm:t>
    </dgm:pt>
    <dgm:pt modelId="{82ED4AEA-191A-4182-8E45-411CCBBEC2F6}">
      <dgm:prSet phldrT="[نص]"/>
      <dgm:spPr/>
      <dgm:t>
        <a:bodyPr/>
        <a:lstStyle/>
        <a:p>
          <a:pPr rtl="1"/>
          <a:r>
            <a:rPr lang="ar-SA" dirty="0"/>
            <a:t>إدراك الحاجة </a:t>
          </a:r>
        </a:p>
      </dgm:t>
    </dgm:pt>
    <dgm:pt modelId="{8B59BD01-3052-446A-B71F-CB845E032E15}" type="parTrans" cxnId="{1E69518E-62D2-426B-9C5D-FE056FAC23DF}">
      <dgm:prSet/>
      <dgm:spPr/>
      <dgm:t>
        <a:bodyPr/>
        <a:lstStyle/>
        <a:p>
          <a:pPr rtl="1"/>
          <a:endParaRPr lang="ar-SA"/>
        </a:p>
      </dgm:t>
    </dgm:pt>
    <dgm:pt modelId="{F6B984D4-082D-42B9-9BB0-EFC0CB761BA3}" type="sibTrans" cxnId="{1E69518E-62D2-426B-9C5D-FE056FAC23DF}">
      <dgm:prSet/>
      <dgm:spPr/>
      <dgm:t>
        <a:bodyPr/>
        <a:lstStyle/>
        <a:p>
          <a:pPr rtl="1"/>
          <a:endParaRPr lang="ar-SA"/>
        </a:p>
      </dgm:t>
    </dgm:pt>
    <dgm:pt modelId="{91BA58C1-F52D-4C6D-BD0E-410CA09DD566}">
      <dgm:prSet phldrT="[نص]"/>
      <dgm:spPr/>
      <dgm:t>
        <a:bodyPr/>
        <a:lstStyle/>
        <a:p>
          <a:pPr rtl="1">
            <a:buFont typeface="+mj-lt"/>
            <a:buAutoNum type="arabicPeriod"/>
          </a:pPr>
          <a:r>
            <a:rPr lang="ar-SA" dirty="0"/>
            <a:t>البحث وجمع المعلومات</a:t>
          </a:r>
        </a:p>
      </dgm:t>
    </dgm:pt>
    <dgm:pt modelId="{FB1FB159-4678-498F-B277-849E67BF8C1F}" type="parTrans" cxnId="{1E026504-4E09-4EC1-B189-E38BD766430C}">
      <dgm:prSet/>
      <dgm:spPr/>
      <dgm:t>
        <a:bodyPr/>
        <a:lstStyle/>
        <a:p>
          <a:pPr rtl="1"/>
          <a:endParaRPr lang="ar-SA"/>
        </a:p>
      </dgm:t>
    </dgm:pt>
    <dgm:pt modelId="{252EF20B-4C39-4FA2-BD14-C5043878D4A6}" type="sibTrans" cxnId="{1E026504-4E09-4EC1-B189-E38BD766430C}">
      <dgm:prSet/>
      <dgm:spPr/>
      <dgm:t>
        <a:bodyPr/>
        <a:lstStyle/>
        <a:p>
          <a:pPr rtl="1"/>
          <a:endParaRPr lang="ar-SA"/>
        </a:p>
      </dgm:t>
    </dgm:pt>
    <dgm:pt modelId="{3E157EA4-0EE9-4E4C-B66C-8C5EC9BBA973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/>
            <a:t>تقييم البدائل</a:t>
          </a:r>
          <a:endParaRPr lang="en-US"/>
        </a:p>
      </dgm:t>
    </dgm:pt>
    <dgm:pt modelId="{E3912AAD-CF03-40E4-98BB-65904F2ABCE6}" type="parTrans" cxnId="{61A3D2C5-2419-457A-AAD0-EE2F9579A525}">
      <dgm:prSet/>
      <dgm:spPr/>
      <dgm:t>
        <a:bodyPr/>
        <a:lstStyle/>
        <a:p>
          <a:pPr rtl="1"/>
          <a:endParaRPr lang="ar-SA"/>
        </a:p>
      </dgm:t>
    </dgm:pt>
    <dgm:pt modelId="{2BF37093-7830-4D60-8144-92D8E215A54E}" type="sibTrans" cxnId="{61A3D2C5-2419-457A-AAD0-EE2F9579A525}">
      <dgm:prSet/>
      <dgm:spPr/>
      <dgm:t>
        <a:bodyPr/>
        <a:lstStyle/>
        <a:p>
          <a:pPr rtl="1"/>
          <a:endParaRPr lang="ar-SA"/>
        </a:p>
      </dgm:t>
    </dgm:pt>
    <dgm:pt modelId="{22A7BB4D-A49A-44FF-BBF3-0556894F0210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/>
            <a:t>قرار شراء الخدمة</a:t>
          </a:r>
          <a:endParaRPr lang="en-US"/>
        </a:p>
      </dgm:t>
    </dgm:pt>
    <dgm:pt modelId="{CD2A2369-B9AD-4258-941E-546336C7D3D6}" type="parTrans" cxnId="{98E8CA78-A9C9-4FC2-A0B4-0DCF3A4829F6}">
      <dgm:prSet/>
      <dgm:spPr/>
      <dgm:t>
        <a:bodyPr/>
        <a:lstStyle/>
        <a:p>
          <a:pPr rtl="1"/>
          <a:endParaRPr lang="ar-SA"/>
        </a:p>
      </dgm:t>
    </dgm:pt>
    <dgm:pt modelId="{3A8AB638-D971-4D75-8D71-5A7C5B02AFCD}" type="sibTrans" cxnId="{98E8CA78-A9C9-4FC2-A0B4-0DCF3A4829F6}">
      <dgm:prSet/>
      <dgm:spPr/>
      <dgm:t>
        <a:bodyPr/>
        <a:lstStyle/>
        <a:p>
          <a:pPr rtl="1"/>
          <a:endParaRPr lang="ar-SA"/>
        </a:p>
      </dgm:t>
    </dgm:pt>
    <dgm:pt modelId="{DFBCA4DC-46BE-415B-A2C9-95BD0B155145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 dirty="0"/>
            <a:t>توصيل الخدمة</a:t>
          </a:r>
          <a:endParaRPr lang="en-US" dirty="0"/>
        </a:p>
      </dgm:t>
    </dgm:pt>
    <dgm:pt modelId="{12A6CDFA-3D89-4B41-A23E-962D2548BE04}" type="parTrans" cxnId="{BDA905E1-C467-4F06-9DD5-CEB533C7F214}">
      <dgm:prSet/>
      <dgm:spPr/>
      <dgm:t>
        <a:bodyPr/>
        <a:lstStyle/>
        <a:p>
          <a:pPr rtl="1"/>
          <a:endParaRPr lang="ar-SA"/>
        </a:p>
      </dgm:t>
    </dgm:pt>
    <dgm:pt modelId="{CF287CF2-1674-478C-8FD5-3A415F27663A}" type="sibTrans" cxnId="{BDA905E1-C467-4F06-9DD5-CEB533C7F214}">
      <dgm:prSet/>
      <dgm:spPr/>
      <dgm:t>
        <a:bodyPr/>
        <a:lstStyle/>
        <a:p>
          <a:pPr rtl="1"/>
          <a:endParaRPr lang="ar-SA"/>
        </a:p>
      </dgm:t>
    </dgm:pt>
    <dgm:pt modelId="{4A754030-683C-4E67-BF9A-7986BAE04207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 dirty="0"/>
            <a:t>تقييم أداء الخدمة ما بعد الشراء</a:t>
          </a:r>
          <a:endParaRPr lang="en-US" dirty="0"/>
        </a:p>
      </dgm:t>
    </dgm:pt>
    <dgm:pt modelId="{DCBB4914-A37D-4C69-B6E2-AA0DD3501AAF}" type="parTrans" cxnId="{88453659-0AE5-49C0-AAFC-3A34161AEA55}">
      <dgm:prSet/>
      <dgm:spPr/>
      <dgm:t>
        <a:bodyPr/>
        <a:lstStyle/>
        <a:p>
          <a:pPr rtl="1"/>
          <a:endParaRPr lang="ar-SA"/>
        </a:p>
      </dgm:t>
    </dgm:pt>
    <dgm:pt modelId="{2BC1CA14-27E1-4D60-A5BA-DF8B0CC8B479}" type="sibTrans" cxnId="{88453659-0AE5-49C0-AAFC-3A34161AEA55}">
      <dgm:prSet/>
      <dgm:spPr/>
      <dgm:t>
        <a:bodyPr/>
        <a:lstStyle/>
        <a:p>
          <a:pPr rtl="1"/>
          <a:endParaRPr lang="ar-SA"/>
        </a:p>
      </dgm:t>
    </dgm:pt>
    <dgm:pt modelId="{5713E7B7-56BB-4E64-BC38-CCBBA6C079B8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 dirty="0"/>
            <a:t>التبني</a:t>
          </a:r>
          <a:endParaRPr lang="en-US" dirty="0"/>
        </a:p>
      </dgm:t>
    </dgm:pt>
    <dgm:pt modelId="{9C3A58D8-6B9D-4E4B-8A97-E608ED033274}" type="parTrans" cxnId="{A354802C-8AA4-47AA-B591-C86D87A5E56A}">
      <dgm:prSet/>
      <dgm:spPr/>
      <dgm:t>
        <a:bodyPr/>
        <a:lstStyle/>
        <a:p>
          <a:pPr rtl="1"/>
          <a:endParaRPr lang="ar-SA"/>
        </a:p>
      </dgm:t>
    </dgm:pt>
    <dgm:pt modelId="{ED944CCE-BF8C-4450-B4F7-859A93F175D2}" type="sibTrans" cxnId="{A354802C-8AA4-47AA-B591-C86D87A5E56A}">
      <dgm:prSet/>
      <dgm:spPr/>
      <dgm:t>
        <a:bodyPr/>
        <a:lstStyle/>
        <a:p>
          <a:pPr rtl="1"/>
          <a:endParaRPr lang="ar-SA"/>
        </a:p>
      </dgm:t>
    </dgm:pt>
    <dgm:pt modelId="{0555587F-7E5F-4932-8F61-9A5DF6FF0460}" type="pres">
      <dgm:prSet presAssocID="{30BCEC6C-80CC-4FF4-A7C4-0DFE28D70082}" presName="Name0" presStyleCnt="0">
        <dgm:presLayoutVars>
          <dgm:dir/>
          <dgm:resizeHandles val="exact"/>
        </dgm:presLayoutVars>
      </dgm:prSet>
      <dgm:spPr/>
    </dgm:pt>
    <dgm:pt modelId="{3099943B-6FA2-47DB-A36C-908CD197315F}" type="pres">
      <dgm:prSet presAssocID="{30BCEC6C-80CC-4FF4-A7C4-0DFE28D70082}" presName="cycle" presStyleCnt="0"/>
      <dgm:spPr/>
    </dgm:pt>
    <dgm:pt modelId="{004D8EA2-6BE6-4A04-85C8-6869CE64EF2A}" type="pres">
      <dgm:prSet presAssocID="{82ED4AEA-191A-4182-8E45-411CCBBEC2F6}" presName="nodeFirstNode" presStyleLbl="node1" presStyleIdx="0" presStyleCnt="7">
        <dgm:presLayoutVars>
          <dgm:bulletEnabled val="1"/>
        </dgm:presLayoutVars>
      </dgm:prSet>
      <dgm:spPr/>
    </dgm:pt>
    <dgm:pt modelId="{F63ED3DE-05A4-4E69-B539-DF0D46275850}" type="pres">
      <dgm:prSet presAssocID="{F6B984D4-082D-42B9-9BB0-EFC0CB761BA3}" presName="sibTransFirstNode" presStyleLbl="bgShp" presStyleIdx="0" presStyleCnt="1" custLinFactNeighborX="1250" custLinFactNeighborY="1625"/>
      <dgm:spPr/>
    </dgm:pt>
    <dgm:pt modelId="{83A5EB5A-88E1-4BB2-BFB9-4E999B9E32E4}" type="pres">
      <dgm:prSet presAssocID="{91BA58C1-F52D-4C6D-BD0E-410CA09DD566}" presName="nodeFollowingNodes" presStyleLbl="node1" presStyleIdx="1" presStyleCnt="7" custScaleX="117450" custRadScaleRad="136411" custRadScaleInc="25616">
        <dgm:presLayoutVars>
          <dgm:bulletEnabled val="1"/>
        </dgm:presLayoutVars>
      </dgm:prSet>
      <dgm:spPr/>
    </dgm:pt>
    <dgm:pt modelId="{3E60CD4C-DEFA-4F53-8299-4AC4BF693607}" type="pres">
      <dgm:prSet presAssocID="{3E157EA4-0EE9-4E4C-B66C-8C5EC9BBA973}" presName="nodeFollowingNodes" presStyleLbl="node1" presStyleIdx="2" presStyleCnt="7" custScaleX="107069" custRadScaleRad="147062" custRadScaleInc="2986">
        <dgm:presLayoutVars>
          <dgm:bulletEnabled val="1"/>
        </dgm:presLayoutVars>
      </dgm:prSet>
      <dgm:spPr/>
    </dgm:pt>
    <dgm:pt modelId="{54EA8A41-68E1-4B1E-A619-236BA4A38779}" type="pres">
      <dgm:prSet presAssocID="{22A7BB4D-A49A-44FF-BBF3-0556894F0210}" presName="nodeFollowingNodes" presStyleLbl="node1" presStyleIdx="3" presStyleCnt="7" custScaleX="119722" custRadScaleRad="113485" custRadScaleInc="-25980">
        <dgm:presLayoutVars>
          <dgm:bulletEnabled val="1"/>
        </dgm:presLayoutVars>
      </dgm:prSet>
      <dgm:spPr/>
    </dgm:pt>
    <dgm:pt modelId="{7DF57A5D-4AB9-4677-AA14-195A56FAFA2D}" type="pres">
      <dgm:prSet presAssocID="{DFBCA4DC-46BE-415B-A2C9-95BD0B155145}" presName="nodeFollowingNodes" presStyleLbl="node1" presStyleIdx="4" presStyleCnt="7" custScaleX="114938" custRadScaleRad="114402" custRadScaleInc="27305">
        <dgm:presLayoutVars>
          <dgm:bulletEnabled val="1"/>
        </dgm:presLayoutVars>
      </dgm:prSet>
      <dgm:spPr/>
    </dgm:pt>
    <dgm:pt modelId="{C0BF8A7E-386C-4B5B-9B37-41FDDB17DA00}" type="pres">
      <dgm:prSet presAssocID="{4A754030-683C-4E67-BF9A-7986BAE04207}" presName="nodeFollowingNodes" presStyleLbl="node1" presStyleIdx="5" presStyleCnt="7" custRadScaleRad="135885" custRadScaleInc="788">
        <dgm:presLayoutVars>
          <dgm:bulletEnabled val="1"/>
        </dgm:presLayoutVars>
      </dgm:prSet>
      <dgm:spPr/>
    </dgm:pt>
    <dgm:pt modelId="{E278E125-D0EC-4975-B63F-82F4C3A3DCAB}" type="pres">
      <dgm:prSet presAssocID="{5713E7B7-56BB-4E64-BC38-CCBBA6C079B8}" presName="nodeFollowingNodes" presStyleLbl="node1" presStyleIdx="6" presStyleCnt="7" custRadScaleRad="133230" custRadScaleInc="-24059">
        <dgm:presLayoutVars>
          <dgm:bulletEnabled val="1"/>
        </dgm:presLayoutVars>
      </dgm:prSet>
      <dgm:spPr/>
    </dgm:pt>
  </dgm:ptLst>
  <dgm:cxnLst>
    <dgm:cxn modelId="{1E026504-4E09-4EC1-B189-E38BD766430C}" srcId="{30BCEC6C-80CC-4FF4-A7C4-0DFE28D70082}" destId="{91BA58C1-F52D-4C6D-BD0E-410CA09DD566}" srcOrd="1" destOrd="0" parTransId="{FB1FB159-4678-498F-B277-849E67BF8C1F}" sibTransId="{252EF20B-4C39-4FA2-BD14-C5043878D4A6}"/>
    <dgm:cxn modelId="{35965923-D69F-41BA-BB74-1230EBC157D4}" type="presOf" srcId="{F6B984D4-082D-42B9-9BB0-EFC0CB761BA3}" destId="{F63ED3DE-05A4-4E69-B539-DF0D46275850}" srcOrd="0" destOrd="0" presId="urn:microsoft.com/office/officeart/2005/8/layout/cycle3"/>
    <dgm:cxn modelId="{A354802C-8AA4-47AA-B591-C86D87A5E56A}" srcId="{30BCEC6C-80CC-4FF4-A7C4-0DFE28D70082}" destId="{5713E7B7-56BB-4E64-BC38-CCBBA6C079B8}" srcOrd="6" destOrd="0" parTransId="{9C3A58D8-6B9D-4E4B-8A97-E608ED033274}" sibTransId="{ED944CCE-BF8C-4450-B4F7-859A93F175D2}"/>
    <dgm:cxn modelId="{C7EF3930-6AAE-42BA-9B0B-8BC2FFA28EA6}" type="presOf" srcId="{30BCEC6C-80CC-4FF4-A7C4-0DFE28D70082}" destId="{0555587F-7E5F-4932-8F61-9A5DF6FF0460}" srcOrd="0" destOrd="0" presId="urn:microsoft.com/office/officeart/2005/8/layout/cycle3"/>
    <dgm:cxn modelId="{F15A8A3D-0855-4B20-9FA6-E39508100DCC}" type="presOf" srcId="{3E157EA4-0EE9-4E4C-B66C-8C5EC9BBA973}" destId="{3E60CD4C-DEFA-4F53-8299-4AC4BF693607}" srcOrd="0" destOrd="0" presId="urn:microsoft.com/office/officeart/2005/8/layout/cycle3"/>
    <dgm:cxn modelId="{7327A83E-B533-44F4-B95E-0279B41A047D}" type="presOf" srcId="{91BA58C1-F52D-4C6D-BD0E-410CA09DD566}" destId="{83A5EB5A-88E1-4BB2-BFB9-4E999B9E32E4}" srcOrd="0" destOrd="0" presId="urn:microsoft.com/office/officeart/2005/8/layout/cycle3"/>
    <dgm:cxn modelId="{D7CF3A50-D620-4E42-BC62-C01E48BE0471}" type="presOf" srcId="{DFBCA4DC-46BE-415B-A2C9-95BD0B155145}" destId="{7DF57A5D-4AB9-4677-AA14-195A56FAFA2D}" srcOrd="0" destOrd="0" presId="urn:microsoft.com/office/officeart/2005/8/layout/cycle3"/>
    <dgm:cxn modelId="{98E8CA78-A9C9-4FC2-A0B4-0DCF3A4829F6}" srcId="{30BCEC6C-80CC-4FF4-A7C4-0DFE28D70082}" destId="{22A7BB4D-A49A-44FF-BBF3-0556894F0210}" srcOrd="3" destOrd="0" parTransId="{CD2A2369-B9AD-4258-941E-546336C7D3D6}" sibTransId="{3A8AB638-D971-4D75-8D71-5A7C5B02AFCD}"/>
    <dgm:cxn modelId="{88453659-0AE5-49C0-AAFC-3A34161AEA55}" srcId="{30BCEC6C-80CC-4FF4-A7C4-0DFE28D70082}" destId="{4A754030-683C-4E67-BF9A-7986BAE04207}" srcOrd="5" destOrd="0" parTransId="{DCBB4914-A37D-4C69-B6E2-AA0DD3501AAF}" sibTransId="{2BC1CA14-27E1-4D60-A5BA-DF8B0CC8B479}"/>
    <dgm:cxn modelId="{1E69518E-62D2-426B-9C5D-FE056FAC23DF}" srcId="{30BCEC6C-80CC-4FF4-A7C4-0DFE28D70082}" destId="{82ED4AEA-191A-4182-8E45-411CCBBEC2F6}" srcOrd="0" destOrd="0" parTransId="{8B59BD01-3052-446A-B71F-CB845E032E15}" sibTransId="{F6B984D4-082D-42B9-9BB0-EFC0CB761BA3}"/>
    <dgm:cxn modelId="{45E95097-2743-4A3A-B18B-105E3609C346}" type="presOf" srcId="{22A7BB4D-A49A-44FF-BBF3-0556894F0210}" destId="{54EA8A41-68E1-4B1E-A619-236BA4A38779}" srcOrd="0" destOrd="0" presId="urn:microsoft.com/office/officeart/2005/8/layout/cycle3"/>
    <dgm:cxn modelId="{CCE5BE9A-F63B-40AE-8A40-DC9478000D2A}" type="presOf" srcId="{4A754030-683C-4E67-BF9A-7986BAE04207}" destId="{C0BF8A7E-386C-4B5B-9B37-41FDDB17DA00}" srcOrd="0" destOrd="0" presId="urn:microsoft.com/office/officeart/2005/8/layout/cycle3"/>
    <dgm:cxn modelId="{CFE555A6-4E2C-488C-9387-72B93D30C75E}" type="presOf" srcId="{82ED4AEA-191A-4182-8E45-411CCBBEC2F6}" destId="{004D8EA2-6BE6-4A04-85C8-6869CE64EF2A}" srcOrd="0" destOrd="0" presId="urn:microsoft.com/office/officeart/2005/8/layout/cycle3"/>
    <dgm:cxn modelId="{61A3D2C5-2419-457A-AAD0-EE2F9579A525}" srcId="{30BCEC6C-80CC-4FF4-A7C4-0DFE28D70082}" destId="{3E157EA4-0EE9-4E4C-B66C-8C5EC9BBA973}" srcOrd="2" destOrd="0" parTransId="{E3912AAD-CF03-40E4-98BB-65904F2ABCE6}" sibTransId="{2BF37093-7830-4D60-8144-92D8E215A54E}"/>
    <dgm:cxn modelId="{BDA905E1-C467-4F06-9DD5-CEB533C7F214}" srcId="{30BCEC6C-80CC-4FF4-A7C4-0DFE28D70082}" destId="{DFBCA4DC-46BE-415B-A2C9-95BD0B155145}" srcOrd="4" destOrd="0" parTransId="{12A6CDFA-3D89-4B41-A23E-962D2548BE04}" sibTransId="{CF287CF2-1674-478C-8FD5-3A415F27663A}"/>
    <dgm:cxn modelId="{384D07F0-A42E-44FA-A730-89C38656254B}" type="presOf" srcId="{5713E7B7-56BB-4E64-BC38-CCBBA6C079B8}" destId="{E278E125-D0EC-4975-B63F-82F4C3A3DCAB}" srcOrd="0" destOrd="0" presId="urn:microsoft.com/office/officeart/2005/8/layout/cycle3"/>
    <dgm:cxn modelId="{A47D9F56-5B45-4DA6-8BCF-B6738A685F85}" type="presParOf" srcId="{0555587F-7E5F-4932-8F61-9A5DF6FF0460}" destId="{3099943B-6FA2-47DB-A36C-908CD197315F}" srcOrd="0" destOrd="0" presId="urn:microsoft.com/office/officeart/2005/8/layout/cycle3"/>
    <dgm:cxn modelId="{FBC2EC94-CA42-44A0-A628-2C0146210D53}" type="presParOf" srcId="{3099943B-6FA2-47DB-A36C-908CD197315F}" destId="{004D8EA2-6BE6-4A04-85C8-6869CE64EF2A}" srcOrd="0" destOrd="0" presId="urn:microsoft.com/office/officeart/2005/8/layout/cycle3"/>
    <dgm:cxn modelId="{C118AA3F-922E-42D6-939F-8BAED41F905C}" type="presParOf" srcId="{3099943B-6FA2-47DB-A36C-908CD197315F}" destId="{F63ED3DE-05A4-4E69-B539-DF0D46275850}" srcOrd="1" destOrd="0" presId="urn:microsoft.com/office/officeart/2005/8/layout/cycle3"/>
    <dgm:cxn modelId="{0206BA47-4A56-463F-B5AF-A0EFC2F1BEDA}" type="presParOf" srcId="{3099943B-6FA2-47DB-A36C-908CD197315F}" destId="{83A5EB5A-88E1-4BB2-BFB9-4E999B9E32E4}" srcOrd="2" destOrd="0" presId="urn:microsoft.com/office/officeart/2005/8/layout/cycle3"/>
    <dgm:cxn modelId="{0B74D3B1-601F-4877-8E57-5DDF7F9F25B8}" type="presParOf" srcId="{3099943B-6FA2-47DB-A36C-908CD197315F}" destId="{3E60CD4C-DEFA-4F53-8299-4AC4BF693607}" srcOrd="3" destOrd="0" presId="urn:microsoft.com/office/officeart/2005/8/layout/cycle3"/>
    <dgm:cxn modelId="{C7F5B828-9F0F-4B27-AA5E-B49C915B396A}" type="presParOf" srcId="{3099943B-6FA2-47DB-A36C-908CD197315F}" destId="{54EA8A41-68E1-4B1E-A619-236BA4A38779}" srcOrd="4" destOrd="0" presId="urn:microsoft.com/office/officeart/2005/8/layout/cycle3"/>
    <dgm:cxn modelId="{B796DF01-A855-40E9-9EA0-EF02666BD025}" type="presParOf" srcId="{3099943B-6FA2-47DB-A36C-908CD197315F}" destId="{7DF57A5D-4AB9-4677-AA14-195A56FAFA2D}" srcOrd="5" destOrd="0" presId="urn:microsoft.com/office/officeart/2005/8/layout/cycle3"/>
    <dgm:cxn modelId="{900BEA6F-2BF0-4569-99D2-053FBA3E4523}" type="presParOf" srcId="{3099943B-6FA2-47DB-A36C-908CD197315F}" destId="{C0BF8A7E-386C-4B5B-9B37-41FDDB17DA00}" srcOrd="6" destOrd="0" presId="urn:microsoft.com/office/officeart/2005/8/layout/cycle3"/>
    <dgm:cxn modelId="{94132C73-26B7-408A-AC5D-549D5EF2C1B7}" type="presParOf" srcId="{3099943B-6FA2-47DB-A36C-908CD197315F}" destId="{E278E125-D0EC-4975-B63F-82F4C3A3DCAB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B4201-14CD-4E35-B0CE-9C3CC7004054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5519BF9-FC38-462F-88AD-7A6F13487314}">
      <dgm:prSet/>
      <dgm:spPr/>
      <dgm:t>
        <a:bodyPr/>
        <a:lstStyle/>
        <a:p>
          <a:pPr rtl="1"/>
          <a:r>
            <a:rPr lang="ar-SA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الاحترام 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2FE433C1-68F5-4866-8FEC-B3763519190F}" type="parTrans" cxnId="{A7F34330-B944-4567-B50A-C6D995AB42D6}">
      <dgm:prSet/>
      <dgm:spPr/>
      <dgm:t>
        <a:bodyPr/>
        <a:lstStyle/>
        <a:p>
          <a:pPr rtl="1"/>
          <a:endParaRPr lang="ar-SA"/>
        </a:p>
      </dgm:t>
    </dgm:pt>
    <dgm:pt modelId="{F76578BE-7FFE-486F-AE14-930EAE8F1F50}" type="sibTrans" cxnId="{A7F34330-B944-4567-B50A-C6D995AB42D6}">
      <dgm:prSet/>
      <dgm:spPr/>
      <dgm:t>
        <a:bodyPr/>
        <a:lstStyle/>
        <a:p>
          <a:pPr rtl="1"/>
          <a:endParaRPr lang="ar-SA"/>
        </a:p>
      </dgm:t>
    </dgm:pt>
    <dgm:pt modelId="{D78037C0-43E8-48C2-AA4B-BAFFFC03A676}">
      <dgm:prSet phldrT="[نص]"/>
      <dgm:spPr/>
      <dgm:t>
        <a:bodyPr/>
        <a:lstStyle/>
        <a:p>
          <a:pPr rtl="1"/>
          <a:r>
            <a:rPr lang="ar-SA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الحاجات الفسيولوجية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5F7BA0BE-5C81-49CB-AF91-750D511C973F}" type="parTrans" cxnId="{1053DD26-AD0C-40E2-B87F-0C21DBE1E86C}">
      <dgm:prSet/>
      <dgm:spPr/>
    </dgm:pt>
    <dgm:pt modelId="{36F4A889-D59E-49BE-8083-2A2B2A835269}" type="sibTrans" cxnId="{1053DD26-AD0C-40E2-B87F-0C21DBE1E86C}">
      <dgm:prSet/>
      <dgm:spPr/>
    </dgm:pt>
    <dgm:pt modelId="{5B13E285-60F4-4BD3-8468-7E41C6716123}">
      <dgm:prSet/>
      <dgm:spPr/>
      <dgm:t>
        <a:bodyPr/>
        <a:lstStyle/>
        <a:p>
          <a:pPr rtl="1"/>
          <a:r>
            <a:rPr lang="ar-SA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حاجات الأمن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0A1F82B8-F231-4DBF-A8DA-19E528EA599A}" type="parTrans" cxnId="{4B538C9F-41CF-4F6B-A576-94479BD14DA3}">
      <dgm:prSet/>
      <dgm:spPr/>
    </dgm:pt>
    <dgm:pt modelId="{91EFD152-F846-4ED9-A600-81B6777FDFDF}" type="sibTrans" cxnId="{4B538C9F-41CF-4F6B-A576-94479BD14DA3}">
      <dgm:prSet/>
      <dgm:spPr/>
    </dgm:pt>
    <dgm:pt modelId="{96D0A473-36E0-4ADF-81B4-60B21CE053AA}">
      <dgm:prSet/>
      <dgm:spPr/>
      <dgm:t>
        <a:bodyPr/>
        <a:lstStyle/>
        <a:p>
          <a:pPr rtl="1"/>
          <a:r>
            <a:rPr lang="ar-SA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الحاجات الاجتماعية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2DF6F0C4-062D-49FC-B8B8-B59621ECC978}" type="parTrans" cxnId="{C04DC4C4-4627-4512-9243-EEC989153142}">
      <dgm:prSet/>
      <dgm:spPr/>
    </dgm:pt>
    <dgm:pt modelId="{F34F80F3-EE91-4030-86C3-9882834B2BD8}" type="sibTrans" cxnId="{C04DC4C4-4627-4512-9243-EEC989153142}">
      <dgm:prSet/>
      <dgm:spPr/>
    </dgm:pt>
    <dgm:pt modelId="{BB16CE05-1311-4410-AD62-9DC0354193C4}">
      <dgm:prSet/>
      <dgm:spPr/>
      <dgm:t>
        <a:bodyPr/>
        <a:lstStyle/>
        <a:p>
          <a:pPr rtl="1"/>
          <a:r>
            <a:rPr lang="ar-SA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تحقيق الذات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36E4FA62-9EEB-4BCA-A73D-333E9A41C2DB}" type="parTrans" cxnId="{D7D4AD51-DF7E-4DFC-9059-B600EB4C8E58}">
      <dgm:prSet/>
      <dgm:spPr/>
    </dgm:pt>
    <dgm:pt modelId="{6383540D-7DE2-44A1-A85D-C98E943E6941}" type="sibTrans" cxnId="{D7D4AD51-DF7E-4DFC-9059-B600EB4C8E58}">
      <dgm:prSet/>
      <dgm:spPr/>
    </dgm:pt>
    <dgm:pt modelId="{6177D610-0C4F-4B22-86FE-AC1EEFD761D2}" type="pres">
      <dgm:prSet presAssocID="{047B4201-14CD-4E35-B0CE-9C3CC7004054}" presName="Name0" presStyleCnt="0">
        <dgm:presLayoutVars>
          <dgm:dir/>
          <dgm:animLvl val="lvl"/>
          <dgm:resizeHandles val="exact"/>
        </dgm:presLayoutVars>
      </dgm:prSet>
      <dgm:spPr/>
    </dgm:pt>
    <dgm:pt modelId="{1F4D18B6-2268-44D3-A586-0EE038519B5D}" type="pres">
      <dgm:prSet presAssocID="{BB16CE05-1311-4410-AD62-9DC0354193C4}" presName="Name8" presStyleCnt="0"/>
      <dgm:spPr/>
    </dgm:pt>
    <dgm:pt modelId="{D7462050-EF7E-4B9C-8810-6C6BCC6DBBD3}" type="pres">
      <dgm:prSet presAssocID="{BB16CE05-1311-4410-AD62-9DC0354193C4}" presName="level" presStyleLbl="node1" presStyleIdx="0" presStyleCnt="5">
        <dgm:presLayoutVars>
          <dgm:chMax val="1"/>
          <dgm:bulletEnabled val="1"/>
        </dgm:presLayoutVars>
      </dgm:prSet>
      <dgm:spPr/>
    </dgm:pt>
    <dgm:pt modelId="{158FBAC0-04D2-4676-871C-2B294771A86E}" type="pres">
      <dgm:prSet presAssocID="{BB16CE05-1311-4410-AD62-9DC0354193C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B1F03E-B334-4090-816E-30D25437B178}" type="pres">
      <dgm:prSet presAssocID="{A5519BF9-FC38-462F-88AD-7A6F13487314}" presName="Name8" presStyleCnt="0"/>
      <dgm:spPr/>
    </dgm:pt>
    <dgm:pt modelId="{E9445344-7FA5-4755-ADEB-89B985A472F2}" type="pres">
      <dgm:prSet presAssocID="{A5519BF9-FC38-462F-88AD-7A6F13487314}" presName="level" presStyleLbl="node1" presStyleIdx="1" presStyleCnt="5">
        <dgm:presLayoutVars>
          <dgm:chMax val="1"/>
          <dgm:bulletEnabled val="1"/>
        </dgm:presLayoutVars>
      </dgm:prSet>
      <dgm:spPr/>
    </dgm:pt>
    <dgm:pt modelId="{817053EB-0062-4E92-9719-EB16326DBEDE}" type="pres">
      <dgm:prSet presAssocID="{A5519BF9-FC38-462F-88AD-7A6F134873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8DBF33-D088-4B24-90C7-2578FA23463A}" type="pres">
      <dgm:prSet presAssocID="{96D0A473-36E0-4ADF-81B4-60B21CE053AA}" presName="Name8" presStyleCnt="0"/>
      <dgm:spPr/>
    </dgm:pt>
    <dgm:pt modelId="{2CB59531-273D-4779-9140-CA55FEB3FB5E}" type="pres">
      <dgm:prSet presAssocID="{96D0A473-36E0-4ADF-81B4-60B21CE053AA}" presName="level" presStyleLbl="node1" presStyleIdx="2" presStyleCnt="5">
        <dgm:presLayoutVars>
          <dgm:chMax val="1"/>
          <dgm:bulletEnabled val="1"/>
        </dgm:presLayoutVars>
      </dgm:prSet>
      <dgm:spPr/>
    </dgm:pt>
    <dgm:pt modelId="{17B88B70-78BE-4B86-8FC3-AD2BF15424C2}" type="pres">
      <dgm:prSet presAssocID="{96D0A473-36E0-4ADF-81B4-60B21CE053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2F173F-E2DF-4C6A-B6EE-C49DE030EAE1}" type="pres">
      <dgm:prSet presAssocID="{5B13E285-60F4-4BD3-8468-7E41C6716123}" presName="Name8" presStyleCnt="0"/>
      <dgm:spPr/>
    </dgm:pt>
    <dgm:pt modelId="{0B702595-0AAE-4899-9C0F-B950BD13FD21}" type="pres">
      <dgm:prSet presAssocID="{5B13E285-60F4-4BD3-8468-7E41C6716123}" presName="level" presStyleLbl="node1" presStyleIdx="3" presStyleCnt="5">
        <dgm:presLayoutVars>
          <dgm:chMax val="1"/>
          <dgm:bulletEnabled val="1"/>
        </dgm:presLayoutVars>
      </dgm:prSet>
      <dgm:spPr/>
    </dgm:pt>
    <dgm:pt modelId="{EF31A815-A181-4577-A162-39899F955AE3}" type="pres">
      <dgm:prSet presAssocID="{5B13E285-60F4-4BD3-8468-7E41C67161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91536B2-F880-44D3-A04A-21FE92DCE04D}" type="pres">
      <dgm:prSet presAssocID="{D78037C0-43E8-48C2-AA4B-BAFFFC03A676}" presName="Name8" presStyleCnt="0"/>
      <dgm:spPr/>
    </dgm:pt>
    <dgm:pt modelId="{66451BA2-448A-4665-8F3C-DD05FE88447D}" type="pres">
      <dgm:prSet presAssocID="{D78037C0-43E8-48C2-AA4B-BAFFFC03A676}" presName="level" presStyleLbl="node1" presStyleIdx="4" presStyleCnt="5">
        <dgm:presLayoutVars>
          <dgm:chMax val="1"/>
          <dgm:bulletEnabled val="1"/>
        </dgm:presLayoutVars>
      </dgm:prSet>
      <dgm:spPr/>
    </dgm:pt>
    <dgm:pt modelId="{EFB18B7F-897F-4223-9A46-999FC20A4C42}" type="pres">
      <dgm:prSet presAssocID="{D78037C0-43E8-48C2-AA4B-BAFFFC03A67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053DD26-AD0C-40E2-B87F-0C21DBE1E86C}" srcId="{047B4201-14CD-4E35-B0CE-9C3CC7004054}" destId="{D78037C0-43E8-48C2-AA4B-BAFFFC03A676}" srcOrd="4" destOrd="0" parTransId="{5F7BA0BE-5C81-49CB-AF91-750D511C973F}" sibTransId="{36F4A889-D59E-49BE-8083-2A2B2A835269}"/>
    <dgm:cxn modelId="{A7F34330-B944-4567-B50A-C6D995AB42D6}" srcId="{047B4201-14CD-4E35-B0CE-9C3CC7004054}" destId="{A5519BF9-FC38-462F-88AD-7A6F13487314}" srcOrd="1" destOrd="0" parTransId="{2FE433C1-68F5-4866-8FEC-B3763519190F}" sibTransId="{F76578BE-7FFE-486F-AE14-930EAE8F1F50}"/>
    <dgm:cxn modelId="{E0CEEE34-8B98-4638-B541-D1755D3392FC}" type="presOf" srcId="{047B4201-14CD-4E35-B0CE-9C3CC7004054}" destId="{6177D610-0C4F-4B22-86FE-AC1EEFD761D2}" srcOrd="0" destOrd="0" presId="urn:microsoft.com/office/officeart/2005/8/layout/pyramid1"/>
    <dgm:cxn modelId="{1F041938-1696-44AC-A0E6-8C2DCA29D634}" type="presOf" srcId="{D78037C0-43E8-48C2-AA4B-BAFFFC03A676}" destId="{EFB18B7F-897F-4223-9A46-999FC20A4C42}" srcOrd="1" destOrd="0" presId="urn:microsoft.com/office/officeart/2005/8/layout/pyramid1"/>
    <dgm:cxn modelId="{5AF65B64-15A0-49CF-83E6-BEB92444BDBB}" type="presOf" srcId="{A5519BF9-FC38-462F-88AD-7A6F13487314}" destId="{E9445344-7FA5-4755-ADEB-89B985A472F2}" srcOrd="0" destOrd="0" presId="urn:microsoft.com/office/officeart/2005/8/layout/pyramid1"/>
    <dgm:cxn modelId="{BEBBD06C-0B69-4A76-A12D-00D6181EB0EB}" type="presOf" srcId="{96D0A473-36E0-4ADF-81B4-60B21CE053AA}" destId="{17B88B70-78BE-4B86-8FC3-AD2BF15424C2}" srcOrd="1" destOrd="0" presId="urn:microsoft.com/office/officeart/2005/8/layout/pyramid1"/>
    <dgm:cxn modelId="{D50B0750-ACFF-4651-BB67-883C45C46E80}" type="presOf" srcId="{5B13E285-60F4-4BD3-8468-7E41C6716123}" destId="{EF31A815-A181-4577-A162-39899F955AE3}" srcOrd="1" destOrd="0" presId="urn:microsoft.com/office/officeart/2005/8/layout/pyramid1"/>
    <dgm:cxn modelId="{CC543770-CB26-4F72-B630-687A4C21DC1E}" type="presOf" srcId="{D78037C0-43E8-48C2-AA4B-BAFFFC03A676}" destId="{66451BA2-448A-4665-8F3C-DD05FE88447D}" srcOrd="0" destOrd="0" presId="urn:microsoft.com/office/officeart/2005/8/layout/pyramid1"/>
    <dgm:cxn modelId="{D7D4AD51-DF7E-4DFC-9059-B600EB4C8E58}" srcId="{047B4201-14CD-4E35-B0CE-9C3CC7004054}" destId="{BB16CE05-1311-4410-AD62-9DC0354193C4}" srcOrd="0" destOrd="0" parTransId="{36E4FA62-9EEB-4BCA-A73D-333E9A41C2DB}" sibTransId="{6383540D-7DE2-44A1-A85D-C98E943E6941}"/>
    <dgm:cxn modelId="{2BAFBE80-86C1-4A2D-81DD-332E5085D5C1}" type="presOf" srcId="{96D0A473-36E0-4ADF-81B4-60B21CE053AA}" destId="{2CB59531-273D-4779-9140-CA55FEB3FB5E}" srcOrd="0" destOrd="0" presId="urn:microsoft.com/office/officeart/2005/8/layout/pyramid1"/>
    <dgm:cxn modelId="{4B538C9F-41CF-4F6B-A576-94479BD14DA3}" srcId="{047B4201-14CD-4E35-B0CE-9C3CC7004054}" destId="{5B13E285-60F4-4BD3-8468-7E41C6716123}" srcOrd="3" destOrd="0" parTransId="{0A1F82B8-F231-4DBF-A8DA-19E528EA599A}" sibTransId="{91EFD152-F846-4ED9-A600-81B6777FDFDF}"/>
    <dgm:cxn modelId="{EDC220B5-183B-43BE-945E-AA6A14F16DFB}" type="presOf" srcId="{BB16CE05-1311-4410-AD62-9DC0354193C4}" destId="{D7462050-EF7E-4B9C-8810-6C6BCC6DBBD3}" srcOrd="0" destOrd="0" presId="urn:microsoft.com/office/officeart/2005/8/layout/pyramid1"/>
    <dgm:cxn modelId="{520793BF-9F15-4994-993F-2A862EE92847}" type="presOf" srcId="{A5519BF9-FC38-462F-88AD-7A6F13487314}" destId="{817053EB-0062-4E92-9719-EB16326DBEDE}" srcOrd="1" destOrd="0" presId="urn:microsoft.com/office/officeart/2005/8/layout/pyramid1"/>
    <dgm:cxn modelId="{C04DC4C4-4627-4512-9243-EEC989153142}" srcId="{047B4201-14CD-4E35-B0CE-9C3CC7004054}" destId="{96D0A473-36E0-4ADF-81B4-60B21CE053AA}" srcOrd="2" destOrd="0" parTransId="{2DF6F0C4-062D-49FC-B8B8-B59621ECC978}" sibTransId="{F34F80F3-EE91-4030-86C3-9882834B2BD8}"/>
    <dgm:cxn modelId="{CDA4B6E5-61C2-4A45-8B7A-43F3BFEA1E30}" type="presOf" srcId="{5B13E285-60F4-4BD3-8468-7E41C6716123}" destId="{0B702595-0AAE-4899-9C0F-B950BD13FD21}" srcOrd="0" destOrd="0" presId="urn:microsoft.com/office/officeart/2005/8/layout/pyramid1"/>
    <dgm:cxn modelId="{46EF69E9-18ED-4C1F-8F7D-480ABA537597}" type="presOf" srcId="{BB16CE05-1311-4410-AD62-9DC0354193C4}" destId="{158FBAC0-04D2-4676-871C-2B294771A86E}" srcOrd="1" destOrd="0" presId="urn:microsoft.com/office/officeart/2005/8/layout/pyramid1"/>
    <dgm:cxn modelId="{98106F82-B01C-45A7-962F-B040ED15F517}" type="presParOf" srcId="{6177D610-0C4F-4B22-86FE-AC1EEFD761D2}" destId="{1F4D18B6-2268-44D3-A586-0EE038519B5D}" srcOrd="0" destOrd="0" presId="urn:microsoft.com/office/officeart/2005/8/layout/pyramid1"/>
    <dgm:cxn modelId="{0583B79E-FB07-46E3-9E88-8F62B66ED99D}" type="presParOf" srcId="{1F4D18B6-2268-44D3-A586-0EE038519B5D}" destId="{D7462050-EF7E-4B9C-8810-6C6BCC6DBBD3}" srcOrd="0" destOrd="0" presId="urn:microsoft.com/office/officeart/2005/8/layout/pyramid1"/>
    <dgm:cxn modelId="{509C6665-985A-4703-B788-D1E3CADFF975}" type="presParOf" srcId="{1F4D18B6-2268-44D3-A586-0EE038519B5D}" destId="{158FBAC0-04D2-4676-871C-2B294771A86E}" srcOrd="1" destOrd="0" presId="urn:microsoft.com/office/officeart/2005/8/layout/pyramid1"/>
    <dgm:cxn modelId="{2C49A1F4-AB6C-484D-9F0A-8E1194BBFF92}" type="presParOf" srcId="{6177D610-0C4F-4B22-86FE-AC1EEFD761D2}" destId="{46B1F03E-B334-4090-816E-30D25437B178}" srcOrd="1" destOrd="0" presId="urn:microsoft.com/office/officeart/2005/8/layout/pyramid1"/>
    <dgm:cxn modelId="{11781649-D13B-4765-8140-5D09A5A1F3E5}" type="presParOf" srcId="{46B1F03E-B334-4090-816E-30D25437B178}" destId="{E9445344-7FA5-4755-ADEB-89B985A472F2}" srcOrd="0" destOrd="0" presId="urn:microsoft.com/office/officeart/2005/8/layout/pyramid1"/>
    <dgm:cxn modelId="{91CDD161-3732-4869-A37A-66B5623B1E09}" type="presParOf" srcId="{46B1F03E-B334-4090-816E-30D25437B178}" destId="{817053EB-0062-4E92-9719-EB16326DBEDE}" srcOrd="1" destOrd="0" presId="urn:microsoft.com/office/officeart/2005/8/layout/pyramid1"/>
    <dgm:cxn modelId="{343DAC79-0BB0-4A7B-82D5-634792D685CB}" type="presParOf" srcId="{6177D610-0C4F-4B22-86FE-AC1EEFD761D2}" destId="{D38DBF33-D088-4B24-90C7-2578FA23463A}" srcOrd="2" destOrd="0" presId="urn:microsoft.com/office/officeart/2005/8/layout/pyramid1"/>
    <dgm:cxn modelId="{3471961D-4EF8-47AF-9E76-2BEDDE2354BB}" type="presParOf" srcId="{D38DBF33-D088-4B24-90C7-2578FA23463A}" destId="{2CB59531-273D-4779-9140-CA55FEB3FB5E}" srcOrd="0" destOrd="0" presId="urn:microsoft.com/office/officeart/2005/8/layout/pyramid1"/>
    <dgm:cxn modelId="{FBF123A2-E122-4661-AB2F-817BADBD8C5D}" type="presParOf" srcId="{D38DBF33-D088-4B24-90C7-2578FA23463A}" destId="{17B88B70-78BE-4B86-8FC3-AD2BF15424C2}" srcOrd="1" destOrd="0" presId="urn:microsoft.com/office/officeart/2005/8/layout/pyramid1"/>
    <dgm:cxn modelId="{FF68C2CD-F4BF-49E9-99FF-D4C414CF09CF}" type="presParOf" srcId="{6177D610-0C4F-4B22-86FE-AC1EEFD761D2}" destId="{262F173F-E2DF-4C6A-B6EE-C49DE030EAE1}" srcOrd="3" destOrd="0" presId="urn:microsoft.com/office/officeart/2005/8/layout/pyramid1"/>
    <dgm:cxn modelId="{61AAFE1C-6E2E-455F-9315-07CB49231176}" type="presParOf" srcId="{262F173F-E2DF-4C6A-B6EE-C49DE030EAE1}" destId="{0B702595-0AAE-4899-9C0F-B950BD13FD21}" srcOrd="0" destOrd="0" presId="urn:microsoft.com/office/officeart/2005/8/layout/pyramid1"/>
    <dgm:cxn modelId="{F025113E-0FEB-4C9F-A69D-04DAF90819D2}" type="presParOf" srcId="{262F173F-E2DF-4C6A-B6EE-C49DE030EAE1}" destId="{EF31A815-A181-4577-A162-39899F955AE3}" srcOrd="1" destOrd="0" presId="urn:microsoft.com/office/officeart/2005/8/layout/pyramid1"/>
    <dgm:cxn modelId="{76296F70-306E-4CFF-8C03-2CDE23CB89BA}" type="presParOf" srcId="{6177D610-0C4F-4B22-86FE-AC1EEFD761D2}" destId="{C91536B2-F880-44D3-A04A-21FE92DCE04D}" srcOrd="4" destOrd="0" presId="urn:microsoft.com/office/officeart/2005/8/layout/pyramid1"/>
    <dgm:cxn modelId="{72752B63-1866-4D9B-8522-18C14E59C2C9}" type="presParOf" srcId="{C91536B2-F880-44D3-A04A-21FE92DCE04D}" destId="{66451BA2-448A-4665-8F3C-DD05FE88447D}" srcOrd="0" destOrd="0" presId="urn:microsoft.com/office/officeart/2005/8/layout/pyramid1"/>
    <dgm:cxn modelId="{74EB7A51-7534-4AD9-9797-FB2E3E3BBD2D}" type="presParOf" srcId="{C91536B2-F880-44D3-A04A-21FE92DCE04D}" destId="{EFB18B7F-897F-4223-9A46-999FC20A4C4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5FBAF7-9581-48E0-BE58-10F1300F386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326B1DB9-68EE-47CA-B912-12A184C98C3C}">
      <dgm:prSet phldrT="[نص]"/>
      <dgm:spPr/>
      <dgm:t>
        <a:bodyPr/>
        <a:lstStyle/>
        <a:p>
          <a:pPr rtl="1"/>
          <a:r>
            <a:rPr lang="ar-SA" dirty="0"/>
            <a:t>الاعتقاد</a:t>
          </a:r>
        </a:p>
      </dgm:t>
    </dgm:pt>
    <dgm:pt modelId="{20BBF416-EA4D-4158-AB84-9A058563B79D}" type="parTrans" cxnId="{EE0849A8-10AD-42D9-A6D5-05C8ABB936E0}">
      <dgm:prSet/>
      <dgm:spPr/>
      <dgm:t>
        <a:bodyPr/>
        <a:lstStyle/>
        <a:p>
          <a:pPr rtl="1"/>
          <a:endParaRPr lang="ar-SA"/>
        </a:p>
      </dgm:t>
    </dgm:pt>
    <dgm:pt modelId="{0D975984-6800-4BC9-9889-2BEC79C8C40C}" type="sibTrans" cxnId="{EE0849A8-10AD-42D9-A6D5-05C8ABB936E0}">
      <dgm:prSet/>
      <dgm:spPr/>
      <dgm:t>
        <a:bodyPr/>
        <a:lstStyle/>
        <a:p>
          <a:pPr rtl="1"/>
          <a:endParaRPr lang="ar-SA"/>
        </a:p>
      </dgm:t>
    </dgm:pt>
    <dgm:pt modelId="{EDE7A004-D247-4F09-9E52-582A9B73D026}">
      <dgm:prSet phldrT="[نص]"/>
      <dgm:spPr/>
      <dgm:t>
        <a:bodyPr/>
        <a:lstStyle/>
        <a:p>
          <a:pPr rtl="1"/>
          <a:r>
            <a:rPr lang="ar-SA" dirty="0"/>
            <a:t>الرأي</a:t>
          </a:r>
        </a:p>
      </dgm:t>
    </dgm:pt>
    <dgm:pt modelId="{B90E6322-1A5F-4086-9723-08DAE35B9BFD}" type="parTrans" cxnId="{36B5BCE8-109F-4705-9650-664CB88B29C4}">
      <dgm:prSet/>
      <dgm:spPr/>
      <dgm:t>
        <a:bodyPr/>
        <a:lstStyle/>
        <a:p>
          <a:pPr rtl="1"/>
          <a:endParaRPr lang="ar-SA"/>
        </a:p>
      </dgm:t>
    </dgm:pt>
    <dgm:pt modelId="{8CCBA8E0-992F-4647-951B-C05B2E2B99CB}" type="sibTrans" cxnId="{36B5BCE8-109F-4705-9650-664CB88B29C4}">
      <dgm:prSet/>
      <dgm:spPr/>
      <dgm:t>
        <a:bodyPr/>
        <a:lstStyle/>
        <a:p>
          <a:pPr rtl="1"/>
          <a:endParaRPr lang="ar-SA"/>
        </a:p>
      </dgm:t>
    </dgm:pt>
    <dgm:pt modelId="{A3CC4359-7D1E-489E-80D0-20EB91909DE6}">
      <dgm:prSet phldrT="[نص]" phldr="1"/>
      <dgm:spPr/>
      <dgm:t>
        <a:bodyPr/>
        <a:lstStyle/>
        <a:p>
          <a:pPr rtl="1"/>
          <a:endParaRPr lang="ar-SA"/>
        </a:p>
      </dgm:t>
    </dgm:pt>
    <dgm:pt modelId="{D84A39D1-4C45-4D93-8434-973BCAC9A4A3}" type="parTrans" cxnId="{0C9EA3C5-306A-4A72-8520-167AC3E88636}">
      <dgm:prSet/>
      <dgm:spPr/>
      <dgm:t>
        <a:bodyPr/>
        <a:lstStyle/>
        <a:p>
          <a:pPr rtl="1"/>
          <a:endParaRPr lang="ar-SA"/>
        </a:p>
      </dgm:t>
    </dgm:pt>
    <dgm:pt modelId="{47E0A1BA-689E-45DC-BADD-06CE453A1126}" type="sibTrans" cxnId="{0C9EA3C5-306A-4A72-8520-167AC3E88636}">
      <dgm:prSet/>
      <dgm:spPr/>
      <dgm:t>
        <a:bodyPr/>
        <a:lstStyle/>
        <a:p>
          <a:pPr rtl="1"/>
          <a:endParaRPr lang="ar-SA"/>
        </a:p>
      </dgm:t>
    </dgm:pt>
    <dgm:pt modelId="{2AF5B3AD-DC7E-4E84-B603-ED07A9F27B9E}">
      <dgm:prSet phldrT="[نص]"/>
      <dgm:spPr/>
      <dgm:t>
        <a:bodyPr/>
        <a:lstStyle/>
        <a:p>
          <a:pPr rtl="1"/>
          <a:r>
            <a:rPr lang="ar-SA" dirty="0"/>
            <a:t>الشعور </a:t>
          </a:r>
        </a:p>
      </dgm:t>
    </dgm:pt>
    <dgm:pt modelId="{2A2C43DE-4BB0-46AF-981C-C7D844F99302}" type="parTrans" cxnId="{2B33CC5B-85B1-4D8C-9342-2EB36E8FED83}">
      <dgm:prSet/>
      <dgm:spPr/>
    </dgm:pt>
    <dgm:pt modelId="{E9ED5FC6-A181-44B6-AC0A-C3BB9D2F11DA}" type="sibTrans" cxnId="{2B33CC5B-85B1-4D8C-9342-2EB36E8FED83}">
      <dgm:prSet/>
      <dgm:spPr/>
    </dgm:pt>
    <dgm:pt modelId="{8ACA5797-9DDE-4914-9EA0-2020611CB3BA}" type="pres">
      <dgm:prSet presAssocID="{0A5FBAF7-9581-48E0-BE58-10F1300F386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75F7E13-BFA5-43C0-8086-D3A3FC12BA42}" type="pres">
      <dgm:prSet presAssocID="{326B1DB9-68EE-47CA-B912-12A184C98C3C}" presName="gear1" presStyleLbl="node1" presStyleIdx="0" presStyleCnt="3">
        <dgm:presLayoutVars>
          <dgm:chMax val="1"/>
          <dgm:bulletEnabled val="1"/>
        </dgm:presLayoutVars>
      </dgm:prSet>
      <dgm:spPr/>
    </dgm:pt>
    <dgm:pt modelId="{7092B724-3037-47A5-B986-7EF8E64EF85D}" type="pres">
      <dgm:prSet presAssocID="{326B1DB9-68EE-47CA-B912-12A184C98C3C}" presName="gear1srcNode" presStyleLbl="node1" presStyleIdx="0" presStyleCnt="3"/>
      <dgm:spPr/>
    </dgm:pt>
    <dgm:pt modelId="{7AE28B90-E694-4C2B-A6D7-642567112361}" type="pres">
      <dgm:prSet presAssocID="{326B1DB9-68EE-47CA-B912-12A184C98C3C}" presName="gear1dstNode" presStyleLbl="node1" presStyleIdx="0" presStyleCnt="3"/>
      <dgm:spPr/>
    </dgm:pt>
    <dgm:pt modelId="{BE400E7A-DC51-4942-B2EC-2D01071D91A7}" type="pres">
      <dgm:prSet presAssocID="{2AF5B3AD-DC7E-4E84-B603-ED07A9F27B9E}" presName="gear2" presStyleLbl="node1" presStyleIdx="1" presStyleCnt="3">
        <dgm:presLayoutVars>
          <dgm:chMax val="1"/>
          <dgm:bulletEnabled val="1"/>
        </dgm:presLayoutVars>
      </dgm:prSet>
      <dgm:spPr/>
    </dgm:pt>
    <dgm:pt modelId="{8C5D0F88-AE82-41F1-BEF6-21E84F5A820F}" type="pres">
      <dgm:prSet presAssocID="{2AF5B3AD-DC7E-4E84-B603-ED07A9F27B9E}" presName="gear2srcNode" presStyleLbl="node1" presStyleIdx="1" presStyleCnt="3"/>
      <dgm:spPr/>
    </dgm:pt>
    <dgm:pt modelId="{320614C6-2754-4373-8C11-08877D802BB1}" type="pres">
      <dgm:prSet presAssocID="{2AF5B3AD-DC7E-4E84-B603-ED07A9F27B9E}" presName="gear2dstNode" presStyleLbl="node1" presStyleIdx="1" presStyleCnt="3"/>
      <dgm:spPr/>
    </dgm:pt>
    <dgm:pt modelId="{AA4171FF-19A5-4074-B189-FB438747A91D}" type="pres">
      <dgm:prSet presAssocID="{EDE7A004-D247-4F09-9E52-582A9B73D026}" presName="gear3" presStyleLbl="node1" presStyleIdx="2" presStyleCnt="3"/>
      <dgm:spPr/>
    </dgm:pt>
    <dgm:pt modelId="{36C55894-8DB6-4E9B-82AB-8FF927E25832}" type="pres">
      <dgm:prSet presAssocID="{EDE7A004-D247-4F09-9E52-582A9B73D02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D772D3C-6C0D-416B-B550-958FB278E20F}" type="pres">
      <dgm:prSet presAssocID="{EDE7A004-D247-4F09-9E52-582A9B73D026}" presName="gear3srcNode" presStyleLbl="node1" presStyleIdx="2" presStyleCnt="3"/>
      <dgm:spPr/>
    </dgm:pt>
    <dgm:pt modelId="{AB80F2E3-F2EA-48E6-AD86-08ABA9EDDCED}" type="pres">
      <dgm:prSet presAssocID="{EDE7A004-D247-4F09-9E52-582A9B73D026}" presName="gear3dstNode" presStyleLbl="node1" presStyleIdx="2" presStyleCnt="3"/>
      <dgm:spPr/>
    </dgm:pt>
    <dgm:pt modelId="{3CF80B45-6EF3-408E-801A-95C3DFC4EE33}" type="pres">
      <dgm:prSet presAssocID="{0D975984-6800-4BC9-9889-2BEC79C8C40C}" presName="connector1" presStyleLbl="sibTrans2D1" presStyleIdx="0" presStyleCnt="3"/>
      <dgm:spPr/>
    </dgm:pt>
    <dgm:pt modelId="{AFFB920C-AF2B-439F-82AD-FBD6F0A74F2F}" type="pres">
      <dgm:prSet presAssocID="{E9ED5FC6-A181-44B6-AC0A-C3BB9D2F11DA}" presName="connector2" presStyleLbl="sibTrans2D1" presStyleIdx="1" presStyleCnt="3"/>
      <dgm:spPr/>
    </dgm:pt>
    <dgm:pt modelId="{1E295DC0-9C28-407D-A5A2-A7E21798070E}" type="pres">
      <dgm:prSet presAssocID="{8CCBA8E0-992F-4647-951B-C05B2E2B99CB}" presName="connector3" presStyleLbl="sibTrans2D1" presStyleIdx="2" presStyleCnt="3"/>
      <dgm:spPr/>
    </dgm:pt>
  </dgm:ptLst>
  <dgm:cxnLst>
    <dgm:cxn modelId="{992CDC38-0E73-45F2-9B66-C64D2D61E8E3}" type="presOf" srcId="{326B1DB9-68EE-47CA-B912-12A184C98C3C}" destId="{7092B724-3037-47A5-B986-7EF8E64EF85D}" srcOrd="1" destOrd="0" presId="urn:microsoft.com/office/officeart/2005/8/layout/gear1"/>
    <dgm:cxn modelId="{4FEEBE3C-FB1E-4269-90CE-55DD3D9E5602}" type="presOf" srcId="{8CCBA8E0-992F-4647-951B-C05B2E2B99CB}" destId="{1E295DC0-9C28-407D-A5A2-A7E21798070E}" srcOrd="0" destOrd="0" presId="urn:microsoft.com/office/officeart/2005/8/layout/gear1"/>
    <dgm:cxn modelId="{4D314E40-B5C2-43DF-A820-D1BF400D4794}" type="presOf" srcId="{2AF5B3AD-DC7E-4E84-B603-ED07A9F27B9E}" destId="{320614C6-2754-4373-8C11-08877D802BB1}" srcOrd="2" destOrd="0" presId="urn:microsoft.com/office/officeart/2005/8/layout/gear1"/>
    <dgm:cxn modelId="{2B33CC5B-85B1-4D8C-9342-2EB36E8FED83}" srcId="{0A5FBAF7-9581-48E0-BE58-10F1300F386C}" destId="{2AF5B3AD-DC7E-4E84-B603-ED07A9F27B9E}" srcOrd="1" destOrd="0" parTransId="{2A2C43DE-4BB0-46AF-981C-C7D844F99302}" sibTransId="{E9ED5FC6-A181-44B6-AC0A-C3BB9D2F11DA}"/>
    <dgm:cxn modelId="{4DD97D42-22FC-422C-94A3-383A38096145}" type="presOf" srcId="{E9ED5FC6-A181-44B6-AC0A-C3BB9D2F11DA}" destId="{AFFB920C-AF2B-439F-82AD-FBD6F0A74F2F}" srcOrd="0" destOrd="0" presId="urn:microsoft.com/office/officeart/2005/8/layout/gear1"/>
    <dgm:cxn modelId="{DB31344D-BA14-4E70-BA6C-B352F46B83CB}" type="presOf" srcId="{2AF5B3AD-DC7E-4E84-B603-ED07A9F27B9E}" destId="{8C5D0F88-AE82-41F1-BEF6-21E84F5A820F}" srcOrd="1" destOrd="0" presId="urn:microsoft.com/office/officeart/2005/8/layout/gear1"/>
    <dgm:cxn modelId="{7CAE9151-4E1A-4BFF-9985-1E4884260AFD}" type="presOf" srcId="{326B1DB9-68EE-47CA-B912-12A184C98C3C}" destId="{7AE28B90-E694-4C2B-A6D7-642567112361}" srcOrd="2" destOrd="0" presId="urn:microsoft.com/office/officeart/2005/8/layout/gear1"/>
    <dgm:cxn modelId="{1F047A72-231E-4123-A6ED-7AF366D50327}" type="presOf" srcId="{EDE7A004-D247-4F09-9E52-582A9B73D026}" destId="{AB80F2E3-F2EA-48E6-AD86-08ABA9EDDCED}" srcOrd="3" destOrd="0" presId="urn:microsoft.com/office/officeart/2005/8/layout/gear1"/>
    <dgm:cxn modelId="{2832D674-F2CC-4947-948A-D7BF53F53F8D}" type="presOf" srcId="{EDE7A004-D247-4F09-9E52-582A9B73D026}" destId="{4D772D3C-6C0D-416B-B550-958FB278E20F}" srcOrd="2" destOrd="0" presId="urn:microsoft.com/office/officeart/2005/8/layout/gear1"/>
    <dgm:cxn modelId="{0E090080-4C8E-4CA1-A490-4F0D026A0255}" type="presOf" srcId="{EDE7A004-D247-4F09-9E52-582A9B73D026}" destId="{AA4171FF-19A5-4074-B189-FB438747A91D}" srcOrd="0" destOrd="0" presId="urn:microsoft.com/office/officeart/2005/8/layout/gear1"/>
    <dgm:cxn modelId="{03484F95-3733-4363-A12A-928E72693AB9}" type="presOf" srcId="{EDE7A004-D247-4F09-9E52-582A9B73D026}" destId="{36C55894-8DB6-4E9B-82AB-8FF927E25832}" srcOrd="1" destOrd="0" presId="urn:microsoft.com/office/officeart/2005/8/layout/gear1"/>
    <dgm:cxn modelId="{EE0849A8-10AD-42D9-A6D5-05C8ABB936E0}" srcId="{0A5FBAF7-9581-48E0-BE58-10F1300F386C}" destId="{326B1DB9-68EE-47CA-B912-12A184C98C3C}" srcOrd="0" destOrd="0" parTransId="{20BBF416-EA4D-4158-AB84-9A058563B79D}" sibTransId="{0D975984-6800-4BC9-9889-2BEC79C8C40C}"/>
    <dgm:cxn modelId="{CD93D3B7-A0AC-41A7-9CD0-5FA0AFEF443B}" type="presOf" srcId="{2AF5B3AD-DC7E-4E84-B603-ED07A9F27B9E}" destId="{BE400E7A-DC51-4942-B2EC-2D01071D91A7}" srcOrd="0" destOrd="0" presId="urn:microsoft.com/office/officeart/2005/8/layout/gear1"/>
    <dgm:cxn modelId="{0C9EA3C5-306A-4A72-8520-167AC3E88636}" srcId="{0A5FBAF7-9581-48E0-BE58-10F1300F386C}" destId="{A3CC4359-7D1E-489E-80D0-20EB91909DE6}" srcOrd="3" destOrd="0" parTransId="{D84A39D1-4C45-4D93-8434-973BCAC9A4A3}" sibTransId="{47E0A1BA-689E-45DC-BADD-06CE453A1126}"/>
    <dgm:cxn modelId="{5DB534DA-C18E-4AC1-A3B9-C08493979C8D}" type="presOf" srcId="{0A5FBAF7-9581-48E0-BE58-10F1300F386C}" destId="{8ACA5797-9DDE-4914-9EA0-2020611CB3BA}" srcOrd="0" destOrd="0" presId="urn:microsoft.com/office/officeart/2005/8/layout/gear1"/>
    <dgm:cxn modelId="{800B49DB-34ED-418D-8266-66A950C66E7E}" type="presOf" srcId="{0D975984-6800-4BC9-9889-2BEC79C8C40C}" destId="{3CF80B45-6EF3-408E-801A-95C3DFC4EE33}" srcOrd="0" destOrd="0" presId="urn:microsoft.com/office/officeart/2005/8/layout/gear1"/>
    <dgm:cxn modelId="{36B5BCE8-109F-4705-9650-664CB88B29C4}" srcId="{0A5FBAF7-9581-48E0-BE58-10F1300F386C}" destId="{EDE7A004-D247-4F09-9E52-582A9B73D026}" srcOrd="2" destOrd="0" parTransId="{B90E6322-1A5F-4086-9723-08DAE35B9BFD}" sibTransId="{8CCBA8E0-992F-4647-951B-C05B2E2B99CB}"/>
    <dgm:cxn modelId="{2008B6E9-C942-4AF0-A806-215AF201EEA9}" type="presOf" srcId="{326B1DB9-68EE-47CA-B912-12A184C98C3C}" destId="{E75F7E13-BFA5-43C0-8086-D3A3FC12BA42}" srcOrd="0" destOrd="0" presId="urn:microsoft.com/office/officeart/2005/8/layout/gear1"/>
    <dgm:cxn modelId="{17B1FC37-5BEB-4352-8F2E-E55AC156792A}" type="presParOf" srcId="{8ACA5797-9DDE-4914-9EA0-2020611CB3BA}" destId="{E75F7E13-BFA5-43C0-8086-D3A3FC12BA42}" srcOrd="0" destOrd="0" presId="urn:microsoft.com/office/officeart/2005/8/layout/gear1"/>
    <dgm:cxn modelId="{77446803-2F0D-45A9-A3F4-EF587E2A8FBE}" type="presParOf" srcId="{8ACA5797-9DDE-4914-9EA0-2020611CB3BA}" destId="{7092B724-3037-47A5-B986-7EF8E64EF85D}" srcOrd="1" destOrd="0" presId="urn:microsoft.com/office/officeart/2005/8/layout/gear1"/>
    <dgm:cxn modelId="{BEA274C3-3A20-499E-8E89-3D6B5D54B0D0}" type="presParOf" srcId="{8ACA5797-9DDE-4914-9EA0-2020611CB3BA}" destId="{7AE28B90-E694-4C2B-A6D7-642567112361}" srcOrd="2" destOrd="0" presId="urn:microsoft.com/office/officeart/2005/8/layout/gear1"/>
    <dgm:cxn modelId="{8FC4E318-2FF4-42AD-BF77-8518462EC2E9}" type="presParOf" srcId="{8ACA5797-9DDE-4914-9EA0-2020611CB3BA}" destId="{BE400E7A-DC51-4942-B2EC-2D01071D91A7}" srcOrd="3" destOrd="0" presId="urn:microsoft.com/office/officeart/2005/8/layout/gear1"/>
    <dgm:cxn modelId="{A864DACA-B056-450C-B0CF-38772DAE445E}" type="presParOf" srcId="{8ACA5797-9DDE-4914-9EA0-2020611CB3BA}" destId="{8C5D0F88-AE82-41F1-BEF6-21E84F5A820F}" srcOrd="4" destOrd="0" presId="urn:microsoft.com/office/officeart/2005/8/layout/gear1"/>
    <dgm:cxn modelId="{2D36EA9A-71C4-4D70-9C8D-3CB6C18789D7}" type="presParOf" srcId="{8ACA5797-9DDE-4914-9EA0-2020611CB3BA}" destId="{320614C6-2754-4373-8C11-08877D802BB1}" srcOrd="5" destOrd="0" presId="urn:microsoft.com/office/officeart/2005/8/layout/gear1"/>
    <dgm:cxn modelId="{49E082C1-7D25-4291-BBB2-F3C5398304F0}" type="presParOf" srcId="{8ACA5797-9DDE-4914-9EA0-2020611CB3BA}" destId="{AA4171FF-19A5-4074-B189-FB438747A91D}" srcOrd="6" destOrd="0" presId="urn:microsoft.com/office/officeart/2005/8/layout/gear1"/>
    <dgm:cxn modelId="{ADD919D9-6D2D-447C-A371-A08FEB94BA8D}" type="presParOf" srcId="{8ACA5797-9DDE-4914-9EA0-2020611CB3BA}" destId="{36C55894-8DB6-4E9B-82AB-8FF927E25832}" srcOrd="7" destOrd="0" presId="urn:microsoft.com/office/officeart/2005/8/layout/gear1"/>
    <dgm:cxn modelId="{F5D67752-895A-4E04-B761-C5949E30218F}" type="presParOf" srcId="{8ACA5797-9DDE-4914-9EA0-2020611CB3BA}" destId="{4D772D3C-6C0D-416B-B550-958FB278E20F}" srcOrd="8" destOrd="0" presId="urn:microsoft.com/office/officeart/2005/8/layout/gear1"/>
    <dgm:cxn modelId="{E6463BF5-E7DD-4C94-9A30-A1888610E211}" type="presParOf" srcId="{8ACA5797-9DDE-4914-9EA0-2020611CB3BA}" destId="{AB80F2E3-F2EA-48E6-AD86-08ABA9EDDCED}" srcOrd="9" destOrd="0" presId="urn:microsoft.com/office/officeart/2005/8/layout/gear1"/>
    <dgm:cxn modelId="{3164F1D9-BDA7-4BB9-B0EB-966280FE5A99}" type="presParOf" srcId="{8ACA5797-9DDE-4914-9EA0-2020611CB3BA}" destId="{3CF80B45-6EF3-408E-801A-95C3DFC4EE33}" srcOrd="10" destOrd="0" presId="urn:microsoft.com/office/officeart/2005/8/layout/gear1"/>
    <dgm:cxn modelId="{87B475D3-2380-4261-8C4E-3E0119589670}" type="presParOf" srcId="{8ACA5797-9DDE-4914-9EA0-2020611CB3BA}" destId="{AFFB920C-AF2B-439F-82AD-FBD6F0A74F2F}" srcOrd="11" destOrd="0" presId="urn:microsoft.com/office/officeart/2005/8/layout/gear1"/>
    <dgm:cxn modelId="{63BDBC32-978A-4D4C-92EF-EA4E0F695BF2}" type="presParOf" srcId="{8ACA5797-9DDE-4914-9EA0-2020611CB3BA}" destId="{1E295DC0-9C28-407D-A5A2-A7E21798070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21BDFC-167C-41E7-8D9B-208B3237D2E5}" type="doc">
      <dgm:prSet loTypeId="urn:microsoft.com/office/officeart/2005/8/layout/vList3" loCatId="picture" qsTypeId="urn:microsoft.com/office/officeart/2005/8/quickstyle/simple3" qsCatId="simple" csTypeId="urn:microsoft.com/office/officeart/2005/8/colors/accent3_4" csCatId="accent3" phldr="1"/>
      <dgm:spPr/>
    </dgm:pt>
    <dgm:pt modelId="{533F17A6-9981-4E71-BA4A-5B4F3A740818}">
      <dgm:prSet phldrT="[نص]"/>
      <dgm:spPr/>
      <dgm:t>
        <a:bodyPr/>
        <a:lstStyle/>
        <a:p>
          <a:pPr rtl="1"/>
          <a:r>
            <a:rPr lang="ar-SA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1.مستوى الدليل الملموس المتوفر بدعم عملية الخدمة ونتائجها. </a:t>
          </a:r>
          <a:endParaRPr lang="ar-SA" dirty="0"/>
        </a:p>
      </dgm:t>
    </dgm:pt>
    <dgm:pt modelId="{F1D98B2E-25F9-492E-A72C-067738434051}" type="parTrans" cxnId="{52B5CA88-F53D-4BAC-B251-BD220B9DAF00}">
      <dgm:prSet/>
      <dgm:spPr/>
      <dgm:t>
        <a:bodyPr/>
        <a:lstStyle/>
        <a:p>
          <a:pPr rtl="1"/>
          <a:endParaRPr lang="ar-SA"/>
        </a:p>
      </dgm:t>
    </dgm:pt>
    <dgm:pt modelId="{2CA9F702-915E-4A8A-83DB-D3DE82C42045}" type="sibTrans" cxnId="{52B5CA88-F53D-4BAC-B251-BD220B9DAF00}">
      <dgm:prSet/>
      <dgm:spPr/>
      <dgm:t>
        <a:bodyPr/>
        <a:lstStyle/>
        <a:p>
          <a:pPr rtl="1"/>
          <a:endParaRPr lang="ar-SA"/>
        </a:p>
      </dgm:t>
    </dgm:pt>
    <dgm:pt modelId="{05D98018-4028-48A8-ACB4-D5875EA09E40}">
      <dgm:prSet/>
      <dgm:spPr/>
      <dgm:t>
        <a:bodyPr/>
        <a:lstStyle/>
        <a:p>
          <a:pPr rtl="1"/>
          <a:r>
            <a:rPr lang="ar-SA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2. مستوى ارتباط العميل مع الخدمة المقدمة.</a:t>
          </a:r>
          <a:endParaRPr lang="ar-SA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6CC73F60-D190-46A9-A15B-AA8495FC9BCC}" type="parTrans" cxnId="{F4E11F16-BDE0-42F0-90AE-E2971B5F48CF}">
      <dgm:prSet/>
      <dgm:spPr/>
      <dgm:t>
        <a:bodyPr/>
        <a:lstStyle/>
        <a:p>
          <a:pPr rtl="1"/>
          <a:endParaRPr lang="ar-SA"/>
        </a:p>
      </dgm:t>
    </dgm:pt>
    <dgm:pt modelId="{DE4358C1-E19D-4073-9D10-B8ACDE6166E2}" type="sibTrans" cxnId="{F4E11F16-BDE0-42F0-90AE-E2971B5F48CF}">
      <dgm:prSet/>
      <dgm:spPr/>
      <dgm:t>
        <a:bodyPr/>
        <a:lstStyle/>
        <a:p>
          <a:pPr rtl="1"/>
          <a:endParaRPr lang="ar-SA"/>
        </a:p>
      </dgm:t>
    </dgm:pt>
    <dgm:pt modelId="{01EEC73B-59DC-4851-8387-2F29D9E91EAA}">
      <dgm:prSet/>
      <dgm:spPr/>
      <dgm:t>
        <a:bodyPr/>
        <a:lstStyle/>
        <a:p>
          <a:pPr rtl="1"/>
          <a:r>
            <a:rPr lang="ar-SA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مدى حداثة القرار</a:t>
          </a:r>
          <a:endParaRPr lang="ar-SA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1FF38C7D-1D69-4077-A1CB-6730F9AAC80B}" type="parTrans" cxnId="{ABD90A34-3004-48F6-99DF-C7E2A20BF069}">
      <dgm:prSet/>
      <dgm:spPr/>
      <dgm:t>
        <a:bodyPr/>
        <a:lstStyle/>
        <a:p>
          <a:pPr rtl="1"/>
          <a:endParaRPr lang="ar-SA"/>
        </a:p>
      </dgm:t>
    </dgm:pt>
    <dgm:pt modelId="{C289C75B-E7FE-4057-855A-FE0A00ADB86A}" type="sibTrans" cxnId="{ABD90A34-3004-48F6-99DF-C7E2A20BF069}">
      <dgm:prSet/>
      <dgm:spPr/>
      <dgm:t>
        <a:bodyPr/>
        <a:lstStyle/>
        <a:p>
          <a:pPr rtl="1"/>
          <a:endParaRPr lang="ar-SA"/>
        </a:p>
      </dgm:t>
    </dgm:pt>
    <dgm:pt modelId="{0A8DF242-E8B4-4DC0-AF7F-CA3863BD641A}">
      <dgm:prSet/>
      <dgm:spPr/>
      <dgm:t>
        <a:bodyPr/>
        <a:lstStyle/>
        <a:p>
          <a:pPr rtl="1"/>
          <a:r>
            <a:rPr lang="ar-SA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4. العوامل الظروفية تؤثر على اختيار الخدمة. </a:t>
          </a:r>
          <a:endParaRPr lang="ar-SA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5A32F984-D52E-479D-8D06-BCF11A8B95BA}" type="parTrans" cxnId="{D8027D8A-A0E7-44F4-8AE1-69FC9B148F91}">
      <dgm:prSet/>
      <dgm:spPr/>
      <dgm:t>
        <a:bodyPr/>
        <a:lstStyle/>
        <a:p>
          <a:pPr rtl="1"/>
          <a:endParaRPr lang="ar-SA"/>
        </a:p>
      </dgm:t>
    </dgm:pt>
    <dgm:pt modelId="{B09BC4B2-EEC3-4E0C-89B8-BF10B0F9FBF1}" type="sibTrans" cxnId="{D8027D8A-A0E7-44F4-8AE1-69FC9B148F91}">
      <dgm:prSet/>
      <dgm:spPr/>
      <dgm:t>
        <a:bodyPr/>
        <a:lstStyle/>
        <a:p>
          <a:pPr rtl="1"/>
          <a:endParaRPr lang="ar-SA"/>
        </a:p>
      </dgm:t>
    </dgm:pt>
    <dgm:pt modelId="{9ECB4302-8B20-49D4-8FA8-A2A7D03510FC}">
      <dgm:prSet/>
      <dgm:spPr/>
      <dgm:t>
        <a:bodyPr/>
        <a:lstStyle/>
        <a:p>
          <a:pPr rtl="1"/>
          <a:r>
            <a:rPr lang="ar-SA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5. توفر بعض العوامل التي تقلل من المخاطرة المدركة. </a:t>
          </a:r>
          <a:endParaRPr lang="ar-SA" dirty="0"/>
        </a:p>
      </dgm:t>
    </dgm:pt>
    <dgm:pt modelId="{E2425A04-84CF-4E2E-A3CE-6C3ABA74C59B}" type="parTrans" cxnId="{6896B2D5-D9F6-4DC7-85D5-64CFC5E56442}">
      <dgm:prSet/>
      <dgm:spPr/>
      <dgm:t>
        <a:bodyPr/>
        <a:lstStyle/>
        <a:p>
          <a:pPr rtl="1"/>
          <a:endParaRPr lang="ar-SA"/>
        </a:p>
      </dgm:t>
    </dgm:pt>
    <dgm:pt modelId="{46D09686-3036-4416-9245-6BF1C516067C}" type="sibTrans" cxnId="{6896B2D5-D9F6-4DC7-85D5-64CFC5E56442}">
      <dgm:prSet/>
      <dgm:spPr/>
      <dgm:t>
        <a:bodyPr/>
        <a:lstStyle/>
        <a:p>
          <a:pPr rtl="1"/>
          <a:endParaRPr lang="ar-SA"/>
        </a:p>
      </dgm:t>
    </dgm:pt>
    <dgm:pt modelId="{A7C3B262-7150-4F01-ADD9-B2208C35F90F}" type="pres">
      <dgm:prSet presAssocID="{E421BDFC-167C-41E7-8D9B-208B3237D2E5}" presName="linearFlow" presStyleCnt="0">
        <dgm:presLayoutVars>
          <dgm:dir/>
          <dgm:resizeHandles val="exact"/>
        </dgm:presLayoutVars>
      </dgm:prSet>
      <dgm:spPr/>
    </dgm:pt>
    <dgm:pt modelId="{4853EC17-79F9-4F36-B46B-C245A7B58BC0}" type="pres">
      <dgm:prSet presAssocID="{533F17A6-9981-4E71-BA4A-5B4F3A740818}" presName="composite" presStyleCnt="0"/>
      <dgm:spPr/>
    </dgm:pt>
    <dgm:pt modelId="{DBD2A1CD-E35D-486E-B146-F316431D5DC1}" type="pres">
      <dgm:prSet presAssocID="{533F17A6-9981-4E71-BA4A-5B4F3A740818}" presName="imgShp" presStyleLbl="fgImgPlace1" presStyleIdx="0" presStyleCnt="5"/>
      <dgm:spPr/>
    </dgm:pt>
    <dgm:pt modelId="{41DAFC91-706E-4E3D-8D19-0A8120678D22}" type="pres">
      <dgm:prSet presAssocID="{533F17A6-9981-4E71-BA4A-5B4F3A740818}" presName="txShp" presStyleLbl="node1" presStyleIdx="0" presStyleCnt="5">
        <dgm:presLayoutVars>
          <dgm:bulletEnabled val="1"/>
        </dgm:presLayoutVars>
      </dgm:prSet>
      <dgm:spPr/>
    </dgm:pt>
    <dgm:pt modelId="{AB4621F7-01EB-467F-9C87-BDF46A0561D7}" type="pres">
      <dgm:prSet presAssocID="{2CA9F702-915E-4A8A-83DB-D3DE82C42045}" presName="spacing" presStyleCnt="0"/>
      <dgm:spPr/>
    </dgm:pt>
    <dgm:pt modelId="{5435F40F-F40C-4037-8EEB-1F988ABC0E3F}" type="pres">
      <dgm:prSet presAssocID="{05D98018-4028-48A8-ACB4-D5875EA09E40}" presName="composite" presStyleCnt="0"/>
      <dgm:spPr/>
    </dgm:pt>
    <dgm:pt modelId="{56895C82-43A0-456A-81AD-247EA694C8A0}" type="pres">
      <dgm:prSet presAssocID="{05D98018-4028-48A8-ACB4-D5875EA09E40}" presName="imgShp" presStyleLbl="fgImgPlace1" presStyleIdx="1" presStyleCnt="5"/>
      <dgm:spPr/>
    </dgm:pt>
    <dgm:pt modelId="{E3F3A9FA-66EE-4834-AC47-FDCE420CA6B6}" type="pres">
      <dgm:prSet presAssocID="{05D98018-4028-48A8-ACB4-D5875EA09E40}" presName="txShp" presStyleLbl="node1" presStyleIdx="1" presStyleCnt="5">
        <dgm:presLayoutVars>
          <dgm:bulletEnabled val="1"/>
        </dgm:presLayoutVars>
      </dgm:prSet>
      <dgm:spPr/>
    </dgm:pt>
    <dgm:pt modelId="{24876B02-D918-46F2-99DE-489B1DC2E6F1}" type="pres">
      <dgm:prSet presAssocID="{DE4358C1-E19D-4073-9D10-B8ACDE6166E2}" presName="spacing" presStyleCnt="0"/>
      <dgm:spPr/>
    </dgm:pt>
    <dgm:pt modelId="{4C6D1832-3B0C-4162-B2D3-2D0ADC2DD11F}" type="pres">
      <dgm:prSet presAssocID="{01EEC73B-59DC-4851-8387-2F29D9E91EAA}" presName="composite" presStyleCnt="0"/>
      <dgm:spPr/>
    </dgm:pt>
    <dgm:pt modelId="{EF45B27A-C7FC-49BD-A529-C4E97B5E0C96}" type="pres">
      <dgm:prSet presAssocID="{01EEC73B-59DC-4851-8387-2F29D9E91EAA}" presName="imgShp" presStyleLbl="fgImgPlace1" presStyleIdx="2" presStyleCnt="5"/>
      <dgm:spPr/>
    </dgm:pt>
    <dgm:pt modelId="{2A3B8480-3395-4ADE-B68B-BA2063C02BB8}" type="pres">
      <dgm:prSet presAssocID="{01EEC73B-59DC-4851-8387-2F29D9E91EAA}" presName="txShp" presStyleLbl="node1" presStyleIdx="2" presStyleCnt="5">
        <dgm:presLayoutVars>
          <dgm:bulletEnabled val="1"/>
        </dgm:presLayoutVars>
      </dgm:prSet>
      <dgm:spPr/>
    </dgm:pt>
    <dgm:pt modelId="{8F96C0F1-9933-424B-AF1F-DFC66EE5AC3D}" type="pres">
      <dgm:prSet presAssocID="{C289C75B-E7FE-4057-855A-FE0A00ADB86A}" presName="spacing" presStyleCnt="0"/>
      <dgm:spPr/>
    </dgm:pt>
    <dgm:pt modelId="{C5DBB262-2E00-49D2-A58C-B55296BBD1C6}" type="pres">
      <dgm:prSet presAssocID="{0A8DF242-E8B4-4DC0-AF7F-CA3863BD641A}" presName="composite" presStyleCnt="0"/>
      <dgm:spPr/>
    </dgm:pt>
    <dgm:pt modelId="{067B135F-9F8D-4C79-A85B-5ECB60AEDD6B}" type="pres">
      <dgm:prSet presAssocID="{0A8DF242-E8B4-4DC0-AF7F-CA3863BD641A}" presName="imgShp" presStyleLbl="fgImgPlace1" presStyleIdx="3" presStyleCnt="5"/>
      <dgm:spPr/>
    </dgm:pt>
    <dgm:pt modelId="{27A09193-2C34-4FFF-8AEF-9421BE5A646C}" type="pres">
      <dgm:prSet presAssocID="{0A8DF242-E8B4-4DC0-AF7F-CA3863BD641A}" presName="txShp" presStyleLbl="node1" presStyleIdx="3" presStyleCnt="5">
        <dgm:presLayoutVars>
          <dgm:bulletEnabled val="1"/>
        </dgm:presLayoutVars>
      </dgm:prSet>
      <dgm:spPr/>
    </dgm:pt>
    <dgm:pt modelId="{D80AB1B7-863E-4B91-8693-577E212DF24C}" type="pres">
      <dgm:prSet presAssocID="{B09BC4B2-EEC3-4E0C-89B8-BF10B0F9FBF1}" presName="spacing" presStyleCnt="0"/>
      <dgm:spPr/>
    </dgm:pt>
    <dgm:pt modelId="{0BB4792F-4BDB-42F4-AB7C-0ADBA16F56ED}" type="pres">
      <dgm:prSet presAssocID="{9ECB4302-8B20-49D4-8FA8-A2A7D03510FC}" presName="composite" presStyleCnt="0"/>
      <dgm:spPr/>
    </dgm:pt>
    <dgm:pt modelId="{AFE7E497-BD1C-4E64-A598-CF9D5B75D479}" type="pres">
      <dgm:prSet presAssocID="{9ECB4302-8B20-49D4-8FA8-A2A7D03510FC}" presName="imgShp" presStyleLbl="fgImgPlace1" presStyleIdx="4" presStyleCnt="5"/>
      <dgm:spPr/>
    </dgm:pt>
    <dgm:pt modelId="{1B25828D-9D8A-44A0-8AC0-57228BF7EEE8}" type="pres">
      <dgm:prSet presAssocID="{9ECB4302-8B20-49D4-8FA8-A2A7D03510FC}" presName="txShp" presStyleLbl="node1" presStyleIdx="4" presStyleCnt="5">
        <dgm:presLayoutVars>
          <dgm:bulletEnabled val="1"/>
        </dgm:presLayoutVars>
      </dgm:prSet>
      <dgm:spPr/>
    </dgm:pt>
  </dgm:ptLst>
  <dgm:cxnLst>
    <dgm:cxn modelId="{7283F415-36D3-42F1-9373-488BEF87FA72}" type="presOf" srcId="{E421BDFC-167C-41E7-8D9B-208B3237D2E5}" destId="{A7C3B262-7150-4F01-ADD9-B2208C35F90F}" srcOrd="0" destOrd="0" presId="urn:microsoft.com/office/officeart/2005/8/layout/vList3"/>
    <dgm:cxn modelId="{F4E11F16-BDE0-42F0-90AE-E2971B5F48CF}" srcId="{E421BDFC-167C-41E7-8D9B-208B3237D2E5}" destId="{05D98018-4028-48A8-ACB4-D5875EA09E40}" srcOrd="1" destOrd="0" parTransId="{6CC73F60-D190-46A9-A15B-AA8495FC9BCC}" sibTransId="{DE4358C1-E19D-4073-9D10-B8ACDE6166E2}"/>
    <dgm:cxn modelId="{ABD90A34-3004-48F6-99DF-C7E2A20BF069}" srcId="{E421BDFC-167C-41E7-8D9B-208B3237D2E5}" destId="{01EEC73B-59DC-4851-8387-2F29D9E91EAA}" srcOrd="2" destOrd="0" parTransId="{1FF38C7D-1D69-4077-A1CB-6730F9AAC80B}" sibTransId="{C289C75B-E7FE-4057-855A-FE0A00ADB86A}"/>
    <dgm:cxn modelId="{B2C5AA47-267C-4FC2-9CFC-9E28EEF72991}" type="presOf" srcId="{0A8DF242-E8B4-4DC0-AF7F-CA3863BD641A}" destId="{27A09193-2C34-4FFF-8AEF-9421BE5A646C}" srcOrd="0" destOrd="0" presId="urn:microsoft.com/office/officeart/2005/8/layout/vList3"/>
    <dgm:cxn modelId="{B2F2FE6C-D496-4EC5-8BF6-87C7121E84CC}" type="presOf" srcId="{05D98018-4028-48A8-ACB4-D5875EA09E40}" destId="{E3F3A9FA-66EE-4834-AC47-FDCE420CA6B6}" srcOrd="0" destOrd="0" presId="urn:microsoft.com/office/officeart/2005/8/layout/vList3"/>
    <dgm:cxn modelId="{3DB1BC7E-02FC-4E47-ACC5-BC07FEE50610}" type="presOf" srcId="{533F17A6-9981-4E71-BA4A-5B4F3A740818}" destId="{41DAFC91-706E-4E3D-8D19-0A8120678D22}" srcOrd="0" destOrd="0" presId="urn:microsoft.com/office/officeart/2005/8/layout/vList3"/>
    <dgm:cxn modelId="{7488E580-EA78-438E-A771-67F22AD6FD5B}" type="presOf" srcId="{9ECB4302-8B20-49D4-8FA8-A2A7D03510FC}" destId="{1B25828D-9D8A-44A0-8AC0-57228BF7EEE8}" srcOrd="0" destOrd="0" presId="urn:microsoft.com/office/officeart/2005/8/layout/vList3"/>
    <dgm:cxn modelId="{52B5CA88-F53D-4BAC-B251-BD220B9DAF00}" srcId="{E421BDFC-167C-41E7-8D9B-208B3237D2E5}" destId="{533F17A6-9981-4E71-BA4A-5B4F3A740818}" srcOrd="0" destOrd="0" parTransId="{F1D98B2E-25F9-492E-A72C-067738434051}" sibTransId="{2CA9F702-915E-4A8A-83DB-D3DE82C42045}"/>
    <dgm:cxn modelId="{D8027D8A-A0E7-44F4-8AE1-69FC9B148F91}" srcId="{E421BDFC-167C-41E7-8D9B-208B3237D2E5}" destId="{0A8DF242-E8B4-4DC0-AF7F-CA3863BD641A}" srcOrd="3" destOrd="0" parTransId="{5A32F984-D52E-479D-8D06-BCF11A8B95BA}" sibTransId="{B09BC4B2-EEC3-4E0C-89B8-BF10B0F9FBF1}"/>
    <dgm:cxn modelId="{514EF08B-0B51-4E78-B89A-04E5F5F19830}" type="presOf" srcId="{01EEC73B-59DC-4851-8387-2F29D9E91EAA}" destId="{2A3B8480-3395-4ADE-B68B-BA2063C02BB8}" srcOrd="0" destOrd="0" presId="urn:microsoft.com/office/officeart/2005/8/layout/vList3"/>
    <dgm:cxn modelId="{6896B2D5-D9F6-4DC7-85D5-64CFC5E56442}" srcId="{E421BDFC-167C-41E7-8D9B-208B3237D2E5}" destId="{9ECB4302-8B20-49D4-8FA8-A2A7D03510FC}" srcOrd="4" destOrd="0" parTransId="{E2425A04-84CF-4E2E-A3CE-6C3ABA74C59B}" sibTransId="{46D09686-3036-4416-9245-6BF1C516067C}"/>
    <dgm:cxn modelId="{9B1CD48F-D8DB-4F63-A4F2-6FAE4D7B04A3}" type="presParOf" srcId="{A7C3B262-7150-4F01-ADD9-B2208C35F90F}" destId="{4853EC17-79F9-4F36-B46B-C245A7B58BC0}" srcOrd="0" destOrd="0" presId="urn:microsoft.com/office/officeart/2005/8/layout/vList3"/>
    <dgm:cxn modelId="{606A4CED-6D30-4D00-8418-2DF3A94A0531}" type="presParOf" srcId="{4853EC17-79F9-4F36-B46B-C245A7B58BC0}" destId="{DBD2A1CD-E35D-486E-B146-F316431D5DC1}" srcOrd="0" destOrd="0" presId="urn:microsoft.com/office/officeart/2005/8/layout/vList3"/>
    <dgm:cxn modelId="{30FF1A69-ADA6-405A-B3D0-AD1CE12C8A0F}" type="presParOf" srcId="{4853EC17-79F9-4F36-B46B-C245A7B58BC0}" destId="{41DAFC91-706E-4E3D-8D19-0A8120678D22}" srcOrd="1" destOrd="0" presId="urn:microsoft.com/office/officeart/2005/8/layout/vList3"/>
    <dgm:cxn modelId="{A8D20CE5-C15A-4E9F-8A07-905FC639929F}" type="presParOf" srcId="{A7C3B262-7150-4F01-ADD9-B2208C35F90F}" destId="{AB4621F7-01EB-467F-9C87-BDF46A0561D7}" srcOrd="1" destOrd="0" presId="urn:microsoft.com/office/officeart/2005/8/layout/vList3"/>
    <dgm:cxn modelId="{DBBA9A8A-1923-42CC-8282-DAA59CF0DD92}" type="presParOf" srcId="{A7C3B262-7150-4F01-ADD9-B2208C35F90F}" destId="{5435F40F-F40C-4037-8EEB-1F988ABC0E3F}" srcOrd="2" destOrd="0" presId="urn:microsoft.com/office/officeart/2005/8/layout/vList3"/>
    <dgm:cxn modelId="{DBDCD878-5C9D-4A2B-884C-65E02F05BC04}" type="presParOf" srcId="{5435F40F-F40C-4037-8EEB-1F988ABC0E3F}" destId="{56895C82-43A0-456A-81AD-247EA694C8A0}" srcOrd="0" destOrd="0" presId="urn:microsoft.com/office/officeart/2005/8/layout/vList3"/>
    <dgm:cxn modelId="{6A9A6263-7D4C-4108-9FC1-BB90E1B1E251}" type="presParOf" srcId="{5435F40F-F40C-4037-8EEB-1F988ABC0E3F}" destId="{E3F3A9FA-66EE-4834-AC47-FDCE420CA6B6}" srcOrd="1" destOrd="0" presId="urn:microsoft.com/office/officeart/2005/8/layout/vList3"/>
    <dgm:cxn modelId="{875BB337-22A8-48FC-B7AE-41AC4F7CF562}" type="presParOf" srcId="{A7C3B262-7150-4F01-ADD9-B2208C35F90F}" destId="{24876B02-D918-46F2-99DE-489B1DC2E6F1}" srcOrd="3" destOrd="0" presId="urn:microsoft.com/office/officeart/2005/8/layout/vList3"/>
    <dgm:cxn modelId="{084A53E4-34C7-44AD-9AC8-DEA7B14EEC9B}" type="presParOf" srcId="{A7C3B262-7150-4F01-ADD9-B2208C35F90F}" destId="{4C6D1832-3B0C-4162-B2D3-2D0ADC2DD11F}" srcOrd="4" destOrd="0" presId="urn:microsoft.com/office/officeart/2005/8/layout/vList3"/>
    <dgm:cxn modelId="{910B136F-1DEB-4AA9-99AC-CA7F54CD4647}" type="presParOf" srcId="{4C6D1832-3B0C-4162-B2D3-2D0ADC2DD11F}" destId="{EF45B27A-C7FC-49BD-A529-C4E97B5E0C96}" srcOrd="0" destOrd="0" presId="urn:microsoft.com/office/officeart/2005/8/layout/vList3"/>
    <dgm:cxn modelId="{B21FA006-F170-4C47-8513-BD50F30FED95}" type="presParOf" srcId="{4C6D1832-3B0C-4162-B2D3-2D0ADC2DD11F}" destId="{2A3B8480-3395-4ADE-B68B-BA2063C02BB8}" srcOrd="1" destOrd="0" presId="urn:microsoft.com/office/officeart/2005/8/layout/vList3"/>
    <dgm:cxn modelId="{70000550-1AA9-4E9B-878F-5044BEE482A9}" type="presParOf" srcId="{A7C3B262-7150-4F01-ADD9-B2208C35F90F}" destId="{8F96C0F1-9933-424B-AF1F-DFC66EE5AC3D}" srcOrd="5" destOrd="0" presId="urn:microsoft.com/office/officeart/2005/8/layout/vList3"/>
    <dgm:cxn modelId="{346DFC18-90E4-4708-BF6D-7E6100BC280E}" type="presParOf" srcId="{A7C3B262-7150-4F01-ADD9-B2208C35F90F}" destId="{C5DBB262-2E00-49D2-A58C-B55296BBD1C6}" srcOrd="6" destOrd="0" presId="urn:microsoft.com/office/officeart/2005/8/layout/vList3"/>
    <dgm:cxn modelId="{D1745E6A-5FC7-453A-8A3B-B366B5878AA8}" type="presParOf" srcId="{C5DBB262-2E00-49D2-A58C-B55296BBD1C6}" destId="{067B135F-9F8D-4C79-A85B-5ECB60AEDD6B}" srcOrd="0" destOrd="0" presId="urn:microsoft.com/office/officeart/2005/8/layout/vList3"/>
    <dgm:cxn modelId="{008CBDCC-B8A2-4D2B-98BD-B709BD546E2F}" type="presParOf" srcId="{C5DBB262-2E00-49D2-A58C-B55296BBD1C6}" destId="{27A09193-2C34-4FFF-8AEF-9421BE5A646C}" srcOrd="1" destOrd="0" presId="urn:microsoft.com/office/officeart/2005/8/layout/vList3"/>
    <dgm:cxn modelId="{39AD6719-88CC-4702-9F3A-26C2048A825D}" type="presParOf" srcId="{A7C3B262-7150-4F01-ADD9-B2208C35F90F}" destId="{D80AB1B7-863E-4B91-8693-577E212DF24C}" srcOrd="7" destOrd="0" presId="urn:microsoft.com/office/officeart/2005/8/layout/vList3"/>
    <dgm:cxn modelId="{4543A3D0-D842-44D3-91FB-CE1BEE94C0EF}" type="presParOf" srcId="{A7C3B262-7150-4F01-ADD9-B2208C35F90F}" destId="{0BB4792F-4BDB-42F4-AB7C-0ADBA16F56ED}" srcOrd="8" destOrd="0" presId="urn:microsoft.com/office/officeart/2005/8/layout/vList3"/>
    <dgm:cxn modelId="{AAC411DE-322C-405A-8E24-4E6399000B07}" type="presParOf" srcId="{0BB4792F-4BDB-42F4-AB7C-0ADBA16F56ED}" destId="{AFE7E497-BD1C-4E64-A598-CF9D5B75D479}" srcOrd="0" destOrd="0" presId="urn:microsoft.com/office/officeart/2005/8/layout/vList3"/>
    <dgm:cxn modelId="{F4CDB97F-17A3-498E-A0A5-8718A1E06337}" type="presParOf" srcId="{0BB4792F-4BDB-42F4-AB7C-0ADBA16F56ED}" destId="{1B25828D-9D8A-44A0-8AC0-57228BF7EE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21BDFC-167C-41E7-8D9B-208B3237D2E5}" type="doc">
      <dgm:prSet loTypeId="urn:microsoft.com/office/officeart/2005/8/layout/vList3" loCatId="picture" qsTypeId="urn:microsoft.com/office/officeart/2005/8/quickstyle/simple3" qsCatId="simple" csTypeId="urn:microsoft.com/office/officeart/2005/8/colors/accent3_4" csCatId="accent3" phldr="1"/>
      <dgm:spPr/>
    </dgm:pt>
    <dgm:pt modelId="{533F17A6-9981-4E71-BA4A-5B4F3A740818}">
      <dgm:prSet phldrT="[نص]"/>
      <dgm:spPr/>
      <dgm:t>
        <a:bodyPr/>
        <a:lstStyle/>
        <a:p>
          <a:pPr rtl="1"/>
          <a:r>
            <a:rPr lang="ar-SA" dirty="0"/>
            <a:t>الجماعات الرسمية</a:t>
          </a:r>
        </a:p>
      </dgm:t>
    </dgm:pt>
    <dgm:pt modelId="{F1D98B2E-25F9-492E-A72C-067738434051}" type="parTrans" cxnId="{52B5CA88-F53D-4BAC-B251-BD220B9DAF00}">
      <dgm:prSet/>
      <dgm:spPr/>
      <dgm:t>
        <a:bodyPr/>
        <a:lstStyle/>
        <a:p>
          <a:pPr rtl="1"/>
          <a:endParaRPr lang="ar-SA"/>
        </a:p>
      </dgm:t>
    </dgm:pt>
    <dgm:pt modelId="{2CA9F702-915E-4A8A-83DB-D3DE82C42045}" type="sibTrans" cxnId="{52B5CA88-F53D-4BAC-B251-BD220B9DAF00}">
      <dgm:prSet/>
      <dgm:spPr/>
      <dgm:t>
        <a:bodyPr/>
        <a:lstStyle/>
        <a:p>
          <a:pPr rtl="1"/>
          <a:endParaRPr lang="ar-SA"/>
        </a:p>
      </dgm:t>
    </dgm:pt>
    <dgm:pt modelId="{9911E25B-9ECA-48D6-BFEC-D59146762AC3}">
      <dgm:prSet/>
      <dgm:spPr/>
      <dgm:t>
        <a:bodyPr/>
        <a:lstStyle/>
        <a:p>
          <a:pPr rtl="1"/>
          <a:r>
            <a:rPr lang="ar-SA"/>
            <a:t>الجماعات الطموحة</a:t>
          </a:r>
          <a:endParaRPr lang="en-US"/>
        </a:p>
      </dgm:t>
    </dgm:pt>
    <dgm:pt modelId="{4A3E304D-2776-47DC-AF37-5DC729581EA9}" type="parTrans" cxnId="{67CDEE3D-B59F-4E8B-99DF-39B46337DA7E}">
      <dgm:prSet/>
      <dgm:spPr/>
      <dgm:t>
        <a:bodyPr/>
        <a:lstStyle/>
        <a:p>
          <a:pPr rtl="1"/>
          <a:endParaRPr lang="ar-SA"/>
        </a:p>
      </dgm:t>
    </dgm:pt>
    <dgm:pt modelId="{62E31E7D-9B43-4997-BA8A-6FC88B584CB4}" type="sibTrans" cxnId="{67CDEE3D-B59F-4E8B-99DF-39B46337DA7E}">
      <dgm:prSet/>
      <dgm:spPr/>
      <dgm:t>
        <a:bodyPr/>
        <a:lstStyle/>
        <a:p>
          <a:pPr rtl="1"/>
          <a:endParaRPr lang="ar-SA"/>
        </a:p>
      </dgm:t>
    </dgm:pt>
    <dgm:pt modelId="{3846A4ED-001E-4B36-B135-DF5D84A05449}">
      <dgm:prSet/>
      <dgm:spPr/>
      <dgm:t>
        <a:bodyPr/>
        <a:lstStyle/>
        <a:p>
          <a:pPr rtl="1"/>
          <a:r>
            <a:rPr lang="ar-SA"/>
            <a:t>الجماعات التلقائية</a:t>
          </a:r>
          <a:endParaRPr lang="en-US"/>
        </a:p>
      </dgm:t>
    </dgm:pt>
    <dgm:pt modelId="{83C617C6-99B2-4018-A742-6F736D99EF0C}" type="parTrans" cxnId="{65885FF1-5887-44D8-926C-51CCD12B5A5F}">
      <dgm:prSet/>
      <dgm:spPr/>
      <dgm:t>
        <a:bodyPr/>
        <a:lstStyle/>
        <a:p>
          <a:pPr rtl="1"/>
          <a:endParaRPr lang="ar-SA"/>
        </a:p>
      </dgm:t>
    </dgm:pt>
    <dgm:pt modelId="{983B4793-2D16-48C2-BE41-6B62306170E5}" type="sibTrans" cxnId="{65885FF1-5887-44D8-926C-51CCD12B5A5F}">
      <dgm:prSet/>
      <dgm:spPr/>
      <dgm:t>
        <a:bodyPr/>
        <a:lstStyle/>
        <a:p>
          <a:pPr rtl="1"/>
          <a:endParaRPr lang="ar-SA"/>
        </a:p>
      </dgm:t>
    </dgm:pt>
    <dgm:pt modelId="{FC953516-F3FC-489D-9299-830D12D32E4D}">
      <dgm:prSet/>
      <dgm:spPr/>
      <dgm:t>
        <a:bodyPr/>
        <a:lstStyle/>
        <a:p>
          <a:pPr rtl="1"/>
          <a:r>
            <a:rPr lang="ar-SA" dirty="0"/>
            <a:t>الجماعات السلبية</a:t>
          </a:r>
          <a:endParaRPr lang="en-US" dirty="0"/>
        </a:p>
      </dgm:t>
    </dgm:pt>
    <dgm:pt modelId="{3AFB5F93-BFCB-4869-BB31-2B9B7E994587}" type="parTrans" cxnId="{58FE8C8D-FBF5-41CC-A6E0-0E3AA54AD3EB}">
      <dgm:prSet/>
      <dgm:spPr/>
      <dgm:t>
        <a:bodyPr/>
        <a:lstStyle/>
        <a:p>
          <a:pPr rtl="1"/>
          <a:endParaRPr lang="ar-SA"/>
        </a:p>
      </dgm:t>
    </dgm:pt>
    <dgm:pt modelId="{7AC5FE4C-6C92-4CC0-9110-02992255666D}" type="sibTrans" cxnId="{58FE8C8D-FBF5-41CC-A6E0-0E3AA54AD3EB}">
      <dgm:prSet/>
      <dgm:spPr/>
      <dgm:t>
        <a:bodyPr/>
        <a:lstStyle/>
        <a:p>
          <a:pPr rtl="1"/>
          <a:endParaRPr lang="ar-SA"/>
        </a:p>
      </dgm:t>
    </dgm:pt>
    <dgm:pt modelId="{FBA5DC04-04B0-4A48-B594-658E5C7F34FB}">
      <dgm:prSet phldrT="[نص]"/>
      <dgm:spPr/>
      <dgm:t>
        <a:bodyPr/>
        <a:lstStyle/>
        <a:p>
          <a:pPr rtl="1"/>
          <a:r>
            <a:rPr lang="ar-SA"/>
            <a:t>الجماعات غير الرسمية</a:t>
          </a:r>
          <a:endParaRPr lang="ar-SA" dirty="0"/>
        </a:p>
      </dgm:t>
    </dgm:pt>
    <dgm:pt modelId="{5B16BF91-389F-4289-9FA2-B1109F27360F}" type="parTrans" cxnId="{76613F02-9569-42C6-B422-F51204AA7BF6}">
      <dgm:prSet/>
      <dgm:spPr/>
    </dgm:pt>
    <dgm:pt modelId="{B958A9AD-F2CF-4201-9F0E-5EEA808C8E50}" type="sibTrans" cxnId="{76613F02-9569-42C6-B422-F51204AA7BF6}">
      <dgm:prSet/>
      <dgm:spPr/>
    </dgm:pt>
    <dgm:pt modelId="{A7C3B262-7150-4F01-ADD9-B2208C35F90F}" type="pres">
      <dgm:prSet presAssocID="{E421BDFC-167C-41E7-8D9B-208B3237D2E5}" presName="linearFlow" presStyleCnt="0">
        <dgm:presLayoutVars>
          <dgm:dir/>
          <dgm:resizeHandles val="exact"/>
        </dgm:presLayoutVars>
      </dgm:prSet>
      <dgm:spPr/>
    </dgm:pt>
    <dgm:pt modelId="{4853EC17-79F9-4F36-B46B-C245A7B58BC0}" type="pres">
      <dgm:prSet presAssocID="{533F17A6-9981-4E71-BA4A-5B4F3A740818}" presName="composite" presStyleCnt="0"/>
      <dgm:spPr/>
    </dgm:pt>
    <dgm:pt modelId="{DBD2A1CD-E35D-486E-B146-F316431D5DC1}" type="pres">
      <dgm:prSet presAssocID="{533F17A6-9981-4E71-BA4A-5B4F3A740818}" presName="imgShp" presStyleLbl="fgImgPlace1" presStyleIdx="0" presStyleCnt="5"/>
      <dgm:spPr/>
    </dgm:pt>
    <dgm:pt modelId="{41DAFC91-706E-4E3D-8D19-0A8120678D22}" type="pres">
      <dgm:prSet presAssocID="{533F17A6-9981-4E71-BA4A-5B4F3A740818}" presName="txShp" presStyleLbl="node1" presStyleIdx="0" presStyleCnt="5">
        <dgm:presLayoutVars>
          <dgm:bulletEnabled val="1"/>
        </dgm:presLayoutVars>
      </dgm:prSet>
      <dgm:spPr/>
    </dgm:pt>
    <dgm:pt modelId="{AB4621F7-01EB-467F-9C87-BDF46A0561D7}" type="pres">
      <dgm:prSet presAssocID="{2CA9F702-915E-4A8A-83DB-D3DE82C42045}" presName="spacing" presStyleCnt="0"/>
      <dgm:spPr/>
    </dgm:pt>
    <dgm:pt modelId="{1D735451-B433-4494-9BB0-951F52C237C0}" type="pres">
      <dgm:prSet presAssocID="{FBA5DC04-04B0-4A48-B594-658E5C7F34FB}" presName="composite" presStyleCnt="0"/>
      <dgm:spPr/>
    </dgm:pt>
    <dgm:pt modelId="{A5F0E41A-A0EC-4463-AF51-DEDC0D4C1893}" type="pres">
      <dgm:prSet presAssocID="{FBA5DC04-04B0-4A48-B594-658E5C7F34FB}" presName="imgShp" presStyleLbl="fgImgPlace1" presStyleIdx="1" presStyleCnt="5"/>
      <dgm:spPr/>
    </dgm:pt>
    <dgm:pt modelId="{EDD7E069-0067-4FA9-89B6-70F08B65938F}" type="pres">
      <dgm:prSet presAssocID="{FBA5DC04-04B0-4A48-B594-658E5C7F34FB}" presName="txShp" presStyleLbl="node1" presStyleIdx="1" presStyleCnt="5">
        <dgm:presLayoutVars>
          <dgm:bulletEnabled val="1"/>
        </dgm:presLayoutVars>
      </dgm:prSet>
      <dgm:spPr/>
    </dgm:pt>
    <dgm:pt modelId="{79CD25EE-0E0B-4D5E-A43B-1EDF658F2DA4}" type="pres">
      <dgm:prSet presAssocID="{B958A9AD-F2CF-4201-9F0E-5EEA808C8E50}" presName="spacing" presStyleCnt="0"/>
      <dgm:spPr/>
    </dgm:pt>
    <dgm:pt modelId="{6455490F-7A3E-4DE5-AAE1-513E02D5943E}" type="pres">
      <dgm:prSet presAssocID="{9911E25B-9ECA-48D6-BFEC-D59146762AC3}" presName="composite" presStyleCnt="0"/>
      <dgm:spPr/>
    </dgm:pt>
    <dgm:pt modelId="{7463033B-255F-4578-ABC3-4BC8F5E426C2}" type="pres">
      <dgm:prSet presAssocID="{9911E25B-9ECA-48D6-BFEC-D59146762AC3}" presName="imgShp" presStyleLbl="fgImgPlace1" presStyleIdx="2" presStyleCnt="5"/>
      <dgm:spPr/>
    </dgm:pt>
    <dgm:pt modelId="{FA282E27-974E-45BE-8F95-9450F06AF415}" type="pres">
      <dgm:prSet presAssocID="{9911E25B-9ECA-48D6-BFEC-D59146762AC3}" presName="txShp" presStyleLbl="node1" presStyleIdx="2" presStyleCnt="5">
        <dgm:presLayoutVars>
          <dgm:bulletEnabled val="1"/>
        </dgm:presLayoutVars>
      </dgm:prSet>
      <dgm:spPr/>
    </dgm:pt>
    <dgm:pt modelId="{1F3AA09F-DB0B-41AA-BB01-2F8ACBD48C29}" type="pres">
      <dgm:prSet presAssocID="{62E31E7D-9B43-4997-BA8A-6FC88B584CB4}" presName="spacing" presStyleCnt="0"/>
      <dgm:spPr/>
    </dgm:pt>
    <dgm:pt modelId="{60EBB43B-60B5-4E3A-9398-4B73095C4E10}" type="pres">
      <dgm:prSet presAssocID="{3846A4ED-001E-4B36-B135-DF5D84A05449}" presName="composite" presStyleCnt="0"/>
      <dgm:spPr/>
    </dgm:pt>
    <dgm:pt modelId="{ECCAC241-91DE-40B2-A4FF-FF4BD11DAC18}" type="pres">
      <dgm:prSet presAssocID="{3846A4ED-001E-4B36-B135-DF5D84A05449}" presName="imgShp" presStyleLbl="fgImgPlace1" presStyleIdx="3" presStyleCnt="5"/>
      <dgm:spPr/>
    </dgm:pt>
    <dgm:pt modelId="{94EDEC94-A79D-4140-B6F6-DC7D0D6F88A1}" type="pres">
      <dgm:prSet presAssocID="{3846A4ED-001E-4B36-B135-DF5D84A05449}" presName="txShp" presStyleLbl="node1" presStyleIdx="3" presStyleCnt="5">
        <dgm:presLayoutVars>
          <dgm:bulletEnabled val="1"/>
        </dgm:presLayoutVars>
      </dgm:prSet>
      <dgm:spPr/>
    </dgm:pt>
    <dgm:pt modelId="{9387F009-51AD-48F0-80F4-709E07565CBF}" type="pres">
      <dgm:prSet presAssocID="{983B4793-2D16-48C2-BE41-6B62306170E5}" presName="spacing" presStyleCnt="0"/>
      <dgm:spPr/>
    </dgm:pt>
    <dgm:pt modelId="{5A6D22A8-20AD-45E4-B4EF-E5E1E1CA0499}" type="pres">
      <dgm:prSet presAssocID="{FC953516-F3FC-489D-9299-830D12D32E4D}" presName="composite" presStyleCnt="0"/>
      <dgm:spPr/>
    </dgm:pt>
    <dgm:pt modelId="{4A032EC4-52C6-4AE6-BA66-06EB7A173548}" type="pres">
      <dgm:prSet presAssocID="{FC953516-F3FC-489D-9299-830D12D32E4D}" presName="imgShp" presStyleLbl="fgImgPlace1" presStyleIdx="4" presStyleCnt="5"/>
      <dgm:spPr/>
    </dgm:pt>
    <dgm:pt modelId="{B27D04A7-B696-4542-A57B-61AEB78E89F4}" type="pres">
      <dgm:prSet presAssocID="{FC953516-F3FC-489D-9299-830D12D32E4D}" presName="txShp" presStyleLbl="node1" presStyleIdx="4" presStyleCnt="5">
        <dgm:presLayoutVars>
          <dgm:bulletEnabled val="1"/>
        </dgm:presLayoutVars>
      </dgm:prSet>
      <dgm:spPr/>
    </dgm:pt>
  </dgm:ptLst>
  <dgm:cxnLst>
    <dgm:cxn modelId="{76613F02-9569-42C6-B422-F51204AA7BF6}" srcId="{E421BDFC-167C-41E7-8D9B-208B3237D2E5}" destId="{FBA5DC04-04B0-4A48-B594-658E5C7F34FB}" srcOrd="1" destOrd="0" parTransId="{5B16BF91-389F-4289-9FA2-B1109F27360F}" sibTransId="{B958A9AD-F2CF-4201-9F0E-5EEA808C8E50}"/>
    <dgm:cxn modelId="{7283F415-36D3-42F1-9373-488BEF87FA72}" type="presOf" srcId="{E421BDFC-167C-41E7-8D9B-208B3237D2E5}" destId="{A7C3B262-7150-4F01-ADD9-B2208C35F90F}" srcOrd="0" destOrd="0" presId="urn:microsoft.com/office/officeart/2005/8/layout/vList3"/>
    <dgm:cxn modelId="{67CDEE3D-B59F-4E8B-99DF-39B46337DA7E}" srcId="{E421BDFC-167C-41E7-8D9B-208B3237D2E5}" destId="{9911E25B-9ECA-48D6-BFEC-D59146762AC3}" srcOrd="2" destOrd="0" parTransId="{4A3E304D-2776-47DC-AF37-5DC729581EA9}" sibTransId="{62E31E7D-9B43-4997-BA8A-6FC88B584CB4}"/>
    <dgm:cxn modelId="{3DB1BC7E-02FC-4E47-ACC5-BC07FEE50610}" type="presOf" srcId="{533F17A6-9981-4E71-BA4A-5B4F3A740818}" destId="{41DAFC91-706E-4E3D-8D19-0A8120678D22}" srcOrd="0" destOrd="0" presId="urn:microsoft.com/office/officeart/2005/8/layout/vList3"/>
    <dgm:cxn modelId="{52B5CA88-F53D-4BAC-B251-BD220B9DAF00}" srcId="{E421BDFC-167C-41E7-8D9B-208B3237D2E5}" destId="{533F17A6-9981-4E71-BA4A-5B4F3A740818}" srcOrd="0" destOrd="0" parTransId="{F1D98B2E-25F9-492E-A72C-067738434051}" sibTransId="{2CA9F702-915E-4A8A-83DB-D3DE82C42045}"/>
    <dgm:cxn modelId="{58FE8C8D-FBF5-41CC-A6E0-0E3AA54AD3EB}" srcId="{E421BDFC-167C-41E7-8D9B-208B3237D2E5}" destId="{FC953516-F3FC-489D-9299-830D12D32E4D}" srcOrd="4" destOrd="0" parTransId="{3AFB5F93-BFCB-4869-BB31-2B9B7E994587}" sibTransId="{7AC5FE4C-6C92-4CC0-9110-02992255666D}"/>
    <dgm:cxn modelId="{79448593-3199-4FB8-BB26-D41632F260ED}" type="presOf" srcId="{FC953516-F3FC-489D-9299-830D12D32E4D}" destId="{B27D04A7-B696-4542-A57B-61AEB78E89F4}" srcOrd="0" destOrd="0" presId="urn:microsoft.com/office/officeart/2005/8/layout/vList3"/>
    <dgm:cxn modelId="{46FB99BF-A2D4-45C4-8603-BF554C96256F}" type="presOf" srcId="{9911E25B-9ECA-48D6-BFEC-D59146762AC3}" destId="{FA282E27-974E-45BE-8F95-9450F06AF415}" srcOrd="0" destOrd="0" presId="urn:microsoft.com/office/officeart/2005/8/layout/vList3"/>
    <dgm:cxn modelId="{39F622CD-BAB5-47AB-83B9-BBE8642BD8C4}" type="presOf" srcId="{FBA5DC04-04B0-4A48-B594-658E5C7F34FB}" destId="{EDD7E069-0067-4FA9-89B6-70F08B65938F}" srcOrd="0" destOrd="0" presId="urn:microsoft.com/office/officeart/2005/8/layout/vList3"/>
    <dgm:cxn modelId="{65885FF1-5887-44D8-926C-51CCD12B5A5F}" srcId="{E421BDFC-167C-41E7-8D9B-208B3237D2E5}" destId="{3846A4ED-001E-4B36-B135-DF5D84A05449}" srcOrd="3" destOrd="0" parTransId="{83C617C6-99B2-4018-A742-6F736D99EF0C}" sibTransId="{983B4793-2D16-48C2-BE41-6B62306170E5}"/>
    <dgm:cxn modelId="{EF1FFDF6-090D-466C-8494-4A4A31253A61}" type="presOf" srcId="{3846A4ED-001E-4B36-B135-DF5D84A05449}" destId="{94EDEC94-A79D-4140-B6F6-DC7D0D6F88A1}" srcOrd="0" destOrd="0" presId="urn:microsoft.com/office/officeart/2005/8/layout/vList3"/>
    <dgm:cxn modelId="{9B1CD48F-D8DB-4F63-A4F2-6FAE4D7B04A3}" type="presParOf" srcId="{A7C3B262-7150-4F01-ADD9-B2208C35F90F}" destId="{4853EC17-79F9-4F36-B46B-C245A7B58BC0}" srcOrd="0" destOrd="0" presId="urn:microsoft.com/office/officeart/2005/8/layout/vList3"/>
    <dgm:cxn modelId="{606A4CED-6D30-4D00-8418-2DF3A94A0531}" type="presParOf" srcId="{4853EC17-79F9-4F36-B46B-C245A7B58BC0}" destId="{DBD2A1CD-E35D-486E-B146-F316431D5DC1}" srcOrd="0" destOrd="0" presId="urn:microsoft.com/office/officeart/2005/8/layout/vList3"/>
    <dgm:cxn modelId="{30FF1A69-ADA6-405A-B3D0-AD1CE12C8A0F}" type="presParOf" srcId="{4853EC17-79F9-4F36-B46B-C245A7B58BC0}" destId="{41DAFC91-706E-4E3D-8D19-0A8120678D22}" srcOrd="1" destOrd="0" presId="urn:microsoft.com/office/officeart/2005/8/layout/vList3"/>
    <dgm:cxn modelId="{A8D20CE5-C15A-4E9F-8A07-905FC639929F}" type="presParOf" srcId="{A7C3B262-7150-4F01-ADD9-B2208C35F90F}" destId="{AB4621F7-01EB-467F-9C87-BDF46A0561D7}" srcOrd="1" destOrd="0" presId="urn:microsoft.com/office/officeart/2005/8/layout/vList3"/>
    <dgm:cxn modelId="{603B1AE0-50A1-4685-BDC8-DB29A4C8A100}" type="presParOf" srcId="{A7C3B262-7150-4F01-ADD9-B2208C35F90F}" destId="{1D735451-B433-4494-9BB0-951F52C237C0}" srcOrd="2" destOrd="0" presId="urn:microsoft.com/office/officeart/2005/8/layout/vList3"/>
    <dgm:cxn modelId="{A52ADA03-A574-49A8-8ABC-46F0E60FF378}" type="presParOf" srcId="{1D735451-B433-4494-9BB0-951F52C237C0}" destId="{A5F0E41A-A0EC-4463-AF51-DEDC0D4C1893}" srcOrd="0" destOrd="0" presId="urn:microsoft.com/office/officeart/2005/8/layout/vList3"/>
    <dgm:cxn modelId="{CC4F3786-D60E-4DDC-BA7D-479E3B4F4D7D}" type="presParOf" srcId="{1D735451-B433-4494-9BB0-951F52C237C0}" destId="{EDD7E069-0067-4FA9-89B6-70F08B65938F}" srcOrd="1" destOrd="0" presId="urn:microsoft.com/office/officeart/2005/8/layout/vList3"/>
    <dgm:cxn modelId="{BF143AC2-2448-4087-8606-4E578C5D9D53}" type="presParOf" srcId="{A7C3B262-7150-4F01-ADD9-B2208C35F90F}" destId="{79CD25EE-0E0B-4D5E-A43B-1EDF658F2DA4}" srcOrd="3" destOrd="0" presId="urn:microsoft.com/office/officeart/2005/8/layout/vList3"/>
    <dgm:cxn modelId="{6AD1A660-07B1-47A3-BF5F-D9A3C1210644}" type="presParOf" srcId="{A7C3B262-7150-4F01-ADD9-B2208C35F90F}" destId="{6455490F-7A3E-4DE5-AAE1-513E02D5943E}" srcOrd="4" destOrd="0" presId="urn:microsoft.com/office/officeart/2005/8/layout/vList3"/>
    <dgm:cxn modelId="{F61F4520-62AA-4891-815B-49865D77DAC9}" type="presParOf" srcId="{6455490F-7A3E-4DE5-AAE1-513E02D5943E}" destId="{7463033B-255F-4578-ABC3-4BC8F5E426C2}" srcOrd="0" destOrd="0" presId="urn:microsoft.com/office/officeart/2005/8/layout/vList3"/>
    <dgm:cxn modelId="{0FC3493A-92D9-4603-87CC-BCB60308D8AE}" type="presParOf" srcId="{6455490F-7A3E-4DE5-AAE1-513E02D5943E}" destId="{FA282E27-974E-45BE-8F95-9450F06AF415}" srcOrd="1" destOrd="0" presId="urn:microsoft.com/office/officeart/2005/8/layout/vList3"/>
    <dgm:cxn modelId="{42F1B09A-05C0-4ACF-B983-821D1529D94E}" type="presParOf" srcId="{A7C3B262-7150-4F01-ADD9-B2208C35F90F}" destId="{1F3AA09F-DB0B-41AA-BB01-2F8ACBD48C29}" srcOrd="5" destOrd="0" presId="urn:microsoft.com/office/officeart/2005/8/layout/vList3"/>
    <dgm:cxn modelId="{BA3AFC90-2070-440D-8DEF-2E26DBDD0FC8}" type="presParOf" srcId="{A7C3B262-7150-4F01-ADD9-B2208C35F90F}" destId="{60EBB43B-60B5-4E3A-9398-4B73095C4E10}" srcOrd="6" destOrd="0" presId="urn:microsoft.com/office/officeart/2005/8/layout/vList3"/>
    <dgm:cxn modelId="{FA8E4BC6-92D8-455E-A207-097E8CB955F9}" type="presParOf" srcId="{60EBB43B-60B5-4E3A-9398-4B73095C4E10}" destId="{ECCAC241-91DE-40B2-A4FF-FF4BD11DAC18}" srcOrd="0" destOrd="0" presId="urn:microsoft.com/office/officeart/2005/8/layout/vList3"/>
    <dgm:cxn modelId="{ED96DAEE-00FA-4EB2-9FB6-82C9C2D1AB14}" type="presParOf" srcId="{60EBB43B-60B5-4E3A-9398-4B73095C4E10}" destId="{94EDEC94-A79D-4140-B6F6-DC7D0D6F88A1}" srcOrd="1" destOrd="0" presId="urn:microsoft.com/office/officeart/2005/8/layout/vList3"/>
    <dgm:cxn modelId="{A21B81F9-39AA-4759-953C-608BDFDC179E}" type="presParOf" srcId="{A7C3B262-7150-4F01-ADD9-B2208C35F90F}" destId="{9387F009-51AD-48F0-80F4-709E07565CBF}" srcOrd="7" destOrd="0" presId="urn:microsoft.com/office/officeart/2005/8/layout/vList3"/>
    <dgm:cxn modelId="{D772EFA4-D09C-40A9-8C07-FE324955A353}" type="presParOf" srcId="{A7C3B262-7150-4F01-ADD9-B2208C35F90F}" destId="{5A6D22A8-20AD-45E4-B4EF-E5E1E1CA0499}" srcOrd="8" destOrd="0" presId="urn:microsoft.com/office/officeart/2005/8/layout/vList3"/>
    <dgm:cxn modelId="{C60DE318-1FA1-45FC-97D7-5E6A7AC56C03}" type="presParOf" srcId="{5A6D22A8-20AD-45E4-B4EF-E5E1E1CA0499}" destId="{4A032EC4-52C6-4AE6-BA66-06EB7A173548}" srcOrd="0" destOrd="0" presId="urn:microsoft.com/office/officeart/2005/8/layout/vList3"/>
    <dgm:cxn modelId="{E0175178-EAFB-4EFB-8EDD-5D263735BD95}" type="presParOf" srcId="{5A6D22A8-20AD-45E4-B4EF-E5E1E1CA0499}" destId="{B27D04A7-B696-4542-A57B-61AEB78E89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ED3DE-05A4-4E69-B539-DF0D46275850}">
      <dsp:nvSpPr>
        <dsp:cNvPr id="0" name=""/>
        <dsp:cNvSpPr/>
      </dsp:nvSpPr>
      <dsp:spPr>
        <a:xfrm>
          <a:off x="2232700" y="63949"/>
          <a:ext cx="6392778" cy="6392778"/>
        </a:xfrm>
        <a:prstGeom prst="circularArrow">
          <a:avLst>
            <a:gd name="adj1" fmla="val 5544"/>
            <a:gd name="adj2" fmla="val 330680"/>
            <a:gd name="adj3" fmla="val 14483897"/>
            <a:gd name="adj4" fmla="val 1696848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4D8EA2-6BE6-4A04-85C8-6869CE64EF2A}">
      <dsp:nvSpPr>
        <dsp:cNvPr id="0" name=""/>
        <dsp:cNvSpPr/>
      </dsp:nvSpPr>
      <dsp:spPr>
        <a:xfrm>
          <a:off x="4331576" y="1390"/>
          <a:ext cx="2035206" cy="101760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إدراك الحاجة </a:t>
          </a:r>
        </a:p>
      </dsp:txBody>
      <dsp:txXfrm>
        <a:off x="4381251" y="51065"/>
        <a:ext cx="1935856" cy="918253"/>
      </dsp:txXfrm>
    </dsp:sp>
    <dsp:sp modelId="{83A5EB5A-88E1-4BB2-BFB9-4E999B9E32E4}">
      <dsp:nvSpPr>
        <dsp:cNvPr id="0" name=""/>
        <dsp:cNvSpPr/>
      </dsp:nvSpPr>
      <dsp:spPr>
        <a:xfrm>
          <a:off x="7466124" y="1036690"/>
          <a:ext cx="2390350" cy="101760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41600"/>
                <a:satOff val="-667"/>
                <a:lumOff val="48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41600"/>
                <a:satOff val="-667"/>
                <a:lumOff val="48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41600"/>
                <a:satOff val="-667"/>
                <a:lumOff val="48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600" kern="1200" dirty="0"/>
            <a:t>البحث وجمع المعلومات</a:t>
          </a:r>
        </a:p>
      </dsp:txBody>
      <dsp:txXfrm>
        <a:off x="7515799" y="1086365"/>
        <a:ext cx="2291000" cy="918253"/>
      </dsp:txXfrm>
    </dsp:sp>
    <dsp:sp modelId="{3E60CD4C-DEFA-4F53-8299-4AC4BF693607}">
      <dsp:nvSpPr>
        <dsp:cNvPr id="0" name=""/>
        <dsp:cNvSpPr/>
      </dsp:nvSpPr>
      <dsp:spPr>
        <a:xfrm>
          <a:off x="8146234" y="3711041"/>
          <a:ext cx="2179075" cy="101760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83200"/>
                <a:satOff val="-1334"/>
                <a:lumOff val="97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83200"/>
                <a:satOff val="-1334"/>
                <a:lumOff val="97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83200"/>
                <a:satOff val="-1334"/>
                <a:lumOff val="97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600" kern="1200"/>
            <a:t>تقييم البدائل</a:t>
          </a:r>
          <a:endParaRPr lang="en-US" sz="2600" kern="1200"/>
        </a:p>
      </dsp:txBody>
      <dsp:txXfrm>
        <a:off x="8195909" y="3760716"/>
        <a:ext cx="2079725" cy="918253"/>
      </dsp:txXfrm>
    </dsp:sp>
    <dsp:sp modelId="{54EA8A41-68E1-4B1E-A619-236BA4A38779}">
      <dsp:nvSpPr>
        <dsp:cNvPr id="0" name=""/>
        <dsp:cNvSpPr/>
      </dsp:nvSpPr>
      <dsp:spPr>
        <a:xfrm>
          <a:off x="6010180" y="5185068"/>
          <a:ext cx="2436590" cy="101760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24800"/>
                <a:satOff val="-2001"/>
                <a:lumOff val="1466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24800"/>
                <a:satOff val="-2001"/>
                <a:lumOff val="1466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24800"/>
                <a:satOff val="-2001"/>
                <a:lumOff val="1466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600" kern="1200"/>
            <a:t>قرار شراء الخدمة</a:t>
          </a:r>
          <a:endParaRPr lang="en-US" sz="2600" kern="1200"/>
        </a:p>
      </dsp:txBody>
      <dsp:txXfrm>
        <a:off x="6059855" y="5234743"/>
        <a:ext cx="2337240" cy="918253"/>
      </dsp:txXfrm>
    </dsp:sp>
    <dsp:sp modelId="{7DF57A5D-4AB9-4677-AA14-195A56FAFA2D}">
      <dsp:nvSpPr>
        <dsp:cNvPr id="0" name=""/>
        <dsp:cNvSpPr/>
      </dsp:nvSpPr>
      <dsp:spPr>
        <a:xfrm>
          <a:off x="2259407" y="5185071"/>
          <a:ext cx="2339226" cy="101760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66400"/>
                <a:satOff val="-2667"/>
                <a:lumOff val="195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66400"/>
                <a:satOff val="-2667"/>
                <a:lumOff val="195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66400"/>
                <a:satOff val="-2667"/>
                <a:lumOff val="195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600" kern="1200" dirty="0"/>
            <a:t>توصيل الخدمة</a:t>
          </a:r>
          <a:endParaRPr lang="en-US" sz="2600" kern="1200" dirty="0"/>
        </a:p>
      </dsp:txBody>
      <dsp:txXfrm>
        <a:off x="2309082" y="5234746"/>
        <a:ext cx="2239876" cy="918253"/>
      </dsp:txXfrm>
    </dsp:sp>
    <dsp:sp modelId="{C0BF8A7E-386C-4B5B-9B37-41FDDB17DA00}">
      <dsp:nvSpPr>
        <dsp:cNvPr id="0" name=""/>
        <dsp:cNvSpPr/>
      </dsp:nvSpPr>
      <dsp:spPr>
        <a:xfrm>
          <a:off x="715017" y="3529461"/>
          <a:ext cx="2035206" cy="101760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07999"/>
                <a:satOff val="-3334"/>
                <a:lumOff val="244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07999"/>
                <a:satOff val="-3334"/>
                <a:lumOff val="244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07999"/>
                <a:satOff val="-3334"/>
                <a:lumOff val="244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600" kern="1200" dirty="0"/>
            <a:t>تقييم أداء الخدمة ما بعد الشراء</a:t>
          </a:r>
          <a:endParaRPr lang="en-US" sz="2600" kern="1200" dirty="0"/>
        </a:p>
      </dsp:txBody>
      <dsp:txXfrm>
        <a:off x="764692" y="3579136"/>
        <a:ext cx="1935856" cy="918253"/>
      </dsp:txXfrm>
    </dsp:sp>
    <dsp:sp modelId="{E278E125-D0EC-4975-B63F-82F4C3A3DCAB}">
      <dsp:nvSpPr>
        <dsp:cNvPr id="0" name=""/>
        <dsp:cNvSpPr/>
      </dsp:nvSpPr>
      <dsp:spPr>
        <a:xfrm>
          <a:off x="1117128" y="1036685"/>
          <a:ext cx="2035206" cy="101760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49599"/>
                <a:satOff val="-4001"/>
                <a:lumOff val="293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49599"/>
                <a:satOff val="-4001"/>
                <a:lumOff val="293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49599"/>
                <a:satOff val="-4001"/>
                <a:lumOff val="293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600" kern="1200" dirty="0"/>
            <a:t>التبني</a:t>
          </a:r>
          <a:endParaRPr lang="en-US" sz="2600" kern="1200" dirty="0"/>
        </a:p>
      </dsp:txBody>
      <dsp:txXfrm>
        <a:off x="1166803" y="1086360"/>
        <a:ext cx="1935856" cy="918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62050-EF7E-4B9C-8810-6C6BCC6DBBD3}">
      <dsp:nvSpPr>
        <dsp:cNvPr id="0" name=""/>
        <dsp:cNvSpPr/>
      </dsp:nvSpPr>
      <dsp:spPr>
        <a:xfrm>
          <a:off x="2392334" y="0"/>
          <a:ext cx="1196167" cy="898891"/>
        </a:xfrm>
        <a:prstGeom prst="trapezoid">
          <a:avLst>
            <a:gd name="adj" fmla="val 6653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تحقيق الذات</a:t>
          </a:r>
          <a:endParaRPr lang="en-US" sz="3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2392334" y="0"/>
        <a:ext cx="1196167" cy="898891"/>
      </dsp:txXfrm>
    </dsp:sp>
    <dsp:sp modelId="{E9445344-7FA5-4755-ADEB-89B985A472F2}">
      <dsp:nvSpPr>
        <dsp:cNvPr id="0" name=""/>
        <dsp:cNvSpPr/>
      </dsp:nvSpPr>
      <dsp:spPr>
        <a:xfrm>
          <a:off x="1794251" y="898891"/>
          <a:ext cx="2392334" cy="898891"/>
        </a:xfrm>
        <a:prstGeom prst="trapezoid">
          <a:avLst>
            <a:gd name="adj" fmla="val 6653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الاحترام </a:t>
          </a:r>
          <a:endParaRPr lang="en-US" sz="3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2212909" y="898891"/>
        <a:ext cx="1555017" cy="898891"/>
      </dsp:txXfrm>
    </dsp:sp>
    <dsp:sp modelId="{2CB59531-273D-4779-9140-CA55FEB3FB5E}">
      <dsp:nvSpPr>
        <dsp:cNvPr id="0" name=""/>
        <dsp:cNvSpPr/>
      </dsp:nvSpPr>
      <dsp:spPr>
        <a:xfrm>
          <a:off x="1196167" y="1797782"/>
          <a:ext cx="3588502" cy="898891"/>
        </a:xfrm>
        <a:prstGeom prst="trapezoid">
          <a:avLst>
            <a:gd name="adj" fmla="val 6653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الحاجات الاجتماعية</a:t>
          </a:r>
          <a:endParaRPr lang="en-US" sz="3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1824155" y="1797782"/>
        <a:ext cx="2332526" cy="898891"/>
      </dsp:txXfrm>
    </dsp:sp>
    <dsp:sp modelId="{0B702595-0AAE-4899-9C0F-B950BD13FD21}">
      <dsp:nvSpPr>
        <dsp:cNvPr id="0" name=""/>
        <dsp:cNvSpPr/>
      </dsp:nvSpPr>
      <dsp:spPr>
        <a:xfrm>
          <a:off x="598083" y="2696674"/>
          <a:ext cx="4784669" cy="898891"/>
        </a:xfrm>
        <a:prstGeom prst="trapezoid">
          <a:avLst>
            <a:gd name="adj" fmla="val 6653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حاجات الأمن</a:t>
          </a:r>
          <a:endParaRPr lang="en-US" sz="3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1435400" y="2696674"/>
        <a:ext cx="3110035" cy="898891"/>
      </dsp:txXfrm>
    </dsp:sp>
    <dsp:sp modelId="{66451BA2-448A-4665-8F3C-DD05FE88447D}">
      <dsp:nvSpPr>
        <dsp:cNvPr id="0" name=""/>
        <dsp:cNvSpPr/>
      </dsp:nvSpPr>
      <dsp:spPr>
        <a:xfrm>
          <a:off x="0" y="3595565"/>
          <a:ext cx="5980837" cy="898891"/>
        </a:xfrm>
        <a:prstGeom prst="trapezoid">
          <a:avLst>
            <a:gd name="adj" fmla="val 6653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الحاجات الفسيولوجية</a:t>
          </a:r>
          <a:endParaRPr lang="en-US" sz="3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1046646" y="3595565"/>
        <a:ext cx="3887544" cy="898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F7E13-BFA5-43C0-8086-D3A3FC12BA42}">
      <dsp:nvSpPr>
        <dsp:cNvPr id="0" name=""/>
        <dsp:cNvSpPr/>
      </dsp:nvSpPr>
      <dsp:spPr>
        <a:xfrm>
          <a:off x="4022328" y="2274865"/>
          <a:ext cx="2780391" cy="278039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الاعتقاد</a:t>
          </a:r>
        </a:p>
      </dsp:txBody>
      <dsp:txXfrm>
        <a:off x="4581310" y="2926158"/>
        <a:ext cx="1662427" cy="1429179"/>
      </dsp:txXfrm>
    </dsp:sp>
    <dsp:sp modelId="{BE400E7A-DC51-4942-B2EC-2D01071D91A7}">
      <dsp:nvSpPr>
        <dsp:cNvPr id="0" name=""/>
        <dsp:cNvSpPr/>
      </dsp:nvSpPr>
      <dsp:spPr>
        <a:xfrm>
          <a:off x="2404646" y="1617682"/>
          <a:ext cx="2022102" cy="202210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الشعور </a:t>
          </a:r>
        </a:p>
      </dsp:txBody>
      <dsp:txXfrm>
        <a:off x="2913716" y="2129829"/>
        <a:ext cx="1003962" cy="997808"/>
      </dsp:txXfrm>
    </dsp:sp>
    <dsp:sp modelId="{AA4171FF-19A5-4074-B189-FB438747A91D}">
      <dsp:nvSpPr>
        <dsp:cNvPr id="0" name=""/>
        <dsp:cNvSpPr/>
      </dsp:nvSpPr>
      <dsp:spPr>
        <a:xfrm rot="20700000">
          <a:off x="3537230" y="222637"/>
          <a:ext cx="1981248" cy="198124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الرأي</a:t>
          </a:r>
        </a:p>
      </dsp:txBody>
      <dsp:txXfrm rot="-20700000">
        <a:off x="3971776" y="657183"/>
        <a:ext cx="1112156" cy="1112156"/>
      </dsp:txXfrm>
    </dsp:sp>
    <dsp:sp modelId="{3CF80B45-6EF3-408E-801A-95C3DFC4EE33}">
      <dsp:nvSpPr>
        <dsp:cNvPr id="0" name=""/>
        <dsp:cNvSpPr/>
      </dsp:nvSpPr>
      <dsp:spPr>
        <a:xfrm>
          <a:off x="3818102" y="1849846"/>
          <a:ext cx="3558900" cy="3558900"/>
        </a:xfrm>
        <a:prstGeom prst="circularArrow">
          <a:avLst>
            <a:gd name="adj1" fmla="val 4688"/>
            <a:gd name="adj2" fmla="val 299029"/>
            <a:gd name="adj3" fmla="val 2533492"/>
            <a:gd name="adj4" fmla="val 158244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B920C-AF2B-439F-82AD-FBD6F0A74F2F}">
      <dsp:nvSpPr>
        <dsp:cNvPr id="0" name=""/>
        <dsp:cNvSpPr/>
      </dsp:nvSpPr>
      <dsp:spPr>
        <a:xfrm>
          <a:off x="2046535" y="1166572"/>
          <a:ext cx="2585763" cy="25857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95DC0-9C28-407D-A5A2-A7E21798070E}">
      <dsp:nvSpPr>
        <dsp:cNvPr id="0" name=""/>
        <dsp:cNvSpPr/>
      </dsp:nvSpPr>
      <dsp:spPr>
        <a:xfrm>
          <a:off x="3078947" y="-215024"/>
          <a:ext cx="2787974" cy="27879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AFC91-706E-4E3D-8D19-0A8120678D22}">
      <dsp:nvSpPr>
        <dsp:cNvPr id="0" name=""/>
        <dsp:cNvSpPr/>
      </dsp:nvSpPr>
      <dsp:spPr>
        <a:xfrm rot="10800000">
          <a:off x="1513559" y="2180"/>
          <a:ext cx="5221276" cy="793703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001" tIns="87630" rIns="163576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1.مستوى الدليل الملموس المتوفر بدعم عملية الخدمة ونتائجها. </a:t>
          </a:r>
          <a:endParaRPr lang="ar-SA" sz="2300" kern="1200" dirty="0"/>
        </a:p>
      </dsp:txBody>
      <dsp:txXfrm rot="10800000">
        <a:off x="1711985" y="2180"/>
        <a:ext cx="5022850" cy="793703"/>
      </dsp:txXfrm>
    </dsp:sp>
    <dsp:sp modelId="{DBD2A1CD-E35D-486E-B146-F316431D5DC1}">
      <dsp:nvSpPr>
        <dsp:cNvPr id="0" name=""/>
        <dsp:cNvSpPr/>
      </dsp:nvSpPr>
      <dsp:spPr>
        <a:xfrm>
          <a:off x="1116707" y="2180"/>
          <a:ext cx="793703" cy="79370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F3A9FA-66EE-4834-AC47-FDCE420CA6B6}">
      <dsp:nvSpPr>
        <dsp:cNvPr id="0" name=""/>
        <dsp:cNvSpPr/>
      </dsp:nvSpPr>
      <dsp:spPr>
        <a:xfrm rot="10800000">
          <a:off x="1513559" y="1032810"/>
          <a:ext cx="5221276" cy="793703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107987"/>
                <a:satOff val="9924"/>
                <a:lumOff val="147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107987"/>
                <a:satOff val="9924"/>
                <a:lumOff val="147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107987"/>
                <a:satOff val="9924"/>
                <a:lumOff val="147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001" tIns="87630" rIns="163576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2. مستوى ارتباط العميل مع الخدمة المقدمة.</a:t>
          </a:r>
          <a:endParaRPr lang="ar-SA" sz="23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10800000">
        <a:off x="1711985" y="1032810"/>
        <a:ext cx="5022850" cy="793703"/>
      </dsp:txXfrm>
    </dsp:sp>
    <dsp:sp modelId="{56895C82-43A0-456A-81AD-247EA694C8A0}">
      <dsp:nvSpPr>
        <dsp:cNvPr id="0" name=""/>
        <dsp:cNvSpPr/>
      </dsp:nvSpPr>
      <dsp:spPr>
        <a:xfrm>
          <a:off x="1116707" y="1032810"/>
          <a:ext cx="793703" cy="793703"/>
        </a:xfrm>
        <a:prstGeom prst="ellipse">
          <a:avLst/>
        </a:prstGeom>
        <a:solidFill>
          <a:schemeClr val="accent3">
            <a:tint val="50000"/>
            <a:hueOff val="-3975"/>
            <a:satOff val="122"/>
            <a:lumOff val="-39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3B8480-3395-4ADE-B68B-BA2063C02BB8}">
      <dsp:nvSpPr>
        <dsp:cNvPr id="0" name=""/>
        <dsp:cNvSpPr/>
      </dsp:nvSpPr>
      <dsp:spPr>
        <a:xfrm rot="10800000">
          <a:off x="1513559" y="2063440"/>
          <a:ext cx="5221276" cy="793703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215974"/>
                <a:satOff val="19848"/>
                <a:lumOff val="294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215974"/>
                <a:satOff val="19848"/>
                <a:lumOff val="294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215974"/>
                <a:satOff val="19848"/>
                <a:lumOff val="294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001" tIns="87630" rIns="163576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مدى حداثة القرار</a:t>
          </a:r>
          <a:endParaRPr lang="ar-SA" sz="23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10800000">
        <a:off x="1711985" y="2063440"/>
        <a:ext cx="5022850" cy="793703"/>
      </dsp:txXfrm>
    </dsp:sp>
    <dsp:sp modelId="{EF45B27A-C7FC-49BD-A529-C4E97B5E0C96}">
      <dsp:nvSpPr>
        <dsp:cNvPr id="0" name=""/>
        <dsp:cNvSpPr/>
      </dsp:nvSpPr>
      <dsp:spPr>
        <a:xfrm>
          <a:off x="1116707" y="2063440"/>
          <a:ext cx="793703" cy="793703"/>
        </a:xfrm>
        <a:prstGeom prst="ellipse">
          <a:avLst/>
        </a:prstGeom>
        <a:solidFill>
          <a:schemeClr val="accent3">
            <a:tint val="50000"/>
            <a:hueOff val="-7950"/>
            <a:satOff val="243"/>
            <a:lumOff val="-79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A09193-2C34-4FFF-8AEF-9421BE5A646C}">
      <dsp:nvSpPr>
        <dsp:cNvPr id="0" name=""/>
        <dsp:cNvSpPr/>
      </dsp:nvSpPr>
      <dsp:spPr>
        <a:xfrm rot="10800000">
          <a:off x="1513559" y="3094070"/>
          <a:ext cx="5221276" cy="793703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215974"/>
                <a:satOff val="19848"/>
                <a:lumOff val="294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215974"/>
                <a:satOff val="19848"/>
                <a:lumOff val="294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215974"/>
                <a:satOff val="19848"/>
                <a:lumOff val="294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001" tIns="87630" rIns="163576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4. العوامل الظروفية تؤثر على اختيار الخدمة. </a:t>
          </a:r>
          <a:endParaRPr lang="ar-SA" sz="23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10800000">
        <a:off x="1711985" y="3094070"/>
        <a:ext cx="5022850" cy="793703"/>
      </dsp:txXfrm>
    </dsp:sp>
    <dsp:sp modelId="{067B135F-9F8D-4C79-A85B-5ECB60AEDD6B}">
      <dsp:nvSpPr>
        <dsp:cNvPr id="0" name=""/>
        <dsp:cNvSpPr/>
      </dsp:nvSpPr>
      <dsp:spPr>
        <a:xfrm>
          <a:off x="1116707" y="3094070"/>
          <a:ext cx="793703" cy="793703"/>
        </a:xfrm>
        <a:prstGeom prst="ellipse">
          <a:avLst/>
        </a:prstGeom>
        <a:solidFill>
          <a:schemeClr val="accent3">
            <a:tint val="50000"/>
            <a:hueOff val="-11926"/>
            <a:satOff val="365"/>
            <a:lumOff val="-118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5828D-9D8A-44A0-8AC0-57228BF7EEE8}">
      <dsp:nvSpPr>
        <dsp:cNvPr id="0" name=""/>
        <dsp:cNvSpPr/>
      </dsp:nvSpPr>
      <dsp:spPr>
        <a:xfrm rot="10800000">
          <a:off x="1513559" y="4124700"/>
          <a:ext cx="5221276" cy="793703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107987"/>
                <a:satOff val="9924"/>
                <a:lumOff val="147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107987"/>
                <a:satOff val="9924"/>
                <a:lumOff val="147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107987"/>
                <a:satOff val="9924"/>
                <a:lumOff val="147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001" tIns="87630" rIns="163576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5. توفر بعض العوامل التي تقلل من المخاطرة المدركة. </a:t>
          </a:r>
          <a:endParaRPr lang="ar-SA" sz="2300" kern="1200" dirty="0"/>
        </a:p>
      </dsp:txBody>
      <dsp:txXfrm rot="10800000">
        <a:off x="1711985" y="4124700"/>
        <a:ext cx="5022850" cy="793703"/>
      </dsp:txXfrm>
    </dsp:sp>
    <dsp:sp modelId="{AFE7E497-BD1C-4E64-A598-CF9D5B75D479}">
      <dsp:nvSpPr>
        <dsp:cNvPr id="0" name=""/>
        <dsp:cNvSpPr/>
      </dsp:nvSpPr>
      <dsp:spPr>
        <a:xfrm>
          <a:off x="1116707" y="4124700"/>
          <a:ext cx="793703" cy="793703"/>
        </a:xfrm>
        <a:prstGeom prst="ellipse">
          <a:avLst/>
        </a:prstGeom>
        <a:solidFill>
          <a:schemeClr val="accent3">
            <a:tint val="50000"/>
            <a:hueOff val="-15901"/>
            <a:satOff val="487"/>
            <a:lumOff val="-15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AFC91-706E-4E3D-8D19-0A8120678D22}">
      <dsp:nvSpPr>
        <dsp:cNvPr id="0" name=""/>
        <dsp:cNvSpPr/>
      </dsp:nvSpPr>
      <dsp:spPr>
        <a:xfrm rot="10800000">
          <a:off x="1513559" y="2180"/>
          <a:ext cx="5221276" cy="793703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001" tIns="137160" rIns="256032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الجماعات الرسمية</a:t>
          </a:r>
        </a:p>
      </dsp:txBody>
      <dsp:txXfrm rot="10800000">
        <a:off x="1711985" y="2180"/>
        <a:ext cx="5022850" cy="793703"/>
      </dsp:txXfrm>
    </dsp:sp>
    <dsp:sp modelId="{DBD2A1CD-E35D-486E-B146-F316431D5DC1}">
      <dsp:nvSpPr>
        <dsp:cNvPr id="0" name=""/>
        <dsp:cNvSpPr/>
      </dsp:nvSpPr>
      <dsp:spPr>
        <a:xfrm>
          <a:off x="1116707" y="2180"/>
          <a:ext cx="793703" cy="79370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D7E069-0067-4FA9-89B6-70F08B65938F}">
      <dsp:nvSpPr>
        <dsp:cNvPr id="0" name=""/>
        <dsp:cNvSpPr/>
      </dsp:nvSpPr>
      <dsp:spPr>
        <a:xfrm rot="10800000">
          <a:off x="1513559" y="1032810"/>
          <a:ext cx="5221276" cy="793703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107987"/>
                <a:satOff val="9924"/>
                <a:lumOff val="147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107987"/>
                <a:satOff val="9924"/>
                <a:lumOff val="147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107987"/>
                <a:satOff val="9924"/>
                <a:lumOff val="147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001" tIns="137160" rIns="256032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/>
            <a:t>الجماعات غير الرسمية</a:t>
          </a:r>
          <a:endParaRPr lang="ar-SA" sz="3600" kern="1200" dirty="0"/>
        </a:p>
      </dsp:txBody>
      <dsp:txXfrm rot="10800000">
        <a:off x="1711985" y="1032810"/>
        <a:ext cx="5022850" cy="793703"/>
      </dsp:txXfrm>
    </dsp:sp>
    <dsp:sp modelId="{A5F0E41A-A0EC-4463-AF51-DEDC0D4C1893}">
      <dsp:nvSpPr>
        <dsp:cNvPr id="0" name=""/>
        <dsp:cNvSpPr/>
      </dsp:nvSpPr>
      <dsp:spPr>
        <a:xfrm>
          <a:off x="1116707" y="1032810"/>
          <a:ext cx="793703" cy="793703"/>
        </a:xfrm>
        <a:prstGeom prst="ellipse">
          <a:avLst/>
        </a:prstGeom>
        <a:solidFill>
          <a:schemeClr val="accent3">
            <a:tint val="50000"/>
            <a:hueOff val="-3975"/>
            <a:satOff val="122"/>
            <a:lumOff val="-39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282E27-974E-45BE-8F95-9450F06AF415}">
      <dsp:nvSpPr>
        <dsp:cNvPr id="0" name=""/>
        <dsp:cNvSpPr/>
      </dsp:nvSpPr>
      <dsp:spPr>
        <a:xfrm rot="10800000">
          <a:off x="1513559" y="2063440"/>
          <a:ext cx="5221276" cy="793703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215974"/>
                <a:satOff val="19848"/>
                <a:lumOff val="294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215974"/>
                <a:satOff val="19848"/>
                <a:lumOff val="294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215974"/>
                <a:satOff val="19848"/>
                <a:lumOff val="294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001" tIns="137160" rIns="256032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/>
            <a:t>الجماعات الطموحة</a:t>
          </a:r>
          <a:endParaRPr lang="en-US" sz="3600" kern="1200"/>
        </a:p>
      </dsp:txBody>
      <dsp:txXfrm rot="10800000">
        <a:off x="1711985" y="2063440"/>
        <a:ext cx="5022850" cy="793703"/>
      </dsp:txXfrm>
    </dsp:sp>
    <dsp:sp modelId="{7463033B-255F-4578-ABC3-4BC8F5E426C2}">
      <dsp:nvSpPr>
        <dsp:cNvPr id="0" name=""/>
        <dsp:cNvSpPr/>
      </dsp:nvSpPr>
      <dsp:spPr>
        <a:xfrm>
          <a:off x="1116707" y="2063440"/>
          <a:ext cx="793703" cy="793703"/>
        </a:xfrm>
        <a:prstGeom prst="ellipse">
          <a:avLst/>
        </a:prstGeom>
        <a:solidFill>
          <a:schemeClr val="accent3">
            <a:tint val="50000"/>
            <a:hueOff val="-7950"/>
            <a:satOff val="243"/>
            <a:lumOff val="-79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EDEC94-A79D-4140-B6F6-DC7D0D6F88A1}">
      <dsp:nvSpPr>
        <dsp:cNvPr id="0" name=""/>
        <dsp:cNvSpPr/>
      </dsp:nvSpPr>
      <dsp:spPr>
        <a:xfrm rot="10800000">
          <a:off x="1513559" y="3094070"/>
          <a:ext cx="5221276" cy="793703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215974"/>
                <a:satOff val="19848"/>
                <a:lumOff val="294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215974"/>
                <a:satOff val="19848"/>
                <a:lumOff val="294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215974"/>
                <a:satOff val="19848"/>
                <a:lumOff val="294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001" tIns="137160" rIns="256032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/>
            <a:t>الجماعات التلقائية</a:t>
          </a:r>
          <a:endParaRPr lang="en-US" sz="3600" kern="1200"/>
        </a:p>
      </dsp:txBody>
      <dsp:txXfrm rot="10800000">
        <a:off x="1711985" y="3094070"/>
        <a:ext cx="5022850" cy="793703"/>
      </dsp:txXfrm>
    </dsp:sp>
    <dsp:sp modelId="{ECCAC241-91DE-40B2-A4FF-FF4BD11DAC18}">
      <dsp:nvSpPr>
        <dsp:cNvPr id="0" name=""/>
        <dsp:cNvSpPr/>
      </dsp:nvSpPr>
      <dsp:spPr>
        <a:xfrm>
          <a:off x="1116707" y="3094070"/>
          <a:ext cx="793703" cy="793703"/>
        </a:xfrm>
        <a:prstGeom prst="ellipse">
          <a:avLst/>
        </a:prstGeom>
        <a:solidFill>
          <a:schemeClr val="accent3">
            <a:tint val="50000"/>
            <a:hueOff val="-11926"/>
            <a:satOff val="365"/>
            <a:lumOff val="-118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7D04A7-B696-4542-A57B-61AEB78E89F4}">
      <dsp:nvSpPr>
        <dsp:cNvPr id="0" name=""/>
        <dsp:cNvSpPr/>
      </dsp:nvSpPr>
      <dsp:spPr>
        <a:xfrm rot="10800000">
          <a:off x="1513559" y="4124700"/>
          <a:ext cx="5221276" cy="793703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107987"/>
                <a:satOff val="9924"/>
                <a:lumOff val="147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107987"/>
                <a:satOff val="9924"/>
                <a:lumOff val="147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107987"/>
                <a:satOff val="9924"/>
                <a:lumOff val="147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001" tIns="137160" rIns="256032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الجماعات السلبية</a:t>
          </a:r>
          <a:endParaRPr lang="en-US" sz="3600" kern="1200" dirty="0"/>
        </a:p>
      </dsp:txBody>
      <dsp:txXfrm rot="10800000">
        <a:off x="1711985" y="4124700"/>
        <a:ext cx="5022850" cy="793703"/>
      </dsp:txXfrm>
    </dsp:sp>
    <dsp:sp modelId="{4A032EC4-52C6-4AE6-BA66-06EB7A173548}">
      <dsp:nvSpPr>
        <dsp:cNvPr id="0" name=""/>
        <dsp:cNvSpPr/>
      </dsp:nvSpPr>
      <dsp:spPr>
        <a:xfrm>
          <a:off x="1116707" y="4124700"/>
          <a:ext cx="793703" cy="793703"/>
        </a:xfrm>
        <a:prstGeom prst="ellipse">
          <a:avLst/>
        </a:prstGeom>
        <a:solidFill>
          <a:schemeClr val="accent3">
            <a:tint val="50000"/>
            <a:hueOff val="-15901"/>
            <a:satOff val="487"/>
            <a:lumOff val="-15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10A13F9B-E691-4808-AE2A-2690F3D6C3EB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12/01/43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682C0B10-7CAE-41E4-AB02-7E8B1FF2B898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9088FB-24C9-4427-819A-F3D706320868}" type="datetime1">
              <a:rPr lang="ar-SA" smtClean="0"/>
              <a:pPr/>
              <a:t>12/01/43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530193B-564F-4854-8A52-728F3FB19C8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1754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ar-SA" smtClean="0"/>
              <a:pPr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941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العنوان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1" anchor="t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 هنا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1" anchor="t">
            <a:noAutofit/>
          </a:bodyPr>
          <a:lstStyle>
            <a:lvl1pPr algn="l" rtl="1">
              <a:defRPr lang="en-ZA" sz="4800" b="1" spc="-300" dirty="0"/>
            </a:lvl1pPr>
          </a:lstStyle>
          <a:p>
            <a:pPr lvl="0" algn="r" rtl="1"/>
            <a:r>
              <a:rPr lang="ar-SA" dirty="0"/>
              <a:t>انقر لتحرير عنوان العرض </a:t>
            </a:r>
            <a:r>
              <a:rPr lang="ar-SA" dirty="0" err="1"/>
              <a:t>التقديمي</a:t>
            </a: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1">
            <a:noAutofit/>
          </a:bodyPr>
          <a:lstStyle>
            <a:lvl1pPr marL="0" indent="0" algn="r" rtl="1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6" name="عنصر نائب للنص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مود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9" name="عنوان فرعي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1" name="عنصر نائب للنص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مود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3" name="عنصر نائب للنص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5" name="عنصر نائب للنص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7" name="عنصر نائب للنص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4" name="العنوان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فاصل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إدراج أو السحب والإفلات </a:t>
            </a:r>
            <a:br>
              <a:rPr lang="ar-SA" dirty="0"/>
            </a:br>
            <a:r>
              <a:rPr lang="ar-SA" dirty="0"/>
              <a:t>صورتك هنا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1" anchor="t">
            <a:noAutofit/>
          </a:bodyPr>
          <a:lstStyle>
            <a:lvl1pPr algn="r" rtl="1">
              <a:defRPr lang="en-ZA" sz="4800" b="1" spc="-300" dirty="0"/>
            </a:lvl1pPr>
          </a:lstStyle>
          <a:p>
            <a:pPr lvl="0" algn="r" rtl="1"/>
            <a:r>
              <a:rPr lang="ar-SA" dirty="0"/>
              <a:t>انقر لتحرير فاصل المقاطع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1"/>
          <a:lstStyle>
            <a:lvl1pPr marL="0" indent="0" algn="r" rtl="1">
              <a:buNone/>
              <a:defRPr sz="1800">
                <a:solidFill>
                  <a:schemeClr val="bg1"/>
                </a:solidFill>
              </a:defRPr>
            </a:lvl1pPr>
            <a:lvl2pPr marL="266700" indent="0" algn="r" rtl="1">
              <a:buNone/>
              <a:defRPr sz="1800">
                <a:solidFill>
                  <a:schemeClr val="bg1"/>
                </a:solidFill>
              </a:defRPr>
            </a:lvl2pPr>
            <a:lvl3pPr marL="542925" indent="0" algn="r" rtl="1">
              <a:buNone/>
              <a:defRPr sz="1800">
                <a:solidFill>
                  <a:schemeClr val="bg1"/>
                </a:solidFill>
              </a:defRPr>
            </a:lvl3pPr>
            <a:lvl4pPr marL="809625" indent="0" algn="r" rtl="1">
              <a:buNone/>
              <a:defRPr sz="1800">
                <a:solidFill>
                  <a:schemeClr val="bg1"/>
                </a:solidFill>
              </a:defRPr>
            </a:lvl4pPr>
            <a:lvl5pPr marL="1076325" indent="0" algn="r" rtl="1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1"/>
            <a:r>
              <a:rPr lang="ar-SA" dirty="0"/>
              <a:t>انقر لتحرير نمط العنوان الفرعي الرئيسي</a:t>
            </a: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فاصل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إدراج أو السحب والإفلات </a:t>
            </a:r>
            <a:br>
              <a:rPr lang="ar-SA" dirty="0"/>
            </a:br>
            <a:r>
              <a:rPr lang="ar-SA" dirty="0"/>
              <a:t>صورتك هنا</a:t>
            </a:r>
          </a:p>
        </p:txBody>
      </p:sp>
      <p:sp>
        <p:nvSpPr>
          <p:cNvPr id="3" name="العنوان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1"/>
          <a:lstStyle>
            <a:lvl1pPr algn="r" rtl="1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فاصل المقاطع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1"/>
          <a:lstStyle>
            <a:lvl1pPr marL="0" indent="0" algn="r" rtl="1">
              <a:buNone/>
              <a:defRPr sz="1800">
                <a:solidFill>
                  <a:schemeClr val="bg1"/>
                </a:solidFill>
              </a:defRPr>
            </a:lvl1pPr>
            <a:lvl2pPr marL="266700" indent="0" algn="r" rtl="1">
              <a:buNone/>
              <a:defRPr sz="1800">
                <a:solidFill>
                  <a:schemeClr val="bg1"/>
                </a:solidFill>
              </a:defRPr>
            </a:lvl2pPr>
            <a:lvl3pPr marL="542925" indent="0" algn="r" rtl="1">
              <a:buNone/>
              <a:defRPr sz="1800">
                <a:solidFill>
                  <a:schemeClr val="bg1"/>
                </a:solidFill>
              </a:defRPr>
            </a:lvl3pPr>
            <a:lvl4pPr marL="809625" indent="0" algn="r" rtl="1">
              <a:buNone/>
              <a:defRPr sz="1800">
                <a:solidFill>
                  <a:schemeClr val="bg1"/>
                </a:solidFill>
              </a:defRPr>
            </a:lvl4pPr>
            <a:lvl5pPr marL="1076325" indent="0" algn="r" rtl="1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1"/>
            <a:r>
              <a:rPr lang="ar-SA" dirty="0"/>
              <a:t>انقر لتحرير نمط العنوان الفرعي الرئيسي</a:t>
            </a: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صورة الن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صورة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1" anchor="t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1"/>
          <a:lstStyle>
            <a:lvl1pPr algn="l" rtl="1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تحرير عنوان الصفحة</a:t>
            </a:r>
          </a:p>
        </p:txBody>
      </p: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1"/>
          <a:lstStyle>
            <a:lvl1pPr marL="0" indent="0" algn="l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1" anchor="b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صورة الن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صورة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1" anchor="t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1"/>
          <a:lstStyle>
            <a:lvl1pPr algn="r" rtl="1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1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المستطيل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9" name="عنوان فرعي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العنصر النائب الأيمن للمقارنة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1" anchor="t"/>
          <a:lstStyle>
            <a:lvl1pPr marL="0" indent="0" algn="r" rtl="1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2" name="العنصر النائب الأيمن للمقارنة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1"/>
          <a:lstStyle>
            <a:lvl1pPr marL="0" indent="0" algn="r" rtl="1">
              <a:buNone/>
              <a:defRPr sz="2400" b="1"/>
            </a:lvl1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عنصر نائب للنص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1"/>
          <a:lstStyle>
            <a:lvl1pPr algn="l">
              <a:defRPr/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صورة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 dirty="0"/>
              <a:t>أدخل التسمية التوضيحية</a:t>
            </a: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5" name="العنوان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كراً ل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 هنا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1" anchor="t">
            <a:noAutofit/>
          </a:bodyPr>
          <a:lstStyle>
            <a:lvl1pPr algn="r" rtl="1">
              <a:defRPr lang="en-ZA" sz="6000" b="1" spc="-300" dirty="0"/>
            </a:lvl1pPr>
          </a:lstStyle>
          <a:p>
            <a:pPr lvl="0" algn="r" rtl="1"/>
            <a:r>
              <a:rPr lang="ar-SA" dirty="0"/>
              <a:t>شكراً لك</a:t>
            </a:r>
          </a:p>
        </p:txBody>
      </p:sp>
      <p:sp>
        <p:nvSpPr>
          <p:cNvPr id="9" name="عنصر نائب للنص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الاسم بالكامل</a:t>
            </a:r>
          </a:p>
        </p:txBody>
      </p:sp>
      <p:sp>
        <p:nvSpPr>
          <p:cNvPr id="10" name="عنصر نائب للنص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رقم الهاتف</a:t>
            </a:r>
          </a:p>
        </p:txBody>
      </p:sp>
      <p:sp>
        <p:nvSpPr>
          <p:cNvPr id="11" name="عنصر نائب للنص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 sz="1200"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البريد الإلكتروني أو مقبض الوسائط الاجتماعية</a:t>
            </a:r>
          </a:p>
        </p:txBody>
      </p:sp>
      <p:sp>
        <p:nvSpPr>
          <p:cNvPr id="12" name="عنصر نائب للنص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موقع الشركة على الويب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8" name="ال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1">
            <a:noAutofit/>
          </a:bodyPr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1" anchor="ctr"/>
          <a:lstStyle>
            <a:lvl1pPr algn="r" rtl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1" anchor="ctr"/>
          <a:lstStyle>
            <a:lvl1pPr algn="ctr" rtl="1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296762"/>
            <a:ext cx="1053900" cy="507625"/>
          </a:xfrm>
          <a:prstGeom prst="rect">
            <a:avLst/>
          </a:prstGeom>
          <a:noFill/>
        </p:spPr>
        <p:txBody>
          <a:bodyPr wrap="square" tIns="108000" bIns="0" rtlCol="1" anchor="ctr">
            <a:spAutoFit/>
          </a:bodyPr>
          <a:lstStyle/>
          <a:p>
            <a:pPr algn="r" rtl="1">
              <a:lnSpc>
                <a:spcPct val="70000"/>
              </a:lnSpc>
            </a:pPr>
            <a:r>
              <a:rPr lang="ar-SA" sz="2500" b="1" i="0" spc="-1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TREY</a:t>
            </a:r>
            <a:r>
              <a:rPr lang="ar-SA" sz="1600" b="1" i="0" spc="-1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ar-SA" sz="1600" b="1" i="0" spc="-100" baseline="0" dirty="0">
                <a:solidFill>
                  <a:schemeClr val="accent1"/>
                </a:solidFill>
                <a:latin typeface="Tahoma" panose="020B0604030504040204" pitchFamily="34" charset="0"/>
              </a:rPr>
            </a:br>
            <a:r>
              <a:rPr lang="ar-SA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research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j-ea"/>
          <a:cs typeface="Tahoma" panose="020B0604030504040204" pitchFamily="34" charset="0"/>
        </a:defRPr>
      </a:lvl1pPr>
    </p:titleStyle>
    <p:bodyStyle>
      <a:lvl1pPr marL="266700" indent="-2667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1pPr>
      <a:lvl2pPr marL="542925" indent="-276225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2pPr>
      <a:lvl3pPr marL="8096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3pPr>
      <a:lvl4pPr marL="10763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4pPr>
      <a:lvl5pPr marL="13430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صورة 11" descr="أيادٍ تنضم معاً في دائرة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العنوان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4088" y="2811053"/>
            <a:ext cx="3747911" cy="891703"/>
          </a:xfrm>
        </p:spPr>
        <p:txBody>
          <a:bodyPr rtlCol="1"/>
          <a:lstStyle/>
          <a:p>
            <a:pPr algn="ctr" rtl="1"/>
            <a:r>
              <a:rPr lang="ar-SA" sz="3600" dirty="0"/>
              <a:t>تسويق الخدمات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8622" y="4249547"/>
            <a:ext cx="5660144" cy="891703"/>
          </a:xfrm>
        </p:spPr>
        <p:txBody>
          <a:bodyPr rtlCol="1"/>
          <a:lstStyle/>
          <a:p>
            <a:pPr algn="ctr" rtl="1"/>
            <a:r>
              <a:rPr lang="ar-SA" sz="2800" b="1" dirty="0"/>
              <a:t>سلوك المشتري للخدمات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780588" y="3806945"/>
            <a:ext cx="2411410" cy="338413"/>
          </a:xfrm>
          <a:prstGeom prst="rect">
            <a:avLst/>
          </a:prstGeom>
          <a:noFill/>
        </p:spPr>
        <p:txBody>
          <a:bodyPr wrap="square" tIns="108000" bIns="0" rtlCol="1" anchor="ctr">
            <a:spAutoFit/>
          </a:bodyPr>
          <a:lstStyle/>
          <a:p>
            <a:pPr algn="ctr" rtl="1">
              <a:lnSpc>
                <a:spcPct val="60000"/>
              </a:lnSpc>
            </a:pPr>
            <a:r>
              <a:rPr lang="ar-SA" sz="24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الفصل الخامس</a:t>
            </a:r>
            <a:endParaRPr lang="ar-SA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عنصر نائب للصورة 13" descr="كتابة باليد على ملاحظة للنشر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430" y="0"/>
            <a:ext cx="6641900" cy="432001"/>
          </a:xfrm>
        </p:spPr>
        <p:txBody>
          <a:bodyPr rtlCol="1"/>
          <a:lstStyle/>
          <a:p>
            <a:pPr algn="ctr" rtl="1"/>
            <a:endParaRPr lang="ar-SA" sz="2000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2761" y="186862"/>
            <a:ext cx="11307238" cy="1003942"/>
          </a:xfrm>
        </p:spPr>
        <p:txBody>
          <a:bodyPr rtlCol="1"/>
          <a:lstStyle/>
          <a:p>
            <a:pPr algn="ctr"/>
            <a:r>
              <a:rPr lang="ar-SA" sz="2800" b="1" dirty="0">
                <a:solidFill>
                  <a:srgbClr val="00B050"/>
                </a:solidFill>
              </a:rPr>
              <a:t>أنواع الجماعات المرجعية </a:t>
            </a:r>
            <a:endParaRPr lang="en-US" sz="4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10</a:t>
            </a:fld>
            <a:endParaRPr lang="ar-SA" dirty="0"/>
          </a:p>
        </p:txBody>
      </p:sp>
      <p:graphicFrame>
        <p:nvGraphicFramePr>
          <p:cNvPr id="8" name="عنصر نائب للمحتوى 7">
            <a:extLst>
              <a:ext uri="{FF2B5EF4-FFF2-40B4-BE49-F238E27FC236}">
                <a16:creationId xmlns:a16="http://schemas.microsoft.com/office/drawing/2014/main" id="{5ABE3CCD-EA74-4093-B698-8A45ED6EB5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5160504"/>
              </p:ext>
            </p:extLst>
          </p:nvPr>
        </p:nvGraphicFramePr>
        <p:xfrm>
          <a:off x="5228948" y="1450765"/>
          <a:ext cx="7851543" cy="492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15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D2A1CD-E35D-486E-B146-F316431D5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DBD2A1CD-E35D-486E-B146-F316431D5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DAFC91-706E-4E3D-8D19-0A8120678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41DAFC91-706E-4E3D-8D19-0A8120678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F0E41A-A0EC-4463-AF51-DEDC0D4C1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A5F0E41A-A0EC-4463-AF51-DEDC0D4C1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D7E069-0067-4FA9-89B6-70F08B659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EDD7E069-0067-4FA9-89B6-70F08B659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63033B-255F-4578-ABC3-4BC8F5E42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7463033B-255F-4578-ABC3-4BC8F5E42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282E27-974E-45BE-8F95-9450F06AF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FA282E27-974E-45BE-8F95-9450F06AF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CAC241-91DE-40B2-A4FF-FF4BD11DA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ECCAC241-91DE-40B2-A4FF-FF4BD11DA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EDEC94-A79D-4140-B6F6-DC7D0D6F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94EDEC94-A79D-4140-B6F6-DC7D0D6F8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032EC4-52C6-4AE6-BA66-06EB7A17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4A032EC4-52C6-4AE6-BA66-06EB7A17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04A7-B696-4542-A57B-61AEB78E8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B27D04A7-B696-4542-A57B-61AEB78E8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0" y="54649"/>
            <a:ext cx="11340000" cy="432000"/>
          </a:xfrm>
        </p:spPr>
        <p:txBody>
          <a:bodyPr rtlCol="1"/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أنواع الطبقات الاجتماعية وخصائصها</a:t>
            </a:r>
            <a:endParaRPr lang="ar-SA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1"/>
          <a:lstStyle/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1"/>
          <a:lstStyle/>
          <a:p>
            <a:pPr marL="0" indent="0">
              <a:buNone/>
            </a:pPr>
            <a:endParaRPr lang="ar-SA" dirty="0"/>
          </a:p>
        </p:txBody>
      </p:sp>
      <p:cxnSp>
        <p:nvCxnSpPr>
          <p:cNvPr id="11" name="رابط مستقيم 10" descr="فاصل الشرائح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1"/>
          <a:lstStyle/>
          <a:p>
            <a:pPr marL="0" indent="0">
              <a:buNone/>
            </a:pPr>
            <a:endParaRPr lang="ar-SA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11</a:t>
            </a:fld>
            <a:endParaRPr lang="ar-SA" dirty="0"/>
          </a:p>
        </p:txBody>
      </p:sp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A0787757-99C5-4797-9116-277CF255F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70558"/>
              </p:ext>
            </p:extLst>
          </p:nvPr>
        </p:nvGraphicFramePr>
        <p:xfrm>
          <a:off x="442626" y="648070"/>
          <a:ext cx="11339512" cy="606679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223128">
                  <a:extLst>
                    <a:ext uri="{9D8B030D-6E8A-4147-A177-3AD203B41FA5}">
                      <a16:colId xmlns:a16="http://schemas.microsoft.com/office/drawing/2014/main" val="561475472"/>
                    </a:ext>
                  </a:extLst>
                </a:gridCol>
                <a:gridCol w="3228551">
                  <a:extLst>
                    <a:ext uri="{9D8B030D-6E8A-4147-A177-3AD203B41FA5}">
                      <a16:colId xmlns:a16="http://schemas.microsoft.com/office/drawing/2014/main" val="2834884533"/>
                    </a:ext>
                  </a:extLst>
                </a:gridCol>
                <a:gridCol w="3228551">
                  <a:extLst>
                    <a:ext uri="{9D8B030D-6E8A-4147-A177-3AD203B41FA5}">
                      <a16:colId xmlns:a16="http://schemas.microsoft.com/office/drawing/2014/main" val="896887002"/>
                    </a:ext>
                  </a:extLst>
                </a:gridCol>
                <a:gridCol w="1659282">
                  <a:extLst>
                    <a:ext uri="{9D8B030D-6E8A-4147-A177-3AD203B41FA5}">
                      <a16:colId xmlns:a16="http://schemas.microsoft.com/office/drawing/2014/main" val="3111283590"/>
                    </a:ext>
                  </a:extLst>
                </a:gridCol>
              </a:tblGrid>
              <a:tr h="59174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الطبقة الدنيا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الطبقة الوسطى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الطبقة العليا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أنواع الطبقات الاجتماعية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extLst>
                  <a:ext uri="{0D108BD9-81ED-4DB2-BD59-A6C34878D82A}">
                    <a16:rowId xmlns:a16="http://schemas.microsoft.com/office/drawing/2014/main" val="906245487"/>
                  </a:ext>
                </a:extLst>
              </a:tr>
              <a:tr h="1084385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اكثر من 30% </a:t>
                      </a:r>
                      <a:endParaRPr lang="en-US" sz="200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أعمال غير مهرة</a:t>
                      </a:r>
                      <a:endParaRPr lang="en-US" sz="200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10-30</a:t>
                      </a:r>
                      <a:r>
                        <a:rPr lang="en-US" sz="2000" dirty="0">
                          <a:effectLst/>
                        </a:rPr>
                        <a:t>% </a:t>
                      </a: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أصحاب المهن والأعمال المتواضعة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أقل من 10 % 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الطبقة الصفوة 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اصحاب المهن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الخصائص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69099"/>
                  </a:ext>
                </a:extLst>
              </a:tr>
              <a:tr h="1785993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-الاهتمام بإشباع الحاجات الرئيسية</a:t>
                      </a:r>
                      <a:endParaRPr lang="en-US" sz="200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-الاهتمام بالقصص والاشاعات والأخبار</a:t>
                      </a:r>
                      <a:endParaRPr lang="en-US" sz="200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-مشاهدة المسلسلات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-مشاهد الأفلام</a:t>
                      </a:r>
                      <a:endParaRPr lang="en-US" sz="200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- مشاهدة مباريات </a:t>
                      </a:r>
                      <a:endParaRPr lang="en-US" sz="200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الاهتمام بالقصص الدرامية والاجتماعية</a:t>
                      </a:r>
                      <a:endParaRPr lang="en-US" sz="200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</a:rPr>
                        <a:t>-الشراء لغايات التفاخر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-انتساب بعضوية أندية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-اهتمام بالرعاية الصحية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-الرغبة بالسفر وركوب الخيل والسيارات الفارهة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-شراء الكماليات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الاهتمامات الرئيسية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52787"/>
                  </a:ext>
                </a:extLst>
              </a:tr>
              <a:tr h="2184075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-الاعتماد على كلام الآخرين والإشاعات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-الانفاق لشراء الحاجات الأساسية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-الشراء في أوقات الازدحام والتصفية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-الاعتماد على الإعلانات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-الاهتمام بالسعر كمؤشر للجودة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-التركيز على النواحي المظهرية 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-استخدام الصحف اليومية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الاستثمار في السلع الأقل مخاطرة كالعقار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-التركيز على الأداء بالشراء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الشراء في أوقات محددة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-قراءة المجلات المتخصصة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الاستثمار في السلع الأكثر مخاطرة كالأسهم</a:t>
                      </a:r>
                      <a:endParaRPr lang="en-US" sz="2000" dirty="0">
                        <a:effectLst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الشراء من محلات تجارية متخصصه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الأنماط السلوكية الشرائية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80" marR="644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91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صورة 11" descr="أيادٍ تنضم معاً في دائرة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554" y="0"/>
            <a:ext cx="9780588" cy="6804025"/>
          </a:xfrm>
        </p:spPr>
      </p:pic>
      <p:sp>
        <p:nvSpPr>
          <p:cNvPr id="3" name="العنوان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4088" y="2811053"/>
            <a:ext cx="3747911" cy="891703"/>
          </a:xfrm>
        </p:spPr>
        <p:txBody>
          <a:bodyPr rtlCol="1"/>
          <a:lstStyle/>
          <a:p>
            <a:pPr algn="ctr" rtl="1"/>
            <a:r>
              <a:rPr lang="ar-SA" sz="3600" dirty="0"/>
              <a:t>أسئلة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091" y="4249547"/>
            <a:ext cx="10709675" cy="2160131"/>
          </a:xfrm>
        </p:spPr>
        <p:txBody>
          <a:bodyPr rtlCol="1"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 ناقشي أهمية الجماعات المرجعية وأنواعها في اتخاذ القرار الشرائي للخدمات الصحية؟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0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2/ أجعل صديقة لك تصف عملية اختيار عائلته للفندق الذي أقامت فيه مؤخرا حفلة زواج أو مناسبة أخرى لإحدى أبناءها ووضح كيف أثرت العوامل الاجتماعية على اختيار العائلة لهذا الفندق؟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endParaRPr lang="ar-SA" sz="2800" b="1" dirty="0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081856" y="3702756"/>
            <a:ext cx="3198920" cy="338413"/>
          </a:xfrm>
          <a:prstGeom prst="rect">
            <a:avLst/>
          </a:prstGeom>
          <a:noFill/>
        </p:spPr>
        <p:txBody>
          <a:bodyPr wrap="square" tIns="108000" bIns="0" rtlCol="1" anchor="ctr">
            <a:spAutoFit/>
          </a:bodyPr>
          <a:lstStyle/>
          <a:p>
            <a:pPr algn="ctr" rtl="1">
              <a:lnSpc>
                <a:spcPct val="60000"/>
              </a:lnSpc>
            </a:pPr>
            <a:r>
              <a:rPr lang="ar-SA" sz="24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سؤال 2/صفحة 159</a:t>
            </a:r>
            <a:endParaRPr lang="ar-SA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713" y="1888424"/>
            <a:ext cx="5472000" cy="2594499"/>
          </a:xfrm>
        </p:spPr>
        <p:txBody>
          <a:bodyPr rtlCol="1"/>
          <a:lstStyle/>
          <a:p>
            <a:pPr marL="0" indent="0" algn="ctr">
              <a:buNone/>
            </a:pP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المنتج المادي (السلعة) يمكننا عرضها للمستهلك، </a:t>
            </a:r>
          </a:p>
          <a:p>
            <a:pPr marL="0" indent="0" algn="ctr">
              <a:buNone/>
            </a:pP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 لكن الخدمة لا يمكن عرضها فيعتمدون على الوصف الشفهي.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9" name="عنصر نائب للصورة 8" descr="تسليم في اليد لهاتف محمول يعمل باللمس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ctr" rtl="1"/>
            <a:r>
              <a:rPr lang="ar-SA" dirty="0">
                <a:solidFill>
                  <a:srgbClr val="FF0000"/>
                </a:solidFill>
              </a:rPr>
              <a:t>مقارنة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1"/>
          <a:lstStyle/>
          <a:p>
            <a:pPr algn="ctr"/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بين السلوك الشرائي للخدمات والسلوك الشرائي للسلع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ar-SA" dirty="0"/>
              <a:t>.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عنصر نائب للصورة 10" descr="مكتب عليه جهاز كمبيوتر وهاتف وكتب، إلخ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العنوان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615" y="3101436"/>
            <a:ext cx="5086905" cy="955658"/>
          </a:xfrm>
        </p:spPr>
        <p:txBody>
          <a:bodyPr rtlCol="1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مراحل عملية الشراء</a:t>
            </a:r>
            <a:br>
              <a:rPr lang="en-US" dirty="0"/>
            </a:br>
            <a:endParaRPr lang="ar-SA" dirty="0"/>
          </a:p>
        </p:txBody>
      </p:sp>
      <p:sp>
        <p:nvSpPr>
          <p:cNvPr id="14" name="عنصر نائب للنص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5783" y="6371351"/>
            <a:ext cx="2524217" cy="432001"/>
          </a:xfrm>
        </p:spPr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3</a:t>
            </a:fld>
            <a:endParaRPr lang="ar-SA" dirty="0"/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181CB2FF-A197-4A0A-BB63-F8C0472F8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578324"/>
              </p:ext>
            </p:extLst>
          </p:nvPr>
        </p:nvGraphicFramePr>
        <p:xfrm>
          <a:off x="0" y="168676"/>
          <a:ext cx="10770294" cy="620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4D8EA2-6BE6-4A04-85C8-6869CE64E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04D8EA2-6BE6-4A04-85C8-6869CE64E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ED3DE-05A4-4E69-B539-DF0D4627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63ED3DE-05A4-4E69-B539-DF0D4627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A5EB5A-88E1-4BB2-BFB9-4E999B9E3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3A5EB5A-88E1-4BB2-BFB9-4E999B9E3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60CD4C-DEFA-4F53-8299-4AC4BF693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E60CD4C-DEFA-4F53-8299-4AC4BF693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EA8A41-68E1-4B1E-A619-236BA4A38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4EA8A41-68E1-4B1E-A619-236BA4A38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F57A5D-4AB9-4677-AA14-195A56FA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7DF57A5D-4AB9-4677-AA14-195A56FA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BF8A7E-386C-4B5B-9B37-41FDDB17D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C0BF8A7E-386C-4B5B-9B37-41FDDB17D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78E125-D0EC-4975-B63F-82F4C3A3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E278E125-D0EC-4975-B63F-82F4C3A3D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عنصر نائب للصورة 13" descr="كتابة باليد على ملاحظة للنشر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999" y="0"/>
            <a:ext cx="6641900" cy="432001"/>
          </a:xfrm>
        </p:spPr>
        <p:txBody>
          <a:bodyPr rtlCol="1"/>
          <a:lstStyle/>
          <a:p>
            <a:pPr algn="ctr" rtl="1"/>
            <a:r>
              <a:rPr lang="ar-SA" sz="2400" dirty="0"/>
              <a:t>هرم </a:t>
            </a:r>
            <a:r>
              <a:rPr lang="ar-SA" sz="2400" dirty="0" err="1"/>
              <a:t>ماسلو</a:t>
            </a:r>
            <a:endParaRPr lang="ar-SA" sz="2000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73" y="578775"/>
            <a:ext cx="6641626" cy="1003942"/>
          </a:xfrm>
        </p:spPr>
        <p:txBody>
          <a:bodyPr rtlCol="1"/>
          <a:lstStyle/>
          <a:p>
            <a:pPr algn="ctr"/>
            <a:r>
              <a:rPr lang="ar-S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دوافع الشراء والحاجات للخدمات: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graphicFrame>
        <p:nvGraphicFramePr>
          <p:cNvPr id="5" name="عنصر نائب للمحتوى 4">
            <a:extLst>
              <a:ext uri="{FF2B5EF4-FFF2-40B4-BE49-F238E27FC236}">
                <a16:creationId xmlns:a16="http://schemas.microsoft.com/office/drawing/2014/main" id="{E24FFF1B-DD23-46F1-97A4-46E0D66A84A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1558875"/>
              </p:ext>
            </p:extLst>
          </p:nvPr>
        </p:nvGraphicFramePr>
        <p:xfrm>
          <a:off x="5779363" y="1876893"/>
          <a:ext cx="5980837" cy="44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462050-EF7E-4B9C-8810-6C6BCC6DB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D7462050-EF7E-4B9C-8810-6C6BCC6DB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445344-7FA5-4755-ADEB-89B985A47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E9445344-7FA5-4755-ADEB-89B985A47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B59531-273D-4779-9140-CA55FEB3F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2CB59531-273D-4779-9140-CA55FEB3F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702595-0AAE-4899-9C0F-B950BD13F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0B702595-0AAE-4899-9C0F-B950BD13F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451BA2-448A-4665-8F3C-DD05FE884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66451BA2-448A-4665-8F3C-DD05FE884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5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713" y="3994951"/>
            <a:ext cx="5472000" cy="487972"/>
          </a:xfrm>
        </p:spPr>
        <p:txBody>
          <a:bodyPr rtlCol="1"/>
          <a:lstStyle/>
          <a:p>
            <a:pPr marL="0" indent="0" algn="ctr">
              <a:buNone/>
            </a:pP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تعبير عن المشاعر الداخلية للأفراد والتي تعكس أو تكشف فيما إذا كان لديهم ميول إيجابية أو سلبية نحو شيء معين.</a:t>
            </a:r>
          </a:p>
        </p:txBody>
      </p:sp>
      <p:pic>
        <p:nvPicPr>
          <p:cNvPr id="9" name="عنصر نائب للصورة 8" descr="تسليم في اليد لهاتف محمول يعمل باللمس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69" y="3802899"/>
            <a:ext cx="5545631" cy="985000"/>
          </a:xfrm>
        </p:spPr>
        <p:txBody>
          <a:bodyPr rtlCol="1"/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العوامل النفسية وقرار الشراء للخدمات</a:t>
            </a:r>
            <a:endParaRPr lang="ar-SA" sz="5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19900" y="4628860"/>
            <a:ext cx="4648200" cy="1336933"/>
          </a:xfrm>
        </p:spPr>
        <p:txBody>
          <a:bodyPr rtlCol="1"/>
          <a:lstStyle/>
          <a:p>
            <a:pPr algn="ctr"/>
            <a:r>
              <a:rPr lang="ar-SA" sz="2800" dirty="0"/>
              <a:t>العوامل النفسية هي ما تعرف (بالاتجاهات) </a:t>
            </a:r>
            <a:endParaRPr lang="ar-SA" sz="3600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36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صورة 11" descr="غرفة الاجتماعات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6680" y="203699"/>
            <a:ext cx="8685320" cy="879377"/>
          </a:xfrm>
        </p:spPr>
        <p:txBody>
          <a:bodyPr rtlCol="1"/>
          <a:lstStyle/>
          <a:p>
            <a:pPr algn="ctr" rtl="1"/>
            <a:r>
              <a:rPr lang="ar-SA" sz="4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فالاتجاهات تتألف من ثلاث مكونات</a:t>
            </a:r>
            <a:endParaRPr lang="ar-SA" sz="3600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6</a:t>
            </a:fld>
            <a:endParaRPr lang="ar-SA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dirty="0" err="1"/>
              <a:t>Large</a:t>
            </a:r>
            <a:r>
              <a:rPr lang="ar-SA" dirty="0"/>
              <a:t> </a:t>
            </a:r>
            <a:r>
              <a:rPr lang="ar-SA" dirty="0" err="1"/>
              <a:t>image</a:t>
            </a:r>
            <a:endParaRPr lang="ar-SA" dirty="0"/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2E5B4A3F-D09C-4095-840E-165304BD3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791786"/>
              </p:ext>
            </p:extLst>
          </p:nvPr>
        </p:nvGraphicFramePr>
        <p:xfrm>
          <a:off x="2032000" y="1083076"/>
          <a:ext cx="8550183" cy="505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713" y="3994951"/>
            <a:ext cx="5472000" cy="487972"/>
          </a:xfrm>
        </p:spPr>
        <p:txBody>
          <a:bodyPr rtlCol="1"/>
          <a:lstStyle/>
          <a:p>
            <a:pPr algn="ctr"/>
            <a:r>
              <a:rPr lang="ar-SA" sz="4400" dirty="0">
                <a:latin typeface="Arial" panose="020B0604020202020204" pitchFamily="34" charset="0"/>
                <a:cs typeface="Arial" panose="020B0604020202020204" pitchFamily="34" charset="0"/>
              </a:rPr>
              <a:t>هي مجموعة المعتقدات للأفراد حول موضوع معين.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عنصر نائب للصورة 8" descr="تسليم في اليد لهاتف محمول يعمل باللمس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69" y="3802899"/>
            <a:ext cx="5545631" cy="985000"/>
          </a:xfrm>
        </p:spPr>
        <p:txBody>
          <a:bodyPr rtlCol="1"/>
          <a:lstStyle/>
          <a:p>
            <a:pPr algn="ctr" rtl="1"/>
            <a:r>
              <a:rPr lang="ar-SA" dirty="0">
                <a:solidFill>
                  <a:srgbClr val="FF0000"/>
                </a:solidFill>
                <a:cs typeface="+mj-cs"/>
              </a:rPr>
              <a:t>التعريف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19900" y="4628861"/>
            <a:ext cx="4648200" cy="795396"/>
          </a:xfrm>
        </p:spPr>
        <p:txBody>
          <a:bodyPr rtlCol="1"/>
          <a:lstStyle/>
          <a:p>
            <a:pPr algn="ctr"/>
            <a:r>
              <a:rPr lang="ar-SA" sz="3200" b="1" dirty="0"/>
              <a:t>الصورة الذهنية</a:t>
            </a:r>
            <a:endParaRPr lang="ar-SA" sz="5400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85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عنصر نائب للصورة 13" descr="كتابة باليد على ملاحظة للنشر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430" y="0"/>
            <a:ext cx="6641900" cy="432001"/>
          </a:xfrm>
        </p:spPr>
        <p:txBody>
          <a:bodyPr rtlCol="1"/>
          <a:lstStyle/>
          <a:p>
            <a:pPr algn="ctr" rtl="1"/>
            <a:endParaRPr lang="ar-SA" sz="2000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2761" y="186862"/>
            <a:ext cx="11307238" cy="1003942"/>
          </a:xfrm>
        </p:spPr>
        <p:txBody>
          <a:bodyPr rtlCol="1"/>
          <a:lstStyle/>
          <a:p>
            <a:pPr algn="ctr"/>
            <a:r>
              <a:rPr lang="ar-SA" sz="2400" dirty="0">
                <a:solidFill>
                  <a:srgbClr val="00B050"/>
                </a:solidFill>
              </a:rPr>
              <a:t>العوامل التي تؤثر على مستوى المخاطرة التي يتعرض لها المستهلك عند شراء الخدمة </a:t>
            </a:r>
            <a:endParaRPr lang="en-US" sz="4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8</a:t>
            </a:fld>
            <a:endParaRPr lang="ar-SA" dirty="0"/>
          </a:p>
        </p:txBody>
      </p:sp>
      <p:graphicFrame>
        <p:nvGraphicFramePr>
          <p:cNvPr id="8" name="عنصر نائب للمحتوى 7">
            <a:extLst>
              <a:ext uri="{FF2B5EF4-FFF2-40B4-BE49-F238E27FC236}">
                <a16:creationId xmlns:a16="http://schemas.microsoft.com/office/drawing/2014/main" id="{5ABE3CCD-EA74-4093-B698-8A45ED6EB5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2099108"/>
              </p:ext>
            </p:extLst>
          </p:nvPr>
        </p:nvGraphicFramePr>
        <p:xfrm>
          <a:off x="5228948" y="1450765"/>
          <a:ext cx="7851543" cy="492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90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D2A1CD-E35D-486E-B146-F316431D5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DBD2A1CD-E35D-486E-B146-F316431D5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DAFC91-706E-4E3D-8D19-0A8120678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41DAFC91-706E-4E3D-8D19-0A8120678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895C82-43A0-456A-81AD-247EA694C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56895C82-43A0-456A-81AD-247EA694C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F3A9FA-66EE-4834-AC47-FDCE420CA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E3F3A9FA-66EE-4834-AC47-FDCE420CA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45B27A-C7FC-49BD-A529-C4E97B5E0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EF45B27A-C7FC-49BD-A529-C4E97B5E0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3B8480-3395-4ADE-B68B-BA2063C02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2A3B8480-3395-4ADE-B68B-BA2063C02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7B135F-9F8D-4C79-A85B-5ECB60AED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067B135F-9F8D-4C79-A85B-5ECB60AED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A09193-2C34-4FFF-8AEF-9421BE5A6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27A09193-2C34-4FFF-8AEF-9421BE5A6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E7E497-BD1C-4E64-A598-CF9D5B75D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AFE7E497-BD1C-4E64-A598-CF9D5B75D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25828D-9D8A-44A0-8AC0-57228BF7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1B25828D-9D8A-44A0-8AC0-57228BF7E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عنصر نائب للصورة 22" descr="سيدة تبتسم على كمبيوتر محمول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العنوان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9" y="318548"/>
            <a:ext cx="6097700" cy="1812093"/>
          </a:xfrm>
        </p:spPr>
        <p:txBody>
          <a:bodyPr rtlCol="1"/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العوامل الاجتماعية وقرار شراء الخدمات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458" y="2449189"/>
            <a:ext cx="6097699" cy="2486795"/>
          </a:xfrm>
        </p:spPr>
        <p:txBody>
          <a:bodyPr rtlCol="1"/>
          <a:lstStyle/>
          <a:p>
            <a:pPr algn="ctr"/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العوامل الاجتماعية المؤثرة على القرار الشرائي للخدمات ما يسمى ((بالجماعات المرجعية))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theme/theme1.xml><?xml version="1.0" encoding="utf-8"?>
<a:theme xmlns:a="http://schemas.openxmlformats.org/drawingml/2006/main" name="نسق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310_TF16411250.potx" id="{2BD4C3FD-BADB-4B8F-9272-6427A1833B1F}" vid="{9F3FA766-BFA6-4B2D-8E8B-DF7E9C6CF78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مبهج للأعمال</Template>
  <TotalTime>56</TotalTime>
  <Words>437</Words>
  <Application>Microsoft Office PowerPoint</Application>
  <PresentationFormat>شاشة عريضة</PresentationFormat>
  <Paragraphs>104</Paragraphs>
  <Slides>12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نسق Office</vt:lpstr>
      <vt:lpstr>تسويق الخدمات</vt:lpstr>
      <vt:lpstr>مقارنة</vt:lpstr>
      <vt:lpstr>مراحل عملية الشراء </vt:lpstr>
      <vt:lpstr>هرم ماسلو</vt:lpstr>
      <vt:lpstr>العوامل النفسية وقرار الشراء للخدمات</vt:lpstr>
      <vt:lpstr>Large image</vt:lpstr>
      <vt:lpstr>التعريف</vt:lpstr>
      <vt:lpstr>عرض تقديمي في PowerPoint</vt:lpstr>
      <vt:lpstr>العوامل الاجتماعية وقرار شراء الخدمات</vt:lpstr>
      <vt:lpstr>عرض تقديمي في PowerPoint</vt:lpstr>
      <vt:lpstr>  أنواع الطبقات الاجتماعية وخصائصها</vt:lpstr>
      <vt:lpstr>أسئلة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تسويق الخدمات</dc:title>
  <dc:creator>HP</dc:creator>
  <cp:lastModifiedBy>HP</cp:lastModifiedBy>
  <cp:revision>11</cp:revision>
  <dcterms:created xsi:type="dcterms:W3CDTF">2021-08-20T12:03:11Z</dcterms:created>
  <dcterms:modified xsi:type="dcterms:W3CDTF">2021-08-20T13:00:01Z</dcterms:modified>
</cp:coreProperties>
</file>