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6"/>
  </p:notesMasterIdLst>
  <p:sldIdLst>
    <p:sldId id="274" r:id="rId2"/>
    <p:sldId id="287" r:id="rId3"/>
    <p:sldId id="265" r:id="rId4"/>
    <p:sldId id="283" r:id="rId5"/>
    <p:sldId id="284" r:id="rId6"/>
    <p:sldId id="292" r:id="rId7"/>
    <p:sldId id="285" r:id="rId8"/>
    <p:sldId id="286" r:id="rId9"/>
    <p:sldId id="288" r:id="rId10"/>
    <p:sldId id="291" r:id="rId11"/>
    <p:sldId id="280" r:id="rId12"/>
    <p:sldId id="289" r:id="rId13"/>
    <p:sldId id="295" r:id="rId14"/>
    <p:sldId id="267" r:id="rId15"/>
    <p:sldId id="293" r:id="rId16"/>
    <p:sldId id="294" r:id="rId17"/>
    <p:sldId id="268" r:id="rId18"/>
    <p:sldId id="269" r:id="rId19"/>
    <p:sldId id="270" r:id="rId20"/>
    <p:sldId id="271" r:id="rId21"/>
    <p:sldId id="257" r:id="rId22"/>
    <p:sldId id="258" r:id="rId23"/>
    <p:sldId id="275" r:id="rId24"/>
    <p:sldId id="260" r:id="rId25"/>
    <p:sldId id="261" r:id="rId26"/>
    <p:sldId id="262" r:id="rId27"/>
    <p:sldId id="263" r:id="rId28"/>
    <p:sldId id="296" r:id="rId29"/>
    <p:sldId id="297" r:id="rId30"/>
    <p:sldId id="298" r:id="rId31"/>
    <p:sldId id="299" r:id="rId32"/>
    <p:sldId id="300" r:id="rId33"/>
    <p:sldId id="281" r:id="rId34"/>
    <p:sldId id="282" r:id="rId35"/>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p:restoredTop sz="94660"/>
  </p:normalViewPr>
  <p:slideViewPr>
    <p:cSldViewPr>
      <p:cViewPr>
        <p:scale>
          <a:sx n="76" d="100"/>
          <a:sy n="76" d="100"/>
        </p:scale>
        <p:origin x="-208" y="-4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67A38-92BD-4D37-A4E6-9D34B1949602}"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x-none"/>
        </a:p>
      </dgm:t>
    </dgm:pt>
    <dgm:pt modelId="{B5C2FA70-1490-442F-BACB-AF2D2E271ABB}">
      <dgm:prSet phldrT="[Text]" custT="1"/>
      <dgm:spPr/>
      <dgm:t>
        <a:bodyPr/>
        <a:lstStyle/>
        <a:p>
          <a:pPr rtl="1"/>
          <a:r>
            <a:rPr lang="x-none" sz="2400" b="1" dirty="0" smtClean="0">
              <a:solidFill>
                <a:schemeClr val="tx2">
                  <a:lumMod val="50000"/>
                </a:schemeClr>
              </a:solidFill>
            </a:rPr>
            <a:t>ظهرت في اللغة العربية العديد من المصطلحات الحديثة التي تعبر عن مفهوم الإعاقة العقلية مثل</a:t>
          </a:r>
        </a:p>
        <a:p>
          <a:pPr rtl="1"/>
          <a:r>
            <a:rPr lang="x-none" sz="2400" b="1" dirty="0" smtClean="0">
              <a:solidFill>
                <a:schemeClr val="tx2">
                  <a:lumMod val="50000"/>
                </a:schemeClr>
              </a:solidFill>
            </a:rPr>
            <a:t>التخلف العقلي والضعف العقلي </a:t>
          </a:r>
        </a:p>
        <a:p>
          <a:pPr rtl="1"/>
          <a:endParaRPr lang="x-none" sz="2400" dirty="0">
            <a:solidFill>
              <a:schemeClr val="tx2">
                <a:lumMod val="50000"/>
              </a:schemeClr>
            </a:solidFill>
          </a:endParaRPr>
        </a:p>
      </dgm:t>
    </dgm:pt>
    <dgm:pt modelId="{A5EF77A4-4AC7-46FC-9A16-5BC85C5B59F3}" type="parTrans" cxnId="{A3CDA13E-777A-4873-B849-8462336C81C3}">
      <dgm:prSet/>
      <dgm:spPr/>
      <dgm:t>
        <a:bodyPr/>
        <a:lstStyle/>
        <a:p>
          <a:pPr rtl="1"/>
          <a:endParaRPr lang="x-none"/>
        </a:p>
      </dgm:t>
    </dgm:pt>
    <dgm:pt modelId="{DBDEB18C-DF56-4A08-8B07-F7F4CF7FF728}" type="sibTrans" cxnId="{A3CDA13E-777A-4873-B849-8462336C81C3}">
      <dgm:prSet/>
      <dgm:spPr/>
      <dgm:t>
        <a:bodyPr/>
        <a:lstStyle/>
        <a:p>
          <a:pPr rtl="1"/>
          <a:endParaRPr lang="x-none"/>
        </a:p>
      </dgm:t>
    </dgm:pt>
    <dgm:pt modelId="{9B4F7601-D85B-4B70-8429-F76F43563608}">
      <dgm:prSet phldrT="[Text]" custT="1"/>
      <dgm:spPr/>
      <dgm:t>
        <a:bodyPr/>
        <a:lstStyle/>
        <a:p>
          <a:pPr algn="ctr" rtl="1"/>
          <a:r>
            <a:rPr lang="x-none" sz="2400" b="1" dirty="0" smtClean="0">
              <a:solidFill>
                <a:schemeClr val="tx2">
                  <a:lumMod val="50000"/>
                </a:schemeClr>
              </a:solidFill>
            </a:rPr>
            <a:t>يميل الاتجاه الحديث </a:t>
          </a:r>
          <a:r>
            <a:rPr lang="x-none" sz="2400" b="1" smtClean="0">
              <a:solidFill>
                <a:schemeClr val="tx2">
                  <a:lumMod val="50000"/>
                </a:schemeClr>
              </a:solidFill>
            </a:rPr>
            <a:t>إلى استخدام مصطلح الإعاقة </a:t>
          </a:r>
          <a:r>
            <a:rPr lang="x-none" sz="2400" b="1" dirty="0" smtClean="0">
              <a:solidFill>
                <a:schemeClr val="tx2">
                  <a:lumMod val="50000"/>
                </a:schemeClr>
              </a:solidFill>
            </a:rPr>
            <a:t>العقلية وتبدو </a:t>
          </a:r>
          <a:r>
            <a:rPr lang="x-none" sz="2400" b="1" smtClean="0">
              <a:solidFill>
                <a:schemeClr val="tx2">
                  <a:lumMod val="50000"/>
                </a:schemeClr>
              </a:solidFill>
            </a:rPr>
            <a:t>مبررات استخدام </a:t>
          </a:r>
          <a:r>
            <a:rPr lang="x-none" sz="2400" b="1" dirty="0" smtClean="0">
              <a:solidFill>
                <a:schemeClr val="tx2">
                  <a:lumMod val="50000"/>
                </a:schemeClr>
              </a:solidFill>
            </a:rPr>
            <a:t>ذلك المصطلح بإتجاه إيجابي نحو هذه الفئة عكس الاتجاه السلبي قديماً </a:t>
          </a:r>
          <a:endParaRPr lang="x-none" sz="2400" dirty="0">
            <a:solidFill>
              <a:schemeClr val="tx2">
                <a:lumMod val="50000"/>
              </a:schemeClr>
            </a:solidFill>
          </a:endParaRPr>
        </a:p>
      </dgm:t>
    </dgm:pt>
    <dgm:pt modelId="{2607FF72-B191-432F-AAD4-BABB0C43A290}" type="parTrans" cxnId="{CC31E83B-89A1-48AE-B82B-EC67539299A1}">
      <dgm:prSet/>
      <dgm:spPr/>
      <dgm:t>
        <a:bodyPr/>
        <a:lstStyle/>
        <a:p>
          <a:pPr rtl="1"/>
          <a:endParaRPr lang="x-none"/>
        </a:p>
      </dgm:t>
    </dgm:pt>
    <dgm:pt modelId="{93BE3485-676F-47A5-9394-48F6CF97C2EF}" type="sibTrans" cxnId="{CC31E83B-89A1-48AE-B82B-EC67539299A1}">
      <dgm:prSet/>
      <dgm:spPr/>
      <dgm:t>
        <a:bodyPr/>
        <a:lstStyle/>
        <a:p>
          <a:pPr rtl="1"/>
          <a:endParaRPr lang="x-none"/>
        </a:p>
      </dgm:t>
    </dgm:pt>
    <dgm:pt modelId="{B7A69E65-61BD-4EB4-B976-76B3F5F767F9}">
      <dgm:prSet custT="1"/>
      <dgm:spPr/>
      <dgm:t>
        <a:bodyPr/>
        <a:lstStyle/>
        <a:p>
          <a:pPr rtl="1"/>
          <a:r>
            <a:rPr lang="x-none" sz="2400" b="1" dirty="0" smtClean="0">
              <a:solidFill>
                <a:schemeClr val="tx2">
                  <a:lumMod val="50000"/>
                </a:schemeClr>
              </a:solidFill>
            </a:rPr>
            <a:t>وظهرت ايضاً بعض المصطلحات القديمة منها مصطلح الطفل الغبي أوالطفل البليد </a:t>
          </a:r>
          <a:endParaRPr lang="x-none" sz="2400" dirty="0">
            <a:solidFill>
              <a:schemeClr val="tx2">
                <a:lumMod val="50000"/>
              </a:schemeClr>
            </a:solidFill>
          </a:endParaRPr>
        </a:p>
      </dgm:t>
    </dgm:pt>
    <dgm:pt modelId="{9368CFE6-C86A-4B56-9090-BFEDB0FCB85B}" type="parTrans" cxnId="{5DF134DB-108D-4F7A-AD4F-CFA9810D2866}">
      <dgm:prSet/>
      <dgm:spPr/>
      <dgm:t>
        <a:bodyPr/>
        <a:lstStyle/>
        <a:p>
          <a:pPr rtl="1"/>
          <a:endParaRPr lang="x-none"/>
        </a:p>
      </dgm:t>
    </dgm:pt>
    <dgm:pt modelId="{1641B97D-F0D6-4218-8A76-6D320BAD4581}" type="sibTrans" cxnId="{5DF134DB-108D-4F7A-AD4F-CFA9810D2866}">
      <dgm:prSet/>
      <dgm:spPr/>
      <dgm:t>
        <a:bodyPr/>
        <a:lstStyle/>
        <a:p>
          <a:pPr rtl="1"/>
          <a:endParaRPr lang="x-none"/>
        </a:p>
      </dgm:t>
    </dgm:pt>
    <dgm:pt modelId="{8687A121-C6FE-4687-B2E6-7DDB94868A36}" type="pres">
      <dgm:prSet presAssocID="{0D867A38-92BD-4D37-A4E6-9D34B1949602}" presName="Name0" presStyleCnt="0">
        <dgm:presLayoutVars>
          <dgm:dir/>
          <dgm:resizeHandles val="exact"/>
        </dgm:presLayoutVars>
      </dgm:prSet>
      <dgm:spPr/>
      <dgm:t>
        <a:bodyPr/>
        <a:lstStyle/>
        <a:p>
          <a:pPr rtl="1"/>
          <a:endParaRPr lang="x-none"/>
        </a:p>
      </dgm:t>
    </dgm:pt>
    <dgm:pt modelId="{4E9D54DA-8A34-4726-88BF-B80E8993ACDC}" type="pres">
      <dgm:prSet presAssocID="{B5C2FA70-1490-442F-BACB-AF2D2E271ABB}" presName="node" presStyleLbl="node1" presStyleIdx="0" presStyleCnt="3">
        <dgm:presLayoutVars>
          <dgm:bulletEnabled val="1"/>
        </dgm:presLayoutVars>
      </dgm:prSet>
      <dgm:spPr/>
      <dgm:t>
        <a:bodyPr/>
        <a:lstStyle/>
        <a:p>
          <a:pPr rtl="1"/>
          <a:endParaRPr lang="x-none"/>
        </a:p>
      </dgm:t>
    </dgm:pt>
    <dgm:pt modelId="{D8DA51A1-7071-4244-B301-4ADE86EE7C94}" type="pres">
      <dgm:prSet presAssocID="{DBDEB18C-DF56-4A08-8B07-F7F4CF7FF728}" presName="sibTrans" presStyleCnt="0"/>
      <dgm:spPr/>
    </dgm:pt>
    <dgm:pt modelId="{8A0E375C-46A0-4D4E-983F-5208F3826CBF}" type="pres">
      <dgm:prSet presAssocID="{B7A69E65-61BD-4EB4-B976-76B3F5F767F9}" presName="node" presStyleLbl="node1" presStyleIdx="1" presStyleCnt="3">
        <dgm:presLayoutVars>
          <dgm:bulletEnabled val="1"/>
        </dgm:presLayoutVars>
      </dgm:prSet>
      <dgm:spPr/>
      <dgm:t>
        <a:bodyPr/>
        <a:lstStyle/>
        <a:p>
          <a:pPr rtl="1"/>
          <a:endParaRPr lang="x-none"/>
        </a:p>
      </dgm:t>
    </dgm:pt>
    <dgm:pt modelId="{2DB4627D-5E2C-4228-A852-F6BBB4703BFB}" type="pres">
      <dgm:prSet presAssocID="{1641B97D-F0D6-4218-8A76-6D320BAD4581}" presName="sibTrans" presStyleCnt="0"/>
      <dgm:spPr/>
    </dgm:pt>
    <dgm:pt modelId="{D527EC76-D81A-402A-89EA-DFB3E65EC790}" type="pres">
      <dgm:prSet presAssocID="{9B4F7601-D85B-4B70-8429-F76F43563608}" presName="node" presStyleLbl="node1" presStyleIdx="2" presStyleCnt="3">
        <dgm:presLayoutVars>
          <dgm:bulletEnabled val="1"/>
        </dgm:presLayoutVars>
      </dgm:prSet>
      <dgm:spPr/>
      <dgm:t>
        <a:bodyPr/>
        <a:lstStyle/>
        <a:p>
          <a:pPr rtl="1"/>
          <a:endParaRPr lang="x-none"/>
        </a:p>
      </dgm:t>
    </dgm:pt>
  </dgm:ptLst>
  <dgm:cxnLst>
    <dgm:cxn modelId="{8873B9AF-3940-4B9A-AF80-07282FFC2B10}" type="presOf" srcId="{B7A69E65-61BD-4EB4-B976-76B3F5F767F9}" destId="{8A0E375C-46A0-4D4E-983F-5208F3826CBF}" srcOrd="0" destOrd="0" presId="urn:microsoft.com/office/officeart/2005/8/layout/hList6"/>
    <dgm:cxn modelId="{342BFB80-9D06-49FC-9E6A-54408706E552}" type="presOf" srcId="{B5C2FA70-1490-442F-BACB-AF2D2E271ABB}" destId="{4E9D54DA-8A34-4726-88BF-B80E8993ACDC}" srcOrd="0" destOrd="0" presId="urn:microsoft.com/office/officeart/2005/8/layout/hList6"/>
    <dgm:cxn modelId="{484C9985-1FFE-4449-A09C-A9D229EBB077}" type="presOf" srcId="{9B4F7601-D85B-4B70-8429-F76F43563608}" destId="{D527EC76-D81A-402A-89EA-DFB3E65EC790}" srcOrd="0" destOrd="0" presId="urn:microsoft.com/office/officeart/2005/8/layout/hList6"/>
    <dgm:cxn modelId="{5DF134DB-108D-4F7A-AD4F-CFA9810D2866}" srcId="{0D867A38-92BD-4D37-A4E6-9D34B1949602}" destId="{B7A69E65-61BD-4EB4-B976-76B3F5F767F9}" srcOrd="1" destOrd="0" parTransId="{9368CFE6-C86A-4B56-9090-BFEDB0FCB85B}" sibTransId="{1641B97D-F0D6-4218-8A76-6D320BAD4581}"/>
    <dgm:cxn modelId="{A3CDA13E-777A-4873-B849-8462336C81C3}" srcId="{0D867A38-92BD-4D37-A4E6-9D34B1949602}" destId="{B5C2FA70-1490-442F-BACB-AF2D2E271ABB}" srcOrd="0" destOrd="0" parTransId="{A5EF77A4-4AC7-46FC-9A16-5BC85C5B59F3}" sibTransId="{DBDEB18C-DF56-4A08-8B07-F7F4CF7FF728}"/>
    <dgm:cxn modelId="{CC31E83B-89A1-48AE-B82B-EC67539299A1}" srcId="{0D867A38-92BD-4D37-A4E6-9D34B1949602}" destId="{9B4F7601-D85B-4B70-8429-F76F43563608}" srcOrd="2" destOrd="0" parTransId="{2607FF72-B191-432F-AAD4-BABB0C43A290}" sibTransId="{93BE3485-676F-47A5-9394-48F6CF97C2EF}"/>
    <dgm:cxn modelId="{060F6560-0FE2-4EE6-BD50-9D2CD1B6570A}" type="presOf" srcId="{0D867A38-92BD-4D37-A4E6-9D34B1949602}" destId="{8687A121-C6FE-4687-B2E6-7DDB94868A36}" srcOrd="0" destOrd="0" presId="urn:microsoft.com/office/officeart/2005/8/layout/hList6"/>
    <dgm:cxn modelId="{EA64627C-F6A4-4A85-A0E0-AEAA97BF9061}" type="presParOf" srcId="{8687A121-C6FE-4687-B2E6-7DDB94868A36}" destId="{4E9D54DA-8A34-4726-88BF-B80E8993ACDC}" srcOrd="0" destOrd="0" presId="urn:microsoft.com/office/officeart/2005/8/layout/hList6"/>
    <dgm:cxn modelId="{30C12482-A185-4BFD-AFAE-F77DB7616F62}" type="presParOf" srcId="{8687A121-C6FE-4687-B2E6-7DDB94868A36}" destId="{D8DA51A1-7071-4244-B301-4ADE86EE7C94}" srcOrd="1" destOrd="0" presId="urn:microsoft.com/office/officeart/2005/8/layout/hList6"/>
    <dgm:cxn modelId="{EE4E92E8-8AF1-409A-9F49-0AA254EB3558}" type="presParOf" srcId="{8687A121-C6FE-4687-B2E6-7DDB94868A36}" destId="{8A0E375C-46A0-4D4E-983F-5208F3826CBF}" srcOrd="2" destOrd="0" presId="urn:microsoft.com/office/officeart/2005/8/layout/hList6"/>
    <dgm:cxn modelId="{19B7CDF6-CA54-4ABA-A8F9-9793D8A43D73}" type="presParOf" srcId="{8687A121-C6FE-4687-B2E6-7DDB94868A36}" destId="{2DB4627D-5E2C-4228-A852-F6BBB4703BFB}" srcOrd="3" destOrd="0" presId="urn:microsoft.com/office/officeart/2005/8/layout/hList6"/>
    <dgm:cxn modelId="{06D99B07-D935-4863-8EC9-1C7EC192AF71}" type="presParOf" srcId="{8687A121-C6FE-4687-B2E6-7DDB94868A36}" destId="{D527EC76-D81A-402A-89EA-DFB3E65EC79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A4F3A7-F57A-41B8-A5CF-CF8011AA4539}"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x-none"/>
        </a:p>
      </dgm:t>
    </dgm:pt>
    <dgm:pt modelId="{DC49C185-D7D2-4770-99CC-8DE7FE2DFEAA}">
      <dgm:prSet phldrT="[Text]" custT="1"/>
      <dgm:spPr/>
      <dgm:t>
        <a:bodyPr/>
        <a:lstStyle/>
        <a:p>
          <a:pPr rtl="1"/>
          <a:r>
            <a:rPr lang="x-none" sz="4000" dirty="0" smtClean="0">
              <a:solidFill>
                <a:srgbClr val="FF0000"/>
              </a:solidFill>
            </a:rPr>
            <a:t>التعريف الطبي </a:t>
          </a:r>
          <a:endParaRPr lang="x-none" sz="4000" dirty="0">
            <a:solidFill>
              <a:srgbClr val="FF0000"/>
            </a:solidFill>
          </a:endParaRPr>
        </a:p>
      </dgm:t>
    </dgm:pt>
    <dgm:pt modelId="{51779C21-255B-4E4F-A175-63EBC94DC0E7}" type="parTrans" cxnId="{6913FD80-75DD-412B-A557-9C82DB326DB1}">
      <dgm:prSet/>
      <dgm:spPr/>
      <dgm:t>
        <a:bodyPr/>
        <a:lstStyle/>
        <a:p>
          <a:pPr rtl="1"/>
          <a:endParaRPr lang="x-none"/>
        </a:p>
      </dgm:t>
    </dgm:pt>
    <dgm:pt modelId="{76502E92-3747-4805-A5ED-FB8B0D503E7E}" type="sibTrans" cxnId="{6913FD80-75DD-412B-A557-9C82DB326DB1}">
      <dgm:prSet/>
      <dgm:spPr/>
      <dgm:t>
        <a:bodyPr/>
        <a:lstStyle/>
        <a:p>
          <a:pPr rtl="1"/>
          <a:endParaRPr lang="x-none"/>
        </a:p>
      </dgm:t>
    </dgm:pt>
    <dgm:pt modelId="{A2081E39-AA61-4D8A-B78F-986AF18C1F91}">
      <dgm:prSet phldrT="[Text]" custT="1"/>
      <dgm:spPr/>
      <dgm:t>
        <a:bodyPr/>
        <a:lstStyle/>
        <a:p>
          <a:pPr rtl="1"/>
          <a:r>
            <a:rPr lang="x-none" sz="2000" b="0" dirty="0" smtClean="0">
              <a:cs typeface="+mj-cs"/>
            </a:rPr>
            <a:t>يعتبر من أقدم تعريفات حالة الإعاقة العقلية.</a:t>
          </a:r>
          <a:endParaRPr lang="x-none" sz="2000" b="0" dirty="0">
            <a:cs typeface="+mj-cs"/>
          </a:endParaRPr>
        </a:p>
      </dgm:t>
    </dgm:pt>
    <dgm:pt modelId="{9346C138-F359-4709-84D0-628FC8221D05}" type="parTrans" cxnId="{51FBFD25-3AA1-4127-BCC6-501419129967}">
      <dgm:prSet/>
      <dgm:spPr/>
      <dgm:t>
        <a:bodyPr/>
        <a:lstStyle/>
        <a:p>
          <a:pPr rtl="1"/>
          <a:endParaRPr lang="x-none"/>
        </a:p>
      </dgm:t>
    </dgm:pt>
    <dgm:pt modelId="{27A3AA5D-8F58-4A10-8A52-F9D719B58C94}" type="sibTrans" cxnId="{51FBFD25-3AA1-4127-BCC6-501419129967}">
      <dgm:prSet/>
      <dgm:spPr/>
      <dgm:t>
        <a:bodyPr/>
        <a:lstStyle/>
        <a:p>
          <a:pPr rtl="1"/>
          <a:endParaRPr lang="x-none"/>
        </a:p>
      </dgm:t>
    </dgm:pt>
    <dgm:pt modelId="{70BD66A9-811E-4B28-9AEB-841965C2FA60}">
      <dgm:prSet phldrT="[Text]" custT="1"/>
      <dgm:spPr/>
      <dgm:t>
        <a:bodyPr/>
        <a:lstStyle/>
        <a:p>
          <a:pPr rtl="1"/>
          <a:r>
            <a:rPr lang="x-none" sz="4000" dirty="0" smtClean="0">
              <a:solidFill>
                <a:srgbClr val="FF0000"/>
              </a:solidFill>
            </a:rPr>
            <a:t>التعريف السيكومتري </a:t>
          </a:r>
          <a:endParaRPr lang="x-none" sz="4000" dirty="0">
            <a:solidFill>
              <a:srgbClr val="FF0000"/>
            </a:solidFill>
          </a:endParaRPr>
        </a:p>
      </dgm:t>
    </dgm:pt>
    <dgm:pt modelId="{C61DEC13-A872-4FCD-9288-85D89E8B57EF}" type="parTrans" cxnId="{66D95E21-84A0-465D-950E-675226CE637D}">
      <dgm:prSet/>
      <dgm:spPr/>
      <dgm:t>
        <a:bodyPr/>
        <a:lstStyle/>
        <a:p>
          <a:pPr rtl="1"/>
          <a:endParaRPr lang="x-none"/>
        </a:p>
      </dgm:t>
    </dgm:pt>
    <dgm:pt modelId="{5C0BC6E9-AB32-48CB-B624-18CC40367192}" type="sibTrans" cxnId="{66D95E21-84A0-465D-950E-675226CE637D}">
      <dgm:prSet/>
      <dgm:spPr/>
      <dgm:t>
        <a:bodyPr/>
        <a:lstStyle/>
        <a:p>
          <a:pPr rtl="1"/>
          <a:endParaRPr lang="x-none"/>
        </a:p>
      </dgm:t>
    </dgm:pt>
    <dgm:pt modelId="{BD73AC1C-160D-4ED1-A70F-460F4D8145EB}">
      <dgm:prSet phldrT="[Text]" custT="1"/>
      <dgm:spPr/>
      <dgm:t>
        <a:bodyPr/>
        <a:lstStyle/>
        <a:p>
          <a:pPr algn="just" rtl="1"/>
          <a:r>
            <a:rPr lang="x-none" sz="2000" b="0" dirty="0" smtClean="0">
              <a:cs typeface="+mj-cs"/>
            </a:rPr>
            <a:t>ظهر التعريف السيكومتري للإعاقة العقلية نتيجة للتطور الواضح في حركة القياس النفسي على يد بينيه في عام 1905ومابعدها</a:t>
          </a:r>
          <a:endParaRPr lang="x-none" sz="2000" b="0" dirty="0">
            <a:cs typeface="+mj-cs"/>
          </a:endParaRPr>
        </a:p>
      </dgm:t>
    </dgm:pt>
    <dgm:pt modelId="{2F0628DE-A348-4E16-983B-2889D6CFAFF4}" type="parTrans" cxnId="{DC93F1EC-3B9F-4CF4-897E-6D25B1C43D59}">
      <dgm:prSet/>
      <dgm:spPr/>
      <dgm:t>
        <a:bodyPr/>
        <a:lstStyle/>
        <a:p>
          <a:pPr rtl="1"/>
          <a:endParaRPr lang="x-none"/>
        </a:p>
      </dgm:t>
    </dgm:pt>
    <dgm:pt modelId="{E30B456E-F3AD-49A6-8B92-2182B508E567}" type="sibTrans" cxnId="{DC93F1EC-3B9F-4CF4-897E-6D25B1C43D59}">
      <dgm:prSet/>
      <dgm:spPr/>
      <dgm:t>
        <a:bodyPr/>
        <a:lstStyle/>
        <a:p>
          <a:pPr rtl="1"/>
          <a:endParaRPr lang="x-none"/>
        </a:p>
      </dgm:t>
    </dgm:pt>
    <dgm:pt modelId="{9B557A9F-FC37-44F8-BBF2-EC8D31F95807}">
      <dgm:prSet phldrT="[Text]"/>
      <dgm:spPr/>
      <dgm:t>
        <a:bodyPr/>
        <a:lstStyle/>
        <a:p>
          <a:pPr rtl="1"/>
          <a:endParaRPr lang="x-none" sz="1200" dirty="0"/>
        </a:p>
      </dgm:t>
    </dgm:pt>
    <dgm:pt modelId="{6AB97351-711E-4C1F-BEA6-443D7B4917E7}" type="parTrans" cxnId="{32A32F69-01E8-4D4F-B322-1DB76879A3DC}">
      <dgm:prSet/>
      <dgm:spPr/>
      <dgm:t>
        <a:bodyPr/>
        <a:lstStyle/>
        <a:p>
          <a:pPr rtl="1"/>
          <a:endParaRPr lang="x-none"/>
        </a:p>
      </dgm:t>
    </dgm:pt>
    <dgm:pt modelId="{61AED358-89A2-469B-B99D-D5B48DEC34F1}" type="sibTrans" cxnId="{32A32F69-01E8-4D4F-B322-1DB76879A3DC}">
      <dgm:prSet/>
      <dgm:spPr/>
      <dgm:t>
        <a:bodyPr/>
        <a:lstStyle/>
        <a:p>
          <a:pPr rtl="1"/>
          <a:endParaRPr lang="x-none"/>
        </a:p>
      </dgm:t>
    </dgm:pt>
    <dgm:pt modelId="{B95F1825-BE6D-40F4-9461-BA6D28C9FD52}">
      <dgm:prSet phldrT="[Text]"/>
      <dgm:spPr/>
      <dgm:t>
        <a:bodyPr/>
        <a:lstStyle/>
        <a:p>
          <a:pPr rtl="1"/>
          <a:endParaRPr lang="x-none" sz="1200" dirty="0"/>
        </a:p>
      </dgm:t>
    </dgm:pt>
    <dgm:pt modelId="{97455F21-ADA7-460D-BBFF-169276EECA29}" type="parTrans" cxnId="{061238ED-A0EB-419D-B6EC-FA3BE1329EE2}">
      <dgm:prSet/>
      <dgm:spPr/>
      <dgm:t>
        <a:bodyPr/>
        <a:lstStyle/>
        <a:p>
          <a:pPr rtl="1"/>
          <a:endParaRPr lang="x-none"/>
        </a:p>
      </dgm:t>
    </dgm:pt>
    <dgm:pt modelId="{46040AB8-5AE9-46C4-BDF0-50CA1DD4F34D}" type="sibTrans" cxnId="{061238ED-A0EB-419D-B6EC-FA3BE1329EE2}">
      <dgm:prSet/>
      <dgm:spPr/>
      <dgm:t>
        <a:bodyPr/>
        <a:lstStyle/>
        <a:p>
          <a:pPr rtl="1"/>
          <a:endParaRPr lang="x-none"/>
        </a:p>
      </dgm:t>
    </dgm:pt>
    <dgm:pt modelId="{69553012-BE43-4C4F-BC31-ED1982333821}">
      <dgm:prSet phldrT="[Text]"/>
      <dgm:spPr/>
      <dgm:t>
        <a:bodyPr/>
        <a:lstStyle/>
        <a:p>
          <a:pPr rtl="1"/>
          <a:endParaRPr lang="x-none" sz="1200" dirty="0"/>
        </a:p>
      </dgm:t>
    </dgm:pt>
    <dgm:pt modelId="{00AD316E-7FAD-4DB5-AC0D-46FE006B84C9}" type="parTrans" cxnId="{07C19613-AC42-4574-8C71-06D84ED86D1A}">
      <dgm:prSet/>
      <dgm:spPr/>
      <dgm:t>
        <a:bodyPr/>
        <a:lstStyle/>
        <a:p>
          <a:pPr rtl="1"/>
          <a:endParaRPr lang="x-none"/>
        </a:p>
      </dgm:t>
    </dgm:pt>
    <dgm:pt modelId="{96102007-EE3A-421A-B8BA-11FB0081953B}" type="sibTrans" cxnId="{07C19613-AC42-4574-8C71-06D84ED86D1A}">
      <dgm:prSet/>
      <dgm:spPr/>
      <dgm:t>
        <a:bodyPr/>
        <a:lstStyle/>
        <a:p>
          <a:pPr rtl="1"/>
          <a:endParaRPr lang="x-none"/>
        </a:p>
      </dgm:t>
    </dgm:pt>
    <dgm:pt modelId="{B79F6B59-C5ED-4EF5-8FE0-B2E816745CB1}">
      <dgm:prSet phldrT="[Text]" custT="1"/>
      <dgm:spPr/>
      <dgm:t>
        <a:bodyPr/>
        <a:lstStyle/>
        <a:p>
          <a:pPr rtl="1"/>
          <a:r>
            <a:rPr lang="x-none" sz="2000" b="0" dirty="0" smtClean="0">
              <a:solidFill>
                <a:srgbClr val="FF0000"/>
              </a:solidFill>
              <a:cs typeface="+mj-cs"/>
            </a:rPr>
            <a:t>إذ يعتبر الأطباء من أوائل المهتمين بتعريف وتشخيص ظاهرة الإعاقة العقلية.</a:t>
          </a:r>
          <a:endParaRPr lang="x-none" sz="2000" b="0" dirty="0">
            <a:solidFill>
              <a:srgbClr val="FF0000"/>
            </a:solidFill>
            <a:cs typeface="+mj-cs"/>
          </a:endParaRPr>
        </a:p>
      </dgm:t>
    </dgm:pt>
    <dgm:pt modelId="{2EDE01EE-4909-4C97-ACAF-1979A938CA25}" type="parTrans" cxnId="{8B9E9B45-FBDA-46BA-B3C1-13CED115CB20}">
      <dgm:prSet/>
      <dgm:spPr/>
      <dgm:t>
        <a:bodyPr/>
        <a:lstStyle/>
        <a:p>
          <a:pPr rtl="1"/>
          <a:endParaRPr lang="x-none"/>
        </a:p>
      </dgm:t>
    </dgm:pt>
    <dgm:pt modelId="{CE8E7E5B-8809-4068-87D9-0D4FF7EF2E3C}" type="sibTrans" cxnId="{8B9E9B45-FBDA-46BA-B3C1-13CED115CB20}">
      <dgm:prSet/>
      <dgm:spPr/>
      <dgm:t>
        <a:bodyPr/>
        <a:lstStyle/>
        <a:p>
          <a:pPr rtl="1"/>
          <a:endParaRPr lang="x-none"/>
        </a:p>
      </dgm:t>
    </dgm:pt>
    <dgm:pt modelId="{616D6DAF-6FDA-4BFF-8AA2-151D79F7A1E4}">
      <dgm:prSet phldrT="[Text]"/>
      <dgm:spPr/>
      <dgm:t>
        <a:bodyPr/>
        <a:lstStyle/>
        <a:p>
          <a:pPr rtl="1"/>
          <a:endParaRPr lang="x-none" sz="1200" dirty="0"/>
        </a:p>
      </dgm:t>
    </dgm:pt>
    <dgm:pt modelId="{A6C52F90-5149-4675-9FDD-D160F711573A}" type="parTrans" cxnId="{6DC66F8B-579C-40C1-AF6D-BA6DAFB76DE8}">
      <dgm:prSet/>
      <dgm:spPr/>
      <dgm:t>
        <a:bodyPr/>
        <a:lstStyle/>
        <a:p>
          <a:pPr rtl="1"/>
          <a:endParaRPr lang="x-none"/>
        </a:p>
      </dgm:t>
    </dgm:pt>
    <dgm:pt modelId="{DE2E9597-03B6-49FD-8027-5015A971D28B}" type="sibTrans" cxnId="{6DC66F8B-579C-40C1-AF6D-BA6DAFB76DE8}">
      <dgm:prSet/>
      <dgm:spPr/>
      <dgm:t>
        <a:bodyPr/>
        <a:lstStyle/>
        <a:p>
          <a:pPr rtl="1"/>
          <a:endParaRPr lang="x-none"/>
        </a:p>
      </dgm:t>
    </dgm:pt>
    <dgm:pt modelId="{A978E7EB-1271-448D-BA67-3488A6A638BB}">
      <dgm:prSet phldrT="[Text]" custT="1"/>
      <dgm:spPr/>
      <dgm:t>
        <a:bodyPr/>
        <a:lstStyle/>
        <a:p>
          <a:pPr rtl="1"/>
          <a:r>
            <a:rPr lang="x-none" sz="2000" b="0" dirty="0" smtClean="0">
              <a:cs typeface="+mj-cs"/>
            </a:rPr>
            <a:t>ففي عام 1900 ركز ايرلاند على الأسباب المؤدية إلى إصابة المراكز العصبية والتي تحدث قبل أوبعد الولادة.</a:t>
          </a:r>
          <a:endParaRPr lang="x-none" sz="2000" b="0" dirty="0">
            <a:cs typeface="+mj-cs"/>
          </a:endParaRPr>
        </a:p>
      </dgm:t>
    </dgm:pt>
    <dgm:pt modelId="{5C71848A-DEF5-4190-9AA2-7D691CAF0D9C}" type="parTrans" cxnId="{8E4E9E1A-426B-4EE3-AEA4-F4179AB94EE5}">
      <dgm:prSet/>
      <dgm:spPr/>
      <dgm:t>
        <a:bodyPr/>
        <a:lstStyle/>
        <a:p>
          <a:pPr rtl="1"/>
          <a:endParaRPr lang="x-none"/>
        </a:p>
      </dgm:t>
    </dgm:pt>
    <dgm:pt modelId="{A33CA3A4-0934-4FFF-A569-3355C0037BA0}" type="sibTrans" cxnId="{8E4E9E1A-426B-4EE3-AEA4-F4179AB94EE5}">
      <dgm:prSet/>
      <dgm:spPr/>
      <dgm:t>
        <a:bodyPr/>
        <a:lstStyle/>
        <a:p>
          <a:pPr rtl="1"/>
          <a:endParaRPr lang="x-none"/>
        </a:p>
      </dgm:t>
    </dgm:pt>
    <dgm:pt modelId="{00B5277D-3E3F-4398-B358-C82BA7503767}">
      <dgm:prSet phldrT="[Text]" custT="1"/>
      <dgm:spPr/>
      <dgm:t>
        <a:bodyPr/>
        <a:lstStyle/>
        <a:p>
          <a:pPr algn="just" rtl="1"/>
          <a:r>
            <a:rPr lang="x-none" sz="2000" b="0" dirty="0" smtClean="0">
              <a:solidFill>
                <a:srgbClr val="FF0000"/>
              </a:solidFill>
              <a:cs typeface="+mj-cs"/>
            </a:rPr>
            <a:t>اعتمد على نسبة الذكاء كمحك في تعريف الإعاقة العقلية واعتبر الأفراد الذين تقل نسبة ذكائهم عن 70 معاقين عقليا.</a:t>
          </a:r>
          <a:endParaRPr lang="x-none" sz="2000" b="0" dirty="0">
            <a:solidFill>
              <a:srgbClr val="FF0000"/>
            </a:solidFill>
            <a:cs typeface="+mj-cs"/>
          </a:endParaRPr>
        </a:p>
      </dgm:t>
    </dgm:pt>
    <dgm:pt modelId="{52E35224-718B-437E-B8C5-43298E23A8CB}" type="parTrans" cxnId="{BAF026BD-556A-47A4-8315-9A7ABFF923F8}">
      <dgm:prSet/>
      <dgm:spPr/>
      <dgm:t>
        <a:bodyPr/>
        <a:lstStyle/>
        <a:p>
          <a:pPr rtl="1"/>
          <a:endParaRPr lang="x-none"/>
        </a:p>
      </dgm:t>
    </dgm:pt>
    <dgm:pt modelId="{07908999-A41F-43E0-8D75-254AE31798D8}" type="sibTrans" cxnId="{BAF026BD-556A-47A4-8315-9A7ABFF923F8}">
      <dgm:prSet/>
      <dgm:spPr/>
      <dgm:t>
        <a:bodyPr/>
        <a:lstStyle/>
        <a:p>
          <a:pPr rtl="1"/>
          <a:endParaRPr lang="x-none"/>
        </a:p>
      </dgm:t>
    </dgm:pt>
    <dgm:pt modelId="{DF2BC8C1-2681-4DF6-A820-CA7B03A45752}" type="pres">
      <dgm:prSet presAssocID="{FEA4F3A7-F57A-41B8-A5CF-CF8011AA4539}" presName="Name0" presStyleCnt="0">
        <dgm:presLayoutVars>
          <dgm:dir/>
          <dgm:animLvl val="lvl"/>
          <dgm:resizeHandles/>
        </dgm:presLayoutVars>
      </dgm:prSet>
      <dgm:spPr/>
      <dgm:t>
        <a:bodyPr/>
        <a:lstStyle/>
        <a:p>
          <a:pPr rtl="1"/>
          <a:endParaRPr lang="x-none"/>
        </a:p>
      </dgm:t>
    </dgm:pt>
    <dgm:pt modelId="{098B4DB9-7480-4CFD-8690-8444AEA2FA32}" type="pres">
      <dgm:prSet presAssocID="{DC49C185-D7D2-4770-99CC-8DE7FE2DFEAA}" presName="linNode" presStyleCnt="0"/>
      <dgm:spPr/>
    </dgm:pt>
    <dgm:pt modelId="{069178CD-ED8B-4051-96AF-1873C9036443}" type="pres">
      <dgm:prSet presAssocID="{DC49C185-D7D2-4770-99CC-8DE7FE2DFEAA}" presName="parentShp" presStyleLbl="node1" presStyleIdx="0" presStyleCnt="2" custScaleY="122640">
        <dgm:presLayoutVars>
          <dgm:bulletEnabled val="1"/>
        </dgm:presLayoutVars>
      </dgm:prSet>
      <dgm:spPr/>
      <dgm:t>
        <a:bodyPr/>
        <a:lstStyle/>
        <a:p>
          <a:pPr rtl="1"/>
          <a:endParaRPr lang="x-none"/>
        </a:p>
      </dgm:t>
    </dgm:pt>
    <dgm:pt modelId="{67E0625E-8F55-44E6-98CE-237D31CF8D39}" type="pres">
      <dgm:prSet presAssocID="{DC49C185-D7D2-4770-99CC-8DE7FE2DFEAA}" presName="childShp" presStyleLbl="bgAccFollowNode1" presStyleIdx="0" presStyleCnt="2" custScaleX="110185" custScaleY="195255" custLinFactNeighborX="273" custLinFactNeighborY="-11595">
        <dgm:presLayoutVars>
          <dgm:bulletEnabled val="1"/>
        </dgm:presLayoutVars>
      </dgm:prSet>
      <dgm:spPr/>
      <dgm:t>
        <a:bodyPr/>
        <a:lstStyle/>
        <a:p>
          <a:pPr rtl="1"/>
          <a:endParaRPr lang="x-none"/>
        </a:p>
      </dgm:t>
    </dgm:pt>
    <dgm:pt modelId="{48E77EDF-AE7D-4717-A20C-7D185429AC54}" type="pres">
      <dgm:prSet presAssocID="{76502E92-3747-4805-A5ED-FB8B0D503E7E}" presName="spacing" presStyleCnt="0"/>
      <dgm:spPr/>
    </dgm:pt>
    <dgm:pt modelId="{924D0939-AFCC-432F-91A8-9870B762B18E}" type="pres">
      <dgm:prSet presAssocID="{70BD66A9-811E-4B28-9AEB-841965C2FA60}" presName="linNode" presStyleCnt="0"/>
      <dgm:spPr/>
    </dgm:pt>
    <dgm:pt modelId="{52AD7311-F1AD-4D89-9823-517DFC37D1D8}" type="pres">
      <dgm:prSet presAssocID="{70BD66A9-811E-4B28-9AEB-841965C2FA60}" presName="parentShp" presStyleLbl="node1" presStyleIdx="1" presStyleCnt="2" custScaleY="124642">
        <dgm:presLayoutVars>
          <dgm:bulletEnabled val="1"/>
        </dgm:presLayoutVars>
      </dgm:prSet>
      <dgm:spPr/>
      <dgm:t>
        <a:bodyPr/>
        <a:lstStyle/>
        <a:p>
          <a:pPr rtl="1"/>
          <a:endParaRPr lang="x-none"/>
        </a:p>
      </dgm:t>
    </dgm:pt>
    <dgm:pt modelId="{2DCB8478-71D6-4A6C-B78F-1B554C224113}" type="pres">
      <dgm:prSet presAssocID="{70BD66A9-811E-4B28-9AEB-841965C2FA60}" presName="childShp" presStyleLbl="bgAccFollowNode1" presStyleIdx="1" presStyleCnt="2" custScaleX="120774" custScaleY="199578">
        <dgm:presLayoutVars>
          <dgm:bulletEnabled val="1"/>
        </dgm:presLayoutVars>
      </dgm:prSet>
      <dgm:spPr/>
      <dgm:t>
        <a:bodyPr/>
        <a:lstStyle/>
        <a:p>
          <a:pPr rtl="1"/>
          <a:endParaRPr lang="x-none"/>
        </a:p>
      </dgm:t>
    </dgm:pt>
  </dgm:ptLst>
  <dgm:cxnLst>
    <dgm:cxn modelId="{DC93F1EC-3B9F-4CF4-897E-6D25B1C43D59}" srcId="{70BD66A9-811E-4B28-9AEB-841965C2FA60}" destId="{BD73AC1C-160D-4ED1-A70F-460F4D8145EB}" srcOrd="0" destOrd="0" parTransId="{2F0628DE-A348-4E16-983B-2889D6CFAFF4}" sibTransId="{E30B456E-F3AD-49A6-8B92-2182B508E567}"/>
    <dgm:cxn modelId="{C83C7EF0-9E17-4B58-B37A-761B4BDB5F67}" type="presOf" srcId="{BD73AC1C-160D-4ED1-A70F-460F4D8145EB}" destId="{2DCB8478-71D6-4A6C-B78F-1B554C224113}" srcOrd="0" destOrd="0" presId="urn:microsoft.com/office/officeart/2005/8/layout/vList6"/>
    <dgm:cxn modelId="{8E4E9E1A-426B-4EE3-AEA4-F4179AB94EE5}" srcId="{DC49C185-D7D2-4770-99CC-8DE7FE2DFEAA}" destId="{A978E7EB-1271-448D-BA67-3488A6A638BB}" srcOrd="2" destOrd="0" parTransId="{5C71848A-DEF5-4190-9AA2-7D691CAF0D9C}" sibTransId="{A33CA3A4-0934-4FFF-A569-3355C0037BA0}"/>
    <dgm:cxn modelId="{07C19613-AC42-4574-8C71-06D84ED86D1A}" srcId="{DC49C185-D7D2-4770-99CC-8DE7FE2DFEAA}" destId="{69553012-BE43-4C4F-BC31-ED1982333821}" srcOrd="4" destOrd="0" parTransId="{00AD316E-7FAD-4DB5-AC0D-46FE006B84C9}" sibTransId="{96102007-EE3A-421A-B8BA-11FB0081953B}"/>
    <dgm:cxn modelId="{32A32F69-01E8-4D4F-B322-1DB76879A3DC}" srcId="{DC49C185-D7D2-4770-99CC-8DE7FE2DFEAA}" destId="{9B557A9F-FC37-44F8-BBF2-EC8D31F95807}" srcOrd="6" destOrd="0" parTransId="{6AB97351-711E-4C1F-BEA6-443D7B4917E7}" sibTransId="{61AED358-89A2-469B-B99D-D5B48DEC34F1}"/>
    <dgm:cxn modelId="{B3023218-BFF4-4E74-8D9A-FF104212C31B}" type="presOf" srcId="{00B5277D-3E3F-4398-B358-C82BA7503767}" destId="{2DCB8478-71D6-4A6C-B78F-1B554C224113}" srcOrd="0" destOrd="1" presId="urn:microsoft.com/office/officeart/2005/8/layout/vList6"/>
    <dgm:cxn modelId="{513849BF-AFB4-4056-A3BA-C217169C32AD}" type="presOf" srcId="{A2081E39-AA61-4D8A-B78F-986AF18C1F91}" destId="{67E0625E-8F55-44E6-98CE-237D31CF8D39}" srcOrd="0" destOrd="0" presId="urn:microsoft.com/office/officeart/2005/8/layout/vList6"/>
    <dgm:cxn modelId="{6DC66F8B-579C-40C1-AF6D-BA6DAFB76DE8}" srcId="{DC49C185-D7D2-4770-99CC-8DE7FE2DFEAA}" destId="{616D6DAF-6FDA-4BFF-8AA2-151D79F7A1E4}" srcOrd="3" destOrd="0" parTransId="{A6C52F90-5149-4675-9FDD-D160F711573A}" sibTransId="{DE2E9597-03B6-49FD-8027-5015A971D28B}"/>
    <dgm:cxn modelId="{8B9E9B45-FBDA-46BA-B3C1-13CED115CB20}" srcId="{DC49C185-D7D2-4770-99CC-8DE7FE2DFEAA}" destId="{B79F6B59-C5ED-4EF5-8FE0-B2E816745CB1}" srcOrd="1" destOrd="0" parTransId="{2EDE01EE-4909-4C97-ACAF-1979A938CA25}" sibTransId="{CE8E7E5B-8809-4068-87D9-0D4FF7EF2E3C}"/>
    <dgm:cxn modelId="{139D9CEA-FEFC-4FDC-98CE-D70D73218103}" type="presOf" srcId="{70BD66A9-811E-4B28-9AEB-841965C2FA60}" destId="{52AD7311-F1AD-4D89-9823-517DFC37D1D8}" srcOrd="0" destOrd="0" presId="urn:microsoft.com/office/officeart/2005/8/layout/vList6"/>
    <dgm:cxn modelId="{BAF026BD-556A-47A4-8315-9A7ABFF923F8}" srcId="{70BD66A9-811E-4B28-9AEB-841965C2FA60}" destId="{00B5277D-3E3F-4398-B358-C82BA7503767}" srcOrd="1" destOrd="0" parTransId="{52E35224-718B-437E-B8C5-43298E23A8CB}" sibTransId="{07908999-A41F-43E0-8D75-254AE31798D8}"/>
    <dgm:cxn modelId="{551FFF07-FCE5-46C4-8E2D-626075A8E39A}" type="presOf" srcId="{FEA4F3A7-F57A-41B8-A5CF-CF8011AA4539}" destId="{DF2BC8C1-2681-4DF6-A820-CA7B03A45752}" srcOrd="0" destOrd="0" presId="urn:microsoft.com/office/officeart/2005/8/layout/vList6"/>
    <dgm:cxn modelId="{51FBFD25-3AA1-4127-BCC6-501419129967}" srcId="{DC49C185-D7D2-4770-99CC-8DE7FE2DFEAA}" destId="{A2081E39-AA61-4D8A-B78F-986AF18C1F91}" srcOrd="0" destOrd="0" parTransId="{9346C138-F359-4709-84D0-628FC8221D05}" sibTransId="{27A3AA5D-8F58-4A10-8A52-F9D719B58C94}"/>
    <dgm:cxn modelId="{6913FD80-75DD-412B-A557-9C82DB326DB1}" srcId="{FEA4F3A7-F57A-41B8-A5CF-CF8011AA4539}" destId="{DC49C185-D7D2-4770-99CC-8DE7FE2DFEAA}" srcOrd="0" destOrd="0" parTransId="{51779C21-255B-4E4F-A175-63EBC94DC0E7}" sibTransId="{76502E92-3747-4805-A5ED-FB8B0D503E7E}"/>
    <dgm:cxn modelId="{061238ED-A0EB-419D-B6EC-FA3BE1329EE2}" srcId="{DC49C185-D7D2-4770-99CC-8DE7FE2DFEAA}" destId="{B95F1825-BE6D-40F4-9461-BA6D28C9FD52}" srcOrd="5" destOrd="0" parTransId="{97455F21-ADA7-460D-BBFF-169276EECA29}" sibTransId="{46040AB8-5AE9-46C4-BDF0-50CA1DD4F34D}"/>
    <dgm:cxn modelId="{BCC55C92-8299-4D52-BE19-14E998C9CA26}" type="presOf" srcId="{A978E7EB-1271-448D-BA67-3488A6A638BB}" destId="{67E0625E-8F55-44E6-98CE-237D31CF8D39}" srcOrd="0" destOrd="2" presId="urn:microsoft.com/office/officeart/2005/8/layout/vList6"/>
    <dgm:cxn modelId="{4A949514-2AF7-43D5-B2A4-BB248D573949}" type="presOf" srcId="{616D6DAF-6FDA-4BFF-8AA2-151D79F7A1E4}" destId="{67E0625E-8F55-44E6-98CE-237D31CF8D39}" srcOrd="0" destOrd="3" presId="urn:microsoft.com/office/officeart/2005/8/layout/vList6"/>
    <dgm:cxn modelId="{66D95E21-84A0-465D-950E-675226CE637D}" srcId="{FEA4F3A7-F57A-41B8-A5CF-CF8011AA4539}" destId="{70BD66A9-811E-4B28-9AEB-841965C2FA60}" srcOrd="1" destOrd="0" parTransId="{C61DEC13-A872-4FCD-9288-85D89E8B57EF}" sibTransId="{5C0BC6E9-AB32-48CB-B624-18CC40367192}"/>
    <dgm:cxn modelId="{AE938821-3DD8-494F-BAC3-C83638A8DBA2}" type="presOf" srcId="{9B557A9F-FC37-44F8-BBF2-EC8D31F95807}" destId="{67E0625E-8F55-44E6-98CE-237D31CF8D39}" srcOrd="0" destOrd="6" presId="urn:microsoft.com/office/officeart/2005/8/layout/vList6"/>
    <dgm:cxn modelId="{D98C7A25-79A7-4371-BE5B-C5A0031D1B60}" type="presOf" srcId="{B79F6B59-C5ED-4EF5-8FE0-B2E816745CB1}" destId="{67E0625E-8F55-44E6-98CE-237D31CF8D39}" srcOrd="0" destOrd="1" presId="urn:microsoft.com/office/officeart/2005/8/layout/vList6"/>
    <dgm:cxn modelId="{1DDD69F0-ABCC-4338-BAE0-B8DFBF455B33}" type="presOf" srcId="{69553012-BE43-4C4F-BC31-ED1982333821}" destId="{67E0625E-8F55-44E6-98CE-237D31CF8D39}" srcOrd="0" destOrd="4" presId="urn:microsoft.com/office/officeart/2005/8/layout/vList6"/>
    <dgm:cxn modelId="{C0465CEA-953D-47C0-88A4-4E97139999D0}" type="presOf" srcId="{DC49C185-D7D2-4770-99CC-8DE7FE2DFEAA}" destId="{069178CD-ED8B-4051-96AF-1873C9036443}" srcOrd="0" destOrd="0" presId="urn:microsoft.com/office/officeart/2005/8/layout/vList6"/>
    <dgm:cxn modelId="{A026990D-1161-4486-AB61-9E356156C6FE}" type="presOf" srcId="{B95F1825-BE6D-40F4-9461-BA6D28C9FD52}" destId="{67E0625E-8F55-44E6-98CE-237D31CF8D39}" srcOrd="0" destOrd="5" presId="urn:microsoft.com/office/officeart/2005/8/layout/vList6"/>
    <dgm:cxn modelId="{209EEF53-5787-4510-B87A-06BB0FF1276A}" type="presParOf" srcId="{DF2BC8C1-2681-4DF6-A820-CA7B03A45752}" destId="{098B4DB9-7480-4CFD-8690-8444AEA2FA32}" srcOrd="0" destOrd="0" presId="urn:microsoft.com/office/officeart/2005/8/layout/vList6"/>
    <dgm:cxn modelId="{020DBE19-257F-4340-87D1-B3730415428D}" type="presParOf" srcId="{098B4DB9-7480-4CFD-8690-8444AEA2FA32}" destId="{069178CD-ED8B-4051-96AF-1873C9036443}" srcOrd="0" destOrd="0" presId="urn:microsoft.com/office/officeart/2005/8/layout/vList6"/>
    <dgm:cxn modelId="{17E73BA3-D0AC-429A-9FD8-36ED27B53B37}" type="presParOf" srcId="{098B4DB9-7480-4CFD-8690-8444AEA2FA32}" destId="{67E0625E-8F55-44E6-98CE-237D31CF8D39}" srcOrd="1" destOrd="0" presId="urn:microsoft.com/office/officeart/2005/8/layout/vList6"/>
    <dgm:cxn modelId="{06D49C2C-84B0-450C-8678-2FC0E0CAB58A}" type="presParOf" srcId="{DF2BC8C1-2681-4DF6-A820-CA7B03A45752}" destId="{48E77EDF-AE7D-4717-A20C-7D185429AC54}" srcOrd="1" destOrd="0" presId="urn:microsoft.com/office/officeart/2005/8/layout/vList6"/>
    <dgm:cxn modelId="{7E2E3B06-626B-48EF-990A-87FE69428C6E}" type="presParOf" srcId="{DF2BC8C1-2681-4DF6-A820-CA7B03A45752}" destId="{924D0939-AFCC-432F-91A8-9870B762B18E}" srcOrd="2" destOrd="0" presId="urn:microsoft.com/office/officeart/2005/8/layout/vList6"/>
    <dgm:cxn modelId="{E57E4881-15C6-49B7-BCB6-E6D9550C1B10}" type="presParOf" srcId="{924D0939-AFCC-432F-91A8-9870B762B18E}" destId="{52AD7311-F1AD-4D89-9823-517DFC37D1D8}" srcOrd="0" destOrd="0" presId="urn:microsoft.com/office/officeart/2005/8/layout/vList6"/>
    <dgm:cxn modelId="{B3F973B5-43B9-4E21-87AB-3370619CFE93}" type="presParOf" srcId="{924D0939-AFCC-432F-91A8-9870B762B18E}" destId="{2DCB8478-71D6-4A6C-B78F-1B554C22411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8F06A6-3573-4D2B-9AEE-D6B59370778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x-none"/>
        </a:p>
      </dgm:t>
    </dgm:pt>
    <dgm:pt modelId="{5CD260DB-A5F0-4987-8156-F0C5E1490F75}">
      <dgm:prSet phldrT="[Text]" custT="1"/>
      <dgm:spPr/>
      <dgm:t>
        <a:bodyPr/>
        <a:lstStyle/>
        <a:p>
          <a:pPr rtl="1"/>
          <a:r>
            <a:rPr lang="x-none" sz="4000" dirty="0" smtClean="0">
              <a:solidFill>
                <a:srgbClr val="FF0000"/>
              </a:solidFill>
            </a:rPr>
            <a:t>التعريف الاجتماعي </a:t>
          </a:r>
          <a:endParaRPr lang="x-none" sz="4000" dirty="0">
            <a:solidFill>
              <a:srgbClr val="FF0000"/>
            </a:solidFill>
          </a:endParaRPr>
        </a:p>
      </dgm:t>
    </dgm:pt>
    <dgm:pt modelId="{32703B9F-989B-4BB8-9BF7-E97096723FA1}" type="parTrans" cxnId="{98B7E3FA-C7C4-4279-A3EA-CF0FFEED8FEF}">
      <dgm:prSet/>
      <dgm:spPr/>
      <dgm:t>
        <a:bodyPr/>
        <a:lstStyle/>
        <a:p>
          <a:pPr rtl="1"/>
          <a:endParaRPr lang="x-none"/>
        </a:p>
      </dgm:t>
    </dgm:pt>
    <dgm:pt modelId="{C62D2784-2EE0-4FFC-A99D-508969E697F2}" type="sibTrans" cxnId="{98B7E3FA-C7C4-4279-A3EA-CF0FFEED8FEF}">
      <dgm:prSet/>
      <dgm:spPr/>
      <dgm:t>
        <a:bodyPr/>
        <a:lstStyle/>
        <a:p>
          <a:pPr rtl="1"/>
          <a:endParaRPr lang="x-none"/>
        </a:p>
      </dgm:t>
    </dgm:pt>
    <dgm:pt modelId="{CFBA7DB9-1902-4374-999E-8345FEC2B113}">
      <dgm:prSet phldrT="[Text]" custT="1"/>
      <dgm:spPr/>
      <dgm:t>
        <a:bodyPr/>
        <a:lstStyle/>
        <a:p>
          <a:pPr algn="r" rtl="1"/>
          <a:r>
            <a:rPr lang="x-none" sz="2400" b="0" dirty="0" smtClean="0">
              <a:cs typeface="+mj-cs"/>
            </a:rPr>
            <a:t>ظهر التعريف الاجتماعي للإعاقة العقلية نتيجة للانتقادات لمقاييس القدرة العقلية.</a:t>
          </a:r>
          <a:endParaRPr lang="x-none" sz="2400" b="0" dirty="0">
            <a:cs typeface="+mj-cs"/>
          </a:endParaRPr>
        </a:p>
      </dgm:t>
    </dgm:pt>
    <dgm:pt modelId="{A8602F26-2D7B-4D19-A603-9C08258E6127}" type="parTrans" cxnId="{7B95BE9F-6012-4006-9FCF-73609A7ED05D}">
      <dgm:prSet/>
      <dgm:spPr/>
      <dgm:t>
        <a:bodyPr/>
        <a:lstStyle/>
        <a:p>
          <a:pPr rtl="1"/>
          <a:endParaRPr lang="x-none"/>
        </a:p>
      </dgm:t>
    </dgm:pt>
    <dgm:pt modelId="{9EC1ED9A-5CF3-4AC0-8F47-58898B8DB6C4}" type="sibTrans" cxnId="{7B95BE9F-6012-4006-9FCF-73609A7ED05D}">
      <dgm:prSet/>
      <dgm:spPr/>
      <dgm:t>
        <a:bodyPr/>
        <a:lstStyle/>
        <a:p>
          <a:pPr rtl="1"/>
          <a:endParaRPr lang="x-none"/>
        </a:p>
      </dgm:t>
    </dgm:pt>
    <dgm:pt modelId="{E08198D2-76F8-410C-91B2-12969FD77C3E}">
      <dgm:prSet phldrT="[Text]" custT="1"/>
      <dgm:spPr/>
      <dgm:t>
        <a:bodyPr/>
        <a:lstStyle/>
        <a:p>
          <a:pPr algn="r" rtl="1"/>
          <a:r>
            <a:rPr lang="x-none" sz="2400" b="0" dirty="0" smtClean="0">
              <a:solidFill>
                <a:srgbClr val="FF0000"/>
              </a:solidFill>
              <a:cs typeface="+mj-cs"/>
            </a:rPr>
            <a:t>ركز على مدى نجاح أوفشل الفرد في الإستجابة للمتطلبات الاجتماعية المتوقعة منه مقارنة مع نظرائه من المجموعة العمرية نفسها.</a:t>
          </a:r>
          <a:endParaRPr lang="x-none" sz="2400" b="0" dirty="0">
            <a:solidFill>
              <a:srgbClr val="FF0000"/>
            </a:solidFill>
            <a:cs typeface="+mj-cs"/>
          </a:endParaRPr>
        </a:p>
      </dgm:t>
    </dgm:pt>
    <dgm:pt modelId="{CCDBAECA-B7B1-4909-8DD0-30AAD7FF6625}" type="parTrans" cxnId="{B971B599-C3C8-4FEF-BDB7-B8DDCB07DEE5}">
      <dgm:prSet/>
      <dgm:spPr/>
      <dgm:t>
        <a:bodyPr/>
        <a:lstStyle/>
        <a:p>
          <a:pPr rtl="1"/>
          <a:endParaRPr lang="x-none"/>
        </a:p>
      </dgm:t>
    </dgm:pt>
    <dgm:pt modelId="{3F724BB6-E1C2-4546-A96C-868EF923DC35}" type="sibTrans" cxnId="{B971B599-C3C8-4FEF-BDB7-B8DDCB07DEE5}">
      <dgm:prSet/>
      <dgm:spPr/>
      <dgm:t>
        <a:bodyPr/>
        <a:lstStyle/>
        <a:p>
          <a:pPr rtl="1"/>
          <a:endParaRPr lang="x-none"/>
        </a:p>
      </dgm:t>
    </dgm:pt>
    <dgm:pt modelId="{4A855373-9295-46B6-B424-5E35D23B4B36}">
      <dgm:prSet phldrT="[Text]" custT="1"/>
      <dgm:spPr/>
      <dgm:t>
        <a:bodyPr/>
        <a:lstStyle/>
        <a:p>
          <a:pPr algn="r" rtl="1"/>
          <a:endParaRPr lang="x-none" sz="2400" b="0" dirty="0">
            <a:solidFill>
              <a:srgbClr val="FF0000"/>
            </a:solidFill>
            <a:cs typeface="+mj-cs"/>
          </a:endParaRPr>
        </a:p>
      </dgm:t>
    </dgm:pt>
    <dgm:pt modelId="{81A80BAB-6D4D-40D2-BE43-7B20F628930F}" type="parTrans" cxnId="{F2B6B0D0-6873-4F35-9495-E593953FAEEB}">
      <dgm:prSet/>
      <dgm:spPr/>
      <dgm:t>
        <a:bodyPr/>
        <a:lstStyle/>
        <a:p>
          <a:pPr rtl="1"/>
          <a:endParaRPr lang="x-none"/>
        </a:p>
      </dgm:t>
    </dgm:pt>
    <dgm:pt modelId="{BD7E3C79-730E-4F51-8751-CB890E6AC265}" type="sibTrans" cxnId="{F2B6B0D0-6873-4F35-9495-E593953FAEEB}">
      <dgm:prSet/>
      <dgm:spPr/>
      <dgm:t>
        <a:bodyPr/>
        <a:lstStyle/>
        <a:p>
          <a:pPr rtl="1"/>
          <a:endParaRPr lang="x-none"/>
        </a:p>
      </dgm:t>
    </dgm:pt>
    <dgm:pt modelId="{201805D1-32F1-4EFE-B523-AB3D18828840}" type="pres">
      <dgm:prSet presAssocID="{C68F06A6-3573-4D2B-9AEE-D6B59370778B}" presName="Name0" presStyleCnt="0">
        <dgm:presLayoutVars>
          <dgm:dir/>
          <dgm:animLvl val="lvl"/>
          <dgm:resizeHandles/>
        </dgm:presLayoutVars>
      </dgm:prSet>
      <dgm:spPr/>
      <dgm:t>
        <a:bodyPr/>
        <a:lstStyle/>
        <a:p>
          <a:pPr rtl="1"/>
          <a:endParaRPr lang="x-none"/>
        </a:p>
      </dgm:t>
    </dgm:pt>
    <dgm:pt modelId="{C5F394D3-325A-472B-B96C-C52279A74F8B}" type="pres">
      <dgm:prSet presAssocID="{5CD260DB-A5F0-4987-8156-F0C5E1490F75}" presName="linNode" presStyleCnt="0"/>
      <dgm:spPr/>
    </dgm:pt>
    <dgm:pt modelId="{45257CB8-15D4-4B62-B74C-A8B34B6E64B5}" type="pres">
      <dgm:prSet presAssocID="{5CD260DB-A5F0-4987-8156-F0C5E1490F75}" presName="parentShp" presStyleLbl="node1" presStyleIdx="0" presStyleCnt="1" custScaleY="46000" custLinFactNeighborY="-10001">
        <dgm:presLayoutVars>
          <dgm:bulletEnabled val="1"/>
        </dgm:presLayoutVars>
      </dgm:prSet>
      <dgm:spPr/>
      <dgm:t>
        <a:bodyPr/>
        <a:lstStyle/>
        <a:p>
          <a:pPr rtl="1"/>
          <a:endParaRPr lang="x-none"/>
        </a:p>
      </dgm:t>
    </dgm:pt>
    <dgm:pt modelId="{104920F2-EE88-4674-BF20-202EF85E25EA}" type="pres">
      <dgm:prSet presAssocID="{5CD260DB-A5F0-4987-8156-F0C5E1490F75}" presName="childShp" presStyleLbl="bgAccFollowNode1" presStyleIdx="0" presStyleCnt="1" custScaleX="101597" custScaleY="85998" custLinFactNeighborX="-776" custLinFactNeighborY="-9000">
        <dgm:presLayoutVars>
          <dgm:bulletEnabled val="1"/>
        </dgm:presLayoutVars>
      </dgm:prSet>
      <dgm:spPr/>
      <dgm:t>
        <a:bodyPr/>
        <a:lstStyle/>
        <a:p>
          <a:pPr rtl="1"/>
          <a:endParaRPr lang="x-none"/>
        </a:p>
      </dgm:t>
    </dgm:pt>
  </dgm:ptLst>
  <dgm:cxnLst>
    <dgm:cxn modelId="{7B95BE9F-6012-4006-9FCF-73609A7ED05D}" srcId="{5CD260DB-A5F0-4987-8156-F0C5E1490F75}" destId="{CFBA7DB9-1902-4374-999E-8345FEC2B113}" srcOrd="0" destOrd="0" parTransId="{A8602F26-2D7B-4D19-A603-9C08258E6127}" sibTransId="{9EC1ED9A-5CF3-4AC0-8F47-58898B8DB6C4}"/>
    <dgm:cxn modelId="{B971B599-C3C8-4FEF-BDB7-B8DDCB07DEE5}" srcId="{5CD260DB-A5F0-4987-8156-F0C5E1490F75}" destId="{E08198D2-76F8-410C-91B2-12969FD77C3E}" srcOrd="1" destOrd="0" parTransId="{CCDBAECA-B7B1-4909-8DD0-30AAD7FF6625}" sibTransId="{3F724BB6-E1C2-4546-A96C-868EF923DC35}"/>
    <dgm:cxn modelId="{98B7E3FA-C7C4-4279-A3EA-CF0FFEED8FEF}" srcId="{C68F06A6-3573-4D2B-9AEE-D6B59370778B}" destId="{5CD260DB-A5F0-4987-8156-F0C5E1490F75}" srcOrd="0" destOrd="0" parTransId="{32703B9F-989B-4BB8-9BF7-E97096723FA1}" sibTransId="{C62D2784-2EE0-4FFC-A99D-508969E697F2}"/>
    <dgm:cxn modelId="{30192178-4CE3-4141-B084-23E73639FD22}" type="presOf" srcId="{4A855373-9295-46B6-B424-5E35D23B4B36}" destId="{104920F2-EE88-4674-BF20-202EF85E25EA}" srcOrd="0" destOrd="2" presId="urn:microsoft.com/office/officeart/2005/8/layout/vList6"/>
    <dgm:cxn modelId="{07825D0B-81F3-4E57-BD3C-34E51E02C33E}" type="presOf" srcId="{CFBA7DB9-1902-4374-999E-8345FEC2B113}" destId="{104920F2-EE88-4674-BF20-202EF85E25EA}" srcOrd="0" destOrd="0" presId="urn:microsoft.com/office/officeart/2005/8/layout/vList6"/>
    <dgm:cxn modelId="{6FF75567-B324-4569-83FE-EE8865322A60}" type="presOf" srcId="{E08198D2-76F8-410C-91B2-12969FD77C3E}" destId="{104920F2-EE88-4674-BF20-202EF85E25EA}" srcOrd="0" destOrd="1" presId="urn:microsoft.com/office/officeart/2005/8/layout/vList6"/>
    <dgm:cxn modelId="{546C0082-0BCC-4795-AB6C-9B7503E64306}" type="presOf" srcId="{5CD260DB-A5F0-4987-8156-F0C5E1490F75}" destId="{45257CB8-15D4-4B62-B74C-A8B34B6E64B5}" srcOrd="0" destOrd="0" presId="urn:microsoft.com/office/officeart/2005/8/layout/vList6"/>
    <dgm:cxn modelId="{F78D6098-8B6E-446D-90A2-AEAB39B1FCBB}" type="presOf" srcId="{C68F06A6-3573-4D2B-9AEE-D6B59370778B}" destId="{201805D1-32F1-4EFE-B523-AB3D18828840}" srcOrd="0" destOrd="0" presId="urn:microsoft.com/office/officeart/2005/8/layout/vList6"/>
    <dgm:cxn modelId="{F2B6B0D0-6873-4F35-9495-E593953FAEEB}" srcId="{5CD260DB-A5F0-4987-8156-F0C5E1490F75}" destId="{4A855373-9295-46B6-B424-5E35D23B4B36}" srcOrd="2" destOrd="0" parTransId="{81A80BAB-6D4D-40D2-BE43-7B20F628930F}" sibTransId="{BD7E3C79-730E-4F51-8751-CB890E6AC265}"/>
    <dgm:cxn modelId="{4D0D896B-132B-4EAA-8657-688D2CDB7E7D}" type="presParOf" srcId="{201805D1-32F1-4EFE-B523-AB3D18828840}" destId="{C5F394D3-325A-472B-B96C-C52279A74F8B}" srcOrd="0" destOrd="0" presId="urn:microsoft.com/office/officeart/2005/8/layout/vList6"/>
    <dgm:cxn modelId="{BDB5071F-2258-4479-B78A-42B0B75A3263}" type="presParOf" srcId="{C5F394D3-325A-472B-B96C-C52279A74F8B}" destId="{45257CB8-15D4-4B62-B74C-A8B34B6E64B5}" srcOrd="0" destOrd="0" presId="urn:microsoft.com/office/officeart/2005/8/layout/vList6"/>
    <dgm:cxn modelId="{30E643ED-DC67-433F-8AE0-2285D93B5051}" type="presParOf" srcId="{C5F394D3-325A-472B-B96C-C52279A74F8B}" destId="{104920F2-EE88-4674-BF20-202EF85E25E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EC3C52-2E19-4628-A612-E283C05D8EF4}"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x-none"/>
        </a:p>
      </dgm:t>
    </dgm:pt>
    <dgm:pt modelId="{0D6C860D-9274-4F62-8D20-7C00C1F8CADD}">
      <dgm:prSet phldrT="[Text]" custT="1"/>
      <dgm:spPr/>
      <dgm:t>
        <a:bodyPr/>
        <a:lstStyle/>
        <a:p>
          <a:pPr algn="r" rtl="1"/>
          <a:r>
            <a:rPr lang="x-none" sz="2400" b="0" dirty="0" smtClean="0">
              <a:cs typeface="+mj-cs"/>
            </a:rPr>
            <a:t>ظهرت نتيجة للإنتقادات التي وجهت إلى التعريف السيكومتري وإلى التعريف الاجتماعي.</a:t>
          </a:r>
          <a:r>
            <a:rPr lang="en-US" sz="2400" b="0" dirty="0" smtClean="0">
              <a:cs typeface="+mj-cs"/>
            </a:rPr>
            <a:t/>
          </a:r>
          <a:br>
            <a:rPr lang="en-US" sz="2400" b="0" dirty="0" smtClean="0">
              <a:cs typeface="+mj-cs"/>
            </a:rPr>
          </a:br>
          <a:endParaRPr lang="x-none" sz="2400" b="0" dirty="0">
            <a:cs typeface="+mj-cs"/>
          </a:endParaRPr>
        </a:p>
      </dgm:t>
    </dgm:pt>
    <dgm:pt modelId="{3FE4A532-9267-4365-958D-B97B663BE90E}" type="parTrans" cxnId="{656B5B56-2A34-4F92-B533-D7E865A21DCE}">
      <dgm:prSet/>
      <dgm:spPr/>
      <dgm:t>
        <a:bodyPr/>
        <a:lstStyle/>
        <a:p>
          <a:pPr rtl="1"/>
          <a:endParaRPr lang="x-none"/>
        </a:p>
      </dgm:t>
    </dgm:pt>
    <dgm:pt modelId="{0B6F6DFE-13DE-4C58-9396-272DE871E6DA}" type="sibTrans" cxnId="{656B5B56-2A34-4F92-B533-D7E865A21DCE}">
      <dgm:prSet/>
      <dgm:spPr/>
      <dgm:t>
        <a:bodyPr/>
        <a:lstStyle/>
        <a:p>
          <a:pPr rtl="1"/>
          <a:endParaRPr lang="x-none"/>
        </a:p>
      </dgm:t>
    </dgm:pt>
    <dgm:pt modelId="{B94A6909-6A09-4E1F-B1A6-E466C97D0DAD}">
      <dgm:prSet custT="1"/>
      <dgm:spPr/>
      <dgm:t>
        <a:bodyPr/>
        <a:lstStyle/>
        <a:p>
          <a:pPr algn="r" rtl="1"/>
          <a:r>
            <a:rPr lang="x-none" sz="2400" b="0" dirty="0" smtClean="0">
              <a:cs typeface="+mj-cs"/>
            </a:rPr>
            <a:t>وينص التعريف الجديد للجمعية الامريكية للإعاقات العقلية والنمائية مايلي:</a:t>
          </a:r>
          <a:endParaRPr lang="x-none" sz="2400" b="0" dirty="0">
            <a:cs typeface="+mj-cs"/>
          </a:endParaRPr>
        </a:p>
      </dgm:t>
    </dgm:pt>
    <dgm:pt modelId="{C758DCCB-554C-4104-9570-294A1DB4E69F}" type="parTrans" cxnId="{89604195-9A58-4C34-86B5-9217B911D6D3}">
      <dgm:prSet/>
      <dgm:spPr/>
      <dgm:t>
        <a:bodyPr/>
        <a:lstStyle/>
        <a:p>
          <a:pPr rtl="1"/>
          <a:endParaRPr lang="x-none"/>
        </a:p>
      </dgm:t>
    </dgm:pt>
    <dgm:pt modelId="{225CFCFC-46C4-4D6B-8BC5-DD019F6AB560}" type="sibTrans" cxnId="{89604195-9A58-4C34-86B5-9217B911D6D3}">
      <dgm:prSet/>
      <dgm:spPr/>
      <dgm:t>
        <a:bodyPr/>
        <a:lstStyle/>
        <a:p>
          <a:pPr rtl="1"/>
          <a:endParaRPr lang="x-none"/>
        </a:p>
      </dgm:t>
    </dgm:pt>
    <dgm:pt modelId="{5D627630-86F1-46C8-AA32-44D41F149FBD}">
      <dgm:prSet custT="1"/>
      <dgm:spPr/>
      <dgm:t>
        <a:bodyPr/>
        <a:lstStyle/>
        <a:p>
          <a:pPr algn="r" rtl="1"/>
          <a:r>
            <a:rPr lang="x-none" sz="2400" b="0" dirty="0" smtClean="0">
              <a:cs typeface="+mj-cs"/>
            </a:rPr>
            <a:t>تمثل الإعاقة العقلية عدداً من جوانب القصور في أداء الفرد والتي تظهر دون سن 18 وتتمثل في التدني الواضح في القدرة العقلية عن متوسط الذكاء (75</a:t>
          </a:r>
          <a:r>
            <a:rPr lang="x-none" sz="2400" b="0" u="sng" dirty="0" smtClean="0">
              <a:cs typeface="+mj-cs"/>
            </a:rPr>
            <a:t>+</a:t>
          </a:r>
          <a:r>
            <a:rPr lang="x-none" sz="2400" b="0" u="none" dirty="0" smtClean="0">
              <a:cs typeface="+mj-cs"/>
            </a:rPr>
            <a:t> 5)،</a:t>
          </a:r>
          <a:r>
            <a:rPr lang="x-none" sz="2400" b="0" dirty="0" smtClean="0">
              <a:cs typeface="+mj-cs"/>
            </a:rPr>
            <a:t> يصاحب قصور واضح في إثنين أوأكثر من مظاهر السلوك التكيفي.....</a:t>
          </a:r>
          <a:endParaRPr lang="x-none" sz="2400" b="0" dirty="0">
            <a:cs typeface="+mj-cs"/>
          </a:endParaRPr>
        </a:p>
      </dgm:t>
    </dgm:pt>
    <dgm:pt modelId="{03FD0F17-ADA4-4938-A4AD-D24F476C1F40}" type="parTrans" cxnId="{1D3D5180-E410-4328-ABFF-DAA11851A22F}">
      <dgm:prSet/>
      <dgm:spPr/>
      <dgm:t>
        <a:bodyPr/>
        <a:lstStyle/>
        <a:p>
          <a:pPr rtl="1"/>
          <a:endParaRPr lang="x-none"/>
        </a:p>
      </dgm:t>
    </dgm:pt>
    <dgm:pt modelId="{5B09B329-FC59-4995-971E-775ACABAF0C4}" type="sibTrans" cxnId="{1D3D5180-E410-4328-ABFF-DAA11851A22F}">
      <dgm:prSet/>
      <dgm:spPr/>
      <dgm:t>
        <a:bodyPr/>
        <a:lstStyle/>
        <a:p>
          <a:pPr rtl="1"/>
          <a:endParaRPr lang="x-none"/>
        </a:p>
      </dgm:t>
    </dgm:pt>
    <dgm:pt modelId="{8E68D3E2-F4A0-4015-93B5-818CFD7D195A}" type="pres">
      <dgm:prSet presAssocID="{82EC3C52-2E19-4628-A612-E283C05D8EF4}" presName="linear" presStyleCnt="0">
        <dgm:presLayoutVars>
          <dgm:dir/>
          <dgm:animLvl val="lvl"/>
          <dgm:resizeHandles val="exact"/>
        </dgm:presLayoutVars>
      </dgm:prSet>
      <dgm:spPr/>
      <dgm:t>
        <a:bodyPr/>
        <a:lstStyle/>
        <a:p>
          <a:pPr rtl="1"/>
          <a:endParaRPr lang="x-none"/>
        </a:p>
      </dgm:t>
    </dgm:pt>
    <dgm:pt modelId="{CC9C0156-DEA7-4055-A5F0-073990737CA8}" type="pres">
      <dgm:prSet presAssocID="{0D6C860D-9274-4F62-8D20-7C00C1F8CADD}" presName="parentLin" presStyleCnt="0"/>
      <dgm:spPr/>
    </dgm:pt>
    <dgm:pt modelId="{14545AD1-40B0-4370-ABC1-91F5F7764D5F}" type="pres">
      <dgm:prSet presAssocID="{0D6C860D-9274-4F62-8D20-7C00C1F8CADD}" presName="parentLeftMargin" presStyleLbl="node1" presStyleIdx="0" presStyleCnt="3"/>
      <dgm:spPr/>
      <dgm:t>
        <a:bodyPr/>
        <a:lstStyle/>
        <a:p>
          <a:pPr rtl="1"/>
          <a:endParaRPr lang="x-none"/>
        </a:p>
      </dgm:t>
    </dgm:pt>
    <dgm:pt modelId="{83EF19F3-C17E-4092-8529-8290001FC01B}" type="pres">
      <dgm:prSet presAssocID="{0D6C860D-9274-4F62-8D20-7C00C1F8CADD}" presName="parentText" presStyleLbl="node1" presStyleIdx="0" presStyleCnt="3" custScaleY="253322">
        <dgm:presLayoutVars>
          <dgm:chMax val="0"/>
          <dgm:bulletEnabled val="1"/>
        </dgm:presLayoutVars>
      </dgm:prSet>
      <dgm:spPr/>
      <dgm:t>
        <a:bodyPr/>
        <a:lstStyle/>
        <a:p>
          <a:pPr rtl="1"/>
          <a:endParaRPr lang="x-none"/>
        </a:p>
      </dgm:t>
    </dgm:pt>
    <dgm:pt modelId="{3A7A6808-7E0A-4ECF-9C94-C48539CB799D}" type="pres">
      <dgm:prSet presAssocID="{0D6C860D-9274-4F62-8D20-7C00C1F8CADD}" presName="negativeSpace" presStyleCnt="0"/>
      <dgm:spPr/>
    </dgm:pt>
    <dgm:pt modelId="{7897832A-3413-4D46-89B2-3575261018BF}" type="pres">
      <dgm:prSet presAssocID="{0D6C860D-9274-4F62-8D20-7C00C1F8CADD}" presName="childText" presStyleLbl="conFgAcc1" presStyleIdx="0" presStyleCnt="3">
        <dgm:presLayoutVars>
          <dgm:bulletEnabled val="1"/>
        </dgm:presLayoutVars>
      </dgm:prSet>
      <dgm:spPr/>
    </dgm:pt>
    <dgm:pt modelId="{EAD53D65-6F2B-498B-92C4-647F6622C505}" type="pres">
      <dgm:prSet presAssocID="{0B6F6DFE-13DE-4C58-9396-272DE871E6DA}" presName="spaceBetweenRectangles" presStyleCnt="0"/>
      <dgm:spPr/>
    </dgm:pt>
    <dgm:pt modelId="{30511961-28C7-4FE8-90AA-CE2011F1518E}" type="pres">
      <dgm:prSet presAssocID="{B94A6909-6A09-4E1F-B1A6-E466C97D0DAD}" presName="parentLin" presStyleCnt="0"/>
      <dgm:spPr/>
    </dgm:pt>
    <dgm:pt modelId="{A6CF488B-6712-4F72-A278-1B20F5B017EB}" type="pres">
      <dgm:prSet presAssocID="{B94A6909-6A09-4E1F-B1A6-E466C97D0DAD}" presName="parentLeftMargin" presStyleLbl="node1" presStyleIdx="0" presStyleCnt="3"/>
      <dgm:spPr/>
      <dgm:t>
        <a:bodyPr/>
        <a:lstStyle/>
        <a:p>
          <a:pPr rtl="1"/>
          <a:endParaRPr lang="x-none"/>
        </a:p>
      </dgm:t>
    </dgm:pt>
    <dgm:pt modelId="{6D114248-4BFE-45BC-8A63-676B2DE11B36}" type="pres">
      <dgm:prSet presAssocID="{B94A6909-6A09-4E1F-B1A6-E466C97D0DAD}" presName="parentText" presStyleLbl="node1" presStyleIdx="1" presStyleCnt="3" custScaleY="129581" custLinFactNeighborX="-24401" custLinFactNeighborY="-4328">
        <dgm:presLayoutVars>
          <dgm:chMax val="0"/>
          <dgm:bulletEnabled val="1"/>
        </dgm:presLayoutVars>
      </dgm:prSet>
      <dgm:spPr/>
      <dgm:t>
        <a:bodyPr/>
        <a:lstStyle/>
        <a:p>
          <a:pPr rtl="1"/>
          <a:endParaRPr lang="x-none"/>
        </a:p>
      </dgm:t>
    </dgm:pt>
    <dgm:pt modelId="{9614FEE0-7A4F-4FF1-8D32-C34050F6591E}" type="pres">
      <dgm:prSet presAssocID="{B94A6909-6A09-4E1F-B1A6-E466C97D0DAD}" presName="negativeSpace" presStyleCnt="0"/>
      <dgm:spPr/>
    </dgm:pt>
    <dgm:pt modelId="{A16BD6E3-5A28-4372-AE40-A951C4A05618}" type="pres">
      <dgm:prSet presAssocID="{B94A6909-6A09-4E1F-B1A6-E466C97D0DAD}" presName="childText" presStyleLbl="conFgAcc1" presStyleIdx="1" presStyleCnt="3">
        <dgm:presLayoutVars>
          <dgm:bulletEnabled val="1"/>
        </dgm:presLayoutVars>
      </dgm:prSet>
      <dgm:spPr/>
    </dgm:pt>
    <dgm:pt modelId="{722828E8-1B9A-4CE8-9FE1-06708934F5F3}" type="pres">
      <dgm:prSet presAssocID="{225CFCFC-46C4-4D6B-8BC5-DD019F6AB560}" presName="spaceBetweenRectangles" presStyleCnt="0"/>
      <dgm:spPr/>
    </dgm:pt>
    <dgm:pt modelId="{CC170903-3767-4A0C-8ABD-35D3AFC5A767}" type="pres">
      <dgm:prSet presAssocID="{5D627630-86F1-46C8-AA32-44D41F149FBD}" presName="parentLin" presStyleCnt="0"/>
      <dgm:spPr/>
    </dgm:pt>
    <dgm:pt modelId="{1E448D59-5DE4-4A4F-B876-5EC9AE1E9682}" type="pres">
      <dgm:prSet presAssocID="{5D627630-86F1-46C8-AA32-44D41F149FBD}" presName="parentLeftMargin" presStyleLbl="node1" presStyleIdx="1" presStyleCnt="3"/>
      <dgm:spPr/>
      <dgm:t>
        <a:bodyPr/>
        <a:lstStyle/>
        <a:p>
          <a:pPr rtl="1"/>
          <a:endParaRPr lang="x-none"/>
        </a:p>
      </dgm:t>
    </dgm:pt>
    <dgm:pt modelId="{47F0CB30-FC77-4A59-9EB2-32464D98A617}" type="pres">
      <dgm:prSet presAssocID="{5D627630-86F1-46C8-AA32-44D41F149FBD}" presName="parentText" presStyleLbl="node1" presStyleIdx="2" presStyleCnt="3" custScaleY="373558">
        <dgm:presLayoutVars>
          <dgm:chMax val="0"/>
          <dgm:bulletEnabled val="1"/>
        </dgm:presLayoutVars>
      </dgm:prSet>
      <dgm:spPr/>
      <dgm:t>
        <a:bodyPr/>
        <a:lstStyle/>
        <a:p>
          <a:pPr rtl="1"/>
          <a:endParaRPr lang="x-none"/>
        </a:p>
      </dgm:t>
    </dgm:pt>
    <dgm:pt modelId="{91A6667F-967D-4A6F-BE7E-F58AB9AFB0F5}" type="pres">
      <dgm:prSet presAssocID="{5D627630-86F1-46C8-AA32-44D41F149FBD}" presName="negativeSpace" presStyleCnt="0"/>
      <dgm:spPr/>
    </dgm:pt>
    <dgm:pt modelId="{CB316441-E40C-447B-883C-CAFD13B8A79B}" type="pres">
      <dgm:prSet presAssocID="{5D627630-86F1-46C8-AA32-44D41F149FBD}" presName="childText" presStyleLbl="conFgAcc1" presStyleIdx="2" presStyleCnt="3">
        <dgm:presLayoutVars>
          <dgm:bulletEnabled val="1"/>
        </dgm:presLayoutVars>
      </dgm:prSet>
      <dgm:spPr/>
    </dgm:pt>
  </dgm:ptLst>
  <dgm:cxnLst>
    <dgm:cxn modelId="{1D3D5180-E410-4328-ABFF-DAA11851A22F}" srcId="{82EC3C52-2E19-4628-A612-E283C05D8EF4}" destId="{5D627630-86F1-46C8-AA32-44D41F149FBD}" srcOrd="2" destOrd="0" parTransId="{03FD0F17-ADA4-4938-A4AD-D24F476C1F40}" sibTransId="{5B09B329-FC59-4995-971E-775ACABAF0C4}"/>
    <dgm:cxn modelId="{89604195-9A58-4C34-86B5-9217B911D6D3}" srcId="{82EC3C52-2E19-4628-A612-E283C05D8EF4}" destId="{B94A6909-6A09-4E1F-B1A6-E466C97D0DAD}" srcOrd="1" destOrd="0" parTransId="{C758DCCB-554C-4104-9570-294A1DB4E69F}" sibTransId="{225CFCFC-46C4-4D6B-8BC5-DD019F6AB560}"/>
    <dgm:cxn modelId="{48832CC4-A0D6-4623-9350-17D7F7DF017A}" type="presOf" srcId="{82EC3C52-2E19-4628-A612-E283C05D8EF4}" destId="{8E68D3E2-F4A0-4015-93B5-818CFD7D195A}" srcOrd="0" destOrd="0" presId="urn:microsoft.com/office/officeart/2005/8/layout/list1"/>
    <dgm:cxn modelId="{7C077249-1157-4CEF-BFB5-042F11474EB7}" type="presOf" srcId="{5D627630-86F1-46C8-AA32-44D41F149FBD}" destId="{47F0CB30-FC77-4A59-9EB2-32464D98A617}" srcOrd="1" destOrd="0" presId="urn:microsoft.com/office/officeart/2005/8/layout/list1"/>
    <dgm:cxn modelId="{0F8E7724-A34E-45FB-ADE0-45A561DBE567}" type="presOf" srcId="{5D627630-86F1-46C8-AA32-44D41F149FBD}" destId="{1E448D59-5DE4-4A4F-B876-5EC9AE1E9682}" srcOrd="0" destOrd="0" presId="urn:microsoft.com/office/officeart/2005/8/layout/list1"/>
    <dgm:cxn modelId="{DDCC8632-85A1-4F1A-8B7A-13E7605345F5}" type="presOf" srcId="{0D6C860D-9274-4F62-8D20-7C00C1F8CADD}" destId="{14545AD1-40B0-4370-ABC1-91F5F7764D5F}" srcOrd="0" destOrd="0" presId="urn:microsoft.com/office/officeart/2005/8/layout/list1"/>
    <dgm:cxn modelId="{E4625EBD-0368-4C5F-8587-74EA390D7B57}" type="presOf" srcId="{B94A6909-6A09-4E1F-B1A6-E466C97D0DAD}" destId="{A6CF488B-6712-4F72-A278-1B20F5B017EB}" srcOrd="0" destOrd="0" presId="urn:microsoft.com/office/officeart/2005/8/layout/list1"/>
    <dgm:cxn modelId="{92C6D993-41DC-4A4D-A358-2D68D53116AD}" type="presOf" srcId="{0D6C860D-9274-4F62-8D20-7C00C1F8CADD}" destId="{83EF19F3-C17E-4092-8529-8290001FC01B}" srcOrd="1" destOrd="0" presId="urn:microsoft.com/office/officeart/2005/8/layout/list1"/>
    <dgm:cxn modelId="{656B5B56-2A34-4F92-B533-D7E865A21DCE}" srcId="{82EC3C52-2E19-4628-A612-E283C05D8EF4}" destId="{0D6C860D-9274-4F62-8D20-7C00C1F8CADD}" srcOrd="0" destOrd="0" parTransId="{3FE4A532-9267-4365-958D-B97B663BE90E}" sibTransId="{0B6F6DFE-13DE-4C58-9396-272DE871E6DA}"/>
    <dgm:cxn modelId="{B2607404-E35E-4442-9542-FA1571314B8B}" type="presOf" srcId="{B94A6909-6A09-4E1F-B1A6-E466C97D0DAD}" destId="{6D114248-4BFE-45BC-8A63-676B2DE11B36}" srcOrd="1" destOrd="0" presId="urn:microsoft.com/office/officeart/2005/8/layout/list1"/>
    <dgm:cxn modelId="{0DD53F16-62AD-417C-99A5-69999EAF9A11}" type="presParOf" srcId="{8E68D3E2-F4A0-4015-93B5-818CFD7D195A}" destId="{CC9C0156-DEA7-4055-A5F0-073990737CA8}" srcOrd="0" destOrd="0" presId="urn:microsoft.com/office/officeart/2005/8/layout/list1"/>
    <dgm:cxn modelId="{28FA0240-66DC-437B-BD47-7738F3E9783E}" type="presParOf" srcId="{CC9C0156-DEA7-4055-A5F0-073990737CA8}" destId="{14545AD1-40B0-4370-ABC1-91F5F7764D5F}" srcOrd="0" destOrd="0" presId="urn:microsoft.com/office/officeart/2005/8/layout/list1"/>
    <dgm:cxn modelId="{A5C9127C-77C5-4CDF-BCB6-962F156B04B5}" type="presParOf" srcId="{CC9C0156-DEA7-4055-A5F0-073990737CA8}" destId="{83EF19F3-C17E-4092-8529-8290001FC01B}" srcOrd="1" destOrd="0" presId="urn:microsoft.com/office/officeart/2005/8/layout/list1"/>
    <dgm:cxn modelId="{1E292518-1637-4CF7-8D04-FE3A9F57C42C}" type="presParOf" srcId="{8E68D3E2-F4A0-4015-93B5-818CFD7D195A}" destId="{3A7A6808-7E0A-4ECF-9C94-C48539CB799D}" srcOrd="1" destOrd="0" presId="urn:microsoft.com/office/officeart/2005/8/layout/list1"/>
    <dgm:cxn modelId="{99886CBB-3747-478A-B657-D1DDF0E5D542}" type="presParOf" srcId="{8E68D3E2-F4A0-4015-93B5-818CFD7D195A}" destId="{7897832A-3413-4D46-89B2-3575261018BF}" srcOrd="2" destOrd="0" presId="urn:microsoft.com/office/officeart/2005/8/layout/list1"/>
    <dgm:cxn modelId="{964ACA18-AF41-4010-A1F5-287C7099DAC5}" type="presParOf" srcId="{8E68D3E2-F4A0-4015-93B5-818CFD7D195A}" destId="{EAD53D65-6F2B-498B-92C4-647F6622C505}" srcOrd="3" destOrd="0" presId="urn:microsoft.com/office/officeart/2005/8/layout/list1"/>
    <dgm:cxn modelId="{9BC8B3EA-37AD-439E-B5D5-8CB265B024AA}" type="presParOf" srcId="{8E68D3E2-F4A0-4015-93B5-818CFD7D195A}" destId="{30511961-28C7-4FE8-90AA-CE2011F1518E}" srcOrd="4" destOrd="0" presId="urn:microsoft.com/office/officeart/2005/8/layout/list1"/>
    <dgm:cxn modelId="{EED68D2C-A578-4D6C-8145-646F9398B851}" type="presParOf" srcId="{30511961-28C7-4FE8-90AA-CE2011F1518E}" destId="{A6CF488B-6712-4F72-A278-1B20F5B017EB}" srcOrd="0" destOrd="0" presId="urn:microsoft.com/office/officeart/2005/8/layout/list1"/>
    <dgm:cxn modelId="{651D98F1-DD2C-4DDB-8650-BCCBA3B6291F}" type="presParOf" srcId="{30511961-28C7-4FE8-90AA-CE2011F1518E}" destId="{6D114248-4BFE-45BC-8A63-676B2DE11B36}" srcOrd="1" destOrd="0" presId="urn:microsoft.com/office/officeart/2005/8/layout/list1"/>
    <dgm:cxn modelId="{83CC807F-42D9-4642-9016-982F42E919F5}" type="presParOf" srcId="{8E68D3E2-F4A0-4015-93B5-818CFD7D195A}" destId="{9614FEE0-7A4F-4FF1-8D32-C34050F6591E}" srcOrd="5" destOrd="0" presId="urn:microsoft.com/office/officeart/2005/8/layout/list1"/>
    <dgm:cxn modelId="{1CF04179-3B1C-4B7B-A71F-2DA4A6A2D857}" type="presParOf" srcId="{8E68D3E2-F4A0-4015-93B5-818CFD7D195A}" destId="{A16BD6E3-5A28-4372-AE40-A951C4A05618}" srcOrd="6" destOrd="0" presId="urn:microsoft.com/office/officeart/2005/8/layout/list1"/>
    <dgm:cxn modelId="{25EA539F-974C-446B-B259-713FE5A4A2EF}" type="presParOf" srcId="{8E68D3E2-F4A0-4015-93B5-818CFD7D195A}" destId="{722828E8-1B9A-4CE8-9FE1-06708934F5F3}" srcOrd="7" destOrd="0" presId="urn:microsoft.com/office/officeart/2005/8/layout/list1"/>
    <dgm:cxn modelId="{EA1369C1-6EBB-4E2C-91EC-D263D2C32109}" type="presParOf" srcId="{8E68D3E2-F4A0-4015-93B5-818CFD7D195A}" destId="{CC170903-3767-4A0C-8ABD-35D3AFC5A767}" srcOrd="8" destOrd="0" presId="urn:microsoft.com/office/officeart/2005/8/layout/list1"/>
    <dgm:cxn modelId="{4761CECF-193E-46CD-8406-661F6BF97CAD}" type="presParOf" srcId="{CC170903-3767-4A0C-8ABD-35D3AFC5A767}" destId="{1E448D59-5DE4-4A4F-B876-5EC9AE1E9682}" srcOrd="0" destOrd="0" presId="urn:microsoft.com/office/officeart/2005/8/layout/list1"/>
    <dgm:cxn modelId="{F3A9AC50-BCAE-42B1-9961-2A20E8C1F9DF}" type="presParOf" srcId="{CC170903-3767-4A0C-8ABD-35D3AFC5A767}" destId="{47F0CB30-FC77-4A59-9EB2-32464D98A617}" srcOrd="1" destOrd="0" presId="urn:microsoft.com/office/officeart/2005/8/layout/list1"/>
    <dgm:cxn modelId="{B22542BF-B821-4310-B239-C31B6DBB69F6}" type="presParOf" srcId="{8E68D3E2-F4A0-4015-93B5-818CFD7D195A}" destId="{91A6667F-967D-4A6F-BE7E-F58AB9AFB0F5}" srcOrd="9" destOrd="0" presId="urn:microsoft.com/office/officeart/2005/8/layout/list1"/>
    <dgm:cxn modelId="{D70A8E09-F8A3-43A6-A22B-F4FC8254BBEC}" type="presParOf" srcId="{8E68D3E2-F4A0-4015-93B5-818CFD7D195A}" destId="{CB316441-E40C-447B-883C-CAFD13B8A79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D81121-522F-4E89-AA6C-625348FCA626}" type="doc">
      <dgm:prSet loTypeId="urn:microsoft.com/office/officeart/2008/layout/AlternatingHexagons" loCatId="list" qsTypeId="urn:microsoft.com/office/officeart/2005/8/quickstyle/simple1" qsCatId="simple" csTypeId="urn:microsoft.com/office/officeart/2005/8/colors/colorful4" csCatId="colorful" phldr="1"/>
      <dgm:spPr/>
      <dgm:t>
        <a:bodyPr/>
        <a:lstStyle/>
        <a:p>
          <a:pPr rtl="1"/>
          <a:endParaRPr lang="x-none"/>
        </a:p>
      </dgm:t>
    </dgm:pt>
    <dgm:pt modelId="{BCE473AA-AFA2-42CB-9AD5-E5E33F88DC0D}">
      <dgm:prSet phldrT="[Text]" custT="1"/>
      <dgm:spPr/>
      <dgm:t>
        <a:bodyPr/>
        <a:lstStyle/>
        <a:p>
          <a:pPr rtl="1"/>
          <a:r>
            <a:rPr lang="x-none" sz="2800" b="0" dirty="0" smtClean="0">
              <a:cs typeface="+mj-cs"/>
            </a:rPr>
            <a:t>الحياة اليومية </a:t>
          </a:r>
          <a:endParaRPr lang="x-none" sz="2800" b="0" dirty="0">
            <a:cs typeface="+mj-cs"/>
          </a:endParaRPr>
        </a:p>
      </dgm:t>
    </dgm:pt>
    <dgm:pt modelId="{9B023557-DC0D-4DE9-B7CD-A15EFF03848B}" type="parTrans" cxnId="{3623606F-07AC-4D83-91F9-37C542324B97}">
      <dgm:prSet/>
      <dgm:spPr/>
      <dgm:t>
        <a:bodyPr/>
        <a:lstStyle/>
        <a:p>
          <a:pPr rtl="1"/>
          <a:endParaRPr lang="x-none"/>
        </a:p>
      </dgm:t>
    </dgm:pt>
    <dgm:pt modelId="{7F94970D-FAC7-40EE-8DB2-ED2D65E0C0B8}" type="sibTrans" cxnId="{3623606F-07AC-4D83-91F9-37C542324B97}">
      <dgm:prSet/>
      <dgm:spPr/>
      <dgm:t>
        <a:bodyPr/>
        <a:lstStyle/>
        <a:p>
          <a:pPr rtl="1"/>
          <a:endParaRPr lang="x-none"/>
        </a:p>
      </dgm:t>
    </dgm:pt>
    <dgm:pt modelId="{1FD2217D-7218-4DC9-8BE7-DA78E19BAA01}">
      <dgm:prSet phldrT="[Text]" custT="1"/>
      <dgm:spPr/>
      <dgm:t>
        <a:bodyPr/>
        <a:lstStyle/>
        <a:p>
          <a:pPr rtl="1"/>
          <a:r>
            <a:rPr lang="x-none" sz="2400" b="0" dirty="0" smtClean="0">
              <a:cs typeface="+mj-cs"/>
            </a:rPr>
            <a:t>المهارات اللغوية </a:t>
          </a:r>
          <a:endParaRPr lang="x-none" sz="2400" b="0" dirty="0">
            <a:cs typeface="+mj-cs"/>
          </a:endParaRPr>
        </a:p>
      </dgm:t>
    </dgm:pt>
    <dgm:pt modelId="{A7CBC17D-CD14-4682-A485-4F78DA01B60B}" type="parTrans" cxnId="{5618F5E2-78C6-4529-B4EB-5B358D184BA0}">
      <dgm:prSet/>
      <dgm:spPr/>
      <dgm:t>
        <a:bodyPr/>
        <a:lstStyle/>
        <a:p>
          <a:pPr rtl="1"/>
          <a:endParaRPr lang="x-none"/>
        </a:p>
      </dgm:t>
    </dgm:pt>
    <dgm:pt modelId="{B000E87C-3DBE-4009-A42E-03581D52C688}" type="sibTrans" cxnId="{5618F5E2-78C6-4529-B4EB-5B358D184BA0}">
      <dgm:prSet/>
      <dgm:spPr/>
      <dgm:t>
        <a:bodyPr/>
        <a:lstStyle/>
        <a:p>
          <a:pPr rtl="1"/>
          <a:endParaRPr lang="x-none"/>
        </a:p>
      </dgm:t>
    </dgm:pt>
    <dgm:pt modelId="{ED3269FF-D5C0-4FCA-ABC4-D7A68566A055}">
      <dgm:prSet phldrT="[Text]"/>
      <dgm:spPr/>
      <dgm:t>
        <a:bodyPr/>
        <a:lstStyle/>
        <a:p>
          <a:pPr rtl="1"/>
          <a:endParaRPr lang="x-none" dirty="0"/>
        </a:p>
      </dgm:t>
    </dgm:pt>
    <dgm:pt modelId="{45B1E812-576C-4196-85BB-BA622CCEA2C3}" type="parTrans" cxnId="{2795E750-3B07-4AE8-AD80-5A774B06CA2B}">
      <dgm:prSet/>
      <dgm:spPr/>
      <dgm:t>
        <a:bodyPr/>
        <a:lstStyle/>
        <a:p>
          <a:pPr rtl="1"/>
          <a:endParaRPr lang="x-none"/>
        </a:p>
      </dgm:t>
    </dgm:pt>
    <dgm:pt modelId="{A43B986B-8EBC-4EBC-BF3A-F5510F5C5E0A}" type="sibTrans" cxnId="{2795E750-3B07-4AE8-AD80-5A774B06CA2B}">
      <dgm:prSet/>
      <dgm:spPr/>
      <dgm:t>
        <a:bodyPr/>
        <a:lstStyle/>
        <a:p>
          <a:pPr rtl="1"/>
          <a:endParaRPr lang="x-none"/>
        </a:p>
      </dgm:t>
    </dgm:pt>
    <dgm:pt modelId="{91B86B2C-1C17-4AB7-B5FD-C161B494779F}">
      <dgm:prSet phldrT="[Text]" custT="1"/>
      <dgm:spPr/>
      <dgm:t>
        <a:bodyPr/>
        <a:lstStyle/>
        <a:p>
          <a:pPr rtl="1"/>
          <a:r>
            <a:rPr lang="x-none" sz="2400" b="0" dirty="0" smtClean="0">
              <a:cs typeface="+mj-cs"/>
            </a:rPr>
            <a:t>المهارات الأكاديمية الأساسية </a:t>
          </a:r>
          <a:endParaRPr lang="x-none" sz="2400" b="0" dirty="0">
            <a:cs typeface="+mj-cs"/>
          </a:endParaRPr>
        </a:p>
      </dgm:t>
    </dgm:pt>
    <dgm:pt modelId="{341EC781-1125-46CC-9E2B-59665B83E00A}" type="parTrans" cxnId="{A57922B9-374D-487E-A5D1-3BF55BCFF011}">
      <dgm:prSet/>
      <dgm:spPr/>
      <dgm:t>
        <a:bodyPr/>
        <a:lstStyle/>
        <a:p>
          <a:pPr rtl="1"/>
          <a:endParaRPr lang="x-none"/>
        </a:p>
      </dgm:t>
    </dgm:pt>
    <dgm:pt modelId="{7E21D2A8-22F2-454C-BD4D-B7139B506FF1}" type="sibTrans" cxnId="{A57922B9-374D-487E-A5D1-3BF55BCFF011}">
      <dgm:prSet custT="1"/>
      <dgm:spPr/>
      <dgm:t>
        <a:bodyPr/>
        <a:lstStyle/>
        <a:p>
          <a:pPr rtl="1"/>
          <a:r>
            <a:rPr lang="x-none" sz="2400" b="0" dirty="0" smtClean="0">
              <a:cs typeface="+mj-cs"/>
            </a:rPr>
            <a:t>مهارات السلامة </a:t>
          </a:r>
          <a:endParaRPr lang="x-none" sz="2400" b="0" dirty="0">
            <a:cs typeface="+mj-cs"/>
          </a:endParaRPr>
        </a:p>
      </dgm:t>
    </dgm:pt>
    <dgm:pt modelId="{09C45CB2-1002-48D7-A48C-FB6B201BC024}">
      <dgm:prSet custT="1"/>
      <dgm:spPr/>
      <dgm:t>
        <a:bodyPr/>
        <a:lstStyle/>
        <a:p>
          <a:pPr rtl="1"/>
          <a:r>
            <a:rPr lang="x-none" sz="2400" b="0" dirty="0" smtClean="0">
              <a:cs typeface="+mj-cs"/>
            </a:rPr>
            <a:t>المهارات الاجتماعية</a:t>
          </a:r>
          <a:endParaRPr lang="en-US" sz="2400" b="0" dirty="0" smtClean="0">
            <a:cs typeface="+mj-cs"/>
          </a:endParaRPr>
        </a:p>
      </dgm:t>
    </dgm:pt>
    <dgm:pt modelId="{8400F184-6BCB-4F7C-949C-6BC295CE8FF2}" type="parTrans" cxnId="{5C69166E-AC2D-4225-8313-3EE97DBDA1E4}">
      <dgm:prSet/>
      <dgm:spPr/>
      <dgm:t>
        <a:bodyPr/>
        <a:lstStyle/>
        <a:p>
          <a:pPr rtl="1"/>
          <a:endParaRPr lang="x-none"/>
        </a:p>
      </dgm:t>
    </dgm:pt>
    <dgm:pt modelId="{1DC92E1C-EAD8-488E-977F-13ED4F71D2FE}" type="sibTrans" cxnId="{5C69166E-AC2D-4225-8313-3EE97DBDA1E4}">
      <dgm:prSet custT="1"/>
      <dgm:spPr/>
      <dgm:t>
        <a:bodyPr/>
        <a:lstStyle/>
        <a:p>
          <a:pPr rtl="1"/>
          <a:r>
            <a:rPr lang="x-none" sz="2400" b="0" dirty="0" smtClean="0">
              <a:cs typeface="+mj-cs"/>
            </a:rPr>
            <a:t>مهارة التعامل بالنقود</a:t>
          </a:r>
          <a:endParaRPr lang="x-none" sz="2400" b="0" dirty="0">
            <a:cs typeface="+mj-cs"/>
          </a:endParaRPr>
        </a:p>
      </dgm:t>
    </dgm:pt>
    <dgm:pt modelId="{22EEF028-D62F-4025-9301-A4AFCD83C8E3}" type="pres">
      <dgm:prSet presAssocID="{0FD81121-522F-4E89-AA6C-625348FCA626}" presName="Name0" presStyleCnt="0">
        <dgm:presLayoutVars>
          <dgm:chMax/>
          <dgm:chPref/>
          <dgm:dir/>
          <dgm:animLvl val="lvl"/>
        </dgm:presLayoutVars>
      </dgm:prSet>
      <dgm:spPr/>
      <dgm:t>
        <a:bodyPr/>
        <a:lstStyle/>
        <a:p>
          <a:pPr rtl="1"/>
          <a:endParaRPr lang="x-none"/>
        </a:p>
      </dgm:t>
    </dgm:pt>
    <dgm:pt modelId="{DA76C722-DA0B-4D16-AB01-3FE96D675722}" type="pres">
      <dgm:prSet presAssocID="{BCE473AA-AFA2-42CB-9AD5-E5E33F88DC0D}" presName="composite" presStyleCnt="0"/>
      <dgm:spPr/>
    </dgm:pt>
    <dgm:pt modelId="{11AC3206-8A9D-4DBA-B725-131573E4042C}" type="pres">
      <dgm:prSet presAssocID="{BCE473AA-AFA2-42CB-9AD5-E5E33F88DC0D}" presName="Parent1" presStyleLbl="node1" presStyleIdx="0" presStyleCnt="8" custScaleX="169514">
        <dgm:presLayoutVars>
          <dgm:chMax val="1"/>
          <dgm:chPref val="1"/>
          <dgm:bulletEnabled val="1"/>
        </dgm:presLayoutVars>
      </dgm:prSet>
      <dgm:spPr/>
      <dgm:t>
        <a:bodyPr/>
        <a:lstStyle/>
        <a:p>
          <a:pPr rtl="1"/>
          <a:endParaRPr lang="x-none"/>
        </a:p>
      </dgm:t>
    </dgm:pt>
    <dgm:pt modelId="{2279B58E-D815-417F-8028-F138056A3112}" type="pres">
      <dgm:prSet presAssocID="{BCE473AA-AFA2-42CB-9AD5-E5E33F88DC0D}" presName="Childtext1" presStyleLbl="revTx" presStyleIdx="0" presStyleCnt="4">
        <dgm:presLayoutVars>
          <dgm:chMax val="0"/>
          <dgm:chPref val="0"/>
          <dgm:bulletEnabled val="1"/>
        </dgm:presLayoutVars>
      </dgm:prSet>
      <dgm:spPr/>
      <dgm:t>
        <a:bodyPr/>
        <a:lstStyle/>
        <a:p>
          <a:pPr rtl="1"/>
          <a:endParaRPr lang="x-none"/>
        </a:p>
      </dgm:t>
    </dgm:pt>
    <dgm:pt modelId="{3DFD78DD-8F58-474F-A378-2E63F87B0156}" type="pres">
      <dgm:prSet presAssocID="{BCE473AA-AFA2-42CB-9AD5-E5E33F88DC0D}" presName="BalanceSpacing" presStyleCnt="0"/>
      <dgm:spPr/>
    </dgm:pt>
    <dgm:pt modelId="{9E81C1B7-FA78-4522-8344-247B55C7F088}" type="pres">
      <dgm:prSet presAssocID="{BCE473AA-AFA2-42CB-9AD5-E5E33F88DC0D}" presName="BalanceSpacing1" presStyleCnt="0"/>
      <dgm:spPr/>
    </dgm:pt>
    <dgm:pt modelId="{855D52F5-4E99-4A69-AD8E-A57DE5DCF2AB}" type="pres">
      <dgm:prSet presAssocID="{7F94970D-FAC7-40EE-8DB2-ED2D65E0C0B8}" presName="Accent1Text" presStyleLbl="node1" presStyleIdx="1" presStyleCnt="8" custFlipVert="1" custFlipHor="1" custScaleX="28242" custScaleY="3382"/>
      <dgm:spPr/>
      <dgm:t>
        <a:bodyPr/>
        <a:lstStyle/>
        <a:p>
          <a:pPr rtl="1"/>
          <a:endParaRPr lang="x-none"/>
        </a:p>
      </dgm:t>
    </dgm:pt>
    <dgm:pt modelId="{16A91277-9730-452A-8BDC-8A85DA8FA3A9}" type="pres">
      <dgm:prSet presAssocID="{7F94970D-FAC7-40EE-8DB2-ED2D65E0C0B8}" presName="spaceBetweenRectangles" presStyleCnt="0"/>
      <dgm:spPr/>
    </dgm:pt>
    <dgm:pt modelId="{48B29156-60F3-4C60-80BC-F41A88160C92}" type="pres">
      <dgm:prSet presAssocID="{1FD2217D-7218-4DC9-8BE7-DA78E19BAA01}" presName="composite" presStyleCnt="0"/>
      <dgm:spPr/>
    </dgm:pt>
    <dgm:pt modelId="{CE5F6553-EDF6-4A77-8D20-A5E7280ABC10}" type="pres">
      <dgm:prSet presAssocID="{1FD2217D-7218-4DC9-8BE7-DA78E19BAA01}" presName="Parent1" presStyleLbl="node1" presStyleIdx="2" presStyleCnt="8" custScaleX="162504">
        <dgm:presLayoutVars>
          <dgm:chMax val="1"/>
          <dgm:chPref val="1"/>
          <dgm:bulletEnabled val="1"/>
        </dgm:presLayoutVars>
      </dgm:prSet>
      <dgm:spPr/>
      <dgm:t>
        <a:bodyPr/>
        <a:lstStyle/>
        <a:p>
          <a:pPr rtl="1"/>
          <a:endParaRPr lang="x-none"/>
        </a:p>
      </dgm:t>
    </dgm:pt>
    <dgm:pt modelId="{98A9E93F-0E82-4B35-AEAF-4779E5C2F738}" type="pres">
      <dgm:prSet presAssocID="{1FD2217D-7218-4DC9-8BE7-DA78E19BAA01}" presName="Childtext1" presStyleLbl="revTx" presStyleIdx="1" presStyleCnt="4">
        <dgm:presLayoutVars>
          <dgm:chMax val="0"/>
          <dgm:chPref val="0"/>
          <dgm:bulletEnabled val="1"/>
        </dgm:presLayoutVars>
      </dgm:prSet>
      <dgm:spPr/>
      <dgm:t>
        <a:bodyPr/>
        <a:lstStyle/>
        <a:p>
          <a:pPr rtl="1"/>
          <a:endParaRPr lang="x-none"/>
        </a:p>
      </dgm:t>
    </dgm:pt>
    <dgm:pt modelId="{8D7A50A8-8897-4E6B-86A2-9F3EA7F908C9}" type="pres">
      <dgm:prSet presAssocID="{1FD2217D-7218-4DC9-8BE7-DA78E19BAA01}" presName="BalanceSpacing" presStyleCnt="0"/>
      <dgm:spPr/>
    </dgm:pt>
    <dgm:pt modelId="{E86E8DFF-021D-44F5-9CBA-58762B71FE5D}" type="pres">
      <dgm:prSet presAssocID="{1FD2217D-7218-4DC9-8BE7-DA78E19BAA01}" presName="BalanceSpacing1" presStyleCnt="0"/>
      <dgm:spPr/>
    </dgm:pt>
    <dgm:pt modelId="{7B16FE94-BFEB-4040-A5AC-8356E8A0A919}" type="pres">
      <dgm:prSet presAssocID="{B000E87C-3DBE-4009-A42E-03581D52C688}" presName="Accent1Text" presStyleLbl="node1" presStyleIdx="3" presStyleCnt="8" custFlipVert="1" custFlipHor="1" custScaleX="15997" custScaleY="12194" custLinFactX="-100000" custLinFactY="6720" custLinFactNeighborX="-119107" custLinFactNeighborY="100000"/>
      <dgm:spPr/>
      <dgm:t>
        <a:bodyPr/>
        <a:lstStyle/>
        <a:p>
          <a:pPr rtl="1"/>
          <a:endParaRPr lang="x-none"/>
        </a:p>
      </dgm:t>
    </dgm:pt>
    <dgm:pt modelId="{4F3A78B8-21AC-4141-A1BC-78B458F87FD8}" type="pres">
      <dgm:prSet presAssocID="{B000E87C-3DBE-4009-A42E-03581D52C688}" presName="spaceBetweenRectangles" presStyleCnt="0"/>
      <dgm:spPr/>
    </dgm:pt>
    <dgm:pt modelId="{821A87A9-3089-4164-8676-942B8D13A43C}" type="pres">
      <dgm:prSet presAssocID="{91B86B2C-1C17-4AB7-B5FD-C161B494779F}" presName="composite" presStyleCnt="0"/>
      <dgm:spPr/>
    </dgm:pt>
    <dgm:pt modelId="{571944E7-6560-44C9-B704-F1F95851EB19}" type="pres">
      <dgm:prSet presAssocID="{91B86B2C-1C17-4AB7-B5FD-C161B494779F}" presName="Parent1" presStyleLbl="node1" presStyleIdx="4" presStyleCnt="8" custScaleX="154065" custScaleY="130357">
        <dgm:presLayoutVars>
          <dgm:chMax val="1"/>
          <dgm:chPref val="1"/>
          <dgm:bulletEnabled val="1"/>
        </dgm:presLayoutVars>
      </dgm:prSet>
      <dgm:spPr/>
      <dgm:t>
        <a:bodyPr/>
        <a:lstStyle/>
        <a:p>
          <a:pPr rtl="1"/>
          <a:endParaRPr lang="x-none"/>
        </a:p>
      </dgm:t>
    </dgm:pt>
    <dgm:pt modelId="{4C03BCD8-9BD3-4630-96CB-00C17A9E62D1}" type="pres">
      <dgm:prSet presAssocID="{91B86B2C-1C17-4AB7-B5FD-C161B494779F}" presName="Childtext1" presStyleLbl="revTx" presStyleIdx="2" presStyleCnt="4">
        <dgm:presLayoutVars>
          <dgm:chMax val="0"/>
          <dgm:chPref val="0"/>
          <dgm:bulletEnabled val="1"/>
        </dgm:presLayoutVars>
      </dgm:prSet>
      <dgm:spPr/>
      <dgm:t>
        <a:bodyPr/>
        <a:lstStyle/>
        <a:p>
          <a:pPr rtl="1"/>
          <a:endParaRPr lang="x-none"/>
        </a:p>
      </dgm:t>
    </dgm:pt>
    <dgm:pt modelId="{1B75C3A8-43E5-4A70-8385-5F100EC3448F}" type="pres">
      <dgm:prSet presAssocID="{91B86B2C-1C17-4AB7-B5FD-C161B494779F}" presName="BalanceSpacing" presStyleCnt="0"/>
      <dgm:spPr/>
    </dgm:pt>
    <dgm:pt modelId="{981681CB-1E04-49E9-9A9B-952EE1EC82F3}" type="pres">
      <dgm:prSet presAssocID="{91B86B2C-1C17-4AB7-B5FD-C161B494779F}" presName="BalanceSpacing1" presStyleCnt="0"/>
      <dgm:spPr/>
    </dgm:pt>
    <dgm:pt modelId="{C99CA0C1-86A8-4C6A-AEB6-4279A9EFC9FF}" type="pres">
      <dgm:prSet presAssocID="{7E21D2A8-22F2-454C-BD4D-B7139B506FF1}" presName="Accent1Text" presStyleLbl="node1" presStyleIdx="5" presStyleCnt="8" custScaleX="149450" custLinFactX="100000" custLinFactNeighborX="146836" custLinFactNeighborY="-85957"/>
      <dgm:spPr/>
      <dgm:t>
        <a:bodyPr/>
        <a:lstStyle/>
        <a:p>
          <a:pPr rtl="1"/>
          <a:endParaRPr lang="x-none"/>
        </a:p>
      </dgm:t>
    </dgm:pt>
    <dgm:pt modelId="{3B1B2941-0022-455B-AD7F-1DB5C3C5547A}" type="pres">
      <dgm:prSet presAssocID="{7E21D2A8-22F2-454C-BD4D-B7139B506FF1}" presName="spaceBetweenRectangles" presStyleCnt="0"/>
      <dgm:spPr/>
    </dgm:pt>
    <dgm:pt modelId="{8B030A3D-420B-4015-AE8E-DFB89921ED9F}" type="pres">
      <dgm:prSet presAssocID="{09C45CB2-1002-48D7-A48C-FB6B201BC024}" presName="composite" presStyleCnt="0"/>
      <dgm:spPr/>
    </dgm:pt>
    <dgm:pt modelId="{EC118337-1719-4CEA-894D-DED9254E7243}" type="pres">
      <dgm:prSet presAssocID="{09C45CB2-1002-48D7-A48C-FB6B201BC024}" presName="Parent1" presStyleLbl="node1" presStyleIdx="6" presStyleCnt="8" custScaleX="217795" custLinFactNeighborX="-68239" custLinFactNeighborY="-10226">
        <dgm:presLayoutVars>
          <dgm:chMax val="1"/>
          <dgm:chPref val="1"/>
          <dgm:bulletEnabled val="1"/>
        </dgm:presLayoutVars>
      </dgm:prSet>
      <dgm:spPr/>
      <dgm:t>
        <a:bodyPr/>
        <a:lstStyle/>
        <a:p>
          <a:pPr rtl="1"/>
          <a:endParaRPr lang="x-none"/>
        </a:p>
      </dgm:t>
    </dgm:pt>
    <dgm:pt modelId="{51D591AD-E7BC-44AD-8848-34B65F2B8514}" type="pres">
      <dgm:prSet presAssocID="{09C45CB2-1002-48D7-A48C-FB6B201BC024}" presName="Childtext1" presStyleLbl="revTx" presStyleIdx="3" presStyleCnt="4">
        <dgm:presLayoutVars>
          <dgm:chMax val="0"/>
          <dgm:chPref val="0"/>
          <dgm:bulletEnabled val="1"/>
        </dgm:presLayoutVars>
      </dgm:prSet>
      <dgm:spPr/>
    </dgm:pt>
    <dgm:pt modelId="{D037AE0C-60F5-4FE0-8252-E46D014039BB}" type="pres">
      <dgm:prSet presAssocID="{09C45CB2-1002-48D7-A48C-FB6B201BC024}" presName="BalanceSpacing" presStyleCnt="0"/>
      <dgm:spPr/>
    </dgm:pt>
    <dgm:pt modelId="{94478F3E-3E71-4BED-95CC-09CE3C5BB74D}" type="pres">
      <dgm:prSet presAssocID="{09C45CB2-1002-48D7-A48C-FB6B201BC024}" presName="BalanceSpacing1" presStyleCnt="0"/>
      <dgm:spPr/>
    </dgm:pt>
    <dgm:pt modelId="{7AC4D74D-3C0F-4317-B093-A316F27C01D0}" type="pres">
      <dgm:prSet presAssocID="{1DC92E1C-EAD8-488E-977F-13ED4F71D2FE}" presName="Accent1Text" presStyleLbl="node1" presStyleIdx="7" presStyleCnt="8" custScaleX="174521" custLinFactX="43862" custLinFactNeighborX="100000" custLinFactNeighborY="-42433"/>
      <dgm:spPr/>
      <dgm:t>
        <a:bodyPr/>
        <a:lstStyle/>
        <a:p>
          <a:pPr rtl="1"/>
          <a:endParaRPr lang="x-none"/>
        </a:p>
      </dgm:t>
    </dgm:pt>
  </dgm:ptLst>
  <dgm:cxnLst>
    <dgm:cxn modelId="{7485614B-DDF7-450A-A2D4-0688A346FD49}" type="presOf" srcId="{0FD81121-522F-4E89-AA6C-625348FCA626}" destId="{22EEF028-D62F-4025-9301-A4AFCD83C8E3}" srcOrd="0" destOrd="0" presId="urn:microsoft.com/office/officeart/2008/layout/AlternatingHexagons"/>
    <dgm:cxn modelId="{5618F5E2-78C6-4529-B4EB-5B358D184BA0}" srcId="{0FD81121-522F-4E89-AA6C-625348FCA626}" destId="{1FD2217D-7218-4DC9-8BE7-DA78E19BAA01}" srcOrd="1" destOrd="0" parTransId="{A7CBC17D-CD14-4682-A485-4F78DA01B60B}" sibTransId="{B000E87C-3DBE-4009-A42E-03581D52C688}"/>
    <dgm:cxn modelId="{DE098D33-DDD4-4E06-8AC1-1C6B0309D27C}" type="presOf" srcId="{B000E87C-3DBE-4009-A42E-03581D52C688}" destId="{7B16FE94-BFEB-4040-A5AC-8356E8A0A919}" srcOrd="0" destOrd="0" presId="urn:microsoft.com/office/officeart/2008/layout/AlternatingHexagons"/>
    <dgm:cxn modelId="{5C69166E-AC2D-4225-8313-3EE97DBDA1E4}" srcId="{0FD81121-522F-4E89-AA6C-625348FCA626}" destId="{09C45CB2-1002-48D7-A48C-FB6B201BC024}" srcOrd="3" destOrd="0" parTransId="{8400F184-6BCB-4F7C-949C-6BC295CE8FF2}" sibTransId="{1DC92E1C-EAD8-488E-977F-13ED4F71D2FE}"/>
    <dgm:cxn modelId="{A57922B9-374D-487E-A5D1-3BF55BCFF011}" srcId="{0FD81121-522F-4E89-AA6C-625348FCA626}" destId="{91B86B2C-1C17-4AB7-B5FD-C161B494779F}" srcOrd="2" destOrd="0" parTransId="{341EC781-1125-46CC-9E2B-59665B83E00A}" sibTransId="{7E21D2A8-22F2-454C-BD4D-B7139B506FF1}"/>
    <dgm:cxn modelId="{F0BE7549-F88B-45C1-8E73-4E8696C65FA7}" type="presOf" srcId="{1FD2217D-7218-4DC9-8BE7-DA78E19BAA01}" destId="{CE5F6553-EDF6-4A77-8D20-A5E7280ABC10}" srcOrd="0" destOrd="0" presId="urn:microsoft.com/office/officeart/2008/layout/AlternatingHexagons"/>
    <dgm:cxn modelId="{CB62A4F0-C7B0-496B-9E48-8E00FFFCEB18}" type="presOf" srcId="{ED3269FF-D5C0-4FCA-ABC4-D7A68566A055}" destId="{98A9E93F-0E82-4B35-AEAF-4779E5C2F738}" srcOrd="0" destOrd="0" presId="urn:microsoft.com/office/officeart/2008/layout/AlternatingHexagons"/>
    <dgm:cxn modelId="{4D7FA541-FC2E-4F99-B0F5-7A9EFB90F4CC}" type="presOf" srcId="{7F94970D-FAC7-40EE-8DB2-ED2D65E0C0B8}" destId="{855D52F5-4E99-4A69-AD8E-A57DE5DCF2AB}" srcOrd="0" destOrd="0" presId="urn:microsoft.com/office/officeart/2008/layout/AlternatingHexagons"/>
    <dgm:cxn modelId="{3623606F-07AC-4D83-91F9-37C542324B97}" srcId="{0FD81121-522F-4E89-AA6C-625348FCA626}" destId="{BCE473AA-AFA2-42CB-9AD5-E5E33F88DC0D}" srcOrd="0" destOrd="0" parTransId="{9B023557-DC0D-4DE9-B7CD-A15EFF03848B}" sibTransId="{7F94970D-FAC7-40EE-8DB2-ED2D65E0C0B8}"/>
    <dgm:cxn modelId="{F6F400C7-8AB5-4839-A088-B7199322BE2F}" type="presOf" srcId="{91B86B2C-1C17-4AB7-B5FD-C161B494779F}" destId="{571944E7-6560-44C9-B704-F1F95851EB19}" srcOrd="0" destOrd="0" presId="urn:microsoft.com/office/officeart/2008/layout/AlternatingHexagons"/>
    <dgm:cxn modelId="{48A3C3D4-0B60-49FB-962A-FF0B393A353B}" type="presOf" srcId="{BCE473AA-AFA2-42CB-9AD5-E5E33F88DC0D}" destId="{11AC3206-8A9D-4DBA-B725-131573E4042C}" srcOrd="0" destOrd="0" presId="urn:microsoft.com/office/officeart/2008/layout/AlternatingHexagons"/>
    <dgm:cxn modelId="{93C7D1B7-7C29-438A-8810-692726FCFD41}" type="presOf" srcId="{1DC92E1C-EAD8-488E-977F-13ED4F71D2FE}" destId="{7AC4D74D-3C0F-4317-B093-A316F27C01D0}" srcOrd="0" destOrd="0" presId="urn:microsoft.com/office/officeart/2008/layout/AlternatingHexagons"/>
    <dgm:cxn modelId="{2795E750-3B07-4AE8-AD80-5A774B06CA2B}" srcId="{1FD2217D-7218-4DC9-8BE7-DA78E19BAA01}" destId="{ED3269FF-D5C0-4FCA-ABC4-D7A68566A055}" srcOrd="0" destOrd="0" parTransId="{45B1E812-576C-4196-85BB-BA622CCEA2C3}" sibTransId="{A43B986B-8EBC-4EBC-BF3A-F5510F5C5E0A}"/>
    <dgm:cxn modelId="{4ACEE889-9FFF-4858-9CE5-7AE73EB83AFB}" type="presOf" srcId="{7E21D2A8-22F2-454C-BD4D-B7139B506FF1}" destId="{C99CA0C1-86A8-4C6A-AEB6-4279A9EFC9FF}" srcOrd="0" destOrd="0" presId="urn:microsoft.com/office/officeart/2008/layout/AlternatingHexagons"/>
    <dgm:cxn modelId="{CF78CBC6-F481-4ADF-87EB-B6F5D9C591CA}" type="presOf" srcId="{09C45CB2-1002-48D7-A48C-FB6B201BC024}" destId="{EC118337-1719-4CEA-894D-DED9254E7243}" srcOrd="0" destOrd="0" presId="urn:microsoft.com/office/officeart/2008/layout/AlternatingHexagons"/>
    <dgm:cxn modelId="{CA6F2B37-DB2B-4114-8E94-32E4D607D232}" type="presParOf" srcId="{22EEF028-D62F-4025-9301-A4AFCD83C8E3}" destId="{DA76C722-DA0B-4D16-AB01-3FE96D675722}" srcOrd="0" destOrd="0" presId="urn:microsoft.com/office/officeart/2008/layout/AlternatingHexagons"/>
    <dgm:cxn modelId="{9DC626AC-8B5A-4A3C-BBDA-D9F95BD4B82F}" type="presParOf" srcId="{DA76C722-DA0B-4D16-AB01-3FE96D675722}" destId="{11AC3206-8A9D-4DBA-B725-131573E4042C}" srcOrd="0" destOrd="0" presId="urn:microsoft.com/office/officeart/2008/layout/AlternatingHexagons"/>
    <dgm:cxn modelId="{A8CC011B-D000-4866-99F7-F498BA52C2B2}" type="presParOf" srcId="{DA76C722-DA0B-4D16-AB01-3FE96D675722}" destId="{2279B58E-D815-417F-8028-F138056A3112}" srcOrd="1" destOrd="0" presId="urn:microsoft.com/office/officeart/2008/layout/AlternatingHexagons"/>
    <dgm:cxn modelId="{9B6399BF-FA04-4577-977D-85411BE9A390}" type="presParOf" srcId="{DA76C722-DA0B-4D16-AB01-3FE96D675722}" destId="{3DFD78DD-8F58-474F-A378-2E63F87B0156}" srcOrd="2" destOrd="0" presId="urn:microsoft.com/office/officeart/2008/layout/AlternatingHexagons"/>
    <dgm:cxn modelId="{A03DC6F4-D307-4DF8-9432-66A39037C46B}" type="presParOf" srcId="{DA76C722-DA0B-4D16-AB01-3FE96D675722}" destId="{9E81C1B7-FA78-4522-8344-247B55C7F088}" srcOrd="3" destOrd="0" presId="urn:microsoft.com/office/officeart/2008/layout/AlternatingHexagons"/>
    <dgm:cxn modelId="{C803E351-754C-4BC8-8431-043089AB6327}" type="presParOf" srcId="{DA76C722-DA0B-4D16-AB01-3FE96D675722}" destId="{855D52F5-4E99-4A69-AD8E-A57DE5DCF2AB}" srcOrd="4" destOrd="0" presId="urn:microsoft.com/office/officeart/2008/layout/AlternatingHexagons"/>
    <dgm:cxn modelId="{3441AF31-D415-4509-A639-82697D8219FE}" type="presParOf" srcId="{22EEF028-D62F-4025-9301-A4AFCD83C8E3}" destId="{16A91277-9730-452A-8BDC-8A85DA8FA3A9}" srcOrd="1" destOrd="0" presId="urn:microsoft.com/office/officeart/2008/layout/AlternatingHexagons"/>
    <dgm:cxn modelId="{66EA94D3-368B-44E4-98C6-B3C9792D1395}" type="presParOf" srcId="{22EEF028-D62F-4025-9301-A4AFCD83C8E3}" destId="{48B29156-60F3-4C60-80BC-F41A88160C92}" srcOrd="2" destOrd="0" presId="urn:microsoft.com/office/officeart/2008/layout/AlternatingHexagons"/>
    <dgm:cxn modelId="{B8A8B116-695A-439D-A8ED-CF261B11025A}" type="presParOf" srcId="{48B29156-60F3-4C60-80BC-F41A88160C92}" destId="{CE5F6553-EDF6-4A77-8D20-A5E7280ABC10}" srcOrd="0" destOrd="0" presId="urn:microsoft.com/office/officeart/2008/layout/AlternatingHexagons"/>
    <dgm:cxn modelId="{CE6AE205-F668-4125-81CD-7C1930FF3BED}" type="presParOf" srcId="{48B29156-60F3-4C60-80BC-F41A88160C92}" destId="{98A9E93F-0E82-4B35-AEAF-4779E5C2F738}" srcOrd="1" destOrd="0" presId="urn:microsoft.com/office/officeart/2008/layout/AlternatingHexagons"/>
    <dgm:cxn modelId="{9DEAA4AC-A462-4D42-8A7B-8547181A9FFF}" type="presParOf" srcId="{48B29156-60F3-4C60-80BC-F41A88160C92}" destId="{8D7A50A8-8897-4E6B-86A2-9F3EA7F908C9}" srcOrd="2" destOrd="0" presId="urn:microsoft.com/office/officeart/2008/layout/AlternatingHexagons"/>
    <dgm:cxn modelId="{2128BE91-A56C-45ED-9224-86F7621F033D}" type="presParOf" srcId="{48B29156-60F3-4C60-80BC-F41A88160C92}" destId="{E86E8DFF-021D-44F5-9CBA-58762B71FE5D}" srcOrd="3" destOrd="0" presId="urn:microsoft.com/office/officeart/2008/layout/AlternatingHexagons"/>
    <dgm:cxn modelId="{4C3AD8AF-4966-4938-AC50-7E3388384D9C}" type="presParOf" srcId="{48B29156-60F3-4C60-80BC-F41A88160C92}" destId="{7B16FE94-BFEB-4040-A5AC-8356E8A0A919}" srcOrd="4" destOrd="0" presId="urn:microsoft.com/office/officeart/2008/layout/AlternatingHexagons"/>
    <dgm:cxn modelId="{63112AFD-68E4-46C1-99AD-FD8A1DF1B8D9}" type="presParOf" srcId="{22EEF028-D62F-4025-9301-A4AFCD83C8E3}" destId="{4F3A78B8-21AC-4141-A1BC-78B458F87FD8}" srcOrd="3" destOrd="0" presId="urn:microsoft.com/office/officeart/2008/layout/AlternatingHexagons"/>
    <dgm:cxn modelId="{025D2A45-4FD1-47CE-AA33-2FD018AEAFC2}" type="presParOf" srcId="{22EEF028-D62F-4025-9301-A4AFCD83C8E3}" destId="{821A87A9-3089-4164-8676-942B8D13A43C}" srcOrd="4" destOrd="0" presId="urn:microsoft.com/office/officeart/2008/layout/AlternatingHexagons"/>
    <dgm:cxn modelId="{5A13E619-D001-48E5-8B2B-2DB2220F6F7B}" type="presParOf" srcId="{821A87A9-3089-4164-8676-942B8D13A43C}" destId="{571944E7-6560-44C9-B704-F1F95851EB19}" srcOrd="0" destOrd="0" presId="urn:microsoft.com/office/officeart/2008/layout/AlternatingHexagons"/>
    <dgm:cxn modelId="{FC59A864-A7ED-4FE9-B7AF-F1A8A5564363}" type="presParOf" srcId="{821A87A9-3089-4164-8676-942B8D13A43C}" destId="{4C03BCD8-9BD3-4630-96CB-00C17A9E62D1}" srcOrd="1" destOrd="0" presId="urn:microsoft.com/office/officeart/2008/layout/AlternatingHexagons"/>
    <dgm:cxn modelId="{E7576874-11C8-4E46-AFD2-FE6F5C152348}" type="presParOf" srcId="{821A87A9-3089-4164-8676-942B8D13A43C}" destId="{1B75C3A8-43E5-4A70-8385-5F100EC3448F}" srcOrd="2" destOrd="0" presId="urn:microsoft.com/office/officeart/2008/layout/AlternatingHexagons"/>
    <dgm:cxn modelId="{D754E9EF-9EAA-4AF3-BFEC-11D2334D8D17}" type="presParOf" srcId="{821A87A9-3089-4164-8676-942B8D13A43C}" destId="{981681CB-1E04-49E9-9A9B-952EE1EC82F3}" srcOrd="3" destOrd="0" presId="urn:microsoft.com/office/officeart/2008/layout/AlternatingHexagons"/>
    <dgm:cxn modelId="{67599359-5E45-4836-A4B2-5DB7F9097DC1}" type="presParOf" srcId="{821A87A9-3089-4164-8676-942B8D13A43C}" destId="{C99CA0C1-86A8-4C6A-AEB6-4279A9EFC9FF}" srcOrd="4" destOrd="0" presId="urn:microsoft.com/office/officeart/2008/layout/AlternatingHexagons"/>
    <dgm:cxn modelId="{1F78F13E-2D0F-49C3-A0B3-8BDE368B7A03}" type="presParOf" srcId="{22EEF028-D62F-4025-9301-A4AFCD83C8E3}" destId="{3B1B2941-0022-455B-AD7F-1DB5C3C5547A}" srcOrd="5" destOrd="0" presId="urn:microsoft.com/office/officeart/2008/layout/AlternatingHexagons"/>
    <dgm:cxn modelId="{AC5316F8-D64D-4F85-A609-14F4B9CFCC4F}" type="presParOf" srcId="{22EEF028-D62F-4025-9301-A4AFCD83C8E3}" destId="{8B030A3D-420B-4015-AE8E-DFB89921ED9F}" srcOrd="6" destOrd="0" presId="urn:microsoft.com/office/officeart/2008/layout/AlternatingHexagons"/>
    <dgm:cxn modelId="{3A84595E-C350-49E7-9B45-64A485E1D519}" type="presParOf" srcId="{8B030A3D-420B-4015-AE8E-DFB89921ED9F}" destId="{EC118337-1719-4CEA-894D-DED9254E7243}" srcOrd="0" destOrd="0" presId="urn:microsoft.com/office/officeart/2008/layout/AlternatingHexagons"/>
    <dgm:cxn modelId="{0A842815-6715-47B7-955E-F0586221F3BD}" type="presParOf" srcId="{8B030A3D-420B-4015-AE8E-DFB89921ED9F}" destId="{51D591AD-E7BC-44AD-8848-34B65F2B8514}" srcOrd="1" destOrd="0" presId="urn:microsoft.com/office/officeart/2008/layout/AlternatingHexagons"/>
    <dgm:cxn modelId="{12D21FC9-8907-4285-B4E8-6371D769AD40}" type="presParOf" srcId="{8B030A3D-420B-4015-AE8E-DFB89921ED9F}" destId="{D037AE0C-60F5-4FE0-8252-E46D014039BB}" srcOrd="2" destOrd="0" presId="urn:microsoft.com/office/officeart/2008/layout/AlternatingHexagons"/>
    <dgm:cxn modelId="{454733F0-DD28-4D2A-9327-72E0EBAEA4FD}" type="presParOf" srcId="{8B030A3D-420B-4015-AE8E-DFB89921ED9F}" destId="{94478F3E-3E71-4BED-95CC-09CE3C5BB74D}" srcOrd="3" destOrd="0" presId="urn:microsoft.com/office/officeart/2008/layout/AlternatingHexagons"/>
    <dgm:cxn modelId="{489ECC14-0990-4586-84A2-6BD8EF8DC96A}" type="presParOf" srcId="{8B030A3D-420B-4015-AE8E-DFB89921ED9F}" destId="{7AC4D74D-3C0F-4317-B093-A316F27C01D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D6CA64-AAED-47CE-9AC7-8973404AB84C}" type="doc">
      <dgm:prSet loTypeId="urn:microsoft.com/office/officeart/2005/8/layout/hList3" loCatId="list" qsTypeId="urn:microsoft.com/office/officeart/2005/8/quickstyle/simple1" qsCatId="simple" csTypeId="urn:microsoft.com/office/officeart/2005/8/colors/colorful2" csCatId="colorful" phldr="1"/>
      <dgm:spPr/>
      <dgm:t>
        <a:bodyPr/>
        <a:lstStyle/>
        <a:p>
          <a:pPr rtl="1"/>
          <a:endParaRPr lang="x-none"/>
        </a:p>
      </dgm:t>
    </dgm:pt>
    <dgm:pt modelId="{A78FCE71-CE53-4BF4-B85F-4E23FC67383D}">
      <dgm:prSet phldrT="[Text]"/>
      <dgm:spPr/>
      <dgm:t>
        <a:bodyPr/>
        <a:lstStyle/>
        <a:p>
          <a:pPr algn="r" rtl="1"/>
          <a:r>
            <a:rPr lang="x-none" dirty="0" smtClean="0"/>
            <a:t>نسبة الإعاقة العقلية </a:t>
          </a:r>
          <a:endParaRPr lang="x-none" dirty="0"/>
        </a:p>
      </dgm:t>
    </dgm:pt>
    <dgm:pt modelId="{DF7D8D41-F49C-404F-A322-D26DBC42E62E}" type="parTrans" cxnId="{8B98FB9A-0B65-4A6D-8F4C-148369980E64}">
      <dgm:prSet/>
      <dgm:spPr/>
      <dgm:t>
        <a:bodyPr/>
        <a:lstStyle/>
        <a:p>
          <a:pPr rtl="1"/>
          <a:endParaRPr lang="x-none"/>
        </a:p>
      </dgm:t>
    </dgm:pt>
    <dgm:pt modelId="{6DD70974-50FA-4FD7-8943-5EB71B0CE0A1}" type="sibTrans" cxnId="{8B98FB9A-0B65-4A6D-8F4C-148369980E64}">
      <dgm:prSet/>
      <dgm:spPr/>
      <dgm:t>
        <a:bodyPr/>
        <a:lstStyle/>
        <a:p>
          <a:pPr rtl="1"/>
          <a:endParaRPr lang="x-none"/>
        </a:p>
      </dgm:t>
    </dgm:pt>
    <dgm:pt modelId="{86C75D14-AE20-4D50-99D4-8C254A100FB4}">
      <dgm:prSet phldrT="[Text]" custT="1"/>
      <dgm:spPr/>
      <dgm:t>
        <a:bodyPr/>
        <a:lstStyle/>
        <a:p>
          <a:pPr algn="r" rtl="1"/>
          <a:r>
            <a:rPr lang="x-none" sz="2400" b="0" dirty="0" smtClean="0">
              <a:cs typeface="+mj-cs"/>
            </a:rPr>
            <a:t>تنتشر الإعاقة العقلية في كل المجتمعات ولا يخلو مجتمع ما منها لكن نسبة انتشار تلك الظاهرة قد تختلف من مجتمع إلى آخر </a:t>
          </a:r>
          <a:endParaRPr lang="en-US" sz="2400" b="0" dirty="0" smtClean="0">
            <a:cs typeface="+mj-cs"/>
          </a:endParaRPr>
        </a:p>
        <a:p>
          <a:pPr algn="r" rtl="1"/>
          <a:r>
            <a:rPr lang="x-none" sz="2400" b="0" dirty="0" smtClean="0">
              <a:cs typeface="+mj-cs"/>
            </a:rPr>
            <a:t>فقد تزيد في بعض المجتمعات وقد تنقص في مجتمعات أخرى تبعاً لعدد من العوامل أهمها: </a:t>
          </a:r>
          <a:endParaRPr lang="x-none" sz="2400" b="0" dirty="0">
            <a:cs typeface="+mj-cs"/>
          </a:endParaRPr>
        </a:p>
      </dgm:t>
    </dgm:pt>
    <dgm:pt modelId="{56726BAA-D6E3-48D3-9C36-179C6178457A}" type="parTrans" cxnId="{2235445D-10A7-421C-AE94-02051CF331F6}">
      <dgm:prSet/>
      <dgm:spPr/>
      <dgm:t>
        <a:bodyPr/>
        <a:lstStyle/>
        <a:p>
          <a:pPr rtl="1"/>
          <a:endParaRPr lang="x-none"/>
        </a:p>
      </dgm:t>
    </dgm:pt>
    <dgm:pt modelId="{CEA52F9B-6C41-47CB-BE5F-3A1657FA352C}" type="sibTrans" cxnId="{2235445D-10A7-421C-AE94-02051CF331F6}">
      <dgm:prSet/>
      <dgm:spPr/>
      <dgm:t>
        <a:bodyPr/>
        <a:lstStyle/>
        <a:p>
          <a:pPr rtl="1"/>
          <a:endParaRPr lang="x-none"/>
        </a:p>
      </dgm:t>
    </dgm:pt>
    <dgm:pt modelId="{6E005434-F57B-472C-8050-2F415018F5DE}">
      <dgm:prSet phldrT="[Text]" custT="1"/>
      <dgm:spPr/>
      <dgm:t>
        <a:bodyPr/>
        <a:lstStyle/>
        <a:p>
          <a:pPr algn="r" rtl="1"/>
          <a:r>
            <a:rPr lang="x-none" sz="2400" b="0" dirty="0" smtClean="0">
              <a:cs typeface="+mj-cs"/>
            </a:rPr>
            <a:t>1) معيار نسبة الذكاء المستخدم في تعريف الإعاقة العقلية.</a:t>
          </a:r>
        </a:p>
        <a:p>
          <a:pPr algn="r" rtl="1"/>
          <a:r>
            <a:rPr lang="x-none" sz="2400" b="0" dirty="0" smtClean="0">
              <a:cs typeface="+mj-cs"/>
            </a:rPr>
            <a:t>2) معيار العمر المستخدم في تعريف الإعاقة العقلية.</a:t>
          </a:r>
          <a:endParaRPr lang="x-none" sz="2400" b="0" dirty="0">
            <a:cs typeface="+mj-cs"/>
          </a:endParaRPr>
        </a:p>
      </dgm:t>
    </dgm:pt>
    <dgm:pt modelId="{9A2235A6-3045-4A89-9F6E-674102352F87}" type="parTrans" cxnId="{A4B5097E-B613-4E22-86C2-1017F48FD016}">
      <dgm:prSet/>
      <dgm:spPr/>
      <dgm:t>
        <a:bodyPr/>
        <a:lstStyle/>
        <a:p>
          <a:pPr rtl="1"/>
          <a:endParaRPr lang="x-none"/>
        </a:p>
      </dgm:t>
    </dgm:pt>
    <dgm:pt modelId="{D2EB1818-D0E1-4426-AC64-8BEAC749C12F}" type="sibTrans" cxnId="{A4B5097E-B613-4E22-86C2-1017F48FD016}">
      <dgm:prSet/>
      <dgm:spPr/>
      <dgm:t>
        <a:bodyPr/>
        <a:lstStyle/>
        <a:p>
          <a:pPr rtl="1"/>
          <a:endParaRPr lang="x-none"/>
        </a:p>
      </dgm:t>
    </dgm:pt>
    <dgm:pt modelId="{31D32904-6E43-4291-850D-FC88ECF4A0C2}">
      <dgm:prSet phldrT="[Text]" custT="1"/>
      <dgm:spPr/>
      <dgm:t>
        <a:bodyPr/>
        <a:lstStyle/>
        <a:p>
          <a:pPr algn="r" rtl="1"/>
          <a:r>
            <a:rPr lang="x-none" sz="2400" b="0" dirty="0" smtClean="0">
              <a:cs typeface="+mj-cs"/>
            </a:rPr>
            <a:t>3)معيار السلوك التكيفي المستخدم في تعريف الإعاقة العقلية.</a:t>
          </a:r>
        </a:p>
        <a:p>
          <a:pPr algn="r" rtl="1"/>
          <a:r>
            <a:rPr lang="x-none" sz="2400" b="0" dirty="0" smtClean="0">
              <a:cs typeface="+mj-cs"/>
            </a:rPr>
            <a:t>4) العوامل الصحية والثقافية والاجتماعية</a:t>
          </a:r>
          <a:r>
            <a:rPr lang="x-none" sz="2400" dirty="0" smtClean="0">
              <a:cs typeface="+mj-cs"/>
            </a:rPr>
            <a:t>.</a:t>
          </a:r>
          <a:endParaRPr lang="x-none" sz="2400" dirty="0">
            <a:cs typeface="+mj-cs"/>
          </a:endParaRPr>
        </a:p>
      </dgm:t>
    </dgm:pt>
    <dgm:pt modelId="{BBA35F62-C95A-468B-A35C-07752CBD8314}" type="parTrans" cxnId="{84C4AC7A-0A0F-4F47-9BF5-136CD6624269}">
      <dgm:prSet/>
      <dgm:spPr/>
      <dgm:t>
        <a:bodyPr/>
        <a:lstStyle/>
        <a:p>
          <a:pPr rtl="1"/>
          <a:endParaRPr lang="x-none"/>
        </a:p>
      </dgm:t>
    </dgm:pt>
    <dgm:pt modelId="{2A4CF3F5-8E17-48C7-BA61-21619DD00687}" type="sibTrans" cxnId="{84C4AC7A-0A0F-4F47-9BF5-136CD6624269}">
      <dgm:prSet/>
      <dgm:spPr/>
      <dgm:t>
        <a:bodyPr/>
        <a:lstStyle/>
        <a:p>
          <a:pPr rtl="1"/>
          <a:endParaRPr lang="x-none"/>
        </a:p>
      </dgm:t>
    </dgm:pt>
    <dgm:pt modelId="{12661151-B263-4995-B896-B7361738126E}" type="pres">
      <dgm:prSet presAssocID="{C1D6CA64-AAED-47CE-9AC7-8973404AB84C}" presName="composite" presStyleCnt="0">
        <dgm:presLayoutVars>
          <dgm:chMax val="1"/>
          <dgm:dir/>
          <dgm:resizeHandles val="exact"/>
        </dgm:presLayoutVars>
      </dgm:prSet>
      <dgm:spPr/>
      <dgm:t>
        <a:bodyPr/>
        <a:lstStyle/>
        <a:p>
          <a:pPr rtl="1"/>
          <a:endParaRPr lang="x-none"/>
        </a:p>
      </dgm:t>
    </dgm:pt>
    <dgm:pt modelId="{362B242B-B5AF-488E-826D-233EDC6B1B3A}" type="pres">
      <dgm:prSet presAssocID="{A78FCE71-CE53-4BF4-B85F-4E23FC67383D}" presName="roof" presStyleLbl="dkBgShp" presStyleIdx="0" presStyleCnt="2" custScaleY="51219" custLinFactNeighborX="945" custLinFactNeighborY="-12195"/>
      <dgm:spPr/>
      <dgm:t>
        <a:bodyPr/>
        <a:lstStyle/>
        <a:p>
          <a:pPr rtl="1"/>
          <a:endParaRPr lang="x-none"/>
        </a:p>
      </dgm:t>
    </dgm:pt>
    <dgm:pt modelId="{0121F1F4-ED6C-4CF5-A376-6468BE0E3FAB}" type="pres">
      <dgm:prSet presAssocID="{A78FCE71-CE53-4BF4-B85F-4E23FC67383D}" presName="pillars" presStyleCnt="0"/>
      <dgm:spPr/>
    </dgm:pt>
    <dgm:pt modelId="{58CFD720-2C1D-414F-8906-CC82DD2654EA}" type="pres">
      <dgm:prSet presAssocID="{A78FCE71-CE53-4BF4-B85F-4E23FC67383D}" presName="pillar1" presStyleLbl="node1" presStyleIdx="0" presStyleCnt="3" custScaleY="109726">
        <dgm:presLayoutVars>
          <dgm:bulletEnabled val="1"/>
        </dgm:presLayoutVars>
      </dgm:prSet>
      <dgm:spPr/>
      <dgm:t>
        <a:bodyPr/>
        <a:lstStyle/>
        <a:p>
          <a:pPr rtl="1"/>
          <a:endParaRPr lang="x-none"/>
        </a:p>
      </dgm:t>
    </dgm:pt>
    <dgm:pt modelId="{5C1D86D3-5A00-435C-B5D2-E1659EB4CD2A}" type="pres">
      <dgm:prSet presAssocID="{6E005434-F57B-472C-8050-2F415018F5DE}" presName="pillarX" presStyleLbl="node1" presStyleIdx="1" presStyleCnt="3" custScaleX="94046" custScaleY="65523">
        <dgm:presLayoutVars>
          <dgm:bulletEnabled val="1"/>
        </dgm:presLayoutVars>
      </dgm:prSet>
      <dgm:spPr/>
      <dgm:t>
        <a:bodyPr/>
        <a:lstStyle/>
        <a:p>
          <a:pPr rtl="1"/>
          <a:endParaRPr lang="x-none"/>
        </a:p>
      </dgm:t>
    </dgm:pt>
    <dgm:pt modelId="{AB0B3DC3-1448-483B-A192-A396FD7DD17C}" type="pres">
      <dgm:prSet presAssocID="{31D32904-6E43-4291-850D-FC88ECF4A0C2}" presName="pillarX" presStyleLbl="node1" presStyleIdx="2" presStyleCnt="3" custScaleY="64985">
        <dgm:presLayoutVars>
          <dgm:bulletEnabled val="1"/>
        </dgm:presLayoutVars>
      </dgm:prSet>
      <dgm:spPr/>
      <dgm:t>
        <a:bodyPr/>
        <a:lstStyle/>
        <a:p>
          <a:pPr rtl="1"/>
          <a:endParaRPr lang="x-none"/>
        </a:p>
      </dgm:t>
    </dgm:pt>
    <dgm:pt modelId="{85E104C5-EB51-49A3-91CF-4FB442085006}" type="pres">
      <dgm:prSet presAssocID="{A78FCE71-CE53-4BF4-B85F-4E23FC67383D}" presName="base" presStyleLbl="dkBgShp" presStyleIdx="1" presStyleCnt="2" custFlipVert="0" custScaleY="90332"/>
      <dgm:spPr/>
    </dgm:pt>
  </dgm:ptLst>
  <dgm:cxnLst>
    <dgm:cxn modelId="{649AB201-F380-4BB1-8088-DFF615D5B8F8}" type="presOf" srcId="{86C75D14-AE20-4D50-99D4-8C254A100FB4}" destId="{58CFD720-2C1D-414F-8906-CC82DD2654EA}" srcOrd="0" destOrd="0" presId="urn:microsoft.com/office/officeart/2005/8/layout/hList3"/>
    <dgm:cxn modelId="{D2A22592-2EB2-41EB-9802-1BDC6CF560DB}" type="presOf" srcId="{31D32904-6E43-4291-850D-FC88ECF4A0C2}" destId="{AB0B3DC3-1448-483B-A192-A396FD7DD17C}" srcOrd="0" destOrd="0" presId="urn:microsoft.com/office/officeart/2005/8/layout/hList3"/>
    <dgm:cxn modelId="{3B8B0569-D89F-4EF4-8981-7FD3219DF120}" type="presOf" srcId="{A78FCE71-CE53-4BF4-B85F-4E23FC67383D}" destId="{362B242B-B5AF-488E-826D-233EDC6B1B3A}" srcOrd="0" destOrd="0" presId="urn:microsoft.com/office/officeart/2005/8/layout/hList3"/>
    <dgm:cxn modelId="{7EC54C4E-9E27-428B-BCA7-D7D81467349B}" type="presOf" srcId="{6E005434-F57B-472C-8050-2F415018F5DE}" destId="{5C1D86D3-5A00-435C-B5D2-E1659EB4CD2A}" srcOrd="0" destOrd="0" presId="urn:microsoft.com/office/officeart/2005/8/layout/hList3"/>
    <dgm:cxn modelId="{84C4AC7A-0A0F-4F47-9BF5-136CD6624269}" srcId="{A78FCE71-CE53-4BF4-B85F-4E23FC67383D}" destId="{31D32904-6E43-4291-850D-FC88ECF4A0C2}" srcOrd="2" destOrd="0" parTransId="{BBA35F62-C95A-468B-A35C-07752CBD8314}" sibTransId="{2A4CF3F5-8E17-48C7-BA61-21619DD00687}"/>
    <dgm:cxn modelId="{2235445D-10A7-421C-AE94-02051CF331F6}" srcId="{A78FCE71-CE53-4BF4-B85F-4E23FC67383D}" destId="{86C75D14-AE20-4D50-99D4-8C254A100FB4}" srcOrd="0" destOrd="0" parTransId="{56726BAA-D6E3-48D3-9C36-179C6178457A}" sibTransId="{CEA52F9B-6C41-47CB-BE5F-3A1657FA352C}"/>
    <dgm:cxn modelId="{729695BF-8819-45B5-9974-51B39737CE6F}" type="presOf" srcId="{C1D6CA64-AAED-47CE-9AC7-8973404AB84C}" destId="{12661151-B263-4995-B896-B7361738126E}" srcOrd="0" destOrd="0" presId="urn:microsoft.com/office/officeart/2005/8/layout/hList3"/>
    <dgm:cxn modelId="{A4B5097E-B613-4E22-86C2-1017F48FD016}" srcId="{A78FCE71-CE53-4BF4-B85F-4E23FC67383D}" destId="{6E005434-F57B-472C-8050-2F415018F5DE}" srcOrd="1" destOrd="0" parTransId="{9A2235A6-3045-4A89-9F6E-674102352F87}" sibTransId="{D2EB1818-D0E1-4426-AC64-8BEAC749C12F}"/>
    <dgm:cxn modelId="{8B98FB9A-0B65-4A6D-8F4C-148369980E64}" srcId="{C1D6CA64-AAED-47CE-9AC7-8973404AB84C}" destId="{A78FCE71-CE53-4BF4-B85F-4E23FC67383D}" srcOrd="0" destOrd="0" parTransId="{DF7D8D41-F49C-404F-A322-D26DBC42E62E}" sibTransId="{6DD70974-50FA-4FD7-8943-5EB71B0CE0A1}"/>
    <dgm:cxn modelId="{9BB1FB01-6C9C-435F-A61E-E2CF263657B4}" type="presParOf" srcId="{12661151-B263-4995-B896-B7361738126E}" destId="{362B242B-B5AF-488E-826D-233EDC6B1B3A}" srcOrd="0" destOrd="0" presId="urn:microsoft.com/office/officeart/2005/8/layout/hList3"/>
    <dgm:cxn modelId="{4F85D55A-D290-44CD-850E-45383610A8CE}" type="presParOf" srcId="{12661151-B263-4995-B896-B7361738126E}" destId="{0121F1F4-ED6C-4CF5-A376-6468BE0E3FAB}" srcOrd="1" destOrd="0" presId="urn:microsoft.com/office/officeart/2005/8/layout/hList3"/>
    <dgm:cxn modelId="{FA0B6260-DAEB-4CFA-9D49-A4FC46C604F1}" type="presParOf" srcId="{0121F1F4-ED6C-4CF5-A376-6468BE0E3FAB}" destId="{58CFD720-2C1D-414F-8906-CC82DD2654EA}" srcOrd="0" destOrd="0" presId="urn:microsoft.com/office/officeart/2005/8/layout/hList3"/>
    <dgm:cxn modelId="{B5A6AC3E-3745-486E-BC58-516CBD268DA7}" type="presParOf" srcId="{0121F1F4-ED6C-4CF5-A376-6468BE0E3FAB}" destId="{5C1D86D3-5A00-435C-B5D2-E1659EB4CD2A}" srcOrd="1" destOrd="0" presId="urn:microsoft.com/office/officeart/2005/8/layout/hList3"/>
    <dgm:cxn modelId="{7C3F2855-EE71-4E1B-93EF-CA08A11073E8}" type="presParOf" srcId="{0121F1F4-ED6C-4CF5-A376-6468BE0E3FAB}" destId="{AB0B3DC3-1448-483B-A192-A396FD7DD17C}" srcOrd="2" destOrd="0" presId="urn:microsoft.com/office/officeart/2005/8/layout/hList3"/>
    <dgm:cxn modelId="{E105A2D4-AB4F-4CA1-83DF-8B64C42D8323}" type="presParOf" srcId="{12661151-B263-4995-B896-B7361738126E}" destId="{85E104C5-EB51-49A3-91CF-4FB44208500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AD408A-5663-4B1D-83E8-D297D6737580}"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pPr rtl="1"/>
          <a:endParaRPr lang="x-none"/>
        </a:p>
      </dgm:t>
    </dgm:pt>
    <dgm:pt modelId="{7011723E-1963-415F-BF52-23ADB3BED26C}">
      <dgm:prSet phldrT="[Text]"/>
      <dgm:spPr/>
      <dgm:t>
        <a:bodyPr/>
        <a:lstStyle/>
        <a:p>
          <a:pPr rtl="1"/>
          <a:r>
            <a:rPr lang="x-none" b="1" dirty="0" smtClean="0"/>
            <a:t>تصنيف الإعاقة بحسب الأسباب </a:t>
          </a:r>
          <a:endParaRPr lang="x-none" dirty="0"/>
        </a:p>
      </dgm:t>
    </dgm:pt>
    <dgm:pt modelId="{8F6A69E1-7EB5-4BC7-852F-44A1C3F3975C}" type="parTrans" cxnId="{13687FDF-6B2F-4CB2-86B7-38605153F716}">
      <dgm:prSet/>
      <dgm:spPr/>
      <dgm:t>
        <a:bodyPr/>
        <a:lstStyle/>
        <a:p>
          <a:pPr rtl="1"/>
          <a:endParaRPr lang="x-none"/>
        </a:p>
      </dgm:t>
    </dgm:pt>
    <dgm:pt modelId="{3B5C4DD6-72EB-4130-B948-849D61482332}" type="sibTrans" cxnId="{13687FDF-6B2F-4CB2-86B7-38605153F716}">
      <dgm:prSet/>
      <dgm:spPr/>
      <dgm:t>
        <a:bodyPr/>
        <a:lstStyle/>
        <a:p>
          <a:pPr rtl="1"/>
          <a:endParaRPr lang="x-none"/>
        </a:p>
      </dgm:t>
    </dgm:pt>
    <dgm:pt modelId="{E0693E46-CD4A-4136-B0A0-74CEFEBC8433}">
      <dgm:prSet phldrT="[Text]" custT="1"/>
      <dgm:spPr/>
      <dgm:t>
        <a:bodyPr/>
        <a:lstStyle/>
        <a:p>
          <a:pPr rtl="1"/>
          <a:r>
            <a:rPr lang="x-none" sz="2000" b="0" dirty="0" smtClean="0">
              <a:cs typeface="+mj-cs"/>
            </a:rPr>
            <a:t>الإعاقه العقلية الثانوية (البيئية) تعود إلى أسباب تحدث اثناء فترة الحمل ومابعدها.</a:t>
          </a:r>
          <a:endParaRPr lang="x-none" sz="2000" b="0" dirty="0">
            <a:cs typeface="+mj-cs"/>
          </a:endParaRPr>
        </a:p>
      </dgm:t>
    </dgm:pt>
    <dgm:pt modelId="{43D11C7E-05A2-4340-A7EE-1AF2EFCEDF86}" type="parTrans" cxnId="{10773960-1A57-4D1A-B988-6DDB80839BB1}">
      <dgm:prSet/>
      <dgm:spPr/>
      <dgm:t>
        <a:bodyPr/>
        <a:lstStyle/>
        <a:p>
          <a:pPr rtl="1"/>
          <a:endParaRPr lang="x-none"/>
        </a:p>
      </dgm:t>
    </dgm:pt>
    <dgm:pt modelId="{99B11B77-F332-4613-9715-19F28421B432}" type="sibTrans" cxnId="{10773960-1A57-4D1A-B988-6DDB80839BB1}">
      <dgm:prSet/>
      <dgm:spPr/>
      <dgm:t>
        <a:bodyPr/>
        <a:lstStyle/>
        <a:p>
          <a:pPr rtl="1"/>
          <a:endParaRPr lang="x-none"/>
        </a:p>
      </dgm:t>
    </dgm:pt>
    <dgm:pt modelId="{3137D5E2-6112-4819-B4DE-A8FCE0BF3757}">
      <dgm:prSet phldrT="[Text]" custT="1"/>
      <dgm:spPr/>
      <dgm:t>
        <a:bodyPr/>
        <a:lstStyle/>
        <a:p>
          <a:pPr rtl="1"/>
          <a:r>
            <a:rPr lang="x-none" sz="2000" b="0" dirty="0" smtClean="0">
              <a:cs typeface="+mj-cs"/>
            </a:rPr>
            <a:t>الإعاقة العقلية الأولية (الوراثية) تعود إلى أسباب ماقبل الولادة.</a:t>
          </a:r>
          <a:endParaRPr lang="x-none" sz="2000" b="0" dirty="0">
            <a:cs typeface="+mj-cs"/>
          </a:endParaRPr>
        </a:p>
      </dgm:t>
    </dgm:pt>
    <dgm:pt modelId="{4DF4F2C2-577C-4494-A984-01FEBDF2A53D}" type="parTrans" cxnId="{1F3DDCDB-E663-4FA3-A53F-EBDD503047B2}">
      <dgm:prSet/>
      <dgm:spPr/>
      <dgm:t>
        <a:bodyPr/>
        <a:lstStyle/>
        <a:p>
          <a:pPr rtl="1"/>
          <a:endParaRPr lang="x-none"/>
        </a:p>
      </dgm:t>
    </dgm:pt>
    <dgm:pt modelId="{6122CADE-3FE8-4FCE-8599-F700E010F599}" type="sibTrans" cxnId="{1F3DDCDB-E663-4FA3-A53F-EBDD503047B2}">
      <dgm:prSet/>
      <dgm:spPr/>
      <dgm:t>
        <a:bodyPr/>
        <a:lstStyle/>
        <a:p>
          <a:pPr rtl="1"/>
          <a:endParaRPr lang="x-none"/>
        </a:p>
      </dgm:t>
    </dgm:pt>
    <dgm:pt modelId="{0F91C9A5-8CB5-4E41-B714-2DD666C782D4}">
      <dgm:prSet phldrT="[Text]"/>
      <dgm:spPr/>
      <dgm:t>
        <a:bodyPr/>
        <a:lstStyle/>
        <a:p>
          <a:pPr rtl="1"/>
          <a:r>
            <a:rPr lang="x-none" b="1" dirty="0" smtClean="0"/>
            <a:t>تصنيف الإعاقة العقلية بحسب الشكل الخارجي  </a:t>
          </a:r>
          <a:endParaRPr lang="x-none" dirty="0"/>
        </a:p>
      </dgm:t>
    </dgm:pt>
    <dgm:pt modelId="{E159D03C-DFA4-48B3-9E6E-EAA19AD684E5}" type="parTrans" cxnId="{F66692DC-7E54-4F34-BB13-97922AD849D8}">
      <dgm:prSet/>
      <dgm:spPr/>
      <dgm:t>
        <a:bodyPr/>
        <a:lstStyle/>
        <a:p>
          <a:pPr rtl="1"/>
          <a:endParaRPr lang="x-none"/>
        </a:p>
      </dgm:t>
    </dgm:pt>
    <dgm:pt modelId="{FFD370A6-2D5A-4D15-9992-28042F787C0A}" type="sibTrans" cxnId="{F66692DC-7E54-4F34-BB13-97922AD849D8}">
      <dgm:prSet/>
      <dgm:spPr/>
      <dgm:t>
        <a:bodyPr/>
        <a:lstStyle/>
        <a:p>
          <a:pPr rtl="1"/>
          <a:endParaRPr lang="x-none"/>
        </a:p>
      </dgm:t>
    </dgm:pt>
    <dgm:pt modelId="{E24E8872-A075-411B-998F-3E76ADE123A8}">
      <dgm:prSet phldrT="[Text]" custT="1"/>
      <dgm:spPr/>
      <dgm:t>
        <a:bodyPr/>
        <a:lstStyle/>
        <a:p>
          <a:pPr rtl="1"/>
          <a:r>
            <a:rPr lang="x-none" sz="2400" b="0" dirty="0" smtClean="0">
              <a:cs typeface="+mj-cs"/>
            </a:rPr>
            <a:t>اضطربات التمثيل الغذائي: تعود إلى نقص كفاءة الكبد في إفراز انزيم حامض الفنيلين.</a:t>
          </a:r>
          <a:endParaRPr lang="x-none" sz="2400" b="0" dirty="0">
            <a:cs typeface="+mj-cs"/>
          </a:endParaRPr>
        </a:p>
      </dgm:t>
    </dgm:pt>
    <dgm:pt modelId="{032C955D-EFD6-42D2-A357-BD28B031A4B7}" type="parTrans" cxnId="{66BDC9E4-F9AE-4256-A188-6A8E0D875BEB}">
      <dgm:prSet/>
      <dgm:spPr/>
      <dgm:t>
        <a:bodyPr/>
        <a:lstStyle/>
        <a:p>
          <a:pPr rtl="1"/>
          <a:endParaRPr lang="x-none"/>
        </a:p>
      </dgm:t>
    </dgm:pt>
    <dgm:pt modelId="{DD97B79C-53CB-45ED-83C2-87DFBBE4B598}" type="sibTrans" cxnId="{66BDC9E4-F9AE-4256-A188-6A8E0D875BEB}">
      <dgm:prSet/>
      <dgm:spPr/>
      <dgm:t>
        <a:bodyPr/>
        <a:lstStyle/>
        <a:p>
          <a:pPr rtl="1"/>
          <a:endParaRPr lang="x-none"/>
        </a:p>
      </dgm:t>
    </dgm:pt>
    <dgm:pt modelId="{3DBE4225-0C3C-4E40-B46A-E392F125F461}">
      <dgm:prSet phldrT="[Text]" custT="1"/>
      <dgm:spPr/>
      <dgm:t>
        <a:bodyPr/>
        <a:lstStyle/>
        <a:p>
          <a:pPr rtl="1"/>
          <a:r>
            <a:rPr lang="x-none" sz="2000" b="0" dirty="0" smtClean="0"/>
            <a:t>القماءة : يقصد بها قصر القامة الملحوظ والمصحوبة بالإعاقة العقلية وأهم خصائصها جفاف الجلد والشعر واندلاع البطن والتخلف </a:t>
          </a:r>
          <a:endParaRPr lang="x-none" sz="2000" b="0" dirty="0"/>
        </a:p>
      </dgm:t>
    </dgm:pt>
    <dgm:pt modelId="{80D7EB91-1CAA-4FA4-9D64-D07C37E57E13}" type="parTrans" cxnId="{1EA149F1-CEF3-469D-8112-B148FA57F19A}">
      <dgm:prSet/>
      <dgm:spPr/>
      <dgm:t>
        <a:bodyPr/>
        <a:lstStyle/>
        <a:p>
          <a:pPr rtl="1"/>
          <a:endParaRPr lang="x-none"/>
        </a:p>
      </dgm:t>
    </dgm:pt>
    <dgm:pt modelId="{4BE9C510-9624-44DB-8A4C-8E145180FFBC}" type="sibTrans" cxnId="{1EA149F1-CEF3-469D-8112-B148FA57F19A}">
      <dgm:prSet/>
      <dgm:spPr/>
      <dgm:t>
        <a:bodyPr/>
        <a:lstStyle/>
        <a:p>
          <a:pPr rtl="1"/>
          <a:endParaRPr lang="x-none"/>
        </a:p>
      </dgm:t>
    </dgm:pt>
    <dgm:pt modelId="{F55EB260-5C87-464D-94A2-1E3BB9904629}">
      <dgm:prSet phldrT="[Text]" custT="1"/>
      <dgm:spPr/>
      <dgm:t>
        <a:bodyPr/>
        <a:lstStyle/>
        <a:p>
          <a:pPr rtl="1"/>
          <a:endParaRPr lang="x-none" sz="2000" dirty="0"/>
        </a:p>
      </dgm:t>
    </dgm:pt>
    <dgm:pt modelId="{5C8FF1B1-C10B-4235-B3B9-02098E0DCE14}" type="sibTrans" cxnId="{7FB03D01-0233-4294-AAD2-4C1DF5AAC447}">
      <dgm:prSet/>
      <dgm:spPr/>
      <dgm:t>
        <a:bodyPr/>
        <a:lstStyle/>
        <a:p>
          <a:pPr rtl="1"/>
          <a:endParaRPr lang="x-none"/>
        </a:p>
      </dgm:t>
    </dgm:pt>
    <dgm:pt modelId="{559944EA-1CAF-436B-8827-0C5137AD8DDD}" type="parTrans" cxnId="{7FB03D01-0233-4294-AAD2-4C1DF5AAC447}">
      <dgm:prSet/>
      <dgm:spPr/>
      <dgm:t>
        <a:bodyPr/>
        <a:lstStyle/>
        <a:p>
          <a:pPr rtl="1"/>
          <a:endParaRPr lang="x-none"/>
        </a:p>
      </dgm:t>
    </dgm:pt>
    <dgm:pt modelId="{2C73AEB4-F10E-4EAB-A286-A8D4F8EA2084}">
      <dgm:prSet/>
      <dgm:spPr/>
      <dgm:t>
        <a:bodyPr/>
        <a:lstStyle/>
        <a:p>
          <a:pPr rtl="1"/>
          <a:endParaRPr lang="x-none" b="1" dirty="0" smtClean="0"/>
        </a:p>
      </dgm:t>
    </dgm:pt>
    <dgm:pt modelId="{72E84959-8D98-4453-90E3-A56FD6C0B12B}" type="parTrans" cxnId="{D44C3DFE-1639-42B6-A0E3-A731D6DB0431}">
      <dgm:prSet/>
      <dgm:spPr/>
      <dgm:t>
        <a:bodyPr/>
        <a:lstStyle/>
        <a:p>
          <a:pPr rtl="1"/>
          <a:endParaRPr lang="x-none"/>
        </a:p>
      </dgm:t>
    </dgm:pt>
    <dgm:pt modelId="{4BF68847-9027-4631-AF38-CB2314DB482D}" type="sibTrans" cxnId="{D44C3DFE-1639-42B6-A0E3-A731D6DB0431}">
      <dgm:prSet/>
      <dgm:spPr/>
      <dgm:t>
        <a:bodyPr/>
        <a:lstStyle/>
        <a:p>
          <a:pPr rtl="1"/>
          <a:endParaRPr lang="x-none"/>
        </a:p>
      </dgm:t>
    </dgm:pt>
    <dgm:pt modelId="{E342B818-0F55-443E-B79D-B20093C79AB6}">
      <dgm:prSet custT="1"/>
      <dgm:spPr/>
      <dgm:t>
        <a:bodyPr/>
        <a:lstStyle/>
        <a:p>
          <a:pPr rtl="1"/>
          <a:r>
            <a:rPr lang="x-none" sz="2000" dirty="0" smtClean="0"/>
            <a:t>متلازمة داون</a:t>
          </a:r>
          <a:endParaRPr lang="x-none" sz="2000" dirty="0"/>
        </a:p>
      </dgm:t>
    </dgm:pt>
    <dgm:pt modelId="{08AB7F1C-38FF-4D4E-9B35-957F76F6C831}" type="parTrans" cxnId="{C9A1393E-E474-4B62-B6F0-9C976985B940}">
      <dgm:prSet/>
      <dgm:spPr/>
      <dgm:t>
        <a:bodyPr/>
        <a:lstStyle/>
        <a:p>
          <a:pPr rtl="1"/>
          <a:endParaRPr lang="x-none"/>
        </a:p>
      </dgm:t>
    </dgm:pt>
    <dgm:pt modelId="{E15BD556-7361-413B-AFCA-EFFB359624BF}" type="sibTrans" cxnId="{C9A1393E-E474-4B62-B6F0-9C976985B940}">
      <dgm:prSet/>
      <dgm:spPr/>
      <dgm:t>
        <a:bodyPr/>
        <a:lstStyle/>
        <a:p>
          <a:pPr rtl="1"/>
          <a:endParaRPr lang="x-none"/>
        </a:p>
      </dgm:t>
    </dgm:pt>
    <dgm:pt modelId="{6FAEE90E-EAF4-4989-867B-8FF8D2C14F85}">
      <dgm:prSet/>
      <dgm:spPr/>
      <dgm:t>
        <a:bodyPr/>
        <a:lstStyle/>
        <a:p>
          <a:pPr rtl="1"/>
          <a:r>
            <a:rPr lang="x-none" b="1" dirty="0" smtClean="0"/>
            <a:t>صغر </a:t>
          </a:r>
          <a:r>
            <a:rPr lang="ar-sa" b="1" dirty="0" smtClean="0"/>
            <a:t>حجم الانف والاذن</a:t>
          </a:r>
          <a:endParaRPr lang="x-none" dirty="0"/>
        </a:p>
      </dgm:t>
    </dgm:pt>
    <dgm:pt modelId="{41CFAC07-730F-4CD6-8ABC-C4C0140F10A6}" type="parTrans" cxnId="{F7F5D4B7-F521-4B9D-8AFE-D26A4EF6AB40}">
      <dgm:prSet/>
      <dgm:spPr/>
      <dgm:t>
        <a:bodyPr/>
        <a:lstStyle/>
        <a:p>
          <a:pPr rtl="1"/>
          <a:endParaRPr lang="x-none"/>
        </a:p>
      </dgm:t>
    </dgm:pt>
    <dgm:pt modelId="{EE61BDD3-EB96-44F3-AFA6-8C4257401F65}" type="sibTrans" cxnId="{F7F5D4B7-F521-4B9D-8AFE-D26A4EF6AB40}">
      <dgm:prSet/>
      <dgm:spPr/>
      <dgm:t>
        <a:bodyPr/>
        <a:lstStyle/>
        <a:p>
          <a:pPr rtl="1"/>
          <a:endParaRPr lang="x-none"/>
        </a:p>
      </dgm:t>
    </dgm:pt>
    <dgm:pt modelId="{9EEB868E-A6AD-478A-9915-433718634167}">
      <dgm:prSet/>
      <dgm:spPr/>
      <dgm:t>
        <a:bodyPr/>
        <a:lstStyle/>
        <a:p>
          <a:pPr rtl="1"/>
          <a:r>
            <a:rPr lang="x-none" b="1" dirty="0" smtClean="0"/>
            <a:t>كبر حجم الدماغ</a:t>
          </a:r>
          <a:endParaRPr lang="x-none" dirty="0"/>
        </a:p>
      </dgm:t>
    </dgm:pt>
    <dgm:pt modelId="{A2E9F6A4-A38E-42CA-A643-3A8134DC08F6}" type="parTrans" cxnId="{B0377546-E53C-4643-96DB-7568757A4DE0}">
      <dgm:prSet/>
      <dgm:spPr/>
      <dgm:t>
        <a:bodyPr/>
        <a:lstStyle/>
        <a:p>
          <a:pPr rtl="1"/>
          <a:endParaRPr lang="x-none"/>
        </a:p>
      </dgm:t>
    </dgm:pt>
    <dgm:pt modelId="{23266674-7969-4304-92A1-622255794996}" type="sibTrans" cxnId="{B0377546-E53C-4643-96DB-7568757A4DE0}">
      <dgm:prSet/>
      <dgm:spPr/>
      <dgm:t>
        <a:bodyPr/>
        <a:lstStyle/>
        <a:p>
          <a:pPr rtl="1"/>
          <a:endParaRPr lang="x-none"/>
        </a:p>
      </dgm:t>
    </dgm:pt>
    <dgm:pt modelId="{73F3CC3F-48A4-459B-998B-0F222FC4DFDA}">
      <dgm:prSet/>
      <dgm:spPr/>
      <dgm:t>
        <a:bodyPr/>
        <a:lstStyle/>
        <a:p>
          <a:pPr rtl="1"/>
          <a:r>
            <a:rPr lang="x-none" b="1" dirty="0" smtClean="0"/>
            <a:t>حالة استسقاء الدماغ</a:t>
          </a:r>
          <a:endParaRPr lang="x-none" dirty="0"/>
        </a:p>
      </dgm:t>
    </dgm:pt>
    <dgm:pt modelId="{F9A94EF1-5E23-4FF7-B886-EEFBFFE3F346}" type="parTrans" cxnId="{51506FF1-8811-4748-ACCF-0E788D186DD8}">
      <dgm:prSet/>
      <dgm:spPr/>
      <dgm:t>
        <a:bodyPr/>
        <a:lstStyle/>
        <a:p>
          <a:pPr rtl="1"/>
          <a:endParaRPr lang="x-none"/>
        </a:p>
      </dgm:t>
    </dgm:pt>
    <dgm:pt modelId="{1C1A4FA2-156C-447C-8F15-5C412816A7F2}" type="sibTrans" cxnId="{51506FF1-8811-4748-ACCF-0E788D186DD8}">
      <dgm:prSet/>
      <dgm:spPr/>
      <dgm:t>
        <a:bodyPr/>
        <a:lstStyle/>
        <a:p>
          <a:pPr rtl="1"/>
          <a:endParaRPr lang="x-none"/>
        </a:p>
      </dgm:t>
    </dgm:pt>
    <dgm:pt modelId="{2B5EFD31-97B8-480F-AE0F-48141C766234}" type="pres">
      <dgm:prSet presAssocID="{06AD408A-5663-4B1D-83E8-D297D6737580}" presName="Name0" presStyleCnt="0">
        <dgm:presLayoutVars>
          <dgm:dir/>
          <dgm:animLvl val="lvl"/>
          <dgm:resizeHandles val="exact"/>
        </dgm:presLayoutVars>
      </dgm:prSet>
      <dgm:spPr/>
      <dgm:t>
        <a:bodyPr/>
        <a:lstStyle/>
        <a:p>
          <a:pPr rtl="1"/>
          <a:endParaRPr lang="x-none"/>
        </a:p>
      </dgm:t>
    </dgm:pt>
    <dgm:pt modelId="{20909955-31A8-4D56-9A8F-0D625095B706}" type="pres">
      <dgm:prSet presAssocID="{3DBE4225-0C3C-4E40-B46A-E392F125F461}" presName="boxAndChildren" presStyleCnt="0"/>
      <dgm:spPr/>
    </dgm:pt>
    <dgm:pt modelId="{56106E0A-1B10-47B1-A0BB-90F0EA04E64D}" type="pres">
      <dgm:prSet presAssocID="{3DBE4225-0C3C-4E40-B46A-E392F125F461}" presName="parentTextBox" presStyleLbl="node1" presStyleIdx="0" presStyleCnt="3"/>
      <dgm:spPr/>
      <dgm:t>
        <a:bodyPr/>
        <a:lstStyle/>
        <a:p>
          <a:pPr rtl="1"/>
          <a:endParaRPr lang="x-none"/>
        </a:p>
      </dgm:t>
    </dgm:pt>
    <dgm:pt modelId="{7C701AFF-D1CD-4B78-A005-21830E90B0EF}" type="pres">
      <dgm:prSet presAssocID="{3DBE4225-0C3C-4E40-B46A-E392F125F461}" presName="entireBox" presStyleLbl="node1" presStyleIdx="0" presStyleCnt="3"/>
      <dgm:spPr/>
      <dgm:t>
        <a:bodyPr/>
        <a:lstStyle/>
        <a:p>
          <a:pPr rtl="1"/>
          <a:endParaRPr lang="x-none"/>
        </a:p>
      </dgm:t>
    </dgm:pt>
    <dgm:pt modelId="{D4ADC46E-8807-4EFB-9F52-0B177BF5E442}" type="pres">
      <dgm:prSet presAssocID="{3DBE4225-0C3C-4E40-B46A-E392F125F461}" presName="descendantBox" presStyleCnt="0"/>
      <dgm:spPr/>
    </dgm:pt>
    <dgm:pt modelId="{69E0D14F-766D-468F-BD68-7D082B9D8D9C}" type="pres">
      <dgm:prSet presAssocID="{73F3CC3F-48A4-459B-998B-0F222FC4DFDA}" presName="childTextBox" presStyleLbl="fgAccFollowNode1" presStyleIdx="0" presStyleCnt="9">
        <dgm:presLayoutVars>
          <dgm:bulletEnabled val="1"/>
        </dgm:presLayoutVars>
      </dgm:prSet>
      <dgm:spPr/>
      <dgm:t>
        <a:bodyPr/>
        <a:lstStyle/>
        <a:p>
          <a:pPr rtl="1"/>
          <a:endParaRPr lang="x-none"/>
        </a:p>
      </dgm:t>
    </dgm:pt>
    <dgm:pt modelId="{6C6A866A-E5DE-48FA-9EBD-D26781B56D4B}" type="pres">
      <dgm:prSet presAssocID="{9EEB868E-A6AD-478A-9915-433718634167}" presName="childTextBox" presStyleLbl="fgAccFollowNode1" presStyleIdx="1" presStyleCnt="9" custScaleX="143687">
        <dgm:presLayoutVars>
          <dgm:bulletEnabled val="1"/>
        </dgm:presLayoutVars>
      </dgm:prSet>
      <dgm:spPr/>
      <dgm:t>
        <a:bodyPr/>
        <a:lstStyle/>
        <a:p>
          <a:pPr rtl="1"/>
          <a:endParaRPr lang="x-none"/>
        </a:p>
      </dgm:t>
    </dgm:pt>
    <dgm:pt modelId="{D412ABFE-52FA-4F9C-B0DF-D5B5F2B13D81}" type="pres">
      <dgm:prSet presAssocID="{6FAEE90E-EAF4-4989-867B-8FF8D2C14F85}" presName="childTextBox" presStyleLbl="fgAccFollowNode1" presStyleIdx="2" presStyleCnt="9">
        <dgm:presLayoutVars>
          <dgm:bulletEnabled val="1"/>
        </dgm:presLayoutVars>
      </dgm:prSet>
      <dgm:spPr/>
      <dgm:t>
        <a:bodyPr/>
        <a:lstStyle/>
        <a:p>
          <a:pPr rtl="1"/>
          <a:endParaRPr lang="x-none"/>
        </a:p>
      </dgm:t>
    </dgm:pt>
    <dgm:pt modelId="{77034256-B87B-40A4-868F-C7556596DE88}" type="pres">
      <dgm:prSet presAssocID="{E342B818-0F55-443E-B79D-B20093C79AB6}" presName="childTextBox" presStyleLbl="fgAccFollowNode1" presStyleIdx="3" presStyleCnt="9">
        <dgm:presLayoutVars>
          <dgm:bulletEnabled val="1"/>
        </dgm:presLayoutVars>
      </dgm:prSet>
      <dgm:spPr/>
      <dgm:t>
        <a:bodyPr/>
        <a:lstStyle/>
        <a:p>
          <a:pPr rtl="1"/>
          <a:endParaRPr lang="x-none"/>
        </a:p>
      </dgm:t>
    </dgm:pt>
    <dgm:pt modelId="{FD6FB7F9-5B10-46B8-BC6A-52A52F58423D}" type="pres">
      <dgm:prSet presAssocID="{FFD370A6-2D5A-4D15-9992-28042F787C0A}" presName="sp" presStyleCnt="0"/>
      <dgm:spPr/>
    </dgm:pt>
    <dgm:pt modelId="{FEB8D1E3-30DF-441E-8E05-26F8073A1B4D}" type="pres">
      <dgm:prSet presAssocID="{0F91C9A5-8CB5-4E41-B714-2DD666C782D4}" presName="arrowAndChildren" presStyleCnt="0"/>
      <dgm:spPr/>
    </dgm:pt>
    <dgm:pt modelId="{1090EDCF-65A0-417F-9377-F013096D4A57}" type="pres">
      <dgm:prSet presAssocID="{0F91C9A5-8CB5-4E41-B714-2DD666C782D4}" presName="parentTextArrow" presStyleLbl="node1" presStyleIdx="0" presStyleCnt="3"/>
      <dgm:spPr/>
      <dgm:t>
        <a:bodyPr/>
        <a:lstStyle/>
        <a:p>
          <a:pPr rtl="1"/>
          <a:endParaRPr lang="x-none"/>
        </a:p>
      </dgm:t>
    </dgm:pt>
    <dgm:pt modelId="{8E3D79C8-DEFB-4B22-8775-751A2C0A41B5}" type="pres">
      <dgm:prSet presAssocID="{0F91C9A5-8CB5-4E41-B714-2DD666C782D4}" presName="arrow" presStyleLbl="node1" presStyleIdx="1" presStyleCnt="3" custLinFactNeighborY="-755"/>
      <dgm:spPr/>
      <dgm:t>
        <a:bodyPr/>
        <a:lstStyle/>
        <a:p>
          <a:pPr rtl="1"/>
          <a:endParaRPr lang="x-none"/>
        </a:p>
      </dgm:t>
    </dgm:pt>
    <dgm:pt modelId="{4A8F0A23-A5B3-45EB-9A9C-99BCC300F22E}" type="pres">
      <dgm:prSet presAssocID="{0F91C9A5-8CB5-4E41-B714-2DD666C782D4}" presName="descendantArrow" presStyleCnt="0"/>
      <dgm:spPr/>
    </dgm:pt>
    <dgm:pt modelId="{F31F527B-B296-43BF-8FED-9A73D5B82144}" type="pres">
      <dgm:prSet presAssocID="{E24E8872-A075-411B-998F-3E76ADE123A8}" presName="childTextArrow" presStyleLbl="fgAccFollowNode1" presStyleIdx="4" presStyleCnt="9" custScaleX="2000000">
        <dgm:presLayoutVars>
          <dgm:bulletEnabled val="1"/>
        </dgm:presLayoutVars>
      </dgm:prSet>
      <dgm:spPr/>
      <dgm:t>
        <a:bodyPr/>
        <a:lstStyle/>
        <a:p>
          <a:pPr rtl="1"/>
          <a:endParaRPr lang="x-none"/>
        </a:p>
      </dgm:t>
    </dgm:pt>
    <dgm:pt modelId="{A4906CC1-F65D-42C8-9B8F-F659B62E1E38}" type="pres">
      <dgm:prSet presAssocID="{F55EB260-5C87-464D-94A2-1E3BB9904629}" presName="childTextArrow" presStyleLbl="fgAccFollowNode1" presStyleIdx="5" presStyleCnt="9">
        <dgm:presLayoutVars>
          <dgm:bulletEnabled val="1"/>
        </dgm:presLayoutVars>
      </dgm:prSet>
      <dgm:spPr/>
      <dgm:t>
        <a:bodyPr/>
        <a:lstStyle/>
        <a:p>
          <a:pPr rtl="1"/>
          <a:endParaRPr lang="x-none"/>
        </a:p>
      </dgm:t>
    </dgm:pt>
    <dgm:pt modelId="{18F55FA6-B089-4A66-847D-73E1C02A05B8}" type="pres">
      <dgm:prSet presAssocID="{2C73AEB4-F10E-4EAB-A286-A8D4F8EA2084}" presName="childTextArrow" presStyleLbl="fgAccFollowNode1" presStyleIdx="6" presStyleCnt="9" custFlipVert="1" custScaleX="213718" custScaleY="96262">
        <dgm:presLayoutVars>
          <dgm:bulletEnabled val="1"/>
        </dgm:presLayoutVars>
      </dgm:prSet>
      <dgm:spPr/>
      <dgm:t>
        <a:bodyPr/>
        <a:lstStyle/>
        <a:p>
          <a:pPr rtl="1"/>
          <a:endParaRPr lang="x-none"/>
        </a:p>
      </dgm:t>
    </dgm:pt>
    <dgm:pt modelId="{F83E3859-7F13-4B11-AEC5-A485C1E45488}" type="pres">
      <dgm:prSet presAssocID="{3B5C4DD6-72EB-4130-B948-849D61482332}" presName="sp" presStyleCnt="0"/>
      <dgm:spPr/>
    </dgm:pt>
    <dgm:pt modelId="{4AC0A8B2-F000-4343-B0E3-700505BE3DA8}" type="pres">
      <dgm:prSet presAssocID="{7011723E-1963-415F-BF52-23ADB3BED26C}" presName="arrowAndChildren" presStyleCnt="0"/>
      <dgm:spPr/>
    </dgm:pt>
    <dgm:pt modelId="{913FB9F6-BB95-4F7D-92AE-A95578B4D4F4}" type="pres">
      <dgm:prSet presAssocID="{7011723E-1963-415F-BF52-23ADB3BED26C}" presName="parentTextArrow" presStyleLbl="node1" presStyleIdx="1" presStyleCnt="3"/>
      <dgm:spPr/>
      <dgm:t>
        <a:bodyPr/>
        <a:lstStyle/>
        <a:p>
          <a:pPr rtl="1"/>
          <a:endParaRPr lang="x-none"/>
        </a:p>
      </dgm:t>
    </dgm:pt>
    <dgm:pt modelId="{E88F9E8F-691A-40B7-A563-C6D68376BD1C}" type="pres">
      <dgm:prSet presAssocID="{7011723E-1963-415F-BF52-23ADB3BED26C}" presName="arrow" presStyleLbl="node1" presStyleIdx="2" presStyleCnt="3" custLinFactNeighborY="-46"/>
      <dgm:spPr/>
      <dgm:t>
        <a:bodyPr/>
        <a:lstStyle/>
        <a:p>
          <a:pPr rtl="1"/>
          <a:endParaRPr lang="x-none"/>
        </a:p>
      </dgm:t>
    </dgm:pt>
    <dgm:pt modelId="{106D8ADA-E937-4F0A-8D9F-ECC29C2F214B}" type="pres">
      <dgm:prSet presAssocID="{7011723E-1963-415F-BF52-23ADB3BED26C}" presName="descendantArrow" presStyleCnt="0"/>
      <dgm:spPr/>
    </dgm:pt>
    <dgm:pt modelId="{7FAC8F26-37ED-4B0B-917A-3D8C484CB512}" type="pres">
      <dgm:prSet presAssocID="{E0693E46-CD4A-4136-B0A0-74CEFEBC8433}" presName="childTextArrow" presStyleLbl="fgAccFollowNode1" presStyleIdx="7" presStyleCnt="9" custScaleY="150663">
        <dgm:presLayoutVars>
          <dgm:bulletEnabled val="1"/>
        </dgm:presLayoutVars>
      </dgm:prSet>
      <dgm:spPr/>
      <dgm:t>
        <a:bodyPr/>
        <a:lstStyle/>
        <a:p>
          <a:pPr rtl="1"/>
          <a:endParaRPr lang="x-none"/>
        </a:p>
      </dgm:t>
    </dgm:pt>
    <dgm:pt modelId="{5D538B5B-F4D1-470F-A525-4539058A4D8E}" type="pres">
      <dgm:prSet presAssocID="{3137D5E2-6112-4819-B4DE-A8FCE0BF3757}" presName="childTextArrow" presStyleLbl="fgAccFollowNode1" presStyleIdx="8" presStyleCnt="9" custScaleY="150663" custLinFactNeighborX="5660" custLinFactNeighborY="2176">
        <dgm:presLayoutVars>
          <dgm:bulletEnabled val="1"/>
        </dgm:presLayoutVars>
      </dgm:prSet>
      <dgm:spPr/>
      <dgm:t>
        <a:bodyPr/>
        <a:lstStyle/>
        <a:p>
          <a:pPr rtl="1"/>
          <a:endParaRPr lang="x-none"/>
        </a:p>
      </dgm:t>
    </dgm:pt>
  </dgm:ptLst>
  <dgm:cxnLst>
    <dgm:cxn modelId="{2CE2FF4D-3CC6-4D56-94DE-80F5CC2B90A3}" type="presOf" srcId="{7011723E-1963-415F-BF52-23ADB3BED26C}" destId="{913FB9F6-BB95-4F7D-92AE-A95578B4D4F4}" srcOrd="0" destOrd="0" presId="urn:microsoft.com/office/officeart/2005/8/layout/process4"/>
    <dgm:cxn modelId="{A2939014-3A48-4EAB-BEBB-DC6439C340D8}" type="presOf" srcId="{3DBE4225-0C3C-4E40-B46A-E392F125F461}" destId="{56106E0A-1B10-47B1-A0BB-90F0EA04E64D}" srcOrd="0" destOrd="0" presId="urn:microsoft.com/office/officeart/2005/8/layout/process4"/>
    <dgm:cxn modelId="{F7F5D4B7-F521-4B9D-8AFE-D26A4EF6AB40}" srcId="{3DBE4225-0C3C-4E40-B46A-E392F125F461}" destId="{6FAEE90E-EAF4-4989-867B-8FF8D2C14F85}" srcOrd="2" destOrd="0" parTransId="{41CFAC07-730F-4CD6-8ABC-C4C0140F10A6}" sibTransId="{EE61BDD3-EB96-44F3-AFA6-8C4257401F65}"/>
    <dgm:cxn modelId="{47E36941-37DC-4FB6-979A-7B060CFDB3F9}" type="presOf" srcId="{9EEB868E-A6AD-478A-9915-433718634167}" destId="{6C6A866A-E5DE-48FA-9EBD-D26781B56D4B}" srcOrd="0" destOrd="0" presId="urn:microsoft.com/office/officeart/2005/8/layout/process4"/>
    <dgm:cxn modelId="{AF31903F-5C25-4A1C-BB08-CD0D2B621ED4}" type="presOf" srcId="{F55EB260-5C87-464D-94A2-1E3BB9904629}" destId="{A4906CC1-F65D-42C8-9B8F-F659B62E1E38}" srcOrd="0" destOrd="0" presId="urn:microsoft.com/office/officeart/2005/8/layout/process4"/>
    <dgm:cxn modelId="{76C924F5-150D-430E-BDC8-C21BA0969E8B}" type="presOf" srcId="{7011723E-1963-415F-BF52-23ADB3BED26C}" destId="{E88F9E8F-691A-40B7-A563-C6D68376BD1C}" srcOrd="1" destOrd="0" presId="urn:microsoft.com/office/officeart/2005/8/layout/process4"/>
    <dgm:cxn modelId="{7FB03D01-0233-4294-AAD2-4C1DF5AAC447}" srcId="{0F91C9A5-8CB5-4E41-B714-2DD666C782D4}" destId="{F55EB260-5C87-464D-94A2-1E3BB9904629}" srcOrd="1" destOrd="0" parTransId="{559944EA-1CAF-436B-8827-0C5137AD8DDD}" sibTransId="{5C8FF1B1-C10B-4235-B3B9-02098E0DCE14}"/>
    <dgm:cxn modelId="{51506FF1-8811-4748-ACCF-0E788D186DD8}" srcId="{3DBE4225-0C3C-4E40-B46A-E392F125F461}" destId="{73F3CC3F-48A4-459B-998B-0F222FC4DFDA}" srcOrd="0" destOrd="0" parTransId="{F9A94EF1-5E23-4FF7-B886-EEFBFFE3F346}" sibTransId="{1C1A4FA2-156C-447C-8F15-5C412816A7F2}"/>
    <dgm:cxn modelId="{FF136922-CE74-4DE8-A274-406C9198DD3C}" type="presOf" srcId="{73F3CC3F-48A4-459B-998B-0F222FC4DFDA}" destId="{69E0D14F-766D-468F-BD68-7D082B9D8D9C}" srcOrd="0" destOrd="0" presId="urn:microsoft.com/office/officeart/2005/8/layout/process4"/>
    <dgm:cxn modelId="{F4D52AAF-E030-4480-ABF4-5517A7019246}" type="presOf" srcId="{6FAEE90E-EAF4-4989-867B-8FF8D2C14F85}" destId="{D412ABFE-52FA-4F9C-B0DF-D5B5F2B13D81}" srcOrd="0" destOrd="0" presId="urn:microsoft.com/office/officeart/2005/8/layout/process4"/>
    <dgm:cxn modelId="{1F3DDCDB-E663-4FA3-A53F-EBDD503047B2}" srcId="{7011723E-1963-415F-BF52-23ADB3BED26C}" destId="{3137D5E2-6112-4819-B4DE-A8FCE0BF3757}" srcOrd="1" destOrd="0" parTransId="{4DF4F2C2-577C-4494-A984-01FEBDF2A53D}" sibTransId="{6122CADE-3FE8-4FCE-8599-F700E010F599}"/>
    <dgm:cxn modelId="{66BDC9E4-F9AE-4256-A188-6A8E0D875BEB}" srcId="{0F91C9A5-8CB5-4E41-B714-2DD666C782D4}" destId="{E24E8872-A075-411B-998F-3E76ADE123A8}" srcOrd="0" destOrd="0" parTransId="{032C955D-EFD6-42D2-A357-BD28B031A4B7}" sibTransId="{DD97B79C-53CB-45ED-83C2-87DFBBE4B598}"/>
    <dgm:cxn modelId="{925AAB32-8C11-4205-A61E-26B7394AA619}" type="presOf" srcId="{0F91C9A5-8CB5-4E41-B714-2DD666C782D4}" destId="{1090EDCF-65A0-417F-9377-F013096D4A57}" srcOrd="0" destOrd="0" presId="urn:microsoft.com/office/officeart/2005/8/layout/process4"/>
    <dgm:cxn modelId="{D3B6FB15-EC4B-441D-9BBE-1F906B3A59E4}" type="presOf" srcId="{06AD408A-5663-4B1D-83E8-D297D6737580}" destId="{2B5EFD31-97B8-480F-AE0F-48141C766234}" srcOrd="0" destOrd="0" presId="urn:microsoft.com/office/officeart/2005/8/layout/process4"/>
    <dgm:cxn modelId="{245A8E0C-29D2-4809-B69D-10D848971241}" type="presOf" srcId="{E342B818-0F55-443E-B79D-B20093C79AB6}" destId="{77034256-B87B-40A4-868F-C7556596DE88}" srcOrd="0" destOrd="0" presId="urn:microsoft.com/office/officeart/2005/8/layout/process4"/>
    <dgm:cxn modelId="{C9A1393E-E474-4B62-B6F0-9C976985B940}" srcId="{3DBE4225-0C3C-4E40-B46A-E392F125F461}" destId="{E342B818-0F55-443E-B79D-B20093C79AB6}" srcOrd="3" destOrd="0" parTransId="{08AB7F1C-38FF-4D4E-9B35-957F76F6C831}" sibTransId="{E15BD556-7361-413B-AFCA-EFFB359624BF}"/>
    <dgm:cxn modelId="{56266FF4-80C6-4C25-A0AE-3A0BE45DF037}" type="presOf" srcId="{3DBE4225-0C3C-4E40-B46A-E392F125F461}" destId="{7C701AFF-D1CD-4B78-A005-21830E90B0EF}" srcOrd="1" destOrd="0" presId="urn:microsoft.com/office/officeart/2005/8/layout/process4"/>
    <dgm:cxn modelId="{C6BA506C-85C0-4C99-A82C-3B7309EB1008}" type="presOf" srcId="{3137D5E2-6112-4819-B4DE-A8FCE0BF3757}" destId="{5D538B5B-F4D1-470F-A525-4539058A4D8E}" srcOrd="0" destOrd="0" presId="urn:microsoft.com/office/officeart/2005/8/layout/process4"/>
    <dgm:cxn modelId="{59A59DC9-0E3A-4E55-A9F0-75665C76A90D}" type="presOf" srcId="{E0693E46-CD4A-4136-B0A0-74CEFEBC8433}" destId="{7FAC8F26-37ED-4B0B-917A-3D8C484CB512}" srcOrd="0" destOrd="0" presId="urn:microsoft.com/office/officeart/2005/8/layout/process4"/>
    <dgm:cxn modelId="{F66692DC-7E54-4F34-BB13-97922AD849D8}" srcId="{06AD408A-5663-4B1D-83E8-D297D6737580}" destId="{0F91C9A5-8CB5-4E41-B714-2DD666C782D4}" srcOrd="1" destOrd="0" parTransId="{E159D03C-DFA4-48B3-9E6E-EAA19AD684E5}" sibTransId="{FFD370A6-2D5A-4D15-9992-28042F787C0A}"/>
    <dgm:cxn modelId="{8779F124-4682-4E6E-B39B-FAE87613FB5A}" type="presOf" srcId="{0F91C9A5-8CB5-4E41-B714-2DD666C782D4}" destId="{8E3D79C8-DEFB-4B22-8775-751A2C0A41B5}" srcOrd="1" destOrd="0" presId="urn:microsoft.com/office/officeart/2005/8/layout/process4"/>
    <dgm:cxn modelId="{1EA149F1-CEF3-469D-8112-B148FA57F19A}" srcId="{06AD408A-5663-4B1D-83E8-D297D6737580}" destId="{3DBE4225-0C3C-4E40-B46A-E392F125F461}" srcOrd="2" destOrd="0" parTransId="{80D7EB91-1CAA-4FA4-9D64-D07C37E57E13}" sibTransId="{4BE9C510-9624-44DB-8A4C-8E145180FFBC}"/>
    <dgm:cxn modelId="{D44C3DFE-1639-42B6-A0E3-A731D6DB0431}" srcId="{0F91C9A5-8CB5-4E41-B714-2DD666C782D4}" destId="{2C73AEB4-F10E-4EAB-A286-A8D4F8EA2084}" srcOrd="2" destOrd="0" parTransId="{72E84959-8D98-4453-90E3-A56FD6C0B12B}" sibTransId="{4BF68847-9027-4631-AF38-CB2314DB482D}"/>
    <dgm:cxn modelId="{4698B341-ADAB-45A9-B578-315CB0D58CC6}" type="presOf" srcId="{E24E8872-A075-411B-998F-3E76ADE123A8}" destId="{F31F527B-B296-43BF-8FED-9A73D5B82144}" srcOrd="0" destOrd="0" presId="urn:microsoft.com/office/officeart/2005/8/layout/process4"/>
    <dgm:cxn modelId="{B0377546-E53C-4643-96DB-7568757A4DE0}" srcId="{3DBE4225-0C3C-4E40-B46A-E392F125F461}" destId="{9EEB868E-A6AD-478A-9915-433718634167}" srcOrd="1" destOrd="0" parTransId="{A2E9F6A4-A38E-42CA-A643-3A8134DC08F6}" sibTransId="{23266674-7969-4304-92A1-622255794996}"/>
    <dgm:cxn modelId="{F2275817-9F61-46C4-9892-914D04572FE2}" type="presOf" srcId="{2C73AEB4-F10E-4EAB-A286-A8D4F8EA2084}" destId="{18F55FA6-B089-4A66-847D-73E1C02A05B8}" srcOrd="0" destOrd="0" presId="urn:microsoft.com/office/officeart/2005/8/layout/process4"/>
    <dgm:cxn modelId="{13687FDF-6B2F-4CB2-86B7-38605153F716}" srcId="{06AD408A-5663-4B1D-83E8-D297D6737580}" destId="{7011723E-1963-415F-BF52-23ADB3BED26C}" srcOrd="0" destOrd="0" parTransId="{8F6A69E1-7EB5-4BC7-852F-44A1C3F3975C}" sibTransId="{3B5C4DD6-72EB-4130-B948-849D61482332}"/>
    <dgm:cxn modelId="{10773960-1A57-4D1A-B988-6DDB80839BB1}" srcId="{7011723E-1963-415F-BF52-23ADB3BED26C}" destId="{E0693E46-CD4A-4136-B0A0-74CEFEBC8433}" srcOrd="0" destOrd="0" parTransId="{43D11C7E-05A2-4340-A7EE-1AF2EFCEDF86}" sibTransId="{99B11B77-F332-4613-9715-19F28421B432}"/>
    <dgm:cxn modelId="{DB07ADE3-2ABC-4745-B81E-878363D7D690}" type="presParOf" srcId="{2B5EFD31-97B8-480F-AE0F-48141C766234}" destId="{20909955-31A8-4D56-9A8F-0D625095B706}" srcOrd="0" destOrd="0" presId="urn:microsoft.com/office/officeart/2005/8/layout/process4"/>
    <dgm:cxn modelId="{4207F295-55A2-4A18-838F-A4B76A53CEC5}" type="presParOf" srcId="{20909955-31A8-4D56-9A8F-0D625095B706}" destId="{56106E0A-1B10-47B1-A0BB-90F0EA04E64D}" srcOrd="0" destOrd="0" presId="urn:microsoft.com/office/officeart/2005/8/layout/process4"/>
    <dgm:cxn modelId="{46E6C837-6A17-44C1-A492-801AA8790D0F}" type="presParOf" srcId="{20909955-31A8-4D56-9A8F-0D625095B706}" destId="{7C701AFF-D1CD-4B78-A005-21830E90B0EF}" srcOrd="1" destOrd="0" presId="urn:microsoft.com/office/officeart/2005/8/layout/process4"/>
    <dgm:cxn modelId="{06CBAECE-316F-4FB9-8FD0-19C3FFECF104}" type="presParOf" srcId="{20909955-31A8-4D56-9A8F-0D625095B706}" destId="{D4ADC46E-8807-4EFB-9F52-0B177BF5E442}" srcOrd="2" destOrd="0" presId="urn:microsoft.com/office/officeart/2005/8/layout/process4"/>
    <dgm:cxn modelId="{34430B52-3DEE-4DD3-9569-760E1B7F44B9}" type="presParOf" srcId="{D4ADC46E-8807-4EFB-9F52-0B177BF5E442}" destId="{69E0D14F-766D-468F-BD68-7D082B9D8D9C}" srcOrd="0" destOrd="0" presId="urn:microsoft.com/office/officeart/2005/8/layout/process4"/>
    <dgm:cxn modelId="{196BFF87-5DFE-4EDA-8848-8A65C380DD9C}" type="presParOf" srcId="{D4ADC46E-8807-4EFB-9F52-0B177BF5E442}" destId="{6C6A866A-E5DE-48FA-9EBD-D26781B56D4B}" srcOrd="1" destOrd="0" presId="urn:microsoft.com/office/officeart/2005/8/layout/process4"/>
    <dgm:cxn modelId="{DA0E7D42-2E09-447E-9268-D87FD1F1D3FE}" type="presParOf" srcId="{D4ADC46E-8807-4EFB-9F52-0B177BF5E442}" destId="{D412ABFE-52FA-4F9C-B0DF-D5B5F2B13D81}" srcOrd="2" destOrd="0" presId="urn:microsoft.com/office/officeart/2005/8/layout/process4"/>
    <dgm:cxn modelId="{8492C93B-A39E-4DD7-8459-D4A269A4E56B}" type="presParOf" srcId="{D4ADC46E-8807-4EFB-9F52-0B177BF5E442}" destId="{77034256-B87B-40A4-868F-C7556596DE88}" srcOrd="3" destOrd="0" presId="urn:microsoft.com/office/officeart/2005/8/layout/process4"/>
    <dgm:cxn modelId="{CB965646-8CB7-4740-AA95-12BE9E92C18E}" type="presParOf" srcId="{2B5EFD31-97B8-480F-AE0F-48141C766234}" destId="{FD6FB7F9-5B10-46B8-BC6A-52A52F58423D}" srcOrd="1" destOrd="0" presId="urn:microsoft.com/office/officeart/2005/8/layout/process4"/>
    <dgm:cxn modelId="{C164937E-875C-4BFD-899E-9A717EE32E83}" type="presParOf" srcId="{2B5EFD31-97B8-480F-AE0F-48141C766234}" destId="{FEB8D1E3-30DF-441E-8E05-26F8073A1B4D}" srcOrd="2" destOrd="0" presId="urn:microsoft.com/office/officeart/2005/8/layout/process4"/>
    <dgm:cxn modelId="{54426CC1-CD2E-450A-B0E2-878409F5FFFB}" type="presParOf" srcId="{FEB8D1E3-30DF-441E-8E05-26F8073A1B4D}" destId="{1090EDCF-65A0-417F-9377-F013096D4A57}" srcOrd="0" destOrd="0" presId="urn:microsoft.com/office/officeart/2005/8/layout/process4"/>
    <dgm:cxn modelId="{F995B8E8-1DA4-4AB2-8CD2-64FCF7DA6955}" type="presParOf" srcId="{FEB8D1E3-30DF-441E-8E05-26F8073A1B4D}" destId="{8E3D79C8-DEFB-4B22-8775-751A2C0A41B5}" srcOrd="1" destOrd="0" presId="urn:microsoft.com/office/officeart/2005/8/layout/process4"/>
    <dgm:cxn modelId="{D0D29771-1554-47C8-83A2-7D30107767CC}" type="presParOf" srcId="{FEB8D1E3-30DF-441E-8E05-26F8073A1B4D}" destId="{4A8F0A23-A5B3-45EB-9A9C-99BCC300F22E}" srcOrd="2" destOrd="0" presId="urn:microsoft.com/office/officeart/2005/8/layout/process4"/>
    <dgm:cxn modelId="{AE492E9C-CE99-4195-B67C-0D15858FE9A0}" type="presParOf" srcId="{4A8F0A23-A5B3-45EB-9A9C-99BCC300F22E}" destId="{F31F527B-B296-43BF-8FED-9A73D5B82144}" srcOrd="0" destOrd="0" presId="urn:microsoft.com/office/officeart/2005/8/layout/process4"/>
    <dgm:cxn modelId="{824D6ADC-106D-4104-B33B-C19771D3450F}" type="presParOf" srcId="{4A8F0A23-A5B3-45EB-9A9C-99BCC300F22E}" destId="{A4906CC1-F65D-42C8-9B8F-F659B62E1E38}" srcOrd="1" destOrd="0" presId="urn:microsoft.com/office/officeart/2005/8/layout/process4"/>
    <dgm:cxn modelId="{BA7C25AB-9C01-420E-BB0F-F4BD7F1ED739}" type="presParOf" srcId="{4A8F0A23-A5B3-45EB-9A9C-99BCC300F22E}" destId="{18F55FA6-B089-4A66-847D-73E1C02A05B8}" srcOrd="2" destOrd="0" presId="urn:microsoft.com/office/officeart/2005/8/layout/process4"/>
    <dgm:cxn modelId="{82F872DC-3C13-419E-8258-DF62626727DA}" type="presParOf" srcId="{2B5EFD31-97B8-480F-AE0F-48141C766234}" destId="{F83E3859-7F13-4B11-AEC5-A485C1E45488}" srcOrd="3" destOrd="0" presId="urn:microsoft.com/office/officeart/2005/8/layout/process4"/>
    <dgm:cxn modelId="{FE496CE2-2196-43FE-8320-48E02E75BC61}" type="presParOf" srcId="{2B5EFD31-97B8-480F-AE0F-48141C766234}" destId="{4AC0A8B2-F000-4343-B0E3-700505BE3DA8}" srcOrd="4" destOrd="0" presId="urn:microsoft.com/office/officeart/2005/8/layout/process4"/>
    <dgm:cxn modelId="{645015C4-85B8-4A27-84E9-874803A5C642}" type="presParOf" srcId="{4AC0A8B2-F000-4343-B0E3-700505BE3DA8}" destId="{913FB9F6-BB95-4F7D-92AE-A95578B4D4F4}" srcOrd="0" destOrd="0" presId="urn:microsoft.com/office/officeart/2005/8/layout/process4"/>
    <dgm:cxn modelId="{A45559E5-8826-48E3-A097-BF0C3F034EB5}" type="presParOf" srcId="{4AC0A8B2-F000-4343-B0E3-700505BE3DA8}" destId="{E88F9E8F-691A-40B7-A563-C6D68376BD1C}" srcOrd="1" destOrd="0" presId="urn:microsoft.com/office/officeart/2005/8/layout/process4"/>
    <dgm:cxn modelId="{306881F6-1A4B-46C4-B4A2-C13974136983}" type="presParOf" srcId="{4AC0A8B2-F000-4343-B0E3-700505BE3DA8}" destId="{106D8ADA-E937-4F0A-8D9F-ECC29C2F214B}" srcOrd="2" destOrd="0" presId="urn:microsoft.com/office/officeart/2005/8/layout/process4"/>
    <dgm:cxn modelId="{27F734EA-A653-4834-9F7B-14FC7011B148}" type="presParOf" srcId="{106D8ADA-E937-4F0A-8D9F-ECC29C2F214B}" destId="{7FAC8F26-37ED-4B0B-917A-3D8C484CB512}" srcOrd="0" destOrd="0" presId="urn:microsoft.com/office/officeart/2005/8/layout/process4"/>
    <dgm:cxn modelId="{A3576691-D3E0-4C38-8BCD-36231FBA1978}" type="presParOf" srcId="{106D8ADA-E937-4F0A-8D9F-ECC29C2F214B}" destId="{5D538B5B-F4D1-470F-A525-4539058A4D8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7790FC-3790-4385-BFBA-91ABB863397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x-none"/>
        </a:p>
      </dgm:t>
    </dgm:pt>
    <dgm:pt modelId="{802371D7-AE6F-4E53-90AC-74E6855C5653}">
      <dgm:prSet phldrT="[نص]" custT="1"/>
      <dgm:spPr/>
      <dgm:t>
        <a:bodyPr/>
        <a:lstStyle/>
        <a:p>
          <a:pPr rtl="1"/>
          <a:r>
            <a:rPr lang="x-none" sz="2000" b="0" dirty="0" smtClean="0"/>
            <a:t>التشخيص التربوي</a:t>
          </a:r>
        </a:p>
      </dgm:t>
    </dgm:pt>
    <dgm:pt modelId="{2267E656-996B-4795-91C6-B7F0178D3B83}" type="parTrans" cxnId="{82247D54-A042-41AA-8AD3-06894B1D0153}">
      <dgm:prSet/>
      <dgm:spPr/>
      <dgm:t>
        <a:bodyPr/>
        <a:lstStyle/>
        <a:p>
          <a:pPr rtl="1"/>
          <a:endParaRPr lang="x-none"/>
        </a:p>
      </dgm:t>
    </dgm:pt>
    <dgm:pt modelId="{2DCC9264-5B45-4A0B-A84E-0A706536D16F}" type="sibTrans" cxnId="{82247D54-A042-41AA-8AD3-06894B1D0153}">
      <dgm:prSet/>
      <dgm:spPr/>
      <dgm:t>
        <a:bodyPr/>
        <a:lstStyle/>
        <a:p>
          <a:pPr rtl="1"/>
          <a:endParaRPr lang="x-none"/>
        </a:p>
      </dgm:t>
    </dgm:pt>
    <dgm:pt modelId="{EA8B8AB5-0803-4E28-A6FD-B532EB456182}">
      <dgm:prSet phldrT="[نص]" custT="1"/>
      <dgm:spPr/>
      <dgm:t>
        <a:bodyPr/>
        <a:lstStyle/>
        <a:p>
          <a:pPr rtl="1"/>
          <a:r>
            <a:rPr lang="x-none" sz="2000" b="0" dirty="0" smtClean="0"/>
            <a:t>التشخيص الاجتماعي</a:t>
          </a:r>
          <a:endParaRPr lang="x-none" sz="2000" b="0" dirty="0"/>
        </a:p>
      </dgm:t>
    </dgm:pt>
    <dgm:pt modelId="{9F10D9EB-0B33-4807-896A-0903B62D5FE4}" type="sibTrans" cxnId="{64023AAA-3F00-49A4-B18A-77E416E9EAA0}">
      <dgm:prSet/>
      <dgm:spPr/>
      <dgm:t>
        <a:bodyPr/>
        <a:lstStyle/>
        <a:p>
          <a:pPr rtl="1"/>
          <a:endParaRPr lang="x-none"/>
        </a:p>
      </dgm:t>
    </dgm:pt>
    <dgm:pt modelId="{7C4646AD-59B4-4DBB-888A-DA8188099995}" type="parTrans" cxnId="{64023AAA-3F00-49A4-B18A-77E416E9EAA0}">
      <dgm:prSet/>
      <dgm:spPr/>
      <dgm:t>
        <a:bodyPr/>
        <a:lstStyle/>
        <a:p>
          <a:pPr rtl="1"/>
          <a:endParaRPr lang="x-none"/>
        </a:p>
      </dgm:t>
    </dgm:pt>
    <dgm:pt modelId="{54B8A9C3-49A1-4F64-8B00-3FD5CEEE96D0}">
      <dgm:prSet phldrT="[نص]" custT="1"/>
      <dgm:spPr/>
      <dgm:t>
        <a:bodyPr/>
        <a:lstStyle/>
        <a:p>
          <a:pPr algn="ctr" rtl="1"/>
          <a:r>
            <a:rPr lang="x-none" sz="2000" b="0" dirty="0" smtClean="0"/>
            <a:t>مقاييس السلوك </a:t>
          </a:r>
          <a:r>
            <a:rPr lang="x-none" sz="2000" b="0" dirty="0" err="1" smtClean="0"/>
            <a:t>التكيفي</a:t>
          </a:r>
          <a:r>
            <a:rPr lang="x-none" sz="2000" b="0" dirty="0" smtClean="0"/>
            <a:t>    </a:t>
          </a:r>
          <a:endParaRPr lang="x-none" sz="2000" b="0" dirty="0"/>
        </a:p>
      </dgm:t>
    </dgm:pt>
    <dgm:pt modelId="{786D57A7-28B0-4700-A80D-30E3A5981402}" type="sibTrans" cxnId="{1D8E9A8F-0378-4510-8404-05BCCA1502A1}">
      <dgm:prSet/>
      <dgm:spPr/>
      <dgm:t>
        <a:bodyPr/>
        <a:lstStyle/>
        <a:p>
          <a:pPr rtl="1"/>
          <a:endParaRPr lang="x-none"/>
        </a:p>
      </dgm:t>
    </dgm:pt>
    <dgm:pt modelId="{60D433CB-4A8D-4A2A-A2E9-E20B1FE59319}" type="parTrans" cxnId="{1D8E9A8F-0378-4510-8404-05BCCA1502A1}">
      <dgm:prSet/>
      <dgm:spPr/>
      <dgm:t>
        <a:bodyPr/>
        <a:lstStyle/>
        <a:p>
          <a:pPr rtl="1"/>
          <a:endParaRPr lang="x-none"/>
        </a:p>
      </dgm:t>
    </dgm:pt>
    <dgm:pt modelId="{CB5F4A28-67C2-453C-ADB1-6D6EC1283E2E}">
      <dgm:prSet phldrT="[نص]" custT="1"/>
      <dgm:spPr/>
      <dgm:t>
        <a:bodyPr/>
        <a:lstStyle/>
        <a:p>
          <a:pPr rtl="1"/>
          <a:r>
            <a:rPr lang="x-none" sz="2000" b="0" dirty="0" smtClean="0"/>
            <a:t>التشخيص </a:t>
          </a:r>
          <a:r>
            <a:rPr lang="x-none" sz="2000" b="0" dirty="0" err="1" smtClean="0"/>
            <a:t>السيكومتري</a:t>
          </a:r>
          <a:endParaRPr lang="x-none" sz="2000" b="0" dirty="0"/>
        </a:p>
      </dgm:t>
    </dgm:pt>
    <dgm:pt modelId="{8CA36A8F-C129-4FA4-AB31-288C42AC2CB0}" type="sibTrans" cxnId="{40B3A153-DFFB-45E6-B963-A19404E6827A}">
      <dgm:prSet/>
      <dgm:spPr/>
      <dgm:t>
        <a:bodyPr/>
        <a:lstStyle/>
        <a:p>
          <a:pPr rtl="1"/>
          <a:endParaRPr lang="x-none"/>
        </a:p>
      </dgm:t>
    </dgm:pt>
    <dgm:pt modelId="{15AFFB0E-8502-4D4A-A2CB-8F8D2466EAF2}" type="parTrans" cxnId="{40B3A153-DFFB-45E6-B963-A19404E6827A}">
      <dgm:prSet/>
      <dgm:spPr/>
      <dgm:t>
        <a:bodyPr/>
        <a:lstStyle/>
        <a:p>
          <a:pPr rtl="1"/>
          <a:endParaRPr lang="x-none"/>
        </a:p>
      </dgm:t>
    </dgm:pt>
    <dgm:pt modelId="{960EF6CB-9725-4A73-864B-B6EAE62413E0}">
      <dgm:prSet phldrT="[نص]" custT="1"/>
      <dgm:spPr/>
      <dgm:t>
        <a:bodyPr/>
        <a:lstStyle/>
        <a:p>
          <a:pPr rtl="1"/>
          <a:r>
            <a:rPr lang="x-none" sz="2000" b="0" dirty="0" smtClean="0"/>
            <a:t>التشخيص الطبي</a:t>
          </a:r>
          <a:endParaRPr lang="x-none" sz="2000" b="0" dirty="0"/>
        </a:p>
      </dgm:t>
    </dgm:pt>
    <dgm:pt modelId="{6FA8FE1A-0D2B-4394-A3C5-6F3A6D2A4C36}" type="parTrans" cxnId="{6755A7BB-FEF5-4FCB-9F08-39854E8767FE}">
      <dgm:prSet/>
      <dgm:spPr/>
      <dgm:t>
        <a:bodyPr/>
        <a:lstStyle/>
        <a:p>
          <a:pPr rtl="1"/>
          <a:endParaRPr lang="x-none"/>
        </a:p>
      </dgm:t>
    </dgm:pt>
    <dgm:pt modelId="{ADA125F6-4021-49E9-866A-8731E09F2D5D}" type="sibTrans" cxnId="{6755A7BB-FEF5-4FCB-9F08-39854E8767FE}">
      <dgm:prSet/>
      <dgm:spPr/>
      <dgm:t>
        <a:bodyPr/>
        <a:lstStyle/>
        <a:p>
          <a:pPr rtl="1"/>
          <a:endParaRPr lang="x-none"/>
        </a:p>
      </dgm:t>
    </dgm:pt>
    <dgm:pt modelId="{799318D9-8CE5-4882-A22C-B8204961091B}">
      <dgm:prSet custT="1"/>
      <dgm:spPr/>
      <dgm:t>
        <a:bodyPr/>
        <a:lstStyle/>
        <a:p>
          <a:pPr algn="r" rtl="1"/>
          <a:r>
            <a:rPr lang="x-none" sz="1800" b="1" dirty="0" smtClean="0"/>
            <a:t>  </a:t>
          </a:r>
          <a:r>
            <a:rPr lang="x-none" sz="2000" b="0" dirty="0" smtClean="0">
              <a:cs typeface="+mj-cs"/>
            </a:rPr>
            <a:t>1-التاريخ الوراثي </a:t>
          </a:r>
        </a:p>
        <a:p>
          <a:pPr algn="r" rtl="1"/>
          <a:r>
            <a:rPr lang="x-none" sz="2000" b="0" dirty="0" smtClean="0">
              <a:cs typeface="+mj-cs"/>
            </a:rPr>
            <a:t>2-  مظاهر النمو </a:t>
          </a:r>
        </a:p>
        <a:p>
          <a:pPr algn="r" rtl="1"/>
          <a:r>
            <a:rPr lang="x-none" sz="2000" b="0" dirty="0" smtClean="0">
              <a:cs typeface="+mj-cs"/>
            </a:rPr>
            <a:t>3 -فحوصات الدم</a:t>
          </a:r>
        </a:p>
        <a:p>
          <a:pPr algn="r" rtl="1"/>
          <a:r>
            <a:rPr lang="x-none" sz="2000" b="0" dirty="0" smtClean="0">
              <a:cs typeface="+mj-cs"/>
            </a:rPr>
            <a:t>4-أسباب الحالة                                                                    </a:t>
          </a:r>
        </a:p>
        <a:p>
          <a:pPr algn="r" rtl="1"/>
          <a:r>
            <a:rPr lang="x-none" sz="1800" b="1" dirty="0" smtClean="0"/>
            <a:t>                      </a:t>
          </a:r>
          <a:r>
            <a:rPr lang="x-none" sz="1500" dirty="0" smtClean="0"/>
            <a:t>                                           </a:t>
          </a:r>
          <a:endParaRPr lang="x-none" sz="1500" dirty="0"/>
        </a:p>
      </dgm:t>
    </dgm:pt>
    <dgm:pt modelId="{352891E5-F20D-4847-8664-D037E9E19720}" type="parTrans" cxnId="{15259444-08AC-4DBD-AF58-2ED6D1F21E50}">
      <dgm:prSet/>
      <dgm:spPr/>
      <dgm:t>
        <a:bodyPr/>
        <a:lstStyle/>
        <a:p>
          <a:pPr rtl="1"/>
          <a:endParaRPr lang="x-none"/>
        </a:p>
      </dgm:t>
    </dgm:pt>
    <dgm:pt modelId="{A36BBB50-9333-407B-AE86-AB1838FAFB24}" type="sibTrans" cxnId="{15259444-08AC-4DBD-AF58-2ED6D1F21E50}">
      <dgm:prSet/>
      <dgm:spPr/>
      <dgm:t>
        <a:bodyPr/>
        <a:lstStyle/>
        <a:p>
          <a:pPr rtl="1"/>
          <a:endParaRPr lang="x-none"/>
        </a:p>
      </dgm:t>
    </dgm:pt>
    <dgm:pt modelId="{15F9902C-0CFB-405C-80A5-527E739A6C91}">
      <dgm:prSet custT="1"/>
      <dgm:spPr/>
      <dgm:t>
        <a:bodyPr/>
        <a:lstStyle/>
        <a:p>
          <a:pPr rtl="1"/>
          <a:r>
            <a:rPr lang="x-none" sz="2000" b="0" dirty="0" smtClean="0">
              <a:cs typeface="+mj-cs"/>
            </a:rPr>
            <a:t>1-مقاييس القدرة العقلية   </a:t>
          </a:r>
        </a:p>
        <a:p>
          <a:pPr rtl="1"/>
          <a:r>
            <a:rPr lang="x-none" sz="2000" b="0" dirty="0" smtClean="0">
              <a:cs typeface="+mj-cs"/>
            </a:rPr>
            <a:t>2-   مقياس بينيه </a:t>
          </a:r>
          <a:r>
            <a:rPr lang="x-none" sz="2000" b="0" dirty="0" err="1" smtClean="0">
              <a:cs typeface="+mj-cs"/>
            </a:rPr>
            <a:t>ووكسلر</a:t>
          </a:r>
          <a:r>
            <a:rPr lang="x-none" sz="2000" b="0" dirty="0" smtClean="0">
              <a:cs typeface="+mj-cs"/>
            </a:rPr>
            <a:t>                                   </a:t>
          </a:r>
          <a:endParaRPr lang="x-none" sz="2000" b="0" dirty="0">
            <a:cs typeface="+mj-cs"/>
          </a:endParaRPr>
        </a:p>
      </dgm:t>
    </dgm:pt>
    <dgm:pt modelId="{9515F028-1F90-43E4-87F9-8953DD6E997F}" type="parTrans" cxnId="{989AC91B-9488-4151-869E-173ADFF81A83}">
      <dgm:prSet/>
      <dgm:spPr/>
      <dgm:t>
        <a:bodyPr/>
        <a:lstStyle/>
        <a:p>
          <a:pPr rtl="1"/>
          <a:endParaRPr lang="x-none"/>
        </a:p>
      </dgm:t>
    </dgm:pt>
    <dgm:pt modelId="{F795AAB3-1D9A-48CE-8A3D-00C0B6690EE2}" type="sibTrans" cxnId="{989AC91B-9488-4151-869E-173ADFF81A83}">
      <dgm:prSet/>
      <dgm:spPr/>
      <dgm:t>
        <a:bodyPr/>
        <a:lstStyle/>
        <a:p>
          <a:pPr rtl="1"/>
          <a:endParaRPr lang="x-none"/>
        </a:p>
      </dgm:t>
    </dgm:pt>
    <dgm:pt modelId="{CCA6706E-6FE1-4E7C-BE4F-E3AEC04A70AA}">
      <dgm:prSet custT="1"/>
      <dgm:spPr/>
      <dgm:t>
        <a:bodyPr/>
        <a:lstStyle/>
        <a:p>
          <a:pPr rtl="1"/>
          <a:r>
            <a:rPr lang="x-none" sz="1800" b="0" dirty="0" smtClean="0"/>
            <a:t>1-مقياس المهارات اللغوية</a:t>
          </a:r>
        </a:p>
        <a:p>
          <a:pPr rtl="1"/>
          <a:r>
            <a:rPr lang="x-none" sz="1800" b="0" dirty="0" smtClean="0"/>
            <a:t>2-مقياس المهارات العددية</a:t>
          </a:r>
        </a:p>
        <a:p>
          <a:pPr rtl="1"/>
          <a:r>
            <a:rPr lang="x-none" sz="1800" b="0" dirty="0" smtClean="0"/>
            <a:t>3-مقياس مهارات القراءة</a:t>
          </a:r>
        </a:p>
        <a:p>
          <a:pPr rtl="1"/>
          <a:r>
            <a:rPr lang="x-none" sz="1800" b="0" dirty="0" smtClean="0"/>
            <a:t>4-مقياس مهارات الكتابة</a:t>
          </a:r>
        </a:p>
        <a:p>
          <a:pPr rtl="1"/>
          <a:r>
            <a:rPr lang="x-none" sz="1800" b="0" dirty="0" smtClean="0"/>
            <a:t>5-مقياس مهارات التهيئة المهنية</a:t>
          </a:r>
        </a:p>
        <a:p>
          <a:pPr rtl="1"/>
          <a:r>
            <a:rPr lang="x-none" sz="1800" b="1" dirty="0" smtClean="0"/>
            <a:t>           </a:t>
          </a:r>
          <a:endParaRPr lang="x-none" sz="1800" b="1" dirty="0"/>
        </a:p>
      </dgm:t>
    </dgm:pt>
    <dgm:pt modelId="{C53E822A-82D6-4467-BC5C-B32C94A760A2}" type="parTrans" cxnId="{34F971FC-18D4-4314-8738-E9AF11FCA8B6}">
      <dgm:prSet/>
      <dgm:spPr/>
      <dgm:t>
        <a:bodyPr/>
        <a:lstStyle/>
        <a:p>
          <a:pPr rtl="1"/>
          <a:endParaRPr lang="x-none"/>
        </a:p>
      </dgm:t>
    </dgm:pt>
    <dgm:pt modelId="{FEAAF06B-8225-4182-9009-5C227FD1EC71}" type="sibTrans" cxnId="{34F971FC-18D4-4314-8738-E9AF11FCA8B6}">
      <dgm:prSet/>
      <dgm:spPr/>
      <dgm:t>
        <a:bodyPr/>
        <a:lstStyle/>
        <a:p>
          <a:pPr rtl="1"/>
          <a:endParaRPr lang="x-none"/>
        </a:p>
      </dgm:t>
    </dgm:pt>
    <dgm:pt modelId="{50B0885A-D30B-45B0-91C2-6C998796038B}" type="pres">
      <dgm:prSet presAssocID="{077790FC-3790-4385-BFBA-91ABB8633979}" presName="hierChild1" presStyleCnt="0">
        <dgm:presLayoutVars>
          <dgm:chPref val="1"/>
          <dgm:dir/>
          <dgm:animOne val="branch"/>
          <dgm:animLvl val="lvl"/>
          <dgm:resizeHandles/>
        </dgm:presLayoutVars>
      </dgm:prSet>
      <dgm:spPr/>
      <dgm:t>
        <a:bodyPr/>
        <a:lstStyle/>
        <a:p>
          <a:pPr rtl="1"/>
          <a:endParaRPr lang="x-none"/>
        </a:p>
      </dgm:t>
    </dgm:pt>
    <dgm:pt modelId="{52D2CC6A-0448-4767-95BE-774EAD90A464}" type="pres">
      <dgm:prSet presAssocID="{802371D7-AE6F-4E53-90AC-74E6855C5653}" presName="hierRoot1" presStyleCnt="0"/>
      <dgm:spPr/>
    </dgm:pt>
    <dgm:pt modelId="{A98380AA-A288-4397-9243-4F9F77FBBFD9}" type="pres">
      <dgm:prSet presAssocID="{802371D7-AE6F-4E53-90AC-74E6855C5653}" presName="composite" presStyleCnt="0"/>
      <dgm:spPr/>
    </dgm:pt>
    <dgm:pt modelId="{6D462CA5-6181-4A8D-9894-F47D2D73B3B9}" type="pres">
      <dgm:prSet presAssocID="{802371D7-AE6F-4E53-90AC-74E6855C5653}" presName="background" presStyleLbl="node0" presStyleIdx="0" presStyleCnt="4"/>
      <dgm:spPr/>
    </dgm:pt>
    <dgm:pt modelId="{BF036568-B3F5-4FA2-9D79-51D5087F883C}" type="pres">
      <dgm:prSet presAssocID="{802371D7-AE6F-4E53-90AC-74E6855C5653}" presName="text" presStyleLbl="fgAcc0" presStyleIdx="0" presStyleCnt="4" custScaleX="100287" custScaleY="118980" custLinFactNeighborX="181" custLinFactNeighborY="-13688">
        <dgm:presLayoutVars>
          <dgm:chPref val="3"/>
        </dgm:presLayoutVars>
      </dgm:prSet>
      <dgm:spPr/>
      <dgm:t>
        <a:bodyPr/>
        <a:lstStyle/>
        <a:p>
          <a:pPr rtl="1"/>
          <a:endParaRPr lang="x-none"/>
        </a:p>
      </dgm:t>
    </dgm:pt>
    <dgm:pt modelId="{25182DDC-FBAA-4D72-8AFB-F506FE742B2F}" type="pres">
      <dgm:prSet presAssocID="{802371D7-AE6F-4E53-90AC-74E6855C5653}" presName="hierChild2" presStyleCnt="0"/>
      <dgm:spPr/>
    </dgm:pt>
    <dgm:pt modelId="{7DF747BA-F60D-463B-9D29-61EBA8A44431}" type="pres">
      <dgm:prSet presAssocID="{C53E822A-82D6-4467-BC5C-B32C94A760A2}" presName="Name10" presStyleLbl="parChTrans1D2" presStyleIdx="0" presStyleCnt="4"/>
      <dgm:spPr/>
      <dgm:t>
        <a:bodyPr/>
        <a:lstStyle/>
        <a:p>
          <a:pPr rtl="1"/>
          <a:endParaRPr lang="x-none"/>
        </a:p>
      </dgm:t>
    </dgm:pt>
    <dgm:pt modelId="{020B31E9-FBC7-4995-91B9-9DDDAFF80499}" type="pres">
      <dgm:prSet presAssocID="{CCA6706E-6FE1-4E7C-BE4F-E3AEC04A70AA}" presName="hierRoot2" presStyleCnt="0"/>
      <dgm:spPr/>
    </dgm:pt>
    <dgm:pt modelId="{D150E007-FD83-44DE-A8FF-CCA7CBE04435}" type="pres">
      <dgm:prSet presAssocID="{CCA6706E-6FE1-4E7C-BE4F-E3AEC04A70AA}" presName="composite2" presStyleCnt="0"/>
      <dgm:spPr/>
    </dgm:pt>
    <dgm:pt modelId="{C3B26B79-3984-4FCC-9F53-34E427C0614C}" type="pres">
      <dgm:prSet presAssocID="{CCA6706E-6FE1-4E7C-BE4F-E3AEC04A70AA}" presName="background2" presStyleLbl="node2" presStyleIdx="0" presStyleCnt="4"/>
      <dgm:spPr/>
    </dgm:pt>
    <dgm:pt modelId="{FE1093B0-55DB-4A6F-96E5-15A42A7905AA}" type="pres">
      <dgm:prSet presAssocID="{CCA6706E-6FE1-4E7C-BE4F-E3AEC04A70AA}" presName="text2" presStyleLbl="fgAcc2" presStyleIdx="0" presStyleCnt="4" custScaleX="141982" custScaleY="276686">
        <dgm:presLayoutVars>
          <dgm:chPref val="3"/>
        </dgm:presLayoutVars>
      </dgm:prSet>
      <dgm:spPr/>
      <dgm:t>
        <a:bodyPr/>
        <a:lstStyle/>
        <a:p>
          <a:pPr rtl="1"/>
          <a:endParaRPr lang="x-none"/>
        </a:p>
      </dgm:t>
    </dgm:pt>
    <dgm:pt modelId="{8453E668-5211-4A25-AF5B-0DEAE3342506}" type="pres">
      <dgm:prSet presAssocID="{CCA6706E-6FE1-4E7C-BE4F-E3AEC04A70AA}" presName="hierChild3" presStyleCnt="0"/>
      <dgm:spPr/>
    </dgm:pt>
    <dgm:pt modelId="{7F72D17E-0E45-43D4-92B9-27B5E16EA227}" type="pres">
      <dgm:prSet presAssocID="{EA8B8AB5-0803-4E28-A6FD-B532EB456182}" presName="hierRoot1" presStyleCnt="0"/>
      <dgm:spPr/>
    </dgm:pt>
    <dgm:pt modelId="{816A3A75-FBCE-4B14-84BB-9CF2BE15DCA5}" type="pres">
      <dgm:prSet presAssocID="{EA8B8AB5-0803-4E28-A6FD-B532EB456182}" presName="composite" presStyleCnt="0"/>
      <dgm:spPr/>
    </dgm:pt>
    <dgm:pt modelId="{5B16BBE4-C990-43FF-BA8C-1F4163DDA70A}" type="pres">
      <dgm:prSet presAssocID="{EA8B8AB5-0803-4E28-A6FD-B532EB456182}" presName="background" presStyleLbl="node0" presStyleIdx="1" presStyleCnt="4"/>
      <dgm:spPr/>
    </dgm:pt>
    <dgm:pt modelId="{51EA4F98-C646-46F9-B7EA-F82BC1FEAB22}" type="pres">
      <dgm:prSet presAssocID="{EA8B8AB5-0803-4E28-A6FD-B532EB456182}" presName="text" presStyleLbl="fgAcc0" presStyleIdx="1" presStyleCnt="4" custScaleX="97225" custScaleY="119632">
        <dgm:presLayoutVars>
          <dgm:chPref val="3"/>
        </dgm:presLayoutVars>
      </dgm:prSet>
      <dgm:spPr/>
      <dgm:t>
        <a:bodyPr/>
        <a:lstStyle/>
        <a:p>
          <a:pPr rtl="1"/>
          <a:endParaRPr lang="x-none"/>
        </a:p>
      </dgm:t>
    </dgm:pt>
    <dgm:pt modelId="{C589CF12-C65B-4A8A-936F-4F3F88782615}" type="pres">
      <dgm:prSet presAssocID="{EA8B8AB5-0803-4E28-A6FD-B532EB456182}" presName="hierChild2" presStyleCnt="0"/>
      <dgm:spPr/>
    </dgm:pt>
    <dgm:pt modelId="{75E4AD04-B367-4472-9F24-F27254F2FB8B}" type="pres">
      <dgm:prSet presAssocID="{60D433CB-4A8D-4A2A-A2E9-E20B1FE59319}" presName="Name10" presStyleLbl="parChTrans1D2" presStyleIdx="1" presStyleCnt="4"/>
      <dgm:spPr/>
      <dgm:t>
        <a:bodyPr/>
        <a:lstStyle/>
        <a:p>
          <a:pPr rtl="1"/>
          <a:endParaRPr lang="x-none"/>
        </a:p>
      </dgm:t>
    </dgm:pt>
    <dgm:pt modelId="{CF943C39-262C-4C9A-9E9A-A85E5C4F7931}" type="pres">
      <dgm:prSet presAssocID="{54B8A9C3-49A1-4F64-8B00-3FD5CEEE96D0}" presName="hierRoot2" presStyleCnt="0"/>
      <dgm:spPr/>
    </dgm:pt>
    <dgm:pt modelId="{4DD1E886-B11B-4692-857B-A8F39CB89BE1}" type="pres">
      <dgm:prSet presAssocID="{54B8A9C3-49A1-4F64-8B00-3FD5CEEE96D0}" presName="composite2" presStyleCnt="0"/>
      <dgm:spPr/>
    </dgm:pt>
    <dgm:pt modelId="{71083046-7DC9-47D7-A70D-D7D26FC11D4E}" type="pres">
      <dgm:prSet presAssocID="{54B8A9C3-49A1-4F64-8B00-3FD5CEEE96D0}" presName="background2" presStyleLbl="node2" presStyleIdx="1" presStyleCnt="4"/>
      <dgm:spPr/>
    </dgm:pt>
    <dgm:pt modelId="{8AE582AF-687C-49A4-BCB6-DABCDD3B8F32}" type="pres">
      <dgm:prSet presAssocID="{54B8A9C3-49A1-4F64-8B00-3FD5CEEE96D0}" presName="text2" presStyleLbl="fgAcc2" presStyleIdx="1" presStyleCnt="4" custScaleX="104375" custScaleY="152231">
        <dgm:presLayoutVars>
          <dgm:chPref val="3"/>
        </dgm:presLayoutVars>
      </dgm:prSet>
      <dgm:spPr/>
      <dgm:t>
        <a:bodyPr/>
        <a:lstStyle/>
        <a:p>
          <a:pPr rtl="1"/>
          <a:endParaRPr lang="x-none"/>
        </a:p>
      </dgm:t>
    </dgm:pt>
    <dgm:pt modelId="{5AB04607-2200-46B2-B3B7-15A150BAB96B}" type="pres">
      <dgm:prSet presAssocID="{54B8A9C3-49A1-4F64-8B00-3FD5CEEE96D0}" presName="hierChild3" presStyleCnt="0"/>
      <dgm:spPr/>
    </dgm:pt>
    <dgm:pt modelId="{2CDD15F0-E79A-41F9-81D2-D433DF09CFD0}" type="pres">
      <dgm:prSet presAssocID="{CB5F4A28-67C2-453C-ADB1-6D6EC1283E2E}" presName="hierRoot1" presStyleCnt="0"/>
      <dgm:spPr/>
    </dgm:pt>
    <dgm:pt modelId="{2D8F39B7-DA51-493F-8000-5D98520E0C2E}" type="pres">
      <dgm:prSet presAssocID="{CB5F4A28-67C2-453C-ADB1-6D6EC1283E2E}" presName="composite" presStyleCnt="0"/>
      <dgm:spPr/>
    </dgm:pt>
    <dgm:pt modelId="{00FBEDA3-AF04-40DB-B5DE-735ABE055188}" type="pres">
      <dgm:prSet presAssocID="{CB5F4A28-67C2-453C-ADB1-6D6EC1283E2E}" presName="background" presStyleLbl="node0" presStyleIdx="2" presStyleCnt="4"/>
      <dgm:spPr/>
    </dgm:pt>
    <dgm:pt modelId="{95E9C90E-F95C-4DBE-9400-F94BC5A7A115}" type="pres">
      <dgm:prSet presAssocID="{CB5F4A28-67C2-453C-ADB1-6D6EC1283E2E}" presName="text" presStyleLbl="fgAcc0" presStyleIdx="2" presStyleCnt="4" custScaleX="119682" custScaleY="126474">
        <dgm:presLayoutVars>
          <dgm:chPref val="3"/>
        </dgm:presLayoutVars>
      </dgm:prSet>
      <dgm:spPr/>
      <dgm:t>
        <a:bodyPr/>
        <a:lstStyle/>
        <a:p>
          <a:pPr rtl="1"/>
          <a:endParaRPr lang="x-none"/>
        </a:p>
      </dgm:t>
    </dgm:pt>
    <dgm:pt modelId="{E2CD3BBC-6CCF-4E8E-A74C-0EEEE7B5C300}" type="pres">
      <dgm:prSet presAssocID="{CB5F4A28-67C2-453C-ADB1-6D6EC1283E2E}" presName="hierChild2" presStyleCnt="0"/>
      <dgm:spPr/>
    </dgm:pt>
    <dgm:pt modelId="{7F284BC2-57ED-4158-9661-FA0BB9CF2B8F}" type="pres">
      <dgm:prSet presAssocID="{9515F028-1F90-43E4-87F9-8953DD6E997F}" presName="Name10" presStyleLbl="parChTrans1D2" presStyleIdx="2" presStyleCnt="4"/>
      <dgm:spPr/>
      <dgm:t>
        <a:bodyPr/>
        <a:lstStyle/>
        <a:p>
          <a:pPr rtl="1"/>
          <a:endParaRPr lang="x-none"/>
        </a:p>
      </dgm:t>
    </dgm:pt>
    <dgm:pt modelId="{8C5EF9A0-BFAB-4971-BAEA-905F02E7A3BA}" type="pres">
      <dgm:prSet presAssocID="{15F9902C-0CFB-405C-80A5-527E739A6C91}" presName="hierRoot2" presStyleCnt="0"/>
      <dgm:spPr/>
    </dgm:pt>
    <dgm:pt modelId="{C55314FE-C239-48A0-B29F-28872C7B3322}" type="pres">
      <dgm:prSet presAssocID="{15F9902C-0CFB-405C-80A5-527E739A6C91}" presName="composite2" presStyleCnt="0"/>
      <dgm:spPr/>
    </dgm:pt>
    <dgm:pt modelId="{F2FA1331-B9C2-4F7C-A99C-C8B87EEF19DB}" type="pres">
      <dgm:prSet presAssocID="{15F9902C-0CFB-405C-80A5-527E739A6C91}" presName="background2" presStyleLbl="node2" presStyleIdx="2" presStyleCnt="4"/>
      <dgm:spPr/>
    </dgm:pt>
    <dgm:pt modelId="{79D7E750-6B1B-4B3A-AC21-00B261AA0096}" type="pres">
      <dgm:prSet presAssocID="{15F9902C-0CFB-405C-80A5-527E739A6C91}" presName="text2" presStyleLbl="fgAcc2" presStyleIdx="2" presStyleCnt="4" custScaleX="99072" custScaleY="153362">
        <dgm:presLayoutVars>
          <dgm:chPref val="3"/>
        </dgm:presLayoutVars>
      </dgm:prSet>
      <dgm:spPr/>
      <dgm:t>
        <a:bodyPr/>
        <a:lstStyle/>
        <a:p>
          <a:pPr rtl="1"/>
          <a:endParaRPr lang="x-none"/>
        </a:p>
      </dgm:t>
    </dgm:pt>
    <dgm:pt modelId="{8992A674-96E2-4189-B618-5305FFC16F14}" type="pres">
      <dgm:prSet presAssocID="{15F9902C-0CFB-405C-80A5-527E739A6C91}" presName="hierChild3" presStyleCnt="0"/>
      <dgm:spPr/>
    </dgm:pt>
    <dgm:pt modelId="{16679A33-2F80-4B6E-8BB8-AAF8BA214313}" type="pres">
      <dgm:prSet presAssocID="{960EF6CB-9725-4A73-864B-B6EAE62413E0}" presName="hierRoot1" presStyleCnt="0"/>
      <dgm:spPr/>
    </dgm:pt>
    <dgm:pt modelId="{85D12729-7194-4683-ACE1-F5D859A127F9}" type="pres">
      <dgm:prSet presAssocID="{960EF6CB-9725-4A73-864B-B6EAE62413E0}" presName="composite" presStyleCnt="0"/>
      <dgm:spPr/>
    </dgm:pt>
    <dgm:pt modelId="{44233041-737B-4A2A-87D4-F4C9B10B8B14}" type="pres">
      <dgm:prSet presAssocID="{960EF6CB-9725-4A73-864B-B6EAE62413E0}" presName="background" presStyleLbl="node0" presStyleIdx="3" presStyleCnt="4"/>
      <dgm:spPr/>
    </dgm:pt>
    <dgm:pt modelId="{763D227E-20FE-4FA6-A908-2025F75C4B62}" type="pres">
      <dgm:prSet presAssocID="{960EF6CB-9725-4A73-864B-B6EAE62413E0}" presName="text" presStyleLbl="fgAcc0" presStyleIdx="3" presStyleCnt="4" custScaleX="105534" custScaleY="142178">
        <dgm:presLayoutVars>
          <dgm:chPref val="3"/>
        </dgm:presLayoutVars>
      </dgm:prSet>
      <dgm:spPr/>
      <dgm:t>
        <a:bodyPr/>
        <a:lstStyle/>
        <a:p>
          <a:pPr rtl="1"/>
          <a:endParaRPr lang="x-none"/>
        </a:p>
      </dgm:t>
    </dgm:pt>
    <dgm:pt modelId="{96792C8A-C47F-431F-88E1-A525FDAC4FE9}" type="pres">
      <dgm:prSet presAssocID="{960EF6CB-9725-4A73-864B-B6EAE62413E0}" presName="hierChild2" presStyleCnt="0"/>
      <dgm:spPr/>
    </dgm:pt>
    <dgm:pt modelId="{FED358B2-8FAC-4662-8422-6B59241EEBB2}" type="pres">
      <dgm:prSet presAssocID="{352891E5-F20D-4847-8664-D037E9E19720}" presName="Name10" presStyleLbl="parChTrans1D2" presStyleIdx="3" presStyleCnt="4"/>
      <dgm:spPr/>
      <dgm:t>
        <a:bodyPr/>
        <a:lstStyle/>
        <a:p>
          <a:pPr rtl="1"/>
          <a:endParaRPr lang="x-none"/>
        </a:p>
      </dgm:t>
    </dgm:pt>
    <dgm:pt modelId="{1D6B87F9-7E5D-4746-9F70-E11B923C2129}" type="pres">
      <dgm:prSet presAssocID="{799318D9-8CE5-4882-A22C-B8204961091B}" presName="hierRoot2" presStyleCnt="0"/>
      <dgm:spPr/>
    </dgm:pt>
    <dgm:pt modelId="{0A62A269-F6FE-4B5C-84BC-E6B16CB859CC}" type="pres">
      <dgm:prSet presAssocID="{799318D9-8CE5-4882-A22C-B8204961091B}" presName="composite2" presStyleCnt="0"/>
      <dgm:spPr/>
    </dgm:pt>
    <dgm:pt modelId="{ED8EBD20-24F4-4ECE-B46F-34FEFDAAAD38}" type="pres">
      <dgm:prSet presAssocID="{799318D9-8CE5-4882-A22C-B8204961091B}" presName="background2" presStyleLbl="node2" presStyleIdx="3" presStyleCnt="4"/>
      <dgm:spPr/>
    </dgm:pt>
    <dgm:pt modelId="{4E60DD6B-BD60-44BF-892B-ABD1F7D5DB9B}" type="pres">
      <dgm:prSet presAssocID="{799318D9-8CE5-4882-A22C-B8204961091B}" presName="text2" presStyleLbl="fgAcc2" presStyleIdx="3" presStyleCnt="4" custScaleX="146135" custScaleY="181086" custLinFactNeighborX="2072" custLinFactNeighborY="-1196">
        <dgm:presLayoutVars>
          <dgm:chPref val="3"/>
        </dgm:presLayoutVars>
      </dgm:prSet>
      <dgm:spPr/>
      <dgm:t>
        <a:bodyPr/>
        <a:lstStyle/>
        <a:p>
          <a:pPr rtl="1"/>
          <a:endParaRPr lang="x-none"/>
        </a:p>
      </dgm:t>
    </dgm:pt>
    <dgm:pt modelId="{14EB4A30-C5B6-4733-9336-AFA22ED86D01}" type="pres">
      <dgm:prSet presAssocID="{799318D9-8CE5-4882-A22C-B8204961091B}" presName="hierChild3" presStyleCnt="0"/>
      <dgm:spPr/>
    </dgm:pt>
  </dgm:ptLst>
  <dgm:cxnLst>
    <dgm:cxn modelId="{9701B84B-0188-451E-ACFE-2838D6868DE3}" type="presOf" srcId="{960EF6CB-9725-4A73-864B-B6EAE62413E0}" destId="{763D227E-20FE-4FA6-A908-2025F75C4B62}" srcOrd="0" destOrd="0" presId="urn:microsoft.com/office/officeart/2005/8/layout/hierarchy1"/>
    <dgm:cxn modelId="{2EE0AF76-4A06-40A2-B0B6-0BDC68CD1B9F}" type="presOf" srcId="{352891E5-F20D-4847-8664-D037E9E19720}" destId="{FED358B2-8FAC-4662-8422-6B59241EEBB2}" srcOrd="0" destOrd="0" presId="urn:microsoft.com/office/officeart/2005/8/layout/hierarchy1"/>
    <dgm:cxn modelId="{046F4903-B92B-49B5-8C42-4A5B10DC5A44}" type="presOf" srcId="{C53E822A-82D6-4467-BC5C-B32C94A760A2}" destId="{7DF747BA-F60D-463B-9D29-61EBA8A44431}" srcOrd="0" destOrd="0" presId="urn:microsoft.com/office/officeart/2005/8/layout/hierarchy1"/>
    <dgm:cxn modelId="{3F55BEAC-68FA-4B33-909E-2956F780E428}" type="presOf" srcId="{CB5F4A28-67C2-453C-ADB1-6D6EC1283E2E}" destId="{95E9C90E-F95C-4DBE-9400-F94BC5A7A115}" srcOrd="0" destOrd="0" presId="urn:microsoft.com/office/officeart/2005/8/layout/hierarchy1"/>
    <dgm:cxn modelId="{82F28259-3F0A-4720-B0CC-890386511CFB}" type="presOf" srcId="{54B8A9C3-49A1-4F64-8B00-3FD5CEEE96D0}" destId="{8AE582AF-687C-49A4-BCB6-DABCDD3B8F32}" srcOrd="0" destOrd="0" presId="urn:microsoft.com/office/officeart/2005/8/layout/hierarchy1"/>
    <dgm:cxn modelId="{4D7587DF-7CC1-45FC-AAEB-E844731B53DF}" type="presOf" srcId="{9515F028-1F90-43E4-87F9-8953DD6E997F}" destId="{7F284BC2-57ED-4158-9661-FA0BB9CF2B8F}" srcOrd="0" destOrd="0" presId="urn:microsoft.com/office/officeart/2005/8/layout/hierarchy1"/>
    <dgm:cxn modelId="{E7F71350-94A5-45EB-9B0B-A96A3C03749E}" type="presOf" srcId="{CCA6706E-6FE1-4E7C-BE4F-E3AEC04A70AA}" destId="{FE1093B0-55DB-4A6F-96E5-15A42A7905AA}" srcOrd="0" destOrd="0" presId="urn:microsoft.com/office/officeart/2005/8/layout/hierarchy1"/>
    <dgm:cxn modelId="{9049F4D0-73D8-4A04-B05F-9086C5A640B0}" type="presOf" srcId="{60D433CB-4A8D-4A2A-A2E9-E20B1FE59319}" destId="{75E4AD04-B367-4472-9F24-F27254F2FB8B}" srcOrd="0" destOrd="0" presId="urn:microsoft.com/office/officeart/2005/8/layout/hierarchy1"/>
    <dgm:cxn modelId="{78AA0443-28DB-47B8-8C7F-32EFFE02F9E2}" type="presOf" srcId="{15F9902C-0CFB-405C-80A5-527E739A6C91}" destId="{79D7E750-6B1B-4B3A-AC21-00B261AA0096}" srcOrd="0" destOrd="0" presId="urn:microsoft.com/office/officeart/2005/8/layout/hierarchy1"/>
    <dgm:cxn modelId="{40B3A153-DFFB-45E6-B963-A19404E6827A}" srcId="{077790FC-3790-4385-BFBA-91ABB8633979}" destId="{CB5F4A28-67C2-453C-ADB1-6D6EC1283E2E}" srcOrd="2" destOrd="0" parTransId="{15AFFB0E-8502-4D4A-A2CB-8F8D2466EAF2}" sibTransId="{8CA36A8F-C129-4FA4-AB31-288C42AC2CB0}"/>
    <dgm:cxn modelId="{2A885411-C10F-4E67-ADF3-B8733CCAA5EF}" type="presOf" srcId="{802371D7-AE6F-4E53-90AC-74E6855C5653}" destId="{BF036568-B3F5-4FA2-9D79-51D5087F883C}" srcOrd="0" destOrd="0" presId="urn:microsoft.com/office/officeart/2005/8/layout/hierarchy1"/>
    <dgm:cxn modelId="{CEF08B90-2018-4E2F-AF19-A3D7CFE531EF}" type="presOf" srcId="{077790FC-3790-4385-BFBA-91ABB8633979}" destId="{50B0885A-D30B-45B0-91C2-6C998796038B}" srcOrd="0" destOrd="0" presId="urn:microsoft.com/office/officeart/2005/8/layout/hierarchy1"/>
    <dgm:cxn modelId="{989AC91B-9488-4151-869E-173ADFF81A83}" srcId="{CB5F4A28-67C2-453C-ADB1-6D6EC1283E2E}" destId="{15F9902C-0CFB-405C-80A5-527E739A6C91}" srcOrd="0" destOrd="0" parTransId="{9515F028-1F90-43E4-87F9-8953DD6E997F}" sibTransId="{F795AAB3-1D9A-48CE-8A3D-00C0B6690EE2}"/>
    <dgm:cxn modelId="{64023AAA-3F00-49A4-B18A-77E416E9EAA0}" srcId="{077790FC-3790-4385-BFBA-91ABB8633979}" destId="{EA8B8AB5-0803-4E28-A6FD-B532EB456182}" srcOrd="1" destOrd="0" parTransId="{7C4646AD-59B4-4DBB-888A-DA8188099995}" sibTransId="{9F10D9EB-0B33-4807-896A-0903B62D5FE4}"/>
    <dgm:cxn modelId="{1D8E9A8F-0378-4510-8404-05BCCA1502A1}" srcId="{EA8B8AB5-0803-4E28-A6FD-B532EB456182}" destId="{54B8A9C3-49A1-4F64-8B00-3FD5CEEE96D0}" srcOrd="0" destOrd="0" parTransId="{60D433CB-4A8D-4A2A-A2E9-E20B1FE59319}" sibTransId="{786D57A7-28B0-4700-A80D-30E3A5981402}"/>
    <dgm:cxn modelId="{82247D54-A042-41AA-8AD3-06894B1D0153}" srcId="{077790FC-3790-4385-BFBA-91ABB8633979}" destId="{802371D7-AE6F-4E53-90AC-74E6855C5653}" srcOrd="0" destOrd="0" parTransId="{2267E656-996B-4795-91C6-B7F0178D3B83}" sibTransId="{2DCC9264-5B45-4A0B-A84E-0A706536D16F}"/>
    <dgm:cxn modelId="{6755A7BB-FEF5-4FCB-9F08-39854E8767FE}" srcId="{077790FC-3790-4385-BFBA-91ABB8633979}" destId="{960EF6CB-9725-4A73-864B-B6EAE62413E0}" srcOrd="3" destOrd="0" parTransId="{6FA8FE1A-0D2B-4394-A3C5-6F3A6D2A4C36}" sibTransId="{ADA125F6-4021-49E9-866A-8731E09F2D5D}"/>
    <dgm:cxn modelId="{5377AC18-0802-4DF0-A3EC-BF00CF837E71}" type="presOf" srcId="{EA8B8AB5-0803-4E28-A6FD-B532EB456182}" destId="{51EA4F98-C646-46F9-B7EA-F82BC1FEAB22}" srcOrd="0" destOrd="0" presId="urn:microsoft.com/office/officeart/2005/8/layout/hierarchy1"/>
    <dgm:cxn modelId="{15259444-08AC-4DBD-AF58-2ED6D1F21E50}" srcId="{960EF6CB-9725-4A73-864B-B6EAE62413E0}" destId="{799318D9-8CE5-4882-A22C-B8204961091B}" srcOrd="0" destOrd="0" parTransId="{352891E5-F20D-4847-8664-D037E9E19720}" sibTransId="{A36BBB50-9333-407B-AE86-AB1838FAFB24}"/>
    <dgm:cxn modelId="{983915BB-6251-4A9F-ACE1-302FC719039E}" type="presOf" srcId="{799318D9-8CE5-4882-A22C-B8204961091B}" destId="{4E60DD6B-BD60-44BF-892B-ABD1F7D5DB9B}" srcOrd="0" destOrd="0" presId="urn:microsoft.com/office/officeart/2005/8/layout/hierarchy1"/>
    <dgm:cxn modelId="{34F971FC-18D4-4314-8738-E9AF11FCA8B6}" srcId="{802371D7-AE6F-4E53-90AC-74E6855C5653}" destId="{CCA6706E-6FE1-4E7C-BE4F-E3AEC04A70AA}" srcOrd="0" destOrd="0" parTransId="{C53E822A-82D6-4467-BC5C-B32C94A760A2}" sibTransId="{FEAAF06B-8225-4182-9009-5C227FD1EC71}"/>
    <dgm:cxn modelId="{EE497AD1-1D07-4E2C-94E5-C9C0167CC305}" type="presParOf" srcId="{50B0885A-D30B-45B0-91C2-6C998796038B}" destId="{52D2CC6A-0448-4767-95BE-774EAD90A464}" srcOrd="0" destOrd="0" presId="urn:microsoft.com/office/officeart/2005/8/layout/hierarchy1"/>
    <dgm:cxn modelId="{9F008678-FD47-4925-A21D-12315B1D3078}" type="presParOf" srcId="{52D2CC6A-0448-4767-95BE-774EAD90A464}" destId="{A98380AA-A288-4397-9243-4F9F77FBBFD9}" srcOrd="0" destOrd="0" presId="urn:microsoft.com/office/officeart/2005/8/layout/hierarchy1"/>
    <dgm:cxn modelId="{B50D372A-F11E-47D7-9F1D-CBDC4B4BF91C}" type="presParOf" srcId="{A98380AA-A288-4397-9243-4F9F77FBBFD9}" destId="{6D462CA5-6181-4A8D-9894-F47D2D73B3B9}" srcOrd="0" destOrd="0" presId="urn:microsoft.com/office/officeart/2005/8/layout/hierarchy1"/>
    <dgm:cxn modelId="{03928238-5697-406B-829B-C9210652B1A4}" type="presParOf" srcId="{A98380AA-A288-4397-9243-4F9F77FBBFD9}" destId="{BF036568-B3F5-4FA2-9D79-51D5087F883C}" srcOrd="1" destOrd="0" presId="urn:microsoft.com/office/officeart/2005/8/layout/hierarchy1"/>
    <dgm:cxn modelId="{D8B21A3A-B74E-444F-8E00-60E31AAA8421}" type="presParOf" srcId="{52D2CC6A-0448-4767-95BE-774EAD90A464}" destId="{25182DDC-FBAA-4D72-8AFB-F506FE742B2F}" srcOrd="1" destOrd="0" presId="urn:microsoft.com/office/officeart/2005/8/layout/hierarchy1"/>
    <dgm:cxn modelId="{330C3634-A69E-4627-BF53-3545E3D271A5}" type="presParOf" srcId="{25182DDC-FBAA-4D72-8AFB-F506FE742B2F}" destId="{7DF747BA-F60D-463B-9D29-61EBA8A44431}" srcOrd="0" destOrd="0" presId="urn:microsoft.com/office/officeart/2005/8/layout/hierarchy1"/>
    <dgm:cxn modelId="{52F83E4B-ED1F-4050-AF5D-29EE362A5222}" type="presParOf" srcId="{25182DDC-FBAA-4D72-8AFB-F506FE742B2F}" destId="{020B31E9-FBC7-4995-91B9-9DDDAFF80499}" srcOrd="1" destOrd="0" presId="urn:microsoft.com/office/officeart/2005/8/layout/hierarchy1"/>
    <dgm:cxn modelId="{FFD64CA2-824F-4722-8A2A-F9C9CF46C868}" type="presParOf" srcId="{020B31E9-FBC7-4995-91B9-9DDDAFF80499}" destId="{D150E007-FD83-44DE-A8FF-CCA7CBE04435}" srcOrd="0" destOrd="0" presId="urn:microsoft.com/office/officeart/2005/8/layout/hierarchy1"/>
    <dgm:cxn modelId="{8C5EC015-9742-432A-87D2-D72A46B75491}" type="presParOf" srcId="{D150E007-FD83-44DE-A8FF-CCA7CBE04435}" destId="{C3B26B79-3984-4FCC-9F53-34E427C0614C}" srcOrd="0" destOrd="0" presId="urn:microsoft.com/office/officeart/2005/8/layout/hierarchy1"/>
    <dgm:cxn modelId="{496AB822-DD3E-45E7-8329-D9ED46EDB8BA}" type="presParOf" srcId="{D150E007-FD83-44DE-A8FF-CCA7CBE04435}" destId="{FE1093B0-55DB-4A6F-96E5-15A42A7905AA}" srcOrd="1" destOrd="0" presId="urn:microsoft.com/office/officeart/2005/8/layout/hierarchy1"/>
    <dgm:cxn modelId="{7F8C6319-C369-41E9-B3A1-0D5D6178019C}" type="presParOf" srcId="{020B31E9-FBC7-4995-91B9-9DDDAFF80499}" destId="{8453E668-5211-4A25-AF5B-0DEAE3342506}" srcOrd="1" destOrd="0" presId="urn:microsoft.com/office/officeart/2005/8/layout/hierarchy1"/>
    <dgm:cxn modelId="{C09799EC-0FE1-46D1-A4F5-4A21E16BAAD7}" type="presParOf" srcId="{50B0885A-D30B-45B0-91C2-6C998796038B}" destId="{7F72D17E-0E45-43D4-92B9-27B5E16EA227}" srcOrd="1" destOrd="0" presId="urn:microsoft.com/office/officeart/2005/8/layout/hierarchy1"/>
    <dgm:cxn modelId="{7AF9E1A4-0EA2-4716-8C2D-1E5734D60432}" type="presParOf" srcId="{7F72D17E-0E45-43D4-92B9-27B5E16EA227}" destId="{816A3A75-FBCE-4B14-84BB-9CF2BE15DCA5}" srcOrd="0" destOrd="0" presId="urn:microsoft.com/office/officeart/2005/8/layout/hierarchy1"/>
    <dgm:cxn modelId="{E2EDE7FD-059C-4E81-B75A-51AC2AFDF230}" type="presParOf" srcId="{816A3A75-FBCE-4B14-84BB-9CF2BE15DCA5}" destId="{5B16BBE4-C990-43FF-BA8C-1F4163DDA70A}" srcOrd="0" destOrd="0" presId="urn:microsoft.com/office/officeart/2005/8/layout/hierarchy1"/>
    <dgm:cxn modelId="{211960F2-7961-483E-8479-305F89DC9FB0}" type="presParOf" srcId="{816A3A75-FBCE-4B14-84BB-9CF2BE15DCA5}" destId="{51EA4F98-C646-46F9-B7EA-F82BC1FEAB22}" srcOrd="1" destOrd="0" presId="urn:microsoft.com/office/officeart/2005/8/layout/hierarchy1"/>
    <dgm:cxn modelId="{81C4A871-0A9D-41C2-8898-197960424CEF}" type="presParOf" srcId="{7F72D17E-0E45-43D4-92B9-27B5E16EA227}" destId="{C589CF12-C65B-4A8A-936F-4F3F88782615}" srcOrd="1" destOrd="0" presId="urn:microsoft.com/office/officeart/2005/8/layout/hierarchy1"/>
    <dgm:cxn modelId="{76135FCB-D153-4133-A994-92D88233E6C4}" type="presParOf" srcId="{C589CF12-C65B-4A8A-936F-4F3F88782615}" destId="{75E4AD04-B367-4472-9F24-F27254F2FB8B}" srcOrd="0" destOrd="0" presId="urn:microsoft.com/office/officeart/2005/8/layout/hierarchy1"/>
    <dgm:cxn modelId="{0C342078-9090-4EF4-B0E1-D83B9FE20BD5}" type="presParOf" srcId="{C589CF12-C65B-4A8A-936F-4F3F88782615}" destId="{CF943C39-262C-4C9A-9E9A-A85E5C4F7931}" srcOrd="1" destOrd="0" presId="urn:microsoft.com/office/officeart/2005/8/layout/hierarchy1"/>
    <dgm:cxn modelId="{8FA1A768-E8AA-48CE-9674-3BA30A96F6E5}" type="presParOf" srcId="{CF943C39-262C-4C9A-9E9A-A85E5C4F7931}" destId="{4DD1E886-B11B-4692-857B-A8F39CB89BE1}" srcOrd="0" destOrd="0" presId="urn:microsoft.com/office/officeart/2005/8/layout/hierarchy1"/>
    <dgm:cxn modelId="{89F517AF-A7B4-495C-9B3E-9EA53E1534E9}" type="presParOf" srcId="{4DD1E886-B11B-4692-857B-A8F39CB89BE1}" destId="{71083046-7DC9-47D7-A70D-D7D26FC11D4E}" srcOrd="0" destOrd="0" presId="urn:microsoft.com/office/officeart/2005/8/layout/hierarchy1"/>
    <dgm:cxn modelId="{02C4CCF5-271B-4721-B740-821046541A6C}" type="presParOf" srcId="{4DD1E886-B11B-4692-857B-A8F39CB89BE1}" destId="{8AE582AF-687C-49A4-BCB6-DABCDD3B8F32}" srcOrd="1" destOrd="0" presId="urn:microsoft.com/office/officeart/2005/8/layout/hierarchy1"/>
    <dgm:cxn modelId="{32C0AEF2-D714-4F31-86EB-E52435DAFF48}" type="presParOf" srcId="{CF943C39-262C-4C9A-9E9A-A85E5C4F7931}" destId="{5AB04607-2200-46B2-B3B7-15A150BAB96B}" srcOrd="1" destOrd="0" presId="urn:microsoft.com/office/officeart/2005/8/layout/hierarchy1"/>
    <dgm:cxn modelId="{0582292F-9846-437D-BBB6-728F61309648}" type="presParOf" srcId="{50B0885A-D30B-45B0-91C2-6C998796038B}" destId="{2CDD15F0-E79A-41F9-81D2-D433DF09CFD0}" srcOrd="2" destOrd="0" presId="urn:microsoft.com/office/officeart/2005/8/layout/hierarchy1"/>
    <dgm:cxn modelId="{EC699A2B-3637-4445-9874-919A3BA581F6}" type="presParOf" srcId="{2CDD15F0-E79A-41F9-81D2-D433DF09CFD0}" destId="{2D8F39B7-DA51-493F-8000-5D98520E0C2E}" srcOrd="0" destOrd="0" presId="urn:microsoft.com/office/officeart/2005/8/layout/hierarchy1"/>
    <dgm:cxn modelId="{E205A2E3-D42D-4341-A5F3-B4086C9B696B}" type="presParOf" srcId="{2D8F39B7-DA51-493F-8000-5D98520E0C2E}" destId="{00FBEDA3-AF04-40DB-B5DE-735ABE055188}" srcOrd="0" destOrd="0" presId="urn:microsoft.com/office/officeart/2005/8/layout/hierarchy1"/>
    <dgm:cxn modelId="{130986AD-ADE9-4A31-8BD1-83FF0B2BFB1F}" type="presParOf" srcId="{2D8F39B7-DA51-493F-8000-5D98520E0C2E}" destId="{95E9C90E-F95C-4DBE-9400-F94BC5A7A115}" srcOrd="1" destOrd="0" presId="urn:microsoft.com/office/officeart/2005/8/layout/hierarchy1"/>
    <dgm:cxn modelId="{861C52DE-E66A-459F-A64F-22A979C171F9}" type="presParOf" srcId="{2CDD15F0-E79A-41F9-81D2-D433DF09CFD0}" destId="{E2CD3BBC-6CCF-4E8E-A74C-0EEEE7B5C300}" srcOrd="1" destOrd="0" presId="urn:microsoft.com/office/officeart/2005/8/layout/hierarchy1"/>
    <dgm:cxn modelId="{FF1116ED-C6F8-4F58-B613-A5C4C0901B53}" type="presParOf" srcId="{E2CD3BBC-6CCF-4E8E-A74C-0EEEE7B5C300}" destId="{7F284BC2-57ED-4158-9661-FA0BB9CF2B8F}" srcOrd="0" destOrd="0" presId="urn:microsoft.com/office/officeart/2005/8/layout/hierarchy1"/>
    <dgm:cxn modelId="{3A8618F2-94AC-4003-9204-F483A240ABC1}" type="presParOf" srcId="{E2CD3BBC-6CCF-4E8E-A74C-0EEEE7B5C300}" destId="{8C5EF9A0-BFAB-4971-BAEA-905F02E7A3BA}" srcOrd="1" destOrd="0" presId="urn:microsoft.com/office/officeart/2005/8/layout/hierarchy1"/>
    <dgm:cxn modelId="{4A1ABFED-4926-4982-8C6B-0A28F5F4D85B}" type="presParOf" srcId="{8C5EF9A0-BFAB-4971-BAEA-905F02E7A3BA}" destId="{C55314FE-C239-48A0-B29F-28872C7B3322}" srcOrd="0" destOrd="0" presId="urn:microsoft.com/office/officeart/2005/8/layout/hierarchy1"/>
    <dgm:cxn modelId="{A90306F4-92BB-4314-A3AC-7464138143A4}" type="presParOf" srcId="{C55314FE-C239-48A0-B29F-28872C7B3322}" destId="{F2FA1331-B9C2-4F7C-A99C-C8B87EEF19DB}" srcOrd="0" destOrd="0" presId="urn:microsoft.com/office/officeart/2005/8/layout/hierarchy1"/>
    <dgm:cxn modelId="{DB4B7FFF-4823-4103-BF57-430F2686C639}" type="presParOf" srcId="{C55314FE-C239-48A0-B29F-28872C7B3322}" destId="{79D7E750-6B1B-4B3A-AC21-00B261AA0096}" srcOrd="1" destOrd="0" presId="urn:microsoft.com/office/officeart/2005/8/layout/hierarchy1"/>
    <dgm:cxn modelId="{B3C39E90-5755-472B-9519-D3F460CC8C4A}" type="presParOf" srcId="{8C5EF9A0-BFAB-4971-BAEA-905F02E7A3BA}" destId="{8992A674-96E2-4189-B618-5305FFC16F14}" srcOrd="1" destOrd="0" presId="urn:microsoft.com/office/officeart/2005/8/layout/hierarchy1"/>
    <dgm:cxn modelId="{F61882B5-D154-4D1A-AA2E-35B275D77B4F}" type="presParOf" srcId="{50B0885A-D30B-45B0-91C2-6C998796038B}" destId="{16679A33-2F80-4B6E-8BB8-AAF8BA214313}" srcOrd="3" destOrd="0" presId="urn:microsoft.com/office/officeart/2005/8/layout/hierarchy1"/>
    <dgm:cxn modelId="{5DB2EB17-7F48-4B7D-AC95-ADC63ADEF092}" type="presParOf" srcId="{16679A33-2F80-4B6E-8BB8-AAF8BA214313}" destId="{85D12729-7194-4683-ACE1-F5D859A127F9}" srcOrd="0" destOrd="0" presId="urn:microsoft.com/office/officeart/2005/8/layout/hierarchy1"/>
    <dgm:cxn modelId="{140F8277-E260-4C89-B3E9-CF2F8F7CDD9D}" type="presParOf" srcId="{85D12729-7194-4683-ACE1-F5D859A127F9}" destId="{44233041-737B-4A2A-87D4-F4C9B10B8B14}" srcOrd="0" destOrd="0" presId="urn:microsoft.com/office/officeart/2005/8/layout/hierarchy1"/>
    <dgm:cxn modelId="{D917E1AE-65CD-47CE-92E5-071DEA9BBAA9}" type="presParOf" srcId="{85D12729-7194-4683-ACE1-F5D859A127F9}" destId="{763D227E-20FE-4FA6-A908-2025F75C4B62}" srcOrd="1" destOrd="0" presId="urn:microsoft.com/office/officeart/2005/8/layout/hierarchy1"/>
    <dgm:cxn modelId="{3730B93B-9920-426A-962B-D8824868B906}" type="presParOf" srcId="{16679A33-2F80-4B6E-8BB8-AAF8BA214313}" destId="{96792C8A-C47F-431F-88E1-A525FDAC4FE9}" srcOrd="1" destOrd="0" presId="urn:microsoft.com/office/officeart/2005/8/layout/hierarchy1"/>
    <dgm:cxn modelId="{97E44000-8D83-409F-A576-9393194D1110}" type="presParOf" srcId="{96792C8A-C47F-431F-88E1-A525FDAC4FE9}" destId="{FED358B2-8FAC-4662-8422-6B59241EEBB2}" srcOrd="0" destOrd="0" presId="urn:microsoft.com/office/officeart/2005/8/layout/hierarchy1"/>
    <dgm:cxn modelId="{A2A8833E-206A-4121-AA16-56C247D5C138}" type="presParOf" srcId="{96792C8A-C47F-431F-88E1-A525FDAC4FE9}" destId="{1D6B87F9-7E5D-4746-9F70-E11B923C2129}" srcOrd="1" destOrd="0" presId="urn:microsoft.com/office/officeart/2005/8/layout/hierarchy1"/>
    <dgm:cxn modelId="{5F66DD43-E26B-4CB5-8BB6-0240AC00EF33}" type="presParOf" srcId="{1D6B87F9-7E5D-4746-9F70-E11B923C2129}" destId="{0A62A269-F6FE-4B5C-84BC-E6B16CB859CC}" srcOrd="0" destOrd="0" presId="urn:microsoft.com/office/officeart/2005/8/layout/hierarchy1"/>
    <dgm:cxn modelId="{6F303BB8-DB2C-4CD4-83CE-38C9D7B85644}" type="presParOf" srcId="{0A62A269-F6FE-4B5C-84BC-E6B16CB859CC}" destId="{ED8EBD20-24F4-4ECE-B46F-34FEFDAAAD38}" srcOrd="0" destOrd="0" presId="urn:microsoft.com/office/officeart/2005/8/layout/hierarchy1"/>
    <dgm:cxn modelId="{7D3788CD-21E7-4AF1-AC52-AFEABEB6D94E}" type="presParOf" srcId="{0A62A269-F6FE-4B5C-84BC-E6B16CB859CC}" destId="{4E60DD6B-BD60-44BF-892B-ABD1F7D5DB9B}" srcOrd="1" destOrd="0" presId="urn:microsoft.com/office/officeart/2005/8/layout/hierarchy1"/>
    <dgm:cxn modelId="{4DE7A204-C2FA-4715-A7F3-7E2580C95F91}" type="presParOf" srcId="{1D6B87F9-7E5D-4746-9F70-E11B923C2129}" destId="{14EB4A30-C5B6-4733-9336-AFA22ED86D0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D54DA-8A34-4726-88BF-B80E8993ACDC}">
      <dsp:nvSpPr>
        <dsp:cNvPr id="0" name=""/>
        <dsp:cNvSpPr/>
      </dsp:nvSpPr>
      <dsp:spPr>
        <a:xfrm rot="16200000">
          <a:off x="-1190141" y="1191071"/>
          <a:ext cx="4800600" cy="2418457"/>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x-none" sz="2400" b="1" kern="1200" dirty="0" smtClean="0">
              <a:solidFill>
                <a:schemeClr val="tx2">
                  <a:lumMod val="50000"/>
                </a:schemeClr>
              </a:solidFill>
            </a:rPr>
            <a:t>ظهرت في اللغة العربية العديد من المصطلحات الحديثة التي تعبر عن مفهوم الإعاقة العقلية مثل</a:t>
          </a:r>
        </a:p>
        <a:p>
          <a:pPr lvl="0" algn="ctr" defTabSz="1066800" rtl="1">
            <a:lnSpc>
              <a:spcPct val="90000"/>
            </a:lnSpc>
            <a:spcBef>
              <a:spcPct val="0"/>
            </a:spcBef>
            <a:spcAft>
              <a:spcPct val="35000"/>
            </a:spcAft>
          </a:pPr>
          <a:r>
            <a:rPr lang="x-none" sz="2400" b="1" kern="1200" dirty="0" smtClean="0">
              <a:solidFill>
                <a:schemeClr val="tx2">
                  <a:lumMod val="50000"/>
                </a:schemeClr>
              </a:solidFill>
            </a:rPr>
            <a:t>التخلف العقلي والضعف العقلي </a:t>
          </a:r>
        </a:p>
        <a:p>
          <a:pPr lvl="0" algn="ctr" defTabSz="1066800" rtl="1">
            <a:lnSpc>
              <a:spcPct val="90000"/>
            </a:lnSpc>
            <a:spcBef>
              <a:spcPct val="0"/>
            </a:spcBef>
            <a:spcAft>
              <a:spcPct val="35000"/>
            </a:spcAft>
          </a:pPr>
          <a:endParaRPr lang="x-none" sz="2400" kern="1200" dirty="0">
            <a:solidFill>
              <a:schemeClr val="tx2">
                <a:lumMod val="50000"/>
              </a:schemeClr>
            </a:solidFill>
          </a:endParaRPr>
        </a:p>
      </dsp:txBody>
      <dsp:txXfrm rot="5400000">
        <a:off x="930" y="960120"/>
        <a:ext cx="2418457" cy="2880360"/>
      </dsp:txXfrm>
    </dsp:sp>
    <dsp:sp modelId="{8A0E375C-46A0-4D4E-983F-5208F3826CBF}">
      <dsp:nvSpPr>
        <dsp:cNvPr id="0" name=""/>
        <dsp:cNvSpPr/>
      </dsp:nvSpPr>
      <dsp:spPr>
        <a:xfrm rot="16200000">
          <a:off x="1409700" y="1191071"/>
          <a:ext cx="4800600" cy="2418457"/>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x-none" sz="2400" b="1" kern="1200" dirty="0" smtClean="0">
              <a:solidFill>
                <a:schemeClr val="tx2">
                  <a:lumMod val="50000"/>
                </a:schemeClr>
              </a:solidFill>
            </a:rPr>
            <a:t>وظهرت ايضاً بعض المصطلحات القديمة منها مصطلح الطفل الغبي أوالطفل البليد </a:t>
          </a:r>
          <a:endParaRPr lang="x-none" sz="2400" kern="1200" dirty="0">
            <a:solidFill>
              <a:schemeClr val="tx2">
                <a:lumMod val="50000"/>
              </a:schemeClr>
            </a:solidFill>
          </a:endParaRPr>
        </a:p>
      </dsp:txBody>
      <dsp:txXfrm rot="5400000">
        <a:off x="2600771" y="960120"/>
        <a:ext cx="2418457" cy="2880360"/>
      </dsp:txXfrm>
    </dsp:sp>
    <dsp:sp modelId="{D527EC76-D81A-402A-89EA-DFB3E65EC790}">
      <dsp:nvSpPr>
        <dsp:cNvPr id="0" name=""/>
        <dsp:cNvSpPr/>
      </dsp:nvSpPr>
      <dsp:spPr>
        <a:xfrm rot="16200000">
          <a:off x="4009541" y="1191071"/>
          <a:ext cx="4800600" cy="2418457"/>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x-none" sz="2400" b="1" kern="1200" dirty="0" smtClean="0">
              <a:solidFill>
                <a:schemeClr val="tx2">
                  <a:lumMod val="50000"/>
                </a:schemeClr>
              </a:solidFill>
            </a:rPr>
            <a:t>يميل الاتجاه الحديث </a:t>
          </a:r>
          <a:r>
            <a:rPr lang="x-none" sz="2400" b="1" kern="1200" smtClean="0">
              <a:solidFill>
                <a:schemeClr val="tx2">
                  <a:lumMod val="50000"/>
                </a:schemeClr>
              </a:solidFill>
            </a:rPr>
            <a:t>إلى استخدام مصطلح الإعاقة </a:t>
          </a:r>
          <a:r>
            <a:rPr lang="x-none" sz="2400" b="1" kern="1200" dirty="0" smtClean="0">
              <a:solidFill>
                <a:schemeClr val="tx2">
                  <a:lumMod val="50000"/>
                </a:schemeClr>
              </a:solidFill>
            </a:rPr>
            <a:t>العقلية وتبدو </a:t>
          </a:r>
          <a:r>
            <a:rPr lang="x-none" sz="2400" b="1" kern="1200" smtClean="0">
              <a:solidFill>
                <a:schemeClr val="tx2">
                  <a:lumMod val="50000"/>
                </a:schemeClr>
              </a:solidFill>
            </a:rPr>
            <a:t>مبررات استخدام </a:t>
          </a:r>
          <a:r>
            <a:rPr lang="x-none" sz="2400" b="1" kern="1200" dirty="0" smtClean="0">
              <a:solidFill>
                <a:schemeClr val="tx2">
                  <a:lumMod val="50000"/>
                </a:schemeClr>
              </a:solidFill>
            </a:rPr>
            <a:t>ذلك المصطلح بإتجاه إيجابي نحو هذه الفئة عكس الاتجاه السلبي قديماً </a:t>
          </a:r>
          <a:endParaRPr lang="x-none" sz="2400" kern="1200" dirty="0">
            <a:solidFill>
              <a:schemeClr val="tx2">
                <a:lumMod val="50000"/>
              </a:schemeClr>
            </a:solidFill>
          </a:endParaRPr>
        </a:p>
      </dsp:txBody>
      <dsp:txXfrm rot="5400000">
        <a:off x="5200612" y="960120"/>
        <a:ext cx="2418457" cy="2880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0625E-8F55-44E6-98CE-237D31CF8D39}">
      <dsp:nvSpPr>
        <dsp:cNvPr id="0" name=""/>
        <dsp:cNvSpPr/>
      </dsp:nvSpPr>
      <dsp:spPr>
        <a:xfrm>
          <a:off x="2872597" y="0"/>
          <a:ext cx="4747402" cy="231360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r" defTabSz="889000" rtl="1">
            <a:lnSpc>
              <a:spcPct val="90000"/>
            </a:lnSpc>
            <a:spcBef>
              <a:spcPct val="0"/>
            </a:spcBef>
            <a:spcAft>
              <a:spcPct val="15000"/>
            </a:spcAft>
            <a:buChar char="••"/>
          </a:pPr>
          <a:r>
            <a:rPr lang="x-none" sz="2000" b="0" kern="1200" dirty="0" smtClean="0">
              <a:cs typeface="+mj-cs"/>
            </a:rPr>
            <a:t>يعتبر من أقدم تعريفات حالة الإعاقة العقلية.</a:t>
          </a:r>
          <a:endParaRPr lang="x-none" sz="2000" b="0" kern="1200" dirty="0">
            <a:cs typeface="+mj-cs"/>
          </a:endParaRPr>
        </a:p>
        <a:p>
          <a:pPr marL="228600" lvl="1" indent="-228600" algn="r" defTabSz="889000" rtl="1">
            <a:lnSpc>
              <a:spcPct val="90000"/>
            </a:lnSpc>
            <a:spcBef>
              <a:spcPct val="0"/>
            </a:spcBef>
            <a:spcAft>
              <a:spcPct val="15000"/>
            </a:spcAft>
            <a:buChar char="••"/>
          </a:pPr>
          <a:r>
            <a:rPr lang="x-none" sz="2000" b="0" kern="1200" dirty="0" smtClean="0">
              <a:solidFill>
                <a:srgbClr val="FF0000"/>
              </a:solidFill>
              <a:cs typeface="+mj-cs"/>
            </a:rPr>
            <a:t>إذ يعتبر الأطباء من أوائل المهتمين بتعريف وتشخيص ظاهرة الإعاقة العقلية.</a:t>
          </a:r>
          <a:endParaRPr lang="x-none" sz="2000" b="0" kern="1200" dirty="0">
            <a:solidFill>
              <a:srgbClr val="FF0000"/>
            </a:solidFill>
            <a:cs typeface="+mj-cs"/>
          </a:endParaRPr>
        </a:p>
        <a:p>
          <a:pPr marL="228600" lvl="1" indent="-228600" algn="r" defTabSz="889000" rtl="1">
            <a:lnSpc>
              <a:spcPct val="90000"/>
            </a:lnSpc>
            <a:spcBef>
              <a:spcPct val="0"/>
            </a:spcBef>
            <a:spcAft>
              <a:spcPct val="15000"/>
            </a:spcAft>
            <a:buChar char="••"/>
          </a:pPr>
          <a:r>
            <a:rPr lang="x-none" sz="2000" b="0" kern="1200" dirty="0" smtClean="0">
              <a:cs typeface="+mj-cs"/>
            </a:rPr>
            <a:t>ففي عام 1900 ركز ايرلاند على الأسباب المؤدية إلى إصابة المراكز العصبية والتي تحدث قبل أوبعد الولادة.</a:t>
          </a:r>
          <a:endParaRPr lang="x-none" sz="2000" b="0" kern="1200" dirty="0">
            <a:cs typeface="+mj-cs"/>
          </a:endParaRPr>
        </a:p>
        <a:p>
          <a:pPr marL="114300" lvl="1" indent="-114300" algn="r" defTabSz="533400" rtl="1">
            <a:lnSpc>
              <a:spcPct val="90000"/>
            </a:lnSpc>
            <a:spcBef>
              <a:spcPct val="0"/>
            </a:spcBef>
            <a:spcAft>
              <a:spcPct val="15000"/>
            </a:spcAft>
            <a:buChar char="••"/>
          </a:pPr>
          <a:endParaRPr lang="x-none" sz="1200" kern="1200" dirty="0"/>
        </a:p>
        <a:p>
          <a:pPr marL="114300" lvl="1" indent="-114300" algn="r" defTabSz="533400" rtl="1">
            <a:lnSpc>
              <a:spcPct val="90000"/>
            </a:lnSpc>
            <a:spcBef>
              <a:spcPct val="0"/>
            </a:spcBef>
            <a:spcAft>
              <a:spcPct val="15000"/>
            </a:spcAft>
            <a:buChar char="••"/>
          </a:pPr>
          <a:endParaRPr lang="x-none" sz="1200" kern="1200" dirty="0"/>
        </a:p>
        <a:p>
          <a:pPr marL="114300" lvl="1" indent="-114300" algn="r" defTabSz="533400" rtl="1">
            <a:lnSpc>
              <a:spcPct val="90000"/>
            </a:lnSpc>
            <a:spcBef>
              <a:spcPct val="0"/>
            </a:spcBef>
            <a:spcAft>
              <a:spcPct val="15000"/>
            </a:spcAft>
            <a:buChar char="••"/>
          </a:pPr>
          <a:endParaRPr lang="x-none" sz="1200" kern="1200" dirty="0"/>
        </a:p>
        <a:p>
          <a:pPr marL="114300" lvl="1" indent="-114300" algn="r" defTabSz="533400" rtl="1">
            <a:lnSpc>
              <a:spcPct val="90000"/>
            </a:lnSpc>
            <a:spcBef>
              <a:spcPct val="0"/>
            </a:spcBef>
            <a:spcAft>
              <a:spcPct val="15000"/>
            </a:spcAft>
            <a:buChar char="••"/>
          </a:pPr>
          <a:endParaRPr lang="x-none" sz="1200" kern="1200" dirty="0"/>
        </a:p>
      </dsp:txBody>
      <dsp:txXfrm>
        <a:off x="2872597" y="289200"/>
        <a:ext cx="3879801" cy="1735203"/>
      </dsp:txXfrm>
    </dsp:sp>
    <dsp:sp modelId="{069178CD-ED8B-4051-96AF-1873C9036443}">
      <dsp:nvSpPr>
        <dsp:cNvPr id="0" name=""/>
        <dsp:cNvSpPr/>
      </dsp:nvSpPr>
      <dsp:spPr>
        <a:xfrm>
          <a:off x="107" y="432051"/>
          <a:ext cx="2872382" cy="14531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x-none" sz="4000" kern="1200" dirty="0" smtClean="0">
              <a:solidFill>
                <a:srgbClr val="FF0000"/>
              </a:solidFill>
            </a:rPr>
            <a:t>التعريف الطبي </a:t>
          </a:r>
          <a:endParaRPr lang="x-none" sz="4000" kern="1200" dirty="0">
            <a:solidFill>
              <a:srgbClr val="FF0000"/>
            </a:solidFill>
          </a:endParaRPr>
        </a:p>
      </dsp:txBody>
      <dsp:txXfrm>
        <a:off x="71045" y="502989"/>
        <a:ext cx="2730506" cy="1311302"/>
      </dsp:txXfrm>
    </dsp:sp>
    <dsp:sp modelId="{2DCB8478-71D6-4A6C-B78F-1B554C224113}">
      <dsp:nvSpPr>
        <dsp:cNvPr id="0" name=""/>
        <dsp:cNvSpPr/>
      </dsp:nvSpPr>
      <dsp:spPr>
        <a:xfrm>
          <a:off x="2710807" y="2433933"/>
          <a:ext cx="4907057" cy="236482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rtl="1">
            <a:lnSpc>
              <a:spcPct val="90000"/>
            </a:lnSpc>
            <a:spcBef>
              <a:spcPct val="0"/>
            </a:spcBef>
            <a:spcAft>
              <a:spcPct val="15000"/>
            </a:spcAft>
            <a:buChar char="••"/>
          </a:pPr>
          <a:r>
            <a:rPr lang="x-none" sz="2000" b="0" kern="1200" dirty="0" smtClean="0">
              <a:cs typeface="+mj-cs"/>
            </a:rPr>
            <a:t>ظهر التعريف السيكومتري للإعاقة العقلية نتيجة للتطور الواضح في حركة القياس النفسي على يد بينيه في عام 1905ومابعدها</a:t>
          </a:r>
          <a:endParaRPr lang="x-none" sz="2000" b="0" kern="1200" dirty="0">
            <a:cs typeface="+mj-cs"/>
          </a:endParaRPr>
        </a:p>
        <a:p>
          <a:pPr marL="228600" lvl="1" indent="-228600" algn="just" defTabSz="889000" rtl="1">
            <a:lnSpc>
              <a:spcPct val="90000"/>
            </a:lnSpc>
            <a:spcBef>
              <a:spcPct val="0"/>
            </a:spcBef>
            <a:spcAft>
              <a:spcPct val="15000"/>
            </a:spcAft>
            <a:buChar char="••"/>
          </a:pPr>
          <a:r>
            <a:rPr lang="x-none" sz="2000" b="0" kern="1200" dirty="0" smtClean="0">
              <a:solidFill>
                <a:srgbClr val="FF0000"/>
              </a:solidFill>
              <a:cs typeface="+mj-cs"/>
            </a:rPr>
            <a:t>اعتمد على نسبة الذكاء كمحك في تعريف الإعاقة العقلية واعتبر الأفراد الذين تقل نسبة ذكائهم عن 70 معاقين عقليا.</a:t>
          </a:r>
          <a:endParaRPr lang="x-none" sz="2000" b="0" kern="1200" dirty="0">
            <a:solidFill>
              <a:srgbClr val="FF0000"/>
            </a:solidFill>
            <a:cs typeface="+mj-cs"/>
          </a:endParaRPr>
        </a:p>
      </dsp:txBody>
      <dsp:txXfrm>
        <a:off x="2710807" y="2729536"/>
        <a:ext cx="4020247" cy="1773621"/>
      </dsp:txXfrm>
    </dsp:sp>
    <dsp:sp modelId="{52AD7311-F1AD-4D89-9823-517DFC37D1D8}">
      <dsp:nvSpPr>
        <dsp:cNvPr id="0" name=""/>
        <dsp:cNvSpPr/>
      </dsp:nvSpPr>
      <dsp:spPr>
        <a:xfrm>
          <a:off x="2135" y="2877897"/>
          <a:ext cx="2708671" cy="1476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x-none" sz="4000" kern="1200" dirty="0" smtClean="0">
              <a:solidFill>
                <a:srgbClr val="FF0000"/>
              </a:solidFill>
            </a:rPr>
            <a:t>التعريف السيكومتري </a:t>
          </a:r>
          <a:endParaRPr lang="x-none" sz="4000" kern="1200" dirty="0">
            <a:solidFill>
              <a:srgbClr val="FF0000"/>
            </a:solidFill>
          </a:endParaRPr>
        </a:p>
      </dsp:txBody>
      <dsp:txXfrm>
        <a:off x="74231" y="2949993"/>
        <a:ext cx="2564479" cy="13327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920F2-EE88-4674-BF20-202EF85E25EA}">
      <dsp:nvSpPr>
        <dsp:cNvPr id="0" name=""/>
        <dsp:cNvSpPr/>
      </dsp:nvSpPr>
      <dsp:spPr>
        <a:xfrm>
          <a:off x="2995869" y="0"/>
          <a:ext cx="4599653" cy="412438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r>
            <a:rPr lang="x-none" sz="2400" b="0" kern="1200" dirty="0" smtClean="0">
              <a:cs typeface="+mj-cs"/>
            </a:rPr>
            <a:t>ظهر التعريف الاجتماعي للإعاقة العقلية نتيجة للانتقادات لمقاييس القدرة العقلية.</a:t>
          </a:r>
          <a:endParaRPr lang="x-none" sz="2400" b="0" kern="1200" dirty="0">
            <a:cs typeface="+mj-cs"/>
          </a:endParaRPr>
        </a:p>
        <a:p>
          <a:pPr marL="228600" lvl="1" indent="-228600" algn="r" defTabSz="1066800" rtl="1">
            <a:lnSpc>
              <a:spcPct val="90000"/>
            </a:lnSpc>
            <a:spcBef>
              <a:spcPct val="0"/>
            </a:spcBef>
            <a:spcAft>
              <a:spcPct val="15000"/>
            </a:spcAft>
            <a:buChar char="••"/>
          </a:pPr>
          <a:r>
            <a:rPr lang="x-none" sz="2400" b="0" kern="1200" dirty="0" smtClean="0">
              <a:solidFill>
                <a:srgbClr val="FF0000"/>
              </a:solidFill>
              <a:cs typeface="+mj-cs"/>
            </a:rPr>
            <a:t>ركز على مدى نجاح أوفشل الفرد في الإستجابة للمتطلبات الاجتماعية المتوقعة منه مقارنة مع نظرائه من المجموعة العمرية نفسها.</a:t>
          </a:r>
          <a:endParaRPr lang="x-none" sz="2400" b="0" kern="1200" dirty="0">
            <a:solidFill>
              <a:srgbClr val="FF0000"/>
            </a:solidFill>
            <a:cs typeface="+mj-cs"/>
          </a:endParaRPr>
        </a:p>
        <a:p>
          <a:pPr marL="228600" lvl="1" indent="-228600" algn="r" defTabSz="1066800" rtl="1">
            <a:lnSpc>
              <a:spcPct val="90000"/>
            </a:lnSpc>
            <a:spcBef>
              <a:spcPct val="0"/>
            </a:spcBef>
            <a:spcAft>
              <a:spcPct val="15000"/>
            </a:spcAft>
            <a:buChar char="••"/>
          </a:pPr>
          <a:endParaRPr lang="x-none" sz="2400" b="0" kern="1200" dirty="0">
            <a:solidFill>
              <a:srgbClr val="FF0000"/>
            </a:solidFill>
            <a:cs typeface="+mj-cs"/>
          </a:endParaRPr>
        </a:p>
      </dsp:txBody>
      <dsp:txXfrm>
        <a:off x="2995869" y="515549"/>
        <a:ext cx="3053008" cy="3093291"/>
      </dsp:txXfrm>
    </dsp:sp>
    <dsp:sp modelId="{45257CB8-15D4-4B62-B74C-A8B34B6E64B5}">
      <dsp:nvSpPr>
        <dsp:cNvPr id="0" name=""/>
        <dsp:cNvSpPr/>
      </dsp:nvSpPr>
      <dsp:spPr>
        <a:xfrm>
          <a:off x="1056" y="817601"/>
          <a:ext cx="3018234" cy="22061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x-none" sz="4000" kern="1200" dirty="0" smtClean="0">
              <a:solidFill>
                <a:srgbClr val="FF0000"/>
              </a:solidFill>
            </a:rPr>
            <a:t>التعريف الاجتماعي </a:t>
          </a:r>
          <a:endParaRPr lang="x-none" sz="4000" kern="1200" dirty="0">
            <a:solidFill>
              <a:srgbClr val="FF0000"/>
            </a:solidFill>
          </a:endParaRPr>
        </a:p>
      </dsp:txBody>
      <dsp:txXfrm>
        <a:off x="108750" y="925295"/>
        <a:ext cx="2802846" cy="19907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7832A-3413-4D46-89B2-3575261018BF}">
      <dsp:nvSpPr>
        <dsp:cNvPr id="0" name=""/>
        <dsp:cNvSpPr/>
      </dsp:nvSpPr>
      <dsp:spPr>
        <a:xfrm>
          <a:off x="0" y="1091826"/>
          <a:ext cx="7620000" cy="4536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EF19F3-C17E-4092-8529-8290001FC01B}">
      <dsp:nvSpPr>
        <dsp:cNvPr id="0" name=""/>
        <dsp:cNvSpPr/>
      </dsp:nvSpPr>
      <dsp:spPr>
        <a:xfrm>
          <a:off x="380627" y="11454"/>
          <a:ext cx="5328791" cy="134605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r" defTabSz="1066800" rtl="1">
            <a:lnSpc>
              <a:spcPct val="90000"/>
            </a:lnSpc>
            <a:spcBef>
              <a:spcPct val="0"/>
            </a:spcBef>
            <a:spcAft>
              <a:spcPct val="35000"/>
            </a:spcAft>
          </a:pPr>
          <a:r>
            <a:rPr lang="x-none" sz="2400" b="0" kern="1200" dirty="0" smtClean="0">
              <a:cs typeface="+mj-cs"/>
            </a:rPr>
            <a:t>ظهرت نتيجة للإنتقادات التي وجهت إلى التعريف السيكومتري وإلى التعريف الاجتماعي.</a:t>
          </a:r>
          <a:r>
            <a:rPr lang="en-US" sz="2400" b="0" kern="1200" dirty="0" smtClean="0">
              <a:cs typeface="+mj-cs"/>
            </a:rPr>
            <a:t/>
          </a:r>
          <a:br>
            <a:rPr lang="en-US" sz="2400" b="0" kern="1200" dirty="0" smtClean="0">
              <a:cs typeface="+mj-cs"/>
            </a:rPr>
          </a:br>
          <a:endParaRPr lang="x-none" sz="2400" b="0" kern="1200" dirty="0">
            <a:cs typeface="+mj-cs"/>
          </a:endParaRPr>
        </a:p>
      </dsp:txBody>
      <dsp:txXfrm>
        <a:off x="446336" y="77163"/>
        <a:ext cx="5197373" cy="1214633"/>
      </dsp:txXfrm>
    </dsp:sp>
    <dsp:sp modelId="{A16BD6E3-5A28-4372-AE40-A951C4A05618}">
      <dsp:nvSpPr>
        <dsp:cNvPr id="0" name=""/>
        <dsp:cNvSpPr/>
      </dsp:nvSpPr>
      <dsp:spPr>
        <a:xfrm>
          <a:off x="0" y="2065487"/>
          <a:ext cx="7620000" cy="453600"/>
        </a:xfrm>
        <a:prstGeom prst="rect">
          <a:avLst/>
        </a:prstGeom>
        <a:solidFill>
          <a:schemeClr val="lt1">
            <a:alpha val="90000"/>
            <a:hueOff val="0"/>
            <a:satOff val="0"/>
            <a:lumOff val="0"/>
            <a:alphaOff val="0"/>
          </a:schemeClr>
        </a:solidFill>
        <a:ln w="25400" cap="flat" cmpd="sng" algn="ctr">
          <a:solidFill>
            <a:schemeClr val="accent5">
              <a:hueOff val="-75317"/>
              <a:satOff val="-14450"/>
              <a:lumOff val="2059"/>
              <a:alphaOff val="0"/>
            </a:schemeClr>
          </a:solidFill>
          <a:prstDash val="solid"/>
        </a:ln>
        <a:effectLst/>
      </dsp:spPr>
      <dsp:style>
        <a:lnRef idx="2">
          <a:scrgbClr r="0" g="0" b="0"/>
        </a:lnRef>
        <a:fillRef idx="1">
          <a:scrgbClr r="0" g="0" b="0"/>
        </a:fillRef>
        <a:effectRef idx="0">
          <a:scrgbClr r="0" g="0" b="0"/>
        </a:effectRef>
        <a:fontRef idx="minor"/>
      </dsp:style>
    </dsp:sp>
    <dsp:sp modelId="{6D114248-4BFE-45BC-8A63-676B2DE11B36}">
      <dsp:nvSpPr>
        <dsp:cNvPr id="0" name=""/>
        <dsp:cNvSpPr/>
      </dsp:nvSpPr>
      <dsp:spPr>
        <a:xfrm>
          <a:off x="288032" y="1619628"/>
          <a:ext cx="5334000" cy="688541"/>
        </a:xfrm>
        <a:prstGeom prst="roundRect">
          <a:avLst/>
        </a:prstGeom>
        <a:solidFill>
          <a:schemeClr val="accent5">
            <a:hueOff val="-75317"/>
            <a:satOff val="-1445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r" defTabSz="1066800" rtl="1">
            <a:lnSpc>
              <a:spcPct val="90000"/>
            </a:lnSpc>
            <a:spcBef>
              <a:spcPct val="0"/>
            </a:spcBef>
            <a:spcAft>
              <a:spcPct val="35000"/>
            </a:spcAft>
          </a:pPr>
          <a:r>
            <a:rPr lang="x-none" sz="2400" b="0" kern="1200" dirty="0" smtClean="0">
              <a:cs typeface="+mj-cs"/>
            </a:rPr>
            <a:t>وينص التعريف الجديد للجمعية الامريكية للإعاقات العقلية والنمائية مايلي:</a:t>
          </a:r>
          <a:endParaRPr lang="x-none" sz="2400" b="0" kern="1200" dirty="0">
            <a:cs typeface="+mj-cs"/>
          </a:endParaRPr>
        </a:p>
      </dsp:txBody>
      <dsp:txXfrm>
        <a:off x="321644" y="1653240"/>
        <a:ext cx="5266776" cy="621317"/>
      </dsp:txXfrm>
    </dsp:sp>
    <dsp:sp modelId="{CB316441-E40C-447B-883C-CAFD13B8A79B}">
      <dsp:nvSpPr>
        <dsp:cNvPr id="0" name=""/>
        <dsp:cNvSpPr/>
      </dsp:nvSpPr>
      <dsp:spPr>
        <a:xfrm>
          <a:off x="0" y="4335545"/>
          <a:ext cx="7620000" cy="453600"/>
        </a:xfrm>
        <a:prstGeom prst="rect">
          <a:avLst/>
        </a:prstGeom>
        <a:solidFill>
          <a:schemeClr val="lt1">
            <a:alpha val="90000"/>
            <a:hueOff val="0"/>
            <a:satOff val="0"/>
            <a:lumOff val="0"/>
            <a:alphaOff val="0"/>
          </a:schemeClr>
        </a:solidFill>
        <a:ln w="25400" cap="flat" cmpd="sng" algn="ctr">
          <a:solidFill>
            <a:schemeClr val="accent5">
              <a:hueOff val="-150635"/>
              <a:satOff val="-28901"/>
              <a:lumOff val="4118"/>
              <a:alphaOff val="0"/>
            </a:schemeClr>
          </a:solidFill>
          <a:prstDash val="solid"/>
        </a:ln>
        <a:effectLst/>
      </dsp:spPr>
      <dsp:style>
        <a:lnRef idx="2">
          <a:scrgbClr r="0" g="0" b="0"/>
        </a:lnRef>
        <a:fillRef idx="1">
          <a:scrgbClr r="0" g="0" b="0"/>
        </a:fillRef>
        <a:effectRef idx="0">
          <a:scrgbClr r="0" g="0" b="0"/>
        </a:effectRef>
        <a:fontRef idx="minor"/>
      </dsp:style>
    </dsp:sp>
    <dsp:sp modelId="{47F0CB30-FC77-4A59-9EB2-32464D98A617}">
      <dsp:nvSpPr>
        <dsp:cNvPr id="0" name=""/>
        <dsp:cNvSpPr/>
      </dsp:nvSpPr>
      <dsp:spPr>
        <a:xfrm>
          <a:off x="380627" y="2616287"/>
          <a:ext cx="5328791" cy="1984937"/>
        </a:xfrm>
        <a:prstGeom prst="roundRect">
          <a:avLst/>
        </a:prstGeom>
        <a:solidFill>
          <a:schemeClr val="accent5">
            <a:hueOff val="-150635"/>
            <a:satOff val="-28901"/>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613" tIns="0" rIns="201613" bIns="0" numCol="1" spcCol="1270" anchor="ctr" anchorCtr="0">
          <a:noAutofit/>
        </a:bodyPr>
        <a:lstStyle/>
        <a:p>
          <a:pPr lvl="0" algn="r" defTabSz="1066800" rtl="1">
            <a:lnSpc>
              <a:spcPct val="90000"/>
            </a:lnSpc>
            <a:spcBef>
              <a:spcPct val="0"/>
            </a:spcBef>
            <a:spcAft>
              <a:spcPct val="35000"/>
            </a:spcAft>
          </a:pPr>
          <a:r>
            <a:rPr lang="x-none" sz="2400" b="0" kern="1200" dirty="0" smtClean="0">
              <a:cs typeface="+mj-cs"/>
            </a:rPr>
            <a:t>تمثل الإعاقة العقلية عدداً من جوانب القصور في أداء الفرد والتي تظهر دون سن 18 وتتمثل في التدني الواضح في القدرة العقلية عن متوسط الذكاء (75</a:t>
          </a:r>
          <a:r>
            <a:rPr lang="x-none" sz="2400" b="0" u="sng" kern="1200" dirty="0" smtClean="0">
              <a:cs typeface="+mj-cs"/>
            </a:rPr>
            <a:t>+</a:t>
          </a:r>
          <a:r>
            <a:rPr lang="x-none" sz="2400" b="0" u="none" kern="1200" dirty="0" smtClean="0">
              <a:cs typeface="+mj-cs"/>
            </a:rPr>
            <a:t> 5)،</a:t>
          </a:r>
          <a:r>
            <a:rPr lang="x-none" sz="2400" b="0" kern="1200" dirty="0" smtClean="0">
              <a:cs typeface="+mj-cs"/>
            </a:rPr>
            <a:t> يصاحب قصور واضح في إثنين أوأكثر من مظاهر السلوك التكيفي.....</a:t>
          </a:r>
          <a:endParaRPr lang="x-none" sz="2400" b="0" kern="1200" dirty="0">
            <a:cs typeface="+mj-cs"/>
          </a:endParaRPr>
        </a:p>
      </dsp:txBody>
      <dsp:txXfrm>
        <a:off x="477524" y="2713184"/>
        <a:ext cx="5134997" cy="17911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C3206-8A9D-4DBA-B725-131573E4042C}">
      <dsp:nvSpPr>
        <dsp:cNvPr id="0" name=""/>
        <dsp:cNvSpPr/>
      </dsp:nvSpPr>
      <dsp:spPr>
        <a:xfrm rot="5400000">
          <a:off x="3453917" y="-303403"/>
          <a:ext cx="1283642" cy="1893079"/>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x-none" sz="2800" b="0" kern="1200" dirty="0" smtClean="0">
              <a:cs typeface="+mj-cs"/>
            </a:rPr>
            <a:t>الحياة اليومية </a:t>
          </a:r>
          <a:endParaRPr lang="x-none" sz="2800" b="0" kern="1200" dirty="0">
            <a:cs typeface="+mj-cs"/>
          </a:endParaRPr>
        </a:p>
      </dsp:txBody>
      <dsp:txXfrm rot="-5400000">
        <a:off x="3464712" y="215255"/>
        <a:ext cx="1262053" cy="855762"/>
      </dsp:txXfrm>
    </dsp:sp>
    <dsp:sp modelId="{2279B58E-D815-417F-8028-F138056A3112}">
      <dsp:nvSpPr>
        <dsp:cNvPr id="0" name=""/>
        <dsp:cNvSpPr/>
      </dsp:nvSpPr>
      <dsp:spPr>
        <a:xfrm>
          <a:off x="4688011" y="258043"/>
          <a:ext cx="1432545" cy="770185"/>
        </a:xfrm>
        <a:prstGeom prst="rect">
          <a:avLst/>
        </a:prstGeom>
        <a:noFill/>
        <a:ln>
          <a:noFill/>
        </a:ln>
        <a:effectLst/>
      </dsp:spPr>
      <dsp:style>
        <a:lnRef idx="0">
          <a:scrgbClr r="0" g="0" b="0"/>
        </a:lnRef>
        <a:fillRef idx="0">
          <a:scrgbClr r="0" g="0" b="0"/>
        </a:fillRef>
        <a:effectRef idx="0">
          <a:scrgbClr r="0" g="0" b="0"/>
        </a:effectRef>
        <a:fontRef idx="minor"/>
      </dsp:style>
    </dsp:sp>
    <dsp:sp modelId="{855D52F5-4E99-4A69-AD8E-A57DE5DCF2AB}">
      <dsp:nvSpPr>
        <dsp:cNvPr id="0" name=""/>
        <dsp:cNvSpPr/>
      </dsp:nvSpPr>
      <dsp:spPr>
        <a:xfrm rot="5400000" flipH="1" flipV="1">
          <a:off x="2867921" y="485437"/>
          <a:ext cx="43412" cy="315397"/>
        </a:xfrm>
        <a:prstGeom prst="hexagon">
          <a:avLst>
            <a:gd name="adj" fmla="val 25000"/>
            <a:gd name="vf" fmla="val 115470"/>
          </a:avLst>
        </a:prstGeom>
        <a:solidFill>
          <a:schemeClr val="accent4">
            <a:hueOff val="-1005225"/>
            <a:satOff val="6034"/>
            <a:lumOff val="-5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rtl="1">
            <a:lnSpc>
              <a:spcPct val="90000"/>
            </a:lnSpc>
            <a:spcBef>
              <a:spcPct val="0"/>
            </a:spcBef>
            <a:spcAft>
              <a:spcPct val="35000"/>
            </a:spcAft>
          </a:pPr>
          <a:endParaRPr lang="x-none" sz="500" kern="1200"/>
        </a:p>
      </dsp:txBody>
      <dsp:txXfrm rot="-5400000">
        <a:off x="2784495" y="628664"/>
        <a:ext cx="210265" cy="28942"/>
      </dsp:txXfrm>
    </dsp:sp>
    <dsp:sp modelId="{CE5F6553-EDF6-4A77-8D20-A5E7280ABC10}">
      <dsp:nvSpPr>
        <dsp:cNvPr id="0" name=""/>
        <dsp:cNvSpPr/>
      </dsp:nvSpPr>
      <dsp:spPr>
        <a:xfrm rot="5400000">
          <a:off x="2848551" y="825295"/>
          <a:ext cx="1283642" cy="1814794"/>
        </a:xfrm>
        <a:prstGeom prst="hexagon">
          <a:avLst>
            <a:gd name="adj" fmla="val 25000"/>
            <a:gd name="vf" fmla="val 115470"/>
          </a:avLst>
        </a:prstGeom>
        <a:solidFill>
          <a:schemeClr val="accent4">
            <a:hueOff val="-2010450"/>
            <a:satOff val="12068"/>
            <a:lumOff val="-10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cs typeface="+mj-cs"/>
            </a:rPr>
            <a:t>المهارات اللغوية </a:t>
          </a:r>
          <a:endParaRPr lang="x-none" sz="2400" b="0" kern="1200" dirty="0">
            <a:cs typeface="+mj-cs"/>
          </a:endParaRPr>
        </a:p>
      </dsp:txBody>
      <dsp:txXfrm rot="-5400000">
        <a:off x="2885441" y="1304811"/>
        <a:ext cx="1209862" cy="855762"/>
      </dsp:txXfrm>
    </dsp:sp>
    <dsp:sp modelId="{98A9E93F-0E82-4B35-AEAF-4779E5C2F738}">
      <dsp:nvSpPr>
        <dsp:cNvPr id="0" name=""/>
        <dsp:cNvSpPr/>
      </dsp:nvSpPr>
      <dsp:spPr>
        <a:xfrm>
          <a:off x="1499443" y="1347599"/>
          <a:ext cx="1386333" cy="770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endParaRPr lang="x-none" sz="3500" kern="1200" dirty="0"/>
        </a:p>
      </dsp:txBody>
      <dsp:txXfrm>
        <a:off x="1499443" y="1347599"/>
        <a:ext cx="1386333" cy="770185"/>
      </dsp:txXfrm>
    </dsp:sp>
    <dsp:sp modelId="{7B16FE94-BFEB-4040-A5AC-8356E8A0A919}">
      <dsp:nvSpPr>
        <dsp:cNvPr id="0" name=""/>
        <dsp:cNvSpPr/>
      </dsp:nvSpPr>
      <dsp:spPr>
        <a:xfrm rot="5400000" flipH="1" flipV="1">
          <a:off x="2171300" y="3013270"/>
          <a:ext cx="156527" cy="178649"/>
        </a:xfrm>
        <a:prstGeom prst="hexagon">
          <a:avLst>
            <a:gd name="adj" fmla="val 25000"/>
            <a:gd name="vf" fmla="val 115470"/>
          </a:avLst>
        </a:prstGeom>
        <a:solidFill>
          <a:schemeClr val="accent4">
            <a:hueOff val="-3015675"/>
            <a:satOff val="18102"/>
            <a:lumOff val="-15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rtl="1">
            <a:lnSpc>
              <a:spcPct val="90000"/>
            </a:lnSpc>
            <a:spcBef>
              <a:spcPct val="0"/>
            </a:spcBef>
            <a:spcAft>
              <a:spcPct val="35000"/>
            </a:spcAft>
          </a:pPr>
          <a:endParaRPr lang="x-none" sz="700" kern="1200"/>
        </a:p>
      </dsp:txBody>
      <dsp:txXfrm rot="-5400000">
        <a:off x="2190014" y="3050419"/>
        <a:ext cx="119099" cy="104351"/>
      </dsp:txXfrm>
    </dsp:sp>
    <dsp:sp modelId="{571944E7-6560-44C9-B704-F1F95851EB19}">
      <dsp:nvSpPr>
        <dsp:cNvPr id="0" name=""/>
        <dsp:cNvSpPr/>
      </dsp:nvSpPr>
      <dsp:spPr>
        <a:xfrm rot="5400000">
          <a:off x="3259079" y="2156810"/>
          <a:ext cx="1673317" cy="1720550"/>
        </a:xfrm>
        <a:prstGeom prst="hexagon">
          <a:avLst>
            <a:gd name="adj" fmla="val 25000"/>
            <a:gd name="vf" fmla="val 115470"/>
          </a:avLst>
        </a:prstGeom>
        <a:solidFill>
          <a:schemeClr val="accent4">
            <a:hueOff val="-4020900"/>
            <a:satOff val="24136"/>
            <a:lumOff val="-21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cs typeface="+mj-cs"/>
            </a:rPr>
            <a:t>المهارات الأكاديمية الأساسية </a:t>
          </a:r>
          <a:endParaRPr lang="x-none" sz="2400" b="0" kern="1200" dirty="0">
            <a:cs typeface="+mj-cs"/>
          </a:endParaRPr>
        </a:p>
      </dsp:txBody>
      <dsp:txXfrm rot="-5400000">
        <a:off x="3522221" y="2459312"/>
        <a:ext cx="1147034" cy="1115545"/>
      </dsp:txXfrm>
    </dsp:sp>
    <dsp:sp modelId="{4C03BCD8-9BD3-4630-96CB-00C17A9E62D1}">
      <dsp:nvSpPr>
        <dsp:cNvPr id="0" name=""/>
        <dsp:cNvSpPr/>
      </dsp:nvSpPr>
      <dsp:spPr>
        <a:xfrm>
          <a:off x="4688011" y="2631993"/>
          <a:ext cx="1432545" cy="770185"/>
        </a:xfrm>
        <a:prstGeom prst="rect">
          <a:avLst/>
        </a:prstGeom>
        <a:noFill/>
        <a:ln>
          <a:noFill/>
        </a:ln>
        <a:effectLst/>
      </dsp:spPr>
      <dsp:style>
        <a:lnRef idx="0">
          <a:scrgbClr r="0" g="0" b="0"/>
        </a:lnRef>
        <a:fillRef idx="0">
          <a:scrgbClr r="0" g="0" b="0"/>
        </a:fillRef>
        <a:effectRef idx="0">
          <a:scrgbClr r="0" g="0" b="0"/>
        </a:effectRef>
        <a:fontRef idx="minor"/>
      </dsp:style>
    </dsp:sp>
    <dsp:sp modelId="{C99CA0C1-86A8-4C6A-AEB6-4279A9EFC9FF}">
      <dsp:nvSpPr>
        <dsp:cNvPr id="0" name=""/>
        <dsp:cNvSpPr/>
      </dsp:nvSpPr>
      <dsp:spPr>
        <a:xfrm rot="5400000">
          <a:off x="5004395" y="1079199"/>
          <a:ext cx="1283642" cy="1669011"/>
        </a:xfrm>
        <a:prstGeom prst="hexagon">
          <a:avLst>
            <a:gd name="adj" fmla="val 25000"/>
            <a:gd name="vf" fmla="val 115470"/>
          </a:avLst>
        </a:prstGeom>
        <a:solidFill>
          <a:schemeClr val="accent4">
            <a:hueOff val="-5026125"/>
            <a:satOff val="30170"/>
            <a:lumOff val="-26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x-none" sz="2400" b="0" kern="1200" dirty="0" smtClean="0">
              <a:cs typeface="+mj-cs"/>
            </a:rPr>
            <a:t>مهارات السلامة </a:t>
          </a:r>
          <a:endParaRPr lang="x-none" sz="2400" b="0" kern="1200" dirty="0">
            <a:cs typeface="+mj-cs"/>
          </a:endParaRPr>
        </a:p>
      </dsp:txBody>
      <dsp:txXfrm rot="-5400000">
        <a:off x="5089879" y="1485824"/>
        <a:ext cx="1112674" cy="855762"/>
      </dsp:txXfrm>
    </dsp:sp>
    <dsp:sp modelId="{EC118337-1719-4CEA-894D-DED9254E7243}">
      <dsp:nvSpPr>
        <dsp:cNvPr id="0" name=""/>
        <dsp:cNvSpPr/>
      </dsp:nvSpPr>
      <dsp:spPr>
        <a:xfrm rot="5400000">
          <a:off x="2086479" y="2954080"/>
          <a:ext cx="1283642" cy="2432267"/>
        </a:xfrm>
        <a:prstGeom prst="hexagon">
          <a:avLst>
            <a:gd name="adj" fmla="val 25000"/>
            <a:gd name="vf" fmla="val 115470"/>
          </a:avLst>
        </a:prstGeom>
        <a:solidFill>
          <a:schemeClr val="accent4">
            <a:hueOff val="-6031350"/>
            <a:satOff val="36204"/>
            <a:lumOff val="-31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cs typeface="+mj-cs"/>
            </a:rPr>
            <a:t>المهارات الاجتماعية</a:t>
          </a:r>
          <a:endParaRPr lang="en-US" sz="2400" b="0" kern="1200" dirty="0" smtClean="0">
            <a:cs typeface="+mj-cs"/>
          </a:endParaRPr>
        </a:p>
      </dsp:txBody>
      <dsp:txXfrm rot="-5400000">
        <a:off x="1917545" y="3742332"/>
        <a:ext cx="1621511" cy="855762"/>
      </dsp:txXfrm>
    </dsp:sp>
    <dsp:sp modelId="{51D591AD-E7BC-44AD-8848-34B65F2B8514}">
      <dsp:nvSpPr>
        <dsp:cNvPr id="0" name=""/>
        <dsp:cNvSpPr/>
      </dsp:nvSpPr>
      <dsp:spPr>
        <a:xfrm>
          <a:off x="1499443" y="3916386"/>
          <a:ext cx="1386333" cy="770185"/>
        </a:xfrm>
        <a:prstGeom prst="rect">
          <a:avLst/>
        </a:prstGeom>
        <a:noFill/>
        <a:ln>
          <a:noFill/>
        </a:ln>
        <a:effectLst/>
      </dsp:spPr>
      <dsp:style>
        <a:lnRef idx="0">
          <a:scrgbClr r="0" g="0" b="0"/>
        </a:lnRef>
        <a:fillRef idx="0">
          <a:scrgbClr r="0" g="0" b="0"/>
        </a:fillRef>
        <a:effectRef idx="0">
          <a:scrgbClr r="0" g="0" b="0"/>
        </a:effectRef>
        <a:fontRef idx="minor"/>
      </dsp:style>
    </dsp:sp>
    <dsp:sp modelId="{7AC4D74D-3C0F-4317-B093-A316F27C01D0}">
      <dsp:nvSpPr>
        <dsp:cNvPr id="0" name=""/>
        <dsp:cNvSpPr/>
      </dsp:nvSpPr>
      <dsp:spPr>
        <a:xfrm rot="5400000">
          <a:off x="5661268" y="2782293"/>
          <a:ext cx="1283642" cy="1948996"/>
        </a:xfrm>
        <a:prstGeom prst="hexagon">
          <a:avLst>
            <a:gd name="adj" fmla="val 25000"/>
            <a:gd name="vf" fmla="val 115470"/>
          </a:avLst>
        </a:prstGeom>
        <a:solidFill>
          <a:schemeClr val="accent4">
            <a:hueOff val="-7036575"/>
            <a:satOff val="42238"/>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x-none" sz="2400" b="0" kern="1200" dirty="0" smtClean="0">
              <a:cs typeface="+mj-cs"/>
            </a:rPr>
            <a:t>مهارة التعامل بالنقود</a:t>
          </a:r>
          <a:endParaRPr lang="x-none" sz="2400" b="0" kern="1200" dirty="0">
            <a:cs typeface="+mj-cs"/>
          </a:endParaRPr>
        </a:p>
      </dsp:txBody>
      <dsp:txXfrm rot="-5400000">
        <a:off x="5653424" y="3328910"/>
        <a:ext cx="1299330" cy="8557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B242B-B5AF-488E-826D-233EDC6B1B3A}">
      <dsp:nvSpPr>
        <dsp:cNvPr id="0" name=""/>
        <dsp:cNvSpPr/>
      </dsp:nvSpPr>
      <dsp:spPr>
        <a:xfrm>
          <a:off x="0" y="9628"/>
          <a:ext cx="7620000" cy="874098"/>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x-none" sz="4000" kern="1200" dirty="0" smtClean="0"/>
            <a:t>نسبة الإعاقة العقلية </a:t>
          </a:r>
          <a:endParaRPr lang="x-none" sz="4000" kern="1200" dirty="0"/>
        </a:p>
      </dsp:txBody>
      <dsp:txXfrm>
        <a:off x="0" y="9628"/>
        <a:ext cx="7620000" cy="874098"/>
      </dsp:txXfrm>
    </dsp:sp>
    <dsp:sp modelId="{58CFD720-2C1D-414F-8906-CC82DD2654EA}">
      <dsp:nvSpPr>
        <dsp:cNvPr id="0" name=""/>
        <dsp:cNvSpPr/>
      </dsp:nvSpPr>
      <dsp:spPr>
        <a:xfrm>
          <a:off x="2678" y="1333809"/>
          <a:ext cx="2589609" cy="39324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b="0" kern="1200" dirty="0" smtClean="0">
              <a:cs typeface="+mj-cs"/>
            </a:rPr>
            <a:t>تنتشر الإعاقة العقلية في كل المجتمعات ولا يخلو مجتمع ما منها لكن نسبة انتشار تلك الظاهرة قد تختلف من مجتمع إلى آخر </a:t>
          </a:r>
          <a:endParaRPr lang="en-US" sz="2400" b="0" kern="1200" dirty="0" smtClean="0">
            <a:cs typeface="+mj-cs"/>
          </a:endParaRPr>
        </a:p>
        <a:p>
          <a:pPr lvl="0" algn="r" defTabSz="1066800" rtl="1">
            <a:lnSpc>
              <a:spcPct val="90000"/>
            </a:lnSpc>
            <a:spcBef>
              <a:spcPct val="0"/>
            </a:spcBef>
            <a:spcAft>
              <a:spcPct val="35000"/>
            </a:spcAft>
          </a:pPr>
          <a:r>
            <a:rPr lang="x-none" sz="2400" b="0" kern="1200" dirty="0" smtClean="0">
              <a:cs typeface="+mj-cs"/>
            </a:rPr>
            <a:t>فقد تزيد في بعض المجتمعات وقد تنقص في مجتمعات أخرى تبعاً لعدد من العوامل أهمها: </a:t>
          </a:r>
          <a:endParaRPr lang="x-none" sz="2400" b="0" kern="1200" dirty="0">
            <a:cs typeface="+mj-cs"/>
          </a:endParaRPr>
        </a:p>
      </dsp:txBody>
      <dsp:txXfrm>
        <a:off x="2678" y="1333809"/>
        <a:ext cx="2589609" cy="3932402"/>
      </dsp:txXfrm>
    </dsp:sp>
    <dsp:sp modelId="{5C1D86D3-5A00-435C-B5D2-E1659EB4CD2A}">
      <dsp:nvSpPr>
        <dsp:cNvPr id="0" name=""/>
        <dsp:cNvSpPr/>
      </dsp:nvSpPr>
      <dsp:spPr>
        <a:xfrm>
          <a:off x="2592287" y="2125891"/>
          <a:ext cx="2435424" cy="2348238"/>
        </a:xfrm>
        <a:prstGeom prst="rect">
          <a:avLst/>
        </a:prstGeom>
        <a:solidFill>
          <a:schemeClr val="accent2">
            <a:hueOff val="-3670563"/>
            <a:satOff val="16196"/>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b="0" kern="1200" dirty="0" smtClean="0">
              <a:cs typeface="+mj-cs"/>
            </a:rPr>
            <a:t>1) معيار نسبة الذكاء المستخدم في تعريف الإعاقة العقلية.</a:t>
          </a:r>
        </a:p>
        <a:p>
          <a:pPr lvl="0" algn="r" defTabSz="1066800" rtl="1">
            <a:lnSpc>
              <a:spcPct val="90000"/>
            </a:lnSpc>
            <a:spcBef>
              <a:spcPct val="0"/>
            </a:spcBef>
            <a:spcAft>
              <a:spcPct val="35000"/>
            </a:spcAft>
          </a:pPr>
          <a:r>
            <a:rPr lang="x-none" sz="2400" b="0" kern="1200" dirty="0" smtClean="0">
              <a:cs typeface="+mj-cs"/>
            </a:rPr>
            <a:t>2) معيار العمر المستخدم في تعريف الإعاقة العقلية.</a:t>
          </a:r>
          <a:endParaRPr lang="x-none" sz="2400" b="0" kern="1200" dirty="0">
            <a:cs typeface="+mj-cs"/>
          </a:endParaRPr>
        </a:p>
      </dsp:txBody>
      <dsp:txXfrm>
        <a:off x="2592287" y="2125891"/>
        <a:ext cx="2435424" cy="2348238"/>
      </dsp:txXfrm>
    </dsp:sp>
    <dsp:sp modelId="{AB0B3DC3-1448-483B-A192-A396FD7DD17C}">
      <dsp:nvSpPr>
        <dsp:cNvPr id="0" name=""/>
        <dsp:cNvSpPr/>
      </dsp:nvSpPr>
      <dsp:spPr>
        <a:xfrm>
          <a:off x="5027712" y="2135531"/>
          <a:ext cx="2589609" cy="2328957"/>
        </a:xfrm>
        <a:prstGeom prst="rect">
          <a:avLst/>
        </a:prstGeom>
        <a:solidFill>
          <a:schemeClr val="accent2">
            <a:hueOff val="-7341127"/>
            <a:satOff val="32393"/>
            <a:lumOff val="-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x-none" sz="2400" b="0" kern="1200" dirty="0" smtClean="0">
              <a:cs typeface="+mj-cs"/>
            </a:rPr>
            <a:t>3)معيار السلوك التكيفي المستخدم في تعريف الإعاقة العقلية.</a:t>
          </a:r>
        </a:p>
        <a:p>
          <a:pPr lvl="0" algn="r" defTabSz="1066800" rtl="1">
            <a:lnSpc>
              <a:spcPct val="90000"/>
            </a:lnSpc>
            <a:spcBef>
              <a:spcPct val="0"/>
            </a:spcBef>
            <a:spcAft>
              <a:spcPct val="35000"/>
            </a:spcAft>
          </a:pPr>
          <a:r>
            <a:rPr lang="x-none" sz="2400" b="0" kern="1200" dirty="0" smtClean="0">
              <a:cs typeface="+mj-cs"/>
            </a:rPr>
            <a:t>4) العوامل الصحية والثقافية والاجتماعية</a:t>
          </a:r>
          <a:r>
            <a:rPr lang="x-none" sz="2400" kern="1200" dirty="0" smtClean="0">
              <a:cs typeface="+mj-cs"/>
            </a:rPr>
            <a:t>.</a:t>
          </a:r>
          <a:endParaRPr lang="x-none" sz="2400" kern="1200" dirty="0">
            <a:cs typeface="+mj-cs"/>
          </a:endParaRPr>
        </a:p>
      </dsp:txBody>
      <dsp:txXfrm>
        <a:off x="5027712" y="2135531"/>
        <a:ext cx="2589609" cy="2328957"/>
      </dsp:txXfrm>
    </dsp:sp>
    <dsp:sp modelId="{85E104C5-EB51-49A3-91CF-4FB442085006}">
      <dsp:nvSpPr>
        <dsp:cNvPr id="0" name=""/>
        <dsp:cNvSpPr/>
      </dsp:nvSpPr>
      <dsp:spPr>
        <a:xfrm>
          <a:off x="0" y="5111178"/>
          <a:ext cx="7620000" cy="359705"/>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01AFF-D1CD-4B78-A005-21830E90B0EF}">
      <dsp:nvSpPr>
        <dsp:cNvPr id="0" name=""/>
        <dsp:cNvSpPr/>
      </dsp:nvSpPr>
      <dsp:spPr>
        <a:xfrm>
          <a:off x="0" y="3740092"/>
          <a:ext cx="7632848" cy="122758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x-none" sz="2000" b="0" kern="1200" dirty="0" smtClean="0"/>
            <a:t>القماءة : يقصد بها قصر القامة الملحوظ والمصحوبة بالإعاقة العقلية وأهم خصائصها جفاف الجلد والشعر واندلاع البطن والتخلف </a:t>
          </a:r>
          <a:endParaRPr lang="x-none" sz="2000" b="0" kern="1200" dirty="0"/>
        </a:p>
      </dsp:txBody>
      <dsp:txXfrm>
        <a:off x="0" y="3740092"/>
        <a:ext cx="7632848" cy="662894"/>
      </dsp:txXfrm>
    </dsp:sp>
    <dsp:sp modelId="{69E0D14F-766D-468F-BD68-7D082B9D8D9C}">
      <dsp:nvSpPr>
        <dsp:cNvPr id="0" name=""/>
        <dsp:cNvSpPr/>
      </dsp:nvSpPr>
      <dsp:spPr>
        <a:xfrm>
          <a:off x="716" y="4378434"/>
          <a:ext cx="1719999"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1">
            <a:lnSpc>
              <a:spcPct val="90000"/>
            </a:lnSpc>
            <a:spcBef>
              <a:spcPct val="0"/>
            </a:spcBef>
            <a:spcAft>
              <a:spcPct val="35000"/>
            </a:spcAft>
          </a:pPr>
          <a:r>
            <a:rPr lang="x-none" sz="1800" b="1" kern="1200" dirty="0" smtClean="0"/>
            <a:t>حالة استسقاء الدماغ</a:t>
          </a:r>
          <a:endParaRPr lang="x-none" sz="1800" kern="1200" dirty="0"/>
        </a:p>
      </dsp:txBody>
      <dsp:txXfrm>
        <a:off x="716" y="4378434"/>
        <a:ext cx="1719999" cy="564687"/>
      </dsp:txXfrm>
    </dsp:sp>
    <dsp:sp modelId="{6C6A866A-E5DE-48FA-9EBD-D26781B56D4B}">
      <dsp:nvSpPr>
        <dsp:cNvPr id="0" name=""/>
        <dsp:cNvSpPr/>
      </dsp:nvSpPr>
      <dsp:spPr>
        <a:xfrm>
          <a:off x="1720716" y="4378434"/>
          <a:ext cx="2471415"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1">
            <a:lnSpc>
              <a:spcPct val="90000"/>
            </a:lnSpc>
            <a:spcBef>
              <a:spcPct val="0"/>
            </a:spcBef>
            <a:spcAft>
              <a:spcPct val="35000"/>
            </a:spcAft>
          </a:pPr>
          <a:r>
            <a:rPr lang="x-none" sz="1800" b="1" kern="1200" dirty="0" smtClean="0"/>
            <a:t>كبر حجم الدماغ</a:t>
          </a:r>
          <a:endParaRPr lang="x-none" sz="1800" kern="1200" dirty="0"/>
        </a:p>
      </dsp:txBody>
      <dsp:txXfrm>
        <a:off x="1720716" y="4378434"/>
        <a:ext cx="2471415" cy="564687"/>
      </dsp:txXfrm>
    </dsp:sp>
    <dsp:sp modelId="{D412ABFE-52FA-4F9C-B0DF-D5B5F2B13D81}">
      <dsp:nvSpPr>
        <dsp:cNvPr id="0" name=""/>
        <dsp:cNvSpPr/>
      </dsp:nvSpPr>
      <dsp:spPr>
        <a:xfrm>
          <a:off x="4192132" y="4378434"/>
          <a:ext cx="1719999"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1">
            <a:lnSpc>
              <a:spcPct val="90000"/>
            </a:lnSpc>
            <a:spcBef>
              <a:spcPct val="0"/>
            </a:spcBef>
            <a:spcAft>
              <a:spcPct val="35000"/>
            </a:spcAft>
          </a:pPr>
          <a:r>
            <a:rPr lang="x-none" sz="1800" b="1" kern="1200" dirty="0" smtClean="0"/>
            <a:t>صغر </a:t>
          </a:r>
          <a:r>
            <a:rPr lang="ar-sa" sz="1800" b="1" kern="1200" dirty="0" smtClean="0"/>
            <a:t>حجم الانف والاذن</a:t>
          </a:r>
          <a:endParaRPr lang="x-none" sz="1800" kern="1200" dirty="0"/>
        </a:p>
      </dsp:txBody>
      <dsp:txXfrm>
        <a:off x="4192132" y="4378434"/>
        <a:ext cx="1719999" cy="564687"/>
      </dsp:txXfrm>
    </dsp:sp>
    <dsp:sp modelId="{77034256-B87B-40A4-868F-C7556596DE88}">
      <dsp:nvSpPr>
        <dsp:cNvPr id="0" name=""/>
        <dsp:cNvSpPr/>
      </dsp:nvSpPr>
      <dsp:spPr>
        <a:xfrm>
          <a:off x="5912131" y="4378434"/>
          <a:ext cx="1719999" cy="564687"/>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x-none" sz="2000" kern="1200" dirty="0" smtClean="0"/>
            <a:t>متلازمة داون</a:t>
          </a:r>
          <a:endParaRPr lang="x-none" sz="2000" kern="1200" dirty="0"/>
        </a:p>
      </dsp:txBody>
      <dsp:txXfrm>
        <a:off x="5912131" y="4378434"/>
        <a:ext cx="1719999" cy="564687"/>
      </dsp:txXfrm>
    </dsp:sp>
    <dsp:sp modelId="{8E3D79C8-DEFB-4B22-8775-751A2C0A41B5}">
      <dsp:nvSpPr>
        <dsp:cNvPr id="0" name=""/>
        <dsp:cNvSpPr/>
      </dsp:nvSpPr>
      <dsp:spPr>
        <a:xfrm rot="10800000">
          <a:off x="0" y="1856230"/>
          <a:ext cx="7632848" cy="1888020"/>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x-none" sz="2300" b="1" kern="1200" dirty="0" smtClean="0"/>
            <a:t>تصنيف الإعاقة العقلية بحسب الشكل الخارجي  </a:t>
          </a:r>
          <a:endParaRPr lang="x-none" sz="2300" kern="1200" dirty="0"/>
        </a:p>
      </dsp:txBody>
      <dsp:txXfrm rot="-10800000">
        <a:off x="0" y="1856230"/>
        <a:ext cx="7632848" cy="662695"/>
      </dsp:txXfrm>
    </dsp:sp>
    <dsp:sp modelId="{F31F527B-B296-43BF-8FED-9A73D5B82144}">
      <dsp:nvSpPr>
        <dsp:cNvPr id="0" name=""/>
        <dsp:cNvSpPr/>
      </dsp:nvSpPr>
      <dsp:spPr>
        <a:xfrm>
          <a:off x="670" y="2533180"/>
          <a:ext cx="6596748" cy="56451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rtl="1">
            <a:lnSpc>
              <a:spcPct val="90000"/>
            </a:lnSpc>
            <a:spcBef>
              <a:spcPct val="0"/>
            </a:spcBef>
            <a:spcAft>
              <a:spcPct val="35000"/>
            </a:spcAft>
          </a:pPr>
          <a:r>
            <a:rPr lang="x-none" sz="2400" b="0" kern="1200" dirty="0" smtClean="0">
              <a:cs typeface="+mj-cs"/>
            </a:rPr>
            <a:t>اضطربات التمثيل الغذائي: تعود إلى نقص كفاءة الكبد في إفراز انزيم حامض الفنيلين.</a:t>
          </a:r>
          <a:endParaRPr lang="x-none" sz="2400" b="0" kern="1200" dirty="0">
            <a:cs typeface="+mj-cs"/>
          </a:endParaRPr>
        </a:p>
      </dsp:txBody>
      <dsp:txXfrm>
        <a:off x="670" y="2533180"/>
        <a:ext cx="6596748" cy="564518"/>
      </dsp:txXfrm>
    </dsp:sp>
    <dsp:sp modelId="{A4906CC1-F65D-42C8-9B8F-F659B62E1E38}">
      <dsp:nvSpPr>
        <dsp:cNvPr id="0" name=""/>
        <dsp:cNvSpPr/>
      </dsp:nvSpPr>
      <dsp:spPr>
        <a:xfrm>
          <a:off x="6597418" y="2533180"/>
          <a:ext cx="329837" cy="56451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endParaRPr lang="x-none" sz="2000" kern="1200" dirty="0"/>
        </a:p>
      </dsp:txBody>
      <dsp:txXfrm>
        <a:off x="6597418" y="2533180"/>
        <a:ext cx="329837" cy="564518"/>
      </dsp:txXfrm>
    </dsp:sp>
    <dsp:sp modelId="{18F55FA6-B089-4A66-847D-73E1C02A05B8}">
      <dsp:nvSpPr>
        <dsp:cNvPr id="0" name=""/>
        <dsp:cNvSpPr/>
      </dsp:nvSpPr>
      <dsp:spPr>
        <a:xfrm flipV="1">
          <a:off x="6927255" y="2543731"/>
          <a:ext cx="704921" cy="543416"/>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1">
            <a:lnSpc>
              <a:spcPct val="90000"/>
            </a:lnSpc>
            <a:spcBef>
              <a:spcPct val="0"/>
            </a:spcBef>
            <a:spcAft>
              <a:spcPct val="35000"/>
            </a:spcAft>
          </a:pPr>
          <a:endParaRPr lang="x-none" sz="1800" b="1" kern="1200" dirty="0" smtClean="0"/>
        </a:p>
      </dsp:txBody>
      <dsp:txXfrm rot="10800000">
        <a:off x="6927255" y="2543731"/>
        <a:ext cx="704921" cy="543416"/>
      </dsp:txXfrm>
    </dsp:sp>
    <dsp:sp modelId="{E88F9E8F-691A-40B7-A563-C6D68376BD1C}">
      <dsp:nvSpPr>
        <dsp:cNvPr id="0" name=""/>
        <dsp:cNvSpPr/>
      </dsp:nvSpPr>
      <dsp:spPr>
        <a:xfrm rot="10800000">
          <a:off x="0" y="9"/>
          <a:ext cx="7632848" cy="1888020"/>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x-none" sz="2300" b="1" kern="1200" dirty="0" smtClean="0"/>
            <a:t>تصنيف الإعاقة بحسب الأسباب </a:t>
          </a:r>
          <a:endParaRPr lang="x-none" sz="2300" kern="1200" dirty="0"/>
        </a:p>
      </dsp:txBody>
      <dsp:txXfrm rot="-10800000">
        <a:off x="0" y="9"/>
        <a:ext cx="7632848" cy="662695"/>
      </dsp:txXfrm>
    </dsp:sp>
    <dsp:sp modelId="{7FAC8F26-37ED-4B0B-917A-3D8C484CB512}">
      <dsp:nvSpPr>
        <dsp:cNvPr id="0" name=""/>
        <dsp:cNvSpPr/>
      </dsp:nvSpPr>
      <dsp:spPr>
        <a:xfrm>
          <a:off x="0" y="520572"/>
          <a:ext cx="3816423" cy="85052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x-none" sz="2000" b="0" kern="1200" dirty="0" smtClean="0">
              <a:cs typeface="+mj-cs"/>
            </a:rPr>
            <a:t>الإعاقه العقلية الثانوية (البيئية) تعود إلى أسباب تحدث اثناء فترة الحمل ومابعدها.</a:t>
          </a:r>
          <a:endParaRPr lang="x-none" sz="2000" b="0" kern="1200" dirty="0">
            <a:cs typeface="+mj-cs"/>
          </a:endParaRPr>
        </a:p>
      </dsp:txBody>
      <dsp:txXfrm>
        <a:off x="0" y="520572"/>
        <a:ext cx="3816423" cy="850520"/>
      </dsp:txXfrm>
    </dsp:sp>
    <dsp:sp modelId="{5D538B5B-F4D1-470F-A525-4539058A4D8E}">
      <dsp:nvSpPr>
        <dsp:cNvPr id="0" name=""/>
        <dsp:cNvSpPr/>
      </dsp:nvSpPr>
      <dsp:spPr>
        <a:xfrm>
          <a:off x="3816424" y="532856"/>
          <a:ext cx="3816423" cy="85052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x-none" sz="2000" b="0" kern="1200" dirty="0" smtClean="0">
              <a:cs typeface="+mj-cs"/>
            </a:rPr>
            <a:t>الإعاقة العقلية الأولية (الوراثية) تعود إلى أسباب ماقبل الولادة.</a:t>
          </a:r>
          <a:endParaRPr lang="x-none" sz="2000" b="0" kern="1200" dirty="0">
            <a:cs typeface="+mj-cs"/>
          </a:endParaRPr>
        </a:p>
      </dsp:txBody>
      <dsp:txXfrm>
        <a:off x="3816424" y="532856"/>
        <a:ext cx="3816423" cy="8505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358B2-8FAC-4662-8422-6B59241EEBB2}">
      <dsp:nvSpPr>
        <dsp:cNvPr id="0" name=""/>
        <dsp:cNvSpPr/>
      </dsp:nvSpPr>
      <dsp:spPr>
        <a:xfrm>
          <a:off x="7457071" y="1766147"/>
          <a:ext cx="91440" cy="432012"/>
        </a:xfrm>
        <a:custGeom>
          <a:avLst/>
          <a:gdLst/>
          <a:ahLst/>
          <a:cxnLst/>
          <a:rect l="0" t="0" r="0" b="0"/>
          <a:pathLst>
            <a:path>
              <a:moveTo>
                <a:pt x="45720" y="0"/>
              </a:moveTo>
              <a:lnTo>
                <a:pt x="45720" y="290714"/>
              </a:lnTo>
              <a:lnTo>
                <a:pt x="45859" y="290714"/>
              </a:lnTo>
              <a:lnTo>
                <a:pt x="45859" y="4320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284BC2-57ED-4158-9661-FA0BB9CF2B8F}">
      <dsp:nvSpPr>
        <dsp:cNvPr id="0" name=""/>
        <dsp:cNvSpPr/>
      </dsp:nvSpPr>
      <dsp:spPr>
        <a:xfrm>
          <a:off x="5248102" y="1614048"/>
          <a:ext cx="91440" cy="443596"/>
        </a:xfrm>
        <a:custGeom>
          <a:avLst/>
          <a:gdLst/>
          <a:ahLst/>
          <a:cxnLst/>
          <a:rect l="0" t="0" r="0" b="0"/>
          <a:pathLst>
            <a:path>
              <a:moveTo>
                <a:pt x="45720" y="0"/>
              </a:moveTo>
              <a:lnTo>
                <a:pt x="45720" y="4435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4AD04-B367-4472-9F24-F27254F2FB8B}">
      <dsp:nvSpPr>
        <dsp:cNvPr id="0" name=""/>
        <dsp:cNvSpPr/>
      </dsp:nvSpPr>
      <dsp:spPr>
        <a:xfrm>
          <a:off x="3254956" y="1547780"/>
          <a:ext cx="91440" cy="443596"/>
        </a:xfrm>
        <a:custGeom>
          <a:avLst/>
          <a:gdLst/>
          <a:ahLst/>
          <a:cxnLst/>
          <a:rect l="0" t="0" r="0" b="0"/>
          <a:pathLst>
            <a:path>
              <a:moveTo>
                <a:pt x="45720" y="0"/>
              </a:moveTo>
              <a:lnTo>
                <a:pt x="45720" y="4435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F747BA-F60D-463B-9D29-61EBA8A44431}">
      <dsp:nvSpPr>
        <dsp:cNvPr id="0" name=""/>
        <dsp:cNvSpPr/>
      </dsp:nvSpPr>
      <dsp:spPr>
        <a:xfrm>
          <a:off x="1037216" y="1408891"/>
          <a:ext cx="91440" cy="576170"/>
        </a:xfrm>
        <a:custGeom>
          <a:avLst/>
          <a:gdLst/>
          <a:ahLst/>
          <a:cxnLst/>
          <a:rect l="0" t="0" r="0" b="0"/>
          <a:pathLst>
            <a:path>
              <a:moveTo>
                <a:pt x="48480" y="0"/>
              </a:moveTo>
              <a:lnTo>
                <a:pt x="48480" y="434871"/>
              </a:lnTo>
              <a:lnTo>
                <a:pt x="45720" y="434871"/>
              </a:lnTo>
              <a:lnTo>
                <a:pt x="45720" y="5761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462CA5-6181-4A8D-9894-F47D2D73B3B9}">
      <dsp:nvSpPr>
        <dsp:cNvPr id="0" name=""/>
        <dsp:cNvSpPr/>
      </dsp:nvSpPr>
      <dsp:spPr>
        <a:xfrm>
          <a:off x="320878" y="256522"/>
          <a:ext cx="1529638" cy="11523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36568-B3F5-4FA2-9D79-51D5087F883C}">
      <dsp:nvSpPr>
        <dsp:cNvPr id="0" name=""/>
        <dsp:cNvSpPr/>
      </dsp:nvSpPr>
      <dsp:spPr>
        <a:xfrm>
          <a:off x="490351" y="417522"/>
          <a:ext cx="1529638" cy="11523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0" kern="1200" dirty="0" smtClean="0"/>
            <a:t>التشخيص التربوي</a:t>
          </a:r>
        </a:p>
      </dsp:txBody>
      <dsp:txXfrm>
        <a:off x="524103" y="451274"/>
        <a:ext cx="1462134" cy="1084865"/>
      </dsp:txXfrm>
    </dsp:sp>
    <dsp:sp modelId="{C3B26B79-3984-4FCC-9F53-34E427C0614C}">
      <dsp:nvSpPr>
        <dsp:cNvPr id="0" name=""/>
        <dsp:cNvSpPr/>
      </dsp:nvSpPr>
      <dsp:spPr>
        <a:xfrm>
          <a:off x="139" y="1985062"/>
          <a:ext cx="2165595" cy="26798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1093B0-55DB-4A6F-96E5-15A42A7905AA}">
      <dsp:nvSpPr>
        <dsp:cNvPr id="0" name=""/>
        <dsp:cNvSpPr/>
      </dsp:nvSpPr>
      <dsp:spPr>
        <a:xfrm>
          <a:off x="169612" y="2146061"/>
          <a:ext cx="2165595" cy="26798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x-none" sz="1800" b="0" kern="1200" dirty="0" smtClean="0"/>
            <a:t>1-مقياس المهارات اللغوية</a:t>
          </a:r>
        </a:p>
        <a:p>
          <a:pPr lvl="0" algn="ctr" defTabSz="800100" rtl="1">
            <a:lnSpc>
              <a:spcPct val="90000"/>
            </a:lnSpc>
            <a:spcBef>
              <a:spcPct val="0"/>
            </a:spcBef>
            <a:spcAft>
              <a:spcPct val="35000"/>
            </a:spcAft>
          </a:pPr>
          <a:r>
            <a:rPr lang="x-none" sz="1800" b="0" kern="1200" dirty="0" smtClean="0"/>
            <a:t>2-مقياس المهارات العددية</a:t>
          </a:r>
        </a:p>
        <a:p>
          <a:pPr lvl="0" algn="ctr" defTabSz="800100" rtl="1">
            <a:lnSpc>
              <a:spcPct val="90000"/>
            </a:lnSpc>
            <a:spcBef>
              <a:spcPct val="0"/>
            </a:spcBef>
            <a:spcAft>
              <a:spcPct val="35000"/>
            </a:spcAft>
          </a:pPr>
          <a:r>
            <a:rPr lang="x-none" sz="1800" b="0" kern="1200" dirty="0" smtClean="0"/>
            <a:t>3-مقياس مهارات القراءة</a:t>
          </a:r>
        </a:p>
        <a:p>
          <a:pPr lvl="0" algn="ctr" defTabSz="800100" rtl="1">
            <a:lnSpc>
              <a:spcPct val="90000"/>
            </a:lnSpc>
            <a:spcBef>
              <a:spcPct val="0"/>
            </a:spcBef>
            <a:spcAft>
              <a:spcPct val="35000"/>
            </a:spcAft>
          </a:pPr>
          <a:r>
            <a:rPr lang="x-none" sz="1800" b="0" kern="1200" dirty="0" smtClean="0"/>
            <a:t>4-مقياس مهارات الكتابة</a:t>
          </a:r>
        </a:p>
        <a:p>
          <a:pPr lvl="0" algn="ctr" defTabSz="800100" rtl="1">
            <a:lnSpc>
              <a:spcPct val="90000"/>
            </a:lnSpc>
            <a:spcBef>
              <a:spcPct val="0"/>
            </a:spcBef>
            <a:spcAft>
              <a:spcPct val="35000"/>
            </a:spcAft>
          </a:pPr>
          <a:r>
            <a:rPr lang="x-none" sz="1800" b="0" kern="1200" dirty="0" smtClean="0"/>
            <a:t>5-مقياس مهارات التهيئة المهنية</a:t>
          </a:r>
        </a:p>
        <a:p>
          <a:pPr lvl="0" algn="ctr" defTabSz="800100" rtl="1">
            <a:lnSpc>
              <a:spcPct val="90000"/>
            </a:lnSpc>
            <a:spcBef>
              <a:spcPct val="0"/>
            </a:spcBef>
            <a:spcAft>
              <a:spcPct val="35000"/>
            </a:spcAft>
          </a:pPr>
          <a:r>
            <a:rPr lang="x-none" sz="1800" b="1" kern="1200" dirty="0" smtClean="0"/>
            <a:t>           </a:t>
          </a:r>
          <a:endParaRPr lang="x-none" sz="1800" b="1" kern="1200" dirty="0"/>
        </a:p>
      </dsp:txBody>
      <dsp:txXfrm>
        <a:off x="233040" y="2209489"/>
        <a:ext cx="2038739" cy="2552959"/>
      </dsp:txXfrm>
    </dsp:sp>
    <dsp:sp modelId="{5B16BBE4-C990-43FF-BA8C-1F4163DDA70A}">
      <dsp:nvSpPr>
        <dsp:cNvPr id="0" name=""/>
        <dsp:cNvSpPr/>
      </dsp:nvSpPr>
      <dsp:spPr>
        <a:xfrm>
          <a:off x="2559209" y="389096"/>
          <a:ext cx="1482934" cy="11586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EA4F98-C646-46F9-B7EA-F82BC1FEAB22}">
      <dsp:nvSpPr>
        <dsp:cNvPr id="0" name=""/>
        <dsp:cNvSpPr/>
      </dsp:nvSpPr>
      <dsp:spPr>
        <a:xfrm>
          <a:off x="2728682" y="550095"/>
          <a:ext cx="1482934" cy="11586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0" kern="1200" dirty="0" smtClean="0"/>
            <a:t>التشخيص الاجتماعي</a:t>
          </a:r>
          <a:endParaRPr lang="x-none" sz="2000" b="0" kern="1200" dirty="0"/>
        </a:p>
      </dsp:txBody>
      <dsp:txXfrm>
        <a:off x="2762619" y="584032"/>
        <a:ext cx="1415060" cy="1090810"/>
      </dsp:txXfrm>
    </dsp:sp>
    <dsp:sp modelId="{71083046-7DC9-47D7-A70D-D7D26FC11D4E}">
      <dsp:nvSpPr>
        <dsp:cNvPr id="0" name=""/>
        <dsp:cNvSpPr/>
      </dsp:nvSpPr>
      <dsp:spPr>
        <a:xfrm>
          <a:off x="2504681" y="1991377"/>
          <a:ext cx="1591990" cy="14744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E582AF-687C-49A4-BCB6-DABCDD3B8F32}">
      <dsp:nvSpPr>
        <dsp:cNvPr id="0" name=""/>
        <dsp:cNvSpPr/>
      </dsp:nvSpPr>
      <dsp:spPr>
        <a:xfrm>
          <a:off x="2674154" y="2152376"/>
          <a:ext cx="1591990" cy="14744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0" kern="1200" dirty="0" smtClean="0"/>
            <a:t>مقاييس السلوك </a:t>
          </a:r>
          <a:r>
            <a:rPr lang="x-none" sz="2000" b="0" kern="1200" dirty="0" err="1" smtClean="0"/>
            <a:t>التكيفي</a:t>
          </a:r>
          <a:r>
            <a:rPr lang="x-none" sz="2000" b="0" kern="1200" dirty="0" smtClean="0"/>
            <a:t>    </a:t>
          </a:r>
          <a:endParaRPr lang="x-none" sz="2000" b="0" kern="1200" dirty="0"/>
        </a:p>
      </dsp:txBody>
      <dsp:txXfrm>
        <a:off x="2717338" y="2195560"/>
        <a:ext cx="1505622" cy="1388050"/>
      </dsp:txXfrm>
    </dsp:sp>
    <dsp:sp modelId="{00FBEDA3-AF04-40DB-B5DE-735ABE055188}">
      <dsp:nvSpPr>
        <dsp:cNvPr id="0" name=""/>
        <dsp:cNvSpPr/>
      </dsp:nvSpPr>
      <dsp:spPr>
        <a:xfrm>
          <a:off x="4381090" y="389096"/>
          <a:ext cx="1825462" cy="1224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E9C90E-F95C-4DBE-9400-F94BC5A7A115}">
      <dsp:nvSpPr>
        <dsp:cNvPr id="0" name=""/>
        <dsp:cNvSpPr/>
      </dsp:nvSpPr>
      <dsp:spPr>
        <a:xfrm>
          <a:off x="4550564" y="550095"/>
          <a:ext cx="1825462" cy="1224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0" kern="1200" dirty="0" smtClean="0"/>
            <a:t>التشخيص </a:t>
          </a:r>
          <a:r>
            <a:rPr lang="x-none" sz="2000" b="0" kern="1200" dirty="0" err="1" smtClean="0"/>
            <a:t>السيكومتري</a:t>
          </a:r>
          <a:endParaRPr lang="x-none" sz="2000" b="0" kern="1200" dirty="0"/>
        </a:p>
      </dsp:txBody>
      <dsp:txXfrm>
        <a:off x="4586442" y="585973"/>
        <a:ext cx="1753706" cy="1153195"/>
      </dsp:txXfrm>
    </dsp:sp>
    <dsp:sp modelId="{F2FA1331-B9C2-4F7C-A99C-C8B87EEF19DB}">
      <dsp:nvSpPr>
        <dsp:cNvPr id="0" name=""/>
        <dsp:cNvSpPr/>
      </dsp:nvSpPr>
      <dsp:spPr>
        <a:xfrm>
          <a:off x="4538268" y="2057644"/>
          <a:ext cx="1511106" cy="1485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D7E750-6B1B-4B3A-AC21-00B261AA0096}">
      <dsp:nvSpPr>
        <dsp:cNvPr id="0" name=""/>
        <dsp:cNvSpPr/>
      </dsp:nvSpPr>
      <dsp:spPr>
        <a:xfrm>
          <a:off x="4707742" y="2218644"/>
          <a:ext cx="1511106" cy="14853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0" kern="1200" dirty="0" smtClean="0">
              <a:cs typeface="+mj-cs"/>
            </a:rPr>
            <a:t>1-مقاييس القدرة العقلية   </a:t>
          </a:r>
        </a:p>
        <a:p>
          <a:pPr lvl="0" algn="ctr" defTabSz="889000" rtl="1">
            <a:lnSpc>
              <a:spcPct val="90000"/>
            </a:lnSpc>
            <a:spcBef>
              <a:spcPct val="0"/>
            </a:spcBef>
            <a:spcAft>
              <a:spcPct val="35000"/>
            </a:spcAft>
          </a:pPr>
          <a:r>
            <a:rPr lang="x-none" sz="2000" b="0" kern="1200" dirty="0" smtClean="0">
              <a:cs typeface="+mj-cs"/>
            </a:rPr>
            <a:t>2-   مقياس بينيه </a:t>
          </a:r>
          <a:r>
            <a:rPr lang="x-none" sz="2000" b="0" kern="1200" dirty="0" err="1" smtClean="0">
              <a:cs typeface="+mj-cs"/>
            </a:rPr>
            <a:t>ووكسلر</a:t>
          </a:r>
          <a:r>
            <a:rPr lang="x-none" sz="2000" b="0" kern="1200" dirty="0" smtClean="0">
              <a:cs typeface="+mj-cs"/>
            </a:rPr>
            <a:t>                                   </a:t>
          </a:r>
          <a:endParaRPr lang="x-none" sz="2000" b="0" kern="1200" dirty="0">
            <a:cs typeface="+mj-cs"/>
          </a:endParaRPr>
        </a:p>
      </dsp:txBody>
      <dsp:txXfrm>
        <a:off x="4751247" y="2262149"/>
        <a:ext cx="1424096" cy="1398363"/>
      </dsp:txXfrm>
    </dsp:sp>
    <dsp:sp modelId="{44233041-737B-4A2A-87D4-F4C9B10B8B14}">
      <dsp:nvSpPr>
        <dsp:cNvPr id="0" name=""/>
        <dsp:cNvSpPr/>
      </dsp:nvSpPr>
      <dsp:spPr>
        <a:xfrm>
          <a:off x="6697957" y="389096"/>
          <a:ext cx="1609668" cy="13770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D227E-20FE-4FA6-A908-2025F75C4B62}">
      <dsp:nvSpPr>
        <dsp:cNvPr id="0" name=""/>
        <dsp:cNvSpPr/>
      </dsp:nvSpPr>
      <dsp:spPr>
        <a:xfrm>
          <a:off x="6867430" y="550095"/>
          <a:ext cx="1609668" cy="13770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0" kern="1200" dirty="0" smtClean="0"/>
            <a:t>التشخيص الطبي</a:t>
          </a:r>
          <a:endParaRPr lang="x-none" sz="2000" b="0" kern="1200" dirty="0"/>
        </a:p>
      </dsp:txBody>
      <dsp:txXfrm>
        <a:off x="6907762" y="590427"/>
        <a:ext cx="1529004" cy="1296387"/>
      </dsp:txXfrm>
    </dsp:sp>
    <dsp:sp modelId="{ED8EBD20-24F4-4ECE-B46F-34FEFDAAAD38}">
      <dsp:nvSpPr>
        <dsp:cNvPr id="0" name=""/>
        <dsp:cNvSpPr/>
      </dsp:nvSpPr>
      <dsp:spPr>
        <a:xfrm>
          <a:off x="6388461" y="2198160"/>
          <a:ext cx="2228939" cy="17538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60DD6B-BD60-44BF-892B-ABD1F7D5DB9B}">
      <dsp:nvSpPr>
        <dsp:cNvPr id="0" name=""/>
        <dsp:cNvSpPr/>
      </dsp:nvSpPr>
      <dsp:spPr>
        <a:xfrm>
          <a:off x="6557934" y="2359160"/>
          <a:ext cx="2228939" cy="17538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x-none" sz="1800" b="1" kern="1200" dirty="0" smtClean="0"/>
            <a:t>  </a:t>
          </a:r>
          <a:r>
            <a:rPr lang="x-none" sz="2000" b="0" kern="1200" dirty="0" smtClean="0">
              <a:cs typeface="+mj-cs"/>
            </a:rPr>
            <a:t>1-التاريخ الوراثي </a:t>
          </a:r>
        </a:p>
        <a:p>
          <a:pPr lvl="0" algn="r" defTabSz="800100" rtl="1">
            <a:lnSpc>
              <a:spcPct val="90000"/>
            </a:lnSpc>
            <a:spcBef>
              <a:spcPct val="0"/>
            </a:spcBef>
            <a:spcAft>
              <a:spcPct val="35000"/>
            </a:spcAft>
          </a:pPr>
          <a:r>
            <a:rPr lang="x-none" sz="2000" b="0" kern="1200" dirty="0" smtClean="0">
              <a:cs typeface="+mj-cs"/>
            </a:rPr>
            <a:t>2-  مظاهر النمو </a:t>
          </a:r>
        </a:p>
        <a:p>
          <a:pPr lvl="0" algn="r" defTabSz="800100" rtl="1">
            <a:lnSpc>
              <a:spcPct val="90000"/>
            </a:lnSpc>
            <a:spcBef>
              <a:spcPct val="0"/>
            </a:spcBef>
            <a:spcAft>
              <a:spcPct val="35000"/>
            </a:spcAft>
          </a:pPr>
          <a:r>
            <a:rPr lang="x-none" sz="2000" b="0" kern="1200" dirty="0" smtClean="0">
              <a:cs typeface="+mj-cs"/>
            </a:rPr>
            <a:t>3 -فحوصات الدم</a:t>
          </a:r>
        </a:p>
        <a:p>
          <a:pPr lvl="0" algn="r" defTabSz="800100" rtl="1">
            <a:lnSpc>
              <a:spcPct val="90000"/>
            </a:lnSpc>
            <a:spcBef>
              <a:spcPct val="0"/>
            </a:spcBef>
            <a:spcAft>
              <a:spcPct val="35000"/>
            </a:spcAft>
          </a:pPr>
          <a:r>
            <a:rPr lang="x-none" sz="2000" b="0" kern="1200" dirty="0" smtClean="0">
              <a:cs typeface="+mj-cs"/>
            </a:rPr>
            <a:t>4-أسباب الحالة                                                                    </a:t>
          </a:r>
        </a:p>
        <a:p>
          <a:pPr lvl="0" algn="r" defTabSz="800100" rtl="1">
            <a:lnSpc>
              <a:spcPct val="90000"/>
            </a:lnSpc>
            <a:spcBef>
              <a:spcPct val="0"/>
            </a:spcBef>
            <a:spcAft>
              <a:spcPct val="35000"/>
            </a:spcAft>
          </a:pPr>
          <a:r>
            <a:rPr lang="x-none" sz="1800" b="1" kern="1200" dirty="0" smtClean="0"/>
            <a:t>                      </a:t>
          </a:r>
          <a:r>
            <a:rPr lang="x-none" sz="1500" kern="1200" dirty="0" smtClean="0"/>
            <a:t>                                           </a:t>
          </a:r>
          <a:endParaRPr lang="x-none" sz="1500" kern="1200" dirty="0"/>
        </a:p>
      </dsp:txBody>
      <dsp:txXfrm>
        <a:off x="6609304" y="2410530"/>
        <a:ext cx="2126199" cy="165115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x-none"/>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2B8C90-8563-4CB6-8F7D-DC56A3219D4B}" type="datetimeFigureOut">
              <a:rPr lang="x-none" smtClean="0"/>
              <a:pPr/>
              <a:t>3/6/16</a:t>
            </a:fld>
            <a:endParaRPr lang="x-none"/>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x-none"/>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x-none"/>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B37A6D5-D29E-4D8C-A847-CC6FEA595353}" type="slidenum">
              <a:rPr lang="x-none" smtClean="0"/>
              <a:pPr/>
              <a:t>‹#›</a:t>
            </a:fld>
            <a:endParaRPr lang="x-none"/>
          </a:p>
        </p:txBody>
      </p:sp>
    </p:spTree>
    <p:extLst>
      <p:ext uri="{BB962C8B-B14F-4D97-AF65-F5344CB8AC3E}">
        <p14:creationId xmlns:p14="http://schemas.microsoft.com/office/powerpoint/2010/main" val="32748753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6CB1F0-0644-4597-BE49-CE1E00A83E49}" type="datetimeFigureOut">
              <a:rPr lang="x-none" smtClean="0"/>
              <a:pPr/>
              <a:t>3/6/16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CB1F0-0644-4597-BE49-CE1E00A83E49}" type="datetimeFigureOut">
              <a:rPr lang="x-none" smtClean="0"/>
              <a:pPr/>
              <a:t>3/6/16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CB1F0-0644-4597-BE49-CE1E00A83E49}" type="datetimeFigureOut">
              <a:rPr lang="x-none" smtClean="0"/>
              <a:pPr/>
              <a:t>3/6/16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CB1F0-0644-4597-BE49-CE1E00A83E49}" type="datetimeFigureOut">
              <a:rPr lang="x-none" smtClean="0"/>
              <a:pPr/>
              <a:t>3/6/16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CB1F0-0644-4597-BE49-CE1E00A83E49}" type="datetimeFigureOut">
              <a:rPr lang="x-none" smtClean="0"/>
              <a:pPr/>
              <a:t>3/6/16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6CB1F0-0644-4597-BE49-CE1E00A83E49}" type="datetimeFigureOut">
              <a:rPr lang="x-none" smtClean="0"/>
              <a:pPr/>
              <a:t>3/6/16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CB1F0-0644-4597-BE49-CE1E00A83E49}" type="datetimeFigureOut">
              <a:rPr lang="x-none" smtClean="0"/>
              <a:pPr/>
              <a:t>3/6/16</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CB1F0-0644-4597-BE49-CE1E00A83E49}" type="datetimeFigureOut">
              <a:rPr lang="x-none" smtClean="0"/>
              <a:pPr/>
              <a:t>3/6/16</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CB1F0-0644-4597-BE49-CE1E00A83E49}" type="datetimeFigureOut">
              <a:rPr lang="x-none" smtClean="0"/>
              <a:pPr/>
              <a:t>3/6/16</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6D121E78-8597-4BBB-A296-3E5D4FD90E2B}" type="slidenum">
              <a:rPr lang="x-none" smtClean="0"/>
              <a:pPr/>
              <a:t>‹#›</a:t>
            </a:fld>
            <a:endParaRPr lang="x-none"/>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CB1F0-0644-4597-BE49-CE1E00A83E49}" type="datetimeFigureOut">
              <a:rPr lang="x-none" smtClean="0"/>
              <a:pPr/>
              <a:t>3/6/16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6D121E78-8597-4BBB-A296-3E5D4FD90E2B}" type="slidenum">
              <a:rPr lang="x-none" smtClean="0"/>
              <a:pPr/>
              <a:t>‹#›</a:t>
            </a:fld>
            <a:endParaRPr lang="x-non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86CB1F0-0644-4597-BE49-CE1E00A83E49}" type="datetimeFigureOut">
              <a:rPr lang="x-none" smtClean="0"/>
              <a:pPr/>
              <a:t>3/6/16</a:t>
            </a:fld>
            <a:endParaRPr lang="x-none"/>
          </a:p>
        </p:txBody>
      </p:sp>
      <p:sp>
        <p:nvSpPr>
          <p:cNvPr id="9" name="Slide Number Placeholder 8"/>
          <p:cNvSpPr>
            <a:spLocks noGrp="1"/>
          </p:cNvSpPr>
          <p:nvPr>
            <p:ph type="sldNum" sz="quarter" idx="11"/>
          </p:nvPr>
        </p:nvSpPr>
        <p:spPr/>
        <p:txBody>
          <a:bodyPr/>
          <a:lstStyle/>
          <a:p>
            <a:fld id="{6D121E78-8597-4BBB-A296-3E5D4FD90E2B}" type="slidenum">
              <a:rPr lang="x-none" smtClean="0"/>
              <a:pPr/>
              <a:t>‹#›</a:t>
            </a:fld>
            <a:endParaRPr lang="x-none"/>
          </a:p>
        </p:txBody>
      </p:sp>
      <p:sp>
        <p:nvSpPr>
          <p:cNvPr id="10" name="Footer Placeholder 9"/>
          <p:cNvSpPr>
            <a:spLocks noGrp="1"/>
          </p:cNvSpPr>
          <p:nvPr>
            <p:ph type="ftr" sz="quarter" idx="12"/>
          </p:nvPr>
        </p:nvSpPr>
        <p:spPr/>
        <p:txBody>
          <a:bodyPr/>
          <a:lstStyle/>
          <a:p>
            <a:endParaRPr lang="x-none"/>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121E78-8597-4BBB-A296-3E5D4FD90E2B}" type="slidenum">
              <a:rPr lang="x-none" smtClean="0"/>
              <a:pPr/>
              <a:t>‹#›</a:t>
            </a:fld>
            <a:endParaRPr lang="x-non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x-non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86CB1F0-0644-4597-BE49-CE1E00A83E49}" type="datetimeFigureOut">
              <a:rPr lang="x-none" smtClean="0"/>
              <a:pPr/>
              <a:t>3/6/16</a:t>
            </a:fld>
            <a:endParaRPr lang="x-none"/>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xmlns:p14="http://schemas.microsoft.com/office/powerpoint/2010/main">
    <p:wipe dir="d"/>
  </p:transition>
  <p:timing>
    <p:tnLst>
      <p:par>
        <p:cTn xmlns:p14="http://schemas.microsoft.com/office/powerpoint/2010/mai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2643182"/>
            <a:ext cx="6400800" cy="3424246"/>
          </a:xfrm>
        </p:spPr>
        <p:txBody>
          <a:bodyPr>
            <a:normAutofit/>
          </a:bodyPr>
          <a:lstStyle/>
          <a:p>
            <a:pPr algn="ctr"/>
            <a:r>
              <a:rPr lang="x-none" sz="7200" b="1" spc="-100" dirty="0" smtClean="0">
                <a:solidFill>
                  <a:srgbClr val="A9A57C"/>
                </a:solidFill>
                <a:latin typeface="Cambria"/>
                <a:ea typeface="+mj-ea"/>
                <a:cs typeface="+mj-cs"/>
              </a:rPr>
              <a:t>الإعـاقة العـقليـة</a:t>
            </a:r>
            <a:r>
              <a:rPr lang="x-none" sz="7200" b="1" spc="-100" dirty="0">
                <a:solidFill>
                  <a:srgbClr val="A9A57C"/>
                </a:solidFill>
                <a:latin typeface="Cambria"/>
                <a:ea typeface="+mj-ea"/>
                <a:cs typeface="+mj-cs"/>
              </a:rPr>
              <a:t/>
            </a:r>
            <a:br>
              <a:rPr lang="x-none" sz="7200" b="1" spc="-100" dirty="0">
                <a:solidFill>
                  <a:srgbClr val="A9A57C"/>
                </a:solidFill>
                <a:latin typeface="Cambria"/>
                <a:ea typeface="+mj-ea"/>
                <a:cs typeface="+mj-cs"/>
              </a:rPr>
            </a:br>
            <a:endParaRPr lang="x-none" sz="7200" b="1" dirty="0" smtClean="0">
              <a:cs typeface="+mj-cs"/>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x-none" dirty="0" smtClean="0"/>
              <a:t/>
            </a:r>
            <a:br>
              <a:rPr lang="x-none" dirty="0" smtClean="0"/>
            </a:br>
            <a:r>
              <a:rPr lang="x-none" dirty="0" smtClean="0"/>
              <a:t>نسبة </a:t>
            </a:r>
            <a:r>
              <a:rPr lang="x-none" dirty="0"/>
              <a:t>الإعاقة العقلية </a:t>
            </a:r>
            <a:br>
              <a:rPr lang="x-none" dirty="0"/>
            </a:br>
            <a:endParaRPr lang="x-none" dirty="0"/>
          </a:p>
        </p:txBody>
      </p:sp>
      <p:sp>
        <p:nvSpPr>
          <p:cNvPr id="4" name="Content Placeholder 3"/>
          <p:cNvSpPr>
            <a:spLocks noGrp="1"/>
          </p:cNvSpPr>
          <p:nvPr>
            <p:ph idx="1"/>
          </p:nvPr>
        </p:nvSpPr>
        <p:spPr/>
        <p:txBody>
          <a:bodyPr/>
          <a:lstStyle/>
          <a:p>
            <a:pPr marL="628650" lvl="0" indent="-514350">
              <a:buClr>
                <a:srgbClr val="A9A57C"/>
              </a:buClr>
              <a:buFont typeface="+mj-lt"/>
              <a:buAutoNum type="arabicPeriod"/>
            </a:pPr>
            <a:r>
              <a:rPr lang="x-none" sz="2800" dirty="0">
                <a:solidFill>
                  <a:srgbClr val="2F2B20"/>
                </a:solidFill>
                <a:cs typeface="+mj-cs"/>
              </a:rPr>
              <a:t>بالإضافة لتعريفات الإعاقة </a:t>
            </a:r>
            <a:r>
              <a:rPr lang="x-none" sz="2800" dirty="0" smtClean="0">
                <a:solidFill>
                  <a:srgbClr val="2F2B20"/>
                </a:solidFill>
                <a:cs typeface="+mj-cs"/>
              </a:rPr>
              <a:t>العقلية المختلفة.</a:t>
            </a:r>
            <a:endParaRPr lang="x-none" sz="2800" dirty="0">
              <a:solidFill>
                <a:srgbClr val="2F2B20"/>
              </a:solidFill>
              <a:cs typeface="+mj-cs"/>
            </a:endParaRPr>
          </a:p>
          <a:p>
            <a:pPr marL="628650" lvl="0" indent="-514350">
              <a:buClr>
                <a:srgbClr val="A9A57C"/>
              </a:buClr>
              <a:buFont typeface="+mj-lt"/>
              <a:buAutoNum type="arabicPeriod"/>
            </a:pPr>
            <a:r>
              <a:rPr lang="x-none" sz="2800" dirty="0" smtClean="0">
                <a:solidFill>
                  <a:srgbClr val="2F2B20"/>
                </a:solidFill>
                <a:cs typeface="+mj-cs"/>
              </a:rPr>
              <a:t>الإتجاهات </a:t>
            </a:r>
            <a:r>
              <a:rPr lang="x-none" sz="2800" dirty="0">
                <a:solidFill>
                  <a:srgbClr val="2F2B20"/>
                </a:solidFill>
                <a:cs typeface="+mj-cs"/>
              </a:rPr>
              <a:t>نحو الإعاقة.</a:t>
            </a:r>
          </a:p>
          <a:p>
            <a:pPr marL="628650" lvl="0" indent="-514350">
              <a:buClr>
                <a:srgbClr val="A9A57C"/>
              </a:buClr>
              <a:buFont typeface="+mj-lt"/>
              <a:buAutoNum type="arabicPeriod"/>
            </a:pPr>
            <a:r>
              <a:rPr lang="x-none" sz="2800" dirty="0">
                <a:solidFill>
                  <a:srgbClr val="2F2B20"/>
                </a:solidFill>
                <a:cs typeface="+mj-cs"/>
              </a:rPr>
              <a:t>أدوات القياس المستخدمة.</a:t>
            </a:r>
          </a:p>
          <a:p>
            <a:pPr marL="628650" lvl="0" indent="-514350">
              <a:buClr>
                <a:srgbClr val="A9A57C"/>
              </a:buClr>
              <a:buFont typeface="+mj-lt"/>
              <a:buAutoNum type="arabicPeriod"/>
            </a:pPr>
            <a:r>
              <a:rPr lang="x-none" sz="2800" dirty="0">
                <a:solidFill>
                  <a:srgbClr val="2F2B20"/>
                </a:solidFill>
                <a:cs typeface="+mj-cs"/>
              </a:rPr>
              <a:t>منهجية الدراسات المستخدمة.</a:t>
            </a:r>
          </a:p>
          <a:p>
            <a:endParaRPr lang="x-none"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573016"/>
            <a:ext cx="3312368" cy="1872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82848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857628"/>
            <a:ext cx="8229600" cy="1875628"/>
          </a:xfrm>
        </p:spPr>
        <p:txBody>
          <a:bodyPr>
            <a:noAutofit/>
          </a:bodyPr>
          <a:lstStyle/>
          <a:p>
            <a:pPr algn="r">
              <a:lnSpc>
                <a:spcPct val="140000"/>
              </a:lnSpc>
            </a:pPr>
            <a:r>
              <a:rPr lang="x-none" sz="3200" dirty="0" smtClean="0">
                <a:solidFill>
                  <a:srgbClr val="FF0000"/>
                </a:solidFill>
              </a:rPr>
              <a:t>   أذكري مسميات الإعاقة العقلية قديماً ؟</a:t>
            </a:r>
            <a:r>
              <a:rPr lang="en-US" sz="3200" dirty="0" smtClean="0">
                <a:solidFill>
                  <a:srgbClr val="FF0000"/>
                </a:solidFill>
              </a:rPr>
              <a:t/>
            </a:r>
            <a:br>
              <a:rPr lang="en-US" sz="3200" dirty="0" smtClean="0">
                <a:solidFill>
                  <a:srgbClr val="FF0000"/>
                </a:solidFill>
              </a:rPr>
            </a:br>
            <a:r>
              <a:rPr lang="x-none" sz="3200" dirty="0" smtClean="0">
                <a:solidFill>
                  <a:schemeClr val="tx2">
                    <a:lumMod val="50000"/>
                  </a:schemeClr>
                </a:solidFill>
              </a:rPr>
              <a:t>  تختلف نسبة الإعاقة العقلية تبعاً لعوامل أذكريها ؟</a:t>
            </a:r>
            <a:r>
              <a:rPr lang="en-US" sz="3200" dirty="0" smtClean="0">
                <a:solidFill>
                  <a:schemeClr val="tx2">
                    <a:lumMod val="50000"/>
                  </a:schemeClr>
                </a:solidFill>
              </a:rPr>
              <a:t/>
            </a:r>
            <a:br>
              <a:rPr lang="en-US" sz="3200" dirty="0" smtClean="0">
                <a:solidFill>
                  <a:schemeClr val="tx2">
                    <a:lumMod val="50000"/>
                  </a:schemeClr>
                </a:solidFill>
              </a:rPr>
            </a:br>
            <a:endParaRPr lang="x-none" sz="3200" dirty="0">
              <a:solidFill>
                <a:schemeClr val="tx2">
                  <a:lumMod val="50000"/>
                </a:schemeClr>
              </a:solidFill>
            </a:endParaRPr>
          </a:p>
        </p:txBody>
      </p:sp>
      <p:pic>
        <p:nvPicPr>
          <p:cNvPr id="4" name="Picture 1"/>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214546" y="571480"/>
            <a:ext cx="4691073" cy="2875766"/>
          </a:xfrm>
          <a:prstGeom prst="rect">
            <a:avLst/>
          </a:prstGeo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620000" cy="1143000"/>
          </a:xfrm>
        </p:spPr>
        <p:txBody>
          <a:bodyPr/>
          <a:lstStyle/>
          <a:p>
            <a:pPr algn="r"/>
            <a:r>
              <a:rPr lang="x-none" sz="4800" dirty="0">
                <a:solidFill>
                  <a:schemeClr val="tx2">
                    <a:lumMod val="50000"/>
                  </a:schemeClr>
                </a:solidFill>
              </a:rPr>
              <a:t>تصنيف </a:t>
            </a:r>
            <a:r>
              <a:rPr lang="x-none" sz="4800" dirty="0" smtClean="0">
                <a:solidFill>
                  <a:schemeClr val="tx2">
                    <a:lumMod val="50000"/>
                  </a:schemeClr>
                </a:solidFill>
              </a:rPr>
              <a:t>الإعاقة العقلية</a:t>
            </a:r>
            <a:endParaRPr lang="x-none" dirty="0">
              <a:solidFill>
                <a:schemeClr val="tx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3127231"/>
              </p:ext>
            </p:extLst>
          </p:nvPr>
        </p:nvGraphicFramePr>
        <p:xfrm>
          <a:off x="467544" y="980728"/>
          <a:ext cx="763284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14624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dirty="0" smtClean="0">
                <a:solidFill>
                  <a:srgbClr val="FF0000"/>
                </a:solidFill>
              </a:rPr>
              <a:t>متلازمة داون</a:t>
            </a:r>
            <a:endParaRPr lang="x-none" dirty="0">
              <a:solidFill>
                <a:srgbClr val="FF0000"/>
              </a:solidFill>
            </a:endParaRPr>
          </a:p>
        </p:txBody>
      </p:sp>
      <p:sp>
        <p:nvSpPr>
          <p:cNvPr id="3" name="Content Placeholder 2"/>
          <p:cNvSpPr>
            <a:spLocks noGrp="1"/>
          </p:cNvSpPr>
          <p:nvPr>
            <p:ph idx="1"/>
          </p:nvPr>
        </p:nvSpPr>
        <p:spPr/>
        <p:txBody>
          <a:bodyPr/>
          <a:lstStyle/>
          <a:p>
            <a:pPr algn="just"/>
            <a:endParaRPr lang="x-none" dirty="0" smtClean="0"/>
          </a:p>
          <a:p>
            <a:pPr algn="just">
              <a:lnSpc>
                <a:spcPct val="140000"/>
              </a:lnSpc>
            </a:pPr>
            <a:r>
              <a:rPr lang="x-none" dirty="0" smtClean="0"/>
              <a:t>وسميت نسبة إلى الطبيب المكتشف، وتشكل حوالي </a:t>
            </a:r>
            <a:r>
              <a:rPr lang="x-none" dirty="0"/>
              <a:t>10% من حالات </a:t>
            </a:r>
            <a:r>
              <a:rPr lang="x-none" dirty="0" smtClean="0"/>
              <a:t>الإعاقة </a:t>
            </a:r>
            <a:r>
              <a:rPr lang="x-none" dirty="0"/>
              <a:t>العقلية المتوسطة والشديدة ويمكن التعرف على هذه الحالة قبل عملية الولادة وإثنائها كما تربط هذه الحالة بعمر الأم إذ تزداد نسبة هذه الحالة مع زيادة عمر </a:t>
            </a:r>
            <a:r>
              <a:rPr lang="x-none" dirty="0" smtClean="0"/>
              <a:t>الأم </a:t>
            </a:r>
            <a:r>
              <a:rPr lang="x-none" dirty="0"/>
              <a:t>وبخاصة بعد عمر 35 </a:t>
            </a:r>
            <a:r>
              <a:rPr lang="x-none" dirty="0" smtClean="0"/>
              <a:t>سنة </a:t>
            </a:r>
            <a:r>
              <a:rPr lang="x-none" dirty="0"/>
              <a:t>.</a:t>
            </a:r>
          </a:p>
          <a:p>
            <a:endParaRPr lang="x-none" dirty="0"/>
          </a:p>
        </p:txBody>
      </p:sp>
    </p:spTree>
    <p:extLst>
      <p:ext uri="{BB962C8B-B14F-4D97-AF65-F5344CB8AC3E}">
        <p14:creationId xmlns:p14="http://schemas.microsoft.com/office/powerpoint/2010/main" val="9811198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00042"/>
            <a:ext cx="8686800" cy="6143668"/>
          </a:xfrm>
        </p:spPr>
        <p:txBody>
          <a:bodyPr>
            <a:normAutofit/>
          </a:bodyPr>
          <a:lstStyle/>
          <a:p>
            <a:pPr>
              <a:buNone/>
            </a:pPr>
            <a:endParaRPr lang="x-none" sz="2400" b="1" dirty="0" smtClean="0"/>
          </a:p>
          <a:p>
            <a:pPr marL="114300" indent="0" algn="just">
              <a:buNone/>
            </a:pPr>
            <a:r>
              <a:rPr lang="x-none" sz="2800" b="1" dirty="0" smtClean="0">
                <a:solidFill>
                  <a:schemeClr val="accent1"/>
                </a:solidFill>
                <a:cs typeface="+mj-cs"/>
              </a:rPr>
              <a:t>   تصنيف الإعاقة العقلية حسب نسبة الذكاء:</a:t>
            </a:r>
          </a:p>
          <a:p>
            <a:pPr marL="114300" indent="0" algn="just">
              <a:buNone/>
            </a:pPr>
            <a:endParaRPr lang="x-none" sz="2800" b="1" dirty="0" smtClean="0">
              <a:solidFill>
                <a:schemeClr val="accent1"/>
              </a:solidFill>
              <a:cs typeface="+mj-cs"/>
            </a:endParaRPr>
          </a:p>
          <a:p>
            <a:pPr marL="114300" indent="0" algn="just">
              <a:buNone/>
            </a:pPr>
            <a:endParaRPr lang="x-none" sz="2800" b="1" dirty="0">
              <a:solidFill>
                <a:schemeClr val="accent1"/>
              </a:solidFill>
              <a:cs typeface="+mj-cs"/>
            </a:endParaRPr>
          </a:p>
          <a:p>
            <a:pPr marL="114300" indent="0" algn="just">
              <a:buNone/>
            </a:pPr>
            <a:endParaRPr lang="x-none" sz="2800" b="1" dirty="0" smtClean="0">
              <a:solidFill>
                <a:schemeClr val="accent1"/>
              </a:solidFill>
              <a:cs typeface="+mj-cs"/>
            </a:endParaRPr>
          </a:p>
        </p:txBody>
      </p:sp>
      <p:pic>
        <p:nvPicPr>
          <p:cNvPr id="4" name="صورة 3" descr="اعاقه.jpg"/>
          <p:cNvPicPr>
            <a:picLocks noChangeAspect="1"/>
          </p:cNvPicPr>
          <p:nvPr/>
        </p:nvPicPr>
        <p:blipFill>
          <a:blip r:embed="rId2"/>
          <a:stretch>
            <a:fillRect/>
          </a:stretch>
        </p:blipFill>
        <p:spPr>
          <a:xfrm>
            <a:off x="395536" y="4221088"/>
            <a:ext cx="1714512" cy="1484566"/>
          </a:xfrm>
          <a:prstGeom prst="rect">
            <a:avLst/>
          </a:prstGeom>
        </p:spPr>
      </p:pic>
      <p:graphicFrame>
        <p:nvGraphicFramePr>
          <p:cNvPr id="5" name="Content Placeholder 4"/>
          <p:cNvGraphicFramePr>
            <a:graphicFrameLocks/>
          </p:cNvGraphicFramePr>
          <p:nvPr>
            <p:extLst>
              <p:ext uri="{D42A27DB-BD31-4B8C-83A1-F6EECF244321}">
                <p14:modId xmlns:p14="http://schemas.microsoft.com/office/powerpoint/2010/main" val="1701691517"/>
              </p:ext>
            </p:extLst>
          </p:nvPr>
        </p:nvGraphicFramePr>
        <p:xfrm>
          <a:off x="457200" y="1600200"/>
          <a:ext cx="7620000" cy="1955800"/>
        </p:xfrm>
        <a:graphic>
          <a:graphicData uri="http://schemas.openxmlformats.org/drawingml/2006/table">
            <a:tbl>
              <a:tblPr rtl="1" firstRow="1" bandRow="1">
                <a:tableStyleId>{5C22544A-7EE6-4342-B048-85BDC9FD1C3A}</a:tableStyleId>
              </a:tblPr>
              <a:tblGrid>
                <a:gridCol w="3810000"/>
                <a:gridCol w="3810000"/>
              </a:tblGrid>
              <a:tr h="370840">
                <a:tc>
                  <a:txBody>
                    <a:bodyPr/>
                    <a:lstStyle/>
                    <a:p>
                      <a:pPr algn="ctr" rtl="1"/>
                      <a:r>
                        <a:rPr lang="x-none" dirty="0" smtClean="0">
                          <a:cs typeface="+mj-cs"/>
                        </a:rPr>
                        <a:t>الفئة </a:t>
                      </a:r>
                      <a:endParaRPr lang="x-none" dirty="0">
                        <a:cs typeface="+mj-cs"/>
                      </a:endParaRPr>
                    </a:p>
                  </a:txBody>
                  <a:tcPr/>
                </a:tc>
                <a:tc>
                  <a:txBody>
                    <a:bodyPr/>
                    <a:lstStyle/>
                    <a:p>
                      <a:pPr algn="ctr" rtl="1"/>
                      <a:r>
                        <a:rPr lang="x-none" dirty="0" smtClean="0">
                          <a:cs typeface="+mj-cs"/>
                        </a:rPr>
                        <a:t>نسبة الذكاء</a:t>
                      </a:r>
                      <a:endParaRPr lang="x-none" dirty="0">
                        <a:cs typeface="+mj-cs"/>
                      </a:endParaRPr>
                    </a:p>
                  </a:txBody>
                  <a:tcPr/>
                </a:tc>
              </a:tr>
              <a:tr h="370840">
                <a:tc>
                  <a:txBody>
                    <a:bodyPr/>
                    <a:lstStyle/>
                    <a:p>
                      <a:pPr algn="ctr" rtl="1"/>
                      <a:r>
                        <a:rPr lang="x-none" dirty="0" smtClean="0">
                          <a:cs typeface="+mj-cs"/>
                        </a:rPr>
                        <a:t>الإعاقة العقلية البسيطة</a:t>
                      </a:r>
                      <a:endParaRPr lang="x-none" dirty="0">
                        <a:cs typeface="+mj-cs"/>
                      </a:endParaRPr>
                    </a:p>
                  </a:txBody>
                  <a:tcPr/>
                </a:tc>
                <a:tc>
                  <a:txBody>
                    <a:bodyPr/>
                    <a:lstStyle/>
                    <a:p>
                      <a:pPr algn="ctr" rtl="1"/>
                      <a:r>
                        <a:rPr lang="x-none" sz="2000" dirty="0" smtClean="0">
                          <a:cs typeface="+mj-cs"/>
                        </a:rPr>
                        <a:t>من 50-55</a:t>
                      </a:r>
                      <a:r>
                        <a:rPr lang="x-none" sz="2000" baseline="0" dirty="0" smtClean="0">
                          <a:cs typeface="+mj-cs"/>
                        </a:rPr>
                        <a:t> إلى 70</a:t>
                      </a:r>
                      <a:endParaRPr lang="x-none" sz="2000" dirty="0">
                        <a:cs typeface="+mj-cs"/>
                      </a:endParaRPr>
                    </a:p>
                  </a:txBody>
                  <a:tcPr/>
                </a:tc>
              </a:tr>
              <a:tr h="370840">
                <a:tc>
                  <a:txBody>
                    <a:bodyPr/>
                    <a:lstStyle/>
                    <a:p>
                      <a:pPr algn="ctr" rtl="1"/>
                      <a:r>
                        <a:rPr lang="x-none" dirty="0" smtClean="0">
                          <a:cs typeface="+mj-cs"/>
                        </a:rPr>
                        <a:t>الإعاقة</a:t>
                      </a:r>
                      <a:r>
                        <a:rPr lang="x-none" baseline="0" dirty="0" smtClean="0">
                          <a:cs typeface="+mj-cs"/>
                        </a:rPr>
                        <a:t> العقلية المتوسطة</a:t>
                      </a:r>
                      <a:endParaRPr lang="x-none" dirty="0">
                        <a:cs typeface="+mj-cs"/>
                      </a:endParaRPr>
                    </a:p>
                  </a:txBody>
                  <a:tcPr/>
                </a:tc>
                <a:tc>
                  <a:txBody>
                    <a:bodyPr/>
                    <a:lstStyle/>
                    <a:p>
                      <a:pPr algn="ctr" rtl="1"/>
                      <a:r>
                        <a:rPr lang="x-none" sz="2000" dirty="0" smtClean="0">
                          <a:cs typeface="+mj-cs"/>
                        </a:rPr>
                        <a:t>من35-40</a:t>
                      </a:r>
                      <a:r>
                        <a:rPr lang="x-none" sz="2000" baseline="0" dirty="0" smtClean="0">
                          <a:cs typeface="+mj-cs"/>
                        </a:rPr>
                        <a:t> إلى 55</a:t>
                      </a:r>
                      <a:endParaRPr lang="x-none" sz="2000" dirty="0">
                        <a:cs typeface="+mj-cs"/>
                      </a:endParaRPr>
                    </a:p>
                  </a:txBody>
                  <a:tcPr/>
                </a:tc>
              </a:tr>
              <a:tr h="370840">
                <a:tc>
                  <a:txBody>
                    <a:bodyPr/>
                    <a:lstStyle/>
                    <a:p>
                      <a:pPr algn="ctr" rtl="1"/>
                      <a:r>
                        <a:rPr lang="x-none" dirty="0" smtClean="0">
                          <a:cs typeface="+mj-cs"/>
                        </a:rPr>
                        <a:t>الإعاقة العقلية</a:t>
                      </a:r>
                      <a:r>
                        <a:rPr lang="x-none" baseline="0" dirty="0" smtClean="0">
                          <a:cs typeface="+mj-cs"/>
                        </a:rPr>
                        <a:t> الشديدة</a:t>
                      </a:r>
                      <a:endParaRPr lang="x-none" dirty="0">
                        <a:cs typeface="+mj-cs"/>
                      </a:endParaRPr>
                    </a:p>
                  </a:txBody>
                  <a:tcPr/>
                </a:tc>
                <a:tc>
                  <a:txBody>
                    <a:bodyPr/>
                    <a:lstStyle/>
                    <a:p>
                      <a:pPr algn="ctr" rtl="1"/>
                      <a:r>
                        <a:rPr lang="x-none" sz="2000" dirty="0" smtClean="0">
                          <a:cs typeface="+mj-cs"/>
                        </a:rPr>
                        <a:t>من20-25 إلى 40</a:t>
                      </a:r>
                      <a:endParaRPr lang="x-none" sz="2000" dirty="0">
                        <a:cs typeface="+mj-cs"/>
                      </a:endParaRPr>
                    </a:p>
                  </a:txBody>
                  <a:tcPr/>
                </a:tc>
              </a:tr>
              <a:tr h="370840">
                <a:tc>
                  <a:txBody>
                    <a:bodyPr/>
                    <a:lstStyle/>
                    <a:p>
                      <a:pPr algn="ctr" rtl="1"/>
                      <a:r>
                        <a:rPr lang="x-none" dirty="0" smtClean="0">
                          <a:cs typeface="+mj-cs"/>
                        </a:rPr>
                        <a:t>الإعاقة العقلية الشديدة جداً أو</a:t>
                      </a:r>
                      <a:r>
                        <a:rPr lang="x-none" baseline="0" dirty="0" smtClean="0">
                          <a:cs typeface="+mj-cs"/>
                        </a:rPr>
                        <a:t>الاعتمادية</a:t>
                      </a:r>
                      <a:endParaRPr lang="x-none" dirty="0">
                        <a:cs typeface="+mj-cs"/>
                      </a:endParaRPr>
                    </a:p>
                  </a:txBody>
                  <a:tcPr/>
                </a:tc>
                <a:tc>
                  <a:txBody>
                    <a:bodyPr/>
                    <a:lstStyle/>
                    <a:p>
                      <a:pPr algn="ctr" rtl="1"/>
                      <a:r>
                        <a:rPr lang="x-none" sz="2000" dirty="0" smtClean="0">
                          <a:cs typeface="+mj-cs"/>
                        </a:rPr>
                        <a:t>أقل من20-25</a:t>
                      </a:r>
                      <a:endParaRPr lang="x-none" sz="2000" dirty="0">
                        <a:cs typeface="+mj-cs"/>
                      </a:endParaRPr>
                    </a:p>
                  </a:txBody>
                  <a:tcPr/>
                </a:tc>
              </a:tr>
            </a:tbl>
          </a:graphicData>
        </a:graphic>
      </p:graphicFrame>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3200" dirty="0" smtClean="0">
                <a:solidFill>
                  <a:srgbClr val="FF0000"/>
                </a:solidFill>
              </a:rPr>
              <a:t>تصنيف الأطفال ذوي الإعاقة العقلية تربوياً (حسب القابلية للتعليم)</a:t>
            </a:r>
            <a:endParaRPr lang="x-none" sz="3200" dirty="0">
              <a:solidFill>
                <a:srgbClr val="FF0000"/>
              </a:solidFill>
            </a:endParaRPr>
          </a:p>
        </p:txBody>
      </p:sp>
      <p:sp>
        <p:nvSpPr>
          <p:cNvPr id="3" name="Content Placeholder 2"/>
          <p:cNvSpPr>
            <a:spLocks noGrp="1"/>
          </p:cNvSpPr>
          <p:nvPr>
            <p:ph idx="1"/>
          </p:nvPr>
        </p:nvSpPr>
        <p:spPr/>
        <p:txBody>
          <a:bodyPr>
            <a:normAutofit/>
          </a:bodyPr>
          <a:lstStyle/>
          <a:p>
            <a:endParaRPr lang="x-none" sz="2800" dirty="0" smtClean="0">
              <a:cs typeface="+mj-cs"/>
            </a:endParaRPr>
          </a:p>
          <a:p>
            <a:r>
              <a:rPr lang="x-none" sz="2800" dirty="0" smtClean="0">
                <a:cs typeface="+mj-cs"/>
              </a:rPr>
              <a:t>القابلين للتعليم: تتراوح درجة الذكاء بين 55 – 75.</a:t>
            </a:r>
          </a:p>
          <a:p>
            <a:r>
              <a:rPr lang="x-none" sz="2800" dirty="0" smtClean="0">
                <a:cs typeface="+mj-cs"/>
              </a:rPr>
              <a:t>القابلين للتدريب: تتراوح معاملات الذكاء بين 30 – 50.</a:t>
            </a:r>
          </a:p>
          <a:p>
            <a:r>
              <a:rPr lang="x-none" sz="2800" dirty="0" smtClean="0">
                <a:cs typeface="+mj-cs"/>
              </a:rPr>
              <a:t>الاعتماديون: تقل نسبة الذكاء عن 30 درجة.</a:t>
            </a:r>
          </a:p>
          <a:p>
            <a:endParaRPr lang="x-none" sz="2800" dirty="0">
              <a:cs typeface="+mj-cs"/>
            </a:endParaRPr>
          </a:p>
          <a:p>
            <a:r>
              <a:rPr lang="x-none" sz="2800" dirty="0" smtClean="0">
                <a:cs typeface="+mj-cs"/>
              </a:rPr>
              <a:t>هذا التصنيف لم يعد مقبول بعد نتائج الدراسات والأبحاث.</a:t>
            </a:r>
            <a:endParaRPr lang="x-none" sz="2800" dirty="0">
              <a:cs typeface="+mj-cs"/>
            </a:endParaRPr>
          </a:p>
        </p:txBody>
      </p:sp>
    </p:spTree>
    <p:extLst>
      <p:ext uri="{BB962C8B-B14F-4D97-AF65-F5344CB8AC3E}">
        <p14:creationId xmlns:p14="http://schemas.microsoft.com/office/powerpoint/2010/main" val="29083174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4000" dirty="0" smtClean="0">
                <a:solidFill>
                  <a:srgbClr val="FF0000"/>
                </a:solidFill>
              </a:rPr>
              <a:t>تصنيف حسب الحاجة للدعم</a:t>
            </a:r>
            <a:endParaRPr lang="x-none" sz="4000" dirty="0">
              <a:solidFill>
                <a:srgbClr val="FF0000"/>
              </a:solidFill>
            </a:endParaRPr>
          </a:p>
        </p:txBody>
      </p:sp>
      <p:sp>
        <p:nvSpPr>
          <p:cNvPr id="3" name="Content Placeholder 2"/>
          <p:cNvSpPr>
            <a:spLocks noGrp="1"/>
          </p:cNvSpPr>
          <p:nvPr>
            <p:ph idx="1"/>
          </p:nvPr>
        </p:nvSpPr>
        <p:spPr/>
        <p:txBody>
          <a:bodyPr>
            <a:normAutofit/>
          </a:bodyPr>
          <a:lstStyle/>
          <a:p>
            <a:endParaRPr lang="x-none" sz="2400" dirty="0" smtClean="0">
              <a:cs typeface="+mj-cs"/>
            </a:endParaRPr>
          </a:p>
          <a:p>
            <a:pPr>
              <a:lnSpc>
                <a:spcPct val="140000"/>
              </a:lnSpc>
            </a:pPr>
            <a:r>
              <a:rPr lang="x-none" sz="2400" dirty="0" smtClean="0">
                <a:solidFill>
                  <a:srgbClr val="FF0000"/>
                </a:solidFill>
                <a:cs typeface="+mj-cs"/>
              </a:rPr>
              <a:t>دعم متقطع</a:t>
            </a:r>
            <a:r>
              <a:rPr lang="x-none" sz="2400" dirty="0" smtClean="0">
                <a:cs typeface="+mj-cs"/>
              </a:rPr>
              <a:t>: يقدم بحسب الحاجة فقط.</a:t>
            </a:r>
          </a:p>
          <a:p>
            <a:pPr>
              <a:lnSpc>
                <a:spcPct val="140000"/>
              </a:lnSpc>
            </a:pPr>
            <a:r>
              <a:rPr lang="x-none" sz="2400" dirty="0" smtClean="0">
                <a:solidFill>
                  <a:srgbClr val="FF0000"/>
                </a:solidFill>
                <a:cs typeface="+mj-cs"/>
              </a:rPr>
              <a:t>دعم</a:t>
            </a:r>
            <a:r>
              <a:rPr lang="x-none" sz="2400" dirty="0" smtClean="0">
                <a:cs typeface="+mj-cs"/>
              </a:rPr>
              <a:t> </a:t>
            </a:r>
            <a:r>
              <a:rPr lang="x-none" sz="2400" dirty="0" smtClean="0">
                <a:solidFill>
                  <a:srgbClr val="FF0000"/>
                </a:solidFill>
                <a:cs typeface="+mj-cs"/>
              </a:rPr>
              <a:t>محدود</a:t>
            </a:r>
            <a:r>
              <a:rPr lang="x-none" sz="2400" dirty="0" smtClean="0">
                <a:cs typeface="+mj-cs"/>
              </a:rPr>
              <a:t>: عندما يحتاج لدعم متكرر ولكن غير مكثف.</a:t>
            </a:r>
          </a:p>
          <a:p>
            <a:pPr>
              <a:lnSpc>
                <a:spcPct val="140000"/>
              </a:lnSpc>
            </a:pPr>
            <a:r>
              <a:rPr lang="x-none" sz="2400" dirty="0" smtClean="0">
                <a:solidFill>
                  <a:srgbClr val="FF0000"/>
                </a:solidFill>
                <a:cs typeface="+mj-cs"/>
              </a:rPr>
              <a:t>دعم</a:t>
            </a:r>
            <a:r>
              <a:rPr lang="x-none" sz="2400" dirty="0" smtClean="0">
                <a:cs typeface="+mj-cs"/>
              </a:rPr>
              <a:t> </a:t>
            </a:r>
            <a:r>
              <a:rPr lang="x-none" sz="2400" dirty="0" smtClean="0">
                <a:solidFill>
                  <a:srgbClr val="FF0000"/>
                </a:solidFill>
                <a:cs typeface="+mj-cs"/>
              </a:rPr>
              <a:t>مكثف</a:t>
            </a:r>
            <a:r>
              <a:rPr lang="x-none" sz="2400" dirty="0" smtClean="0">
                <a:cs typeface="+mj-cs"/>
              </a:rPr>
              <a:t>: دعم منتظم ويومي في مجال واحد على الأقل.</a:t>
            </a:r>
          </a:p>
          <a:p>
            <a:pPr>
              <a:lnSpc>
                <a:spcPct val="140000"/>
              </a:lnSpc>
            </a:pPr>
            <a:r>
              <a:rPr lang="x-none" sz="2400" dirty="0" smtClean="0">
                <a:solidFill>
                  <a:srgbClr val="FF0000"/>
                </a:solidFill>
                <a:cs typeface="+mj-cs"/>
              </a:rPr>
              <a:t>دعم</a:t>
            </a:r>
            <a:r>
              <a:rPr lang="x-none" sz="2400" dirty="0" smtClean="0">
                <a:cs typeface="+mj-cs"/>
              </a:rPr>
              <a:t> </a:t>
            </a:r>
            <a:r>
              <a:rPr lang="x-none" sz="2400" dirty="0" smtClean="0">
                <a:solidFill>
                  <a:srgbClr val="FF0000"/>
                </a:solidFill>
                <a:cs typeface="+mj-cs"/>
              </a:rPr>
              <a:t>شامل</a:t>
            </a:r>
            <a:r>
              <a:rPr lang="x-none" sz="2400" dirty="0" smtClean="0">
                <a:cs typeface="+mj-cs"/>
              </a:rPr>
              <a:t>: دعم يومي مكثف وربما طوال حياته.</a:t>
            </a:r>
            <a:endParaRPr lang="x-none" sz="2400" dirty="0">
              <a:cs typeface="+mj-cs"/>
            </a:endParaRPr>
          </a:p>
        </p:txBody>
      </p:sp>
    </p:spTree>
    <p:extLst>
      <p:ext uri="{BB962C8B-B14F-4D97-AF65-F5344CB8AC3E}">
        <p14:creationId xmlns:p14="http://schemas.microsoft.com/office/powerpoint/2010/main" val="25065311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286544"/>
          </a:xfrm>
        </p:spPr>
        <p:txBody>
          <a:bodyPr>
            <a:normAutofit/>
          </a:bodyPr>
          <a:lstStyle/>
          <a:p>
            <a:pPr marL="514350" indent="-514350" algn="just">
              <a:buNone/>
            </a:pPr>
            <a:r>
              <a:rPr lang="x-none" sz="2400" dirty="0" smtClean="0">
                <a:cs typeface="+mj-cs"/>
              </a:rPr>
              <a:t> </a:t>
            </a:r>
          </a:p>
          <a:p>
            <a:pPr marL="514350" indent="-514350" algn="just"/>
            <a:r>
              <a:rPr lang="x-none" sz="2800" dirty="0" smtClean="0">
                <a:solidFill>
                  <a:schemeClr val="accent1"/>
                </a:solidFill>
                <a:cs typeface="+mj-cs"/>
              </a:rPr>
              <a:t>أسباب الإعاقة العقلية:</a:t>
            </a:r>
          </a:p>
          <a:p>
            <a:pPr marL="514350" indent="-514350" algn="just">
              <a:buNone/>
            </a:pPr>
            <a:r>
              <a:rPr lang="x-none" sz="2800" dirty="0" smtClean="0">
                <a:cs typeface="+mj-cs"/>
              </a:rPr>
              <a:t>        75% من </a:t>
            </a:r>
            <a:r>
              <a:rPr lang="x-none" sz="2800" dirty="0">
                <a:cs typeface="+mj-cs"/>
              </a:rPr>
              <a:t>أ</a:t>
            </a:r>
            <a:r>
              <a:rPr lang="x-none" sz="2800" dirty="0" smtClean="0">
                <a:cs typeface="+mj-cs"/>
              </a:rPr>
              <a:t>سباب الإعاقة العقلية غير معروفة، تقسم </a:t>
            </a:r>
            <a:r>
              <a:rPr lang="x-none" sz="2800" dirty="0">
                <a:cs typeface="+mj-cs"/>
              </a:rPr>
              <a:t>أ</a:t>
            </a:r>
            <a:r>
              <a:rPr lang="x-none" sz="2800" dirty="0" smtClean="0">
                <a:cs typeface="+mj-cs"/>
              </a:rPr>
              <a:t>سباب الإعاقة </a:t>
            </a:r>
            <a:r>
              <a:rPr lang="x-none" sz="2800" dirty="0">
                <a:cs typeface="+mj-cs"/>
              </a:rPr>
              <a:t>إ</a:t>
            </a:r>
            <a:r>
              <a:rPr lang="x-none" sz="2800" dirty="0" smtClean="0">
                <a:cs typeface="+mj-cs"/>
              </a:rPr>
              <a:t>لى ثلاث مجموعات:</a:t>
            </a:r>
          </a:p>
          <a:p>
            <a:pPr marL="514350" indent="-514350" algn="just">
              <a:buNone/>
            </a:pPr>
            <a:endParaRPr lang="x-none" sz="2800" dirty="0" smtClean="0">
              <a:cs typeface="+mj-cs"/>
            </a:endParaRPr>
          </a:p>
          <a:p>
            <a:pPr marL="514350" indent="-514350" algn="just">
              <a:buFont typeface="+mj-lt"/>
              <a:buAutoNum type="arabicPeriod"/>
            </a:pPr>
            <a:r>
              <a:rPr lang="x-none" sz="2800" dirty="0">
                <a:solidFill>
                  <a:schemeClr val="accent1"/>
                </a:solidFill>
                <a:cs typeface="+mj-cs"/>
              </a:rPr>
              <a:t>أ</a:t>
            </a:r>
            <a:r>
              <a:rPr lang="x-none" sz="2800" dirty="0" smtClean="0">
                <a:solidFill>
                  <a:schemeClr val="accent1"/>
                </a:solidFill>
                <a:cs typeface="+mj-cs"/>
              </a:rPr>
              <a:t>سباب ما قبل الولادة: </a:t>
            </a:r>
          </a:p>
          <a:p>
            <a:pPr marL="514350" indent="-514350" algn="ctr">
              <a:buFont typeface="+mj-cs"/>
              <a:buAutoNum type="arabic1Minus"/>
            </a:pPr>
            <a:r>
              <a:rPr lang="x-none" sz="2400" dirty="0" smtClean="0">
                <a:solidFill>
                  <a:srgbClr val="FF0000"/>
                </a:solidFill>
                <a:cs typeface="+mj-cs"/>
              </a:rPr>
              <a:t>عوامل جينية</a:t>
            </a:r>
            <a:r>
              <a:rPr lang="x-none" sz="2400" dirty="0" smtClean="0">
                <a:cs typeface="+mj-cs"/>
              </a:rPr>
              <a:t>: ويقصد بها العوامل الوراثية التي تنتقل عن طريق</a:t>
            </a:r>
          </a:p>
          <a:p>
            <a:pPr marL="514350" indent="-514350" algn="ctr">
              <a:buNone/>
            </a:pPr>
            <a:r>
              <a:rPr lang="x-none" sz="2400" dirty="0" smtClean="0">
                <a:cs typeface="+mj-cs"/>
              </a:rPr>
              <a:t> الجينات المحملة بالكروموسومات.</a:t>
            </a:r>
            <a:endParaRPr lang="x-none" sz="2400" dirty="0">
              <a:cs typeface="+mj-cs"/>
            </a:endParaRPr>
          </a:p>
        </p:txBody>
      </p:sp>
      <p:pic>
        <p:nvPicPr>
          <p:cNvPr id="4" name="صورة 3" descr="جينات.png"/>
          <p:cNvPicPr>
            <a:picLocks noChangeAspect="1"/>
          </p:cNvPicPr>
          <p:nvPr/>
        </p:nvPicPr>
        <p:blipFill>
          <a:blip r:embed="rId2"/>
          <a:stretch>
            <a:fillRect/>
          </a:stretch>
        </p:blipFill>
        <p:spPr>
          <a:xfrm>
            <a:off x="0" y="4857760"/>
            <a:ext cx="1857388" cy="1768556"/>
          </a:xfrm>
          <a:prstGeom prst="rect">
            <a:avLst/>
          </a:prstGeo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2143172" y="274638"/>
            <a:ext cx="1857388" cy="1143000"/>
          </a:xfrm>
        </p:spPr>
        <p:txBody>
          <a:bodyPr/>
          <a:lstStyle/>
          <a:p>
            <a:endParaRPr lang="x-none" dirty="0"/>
          </a:p>
        </p:txBody>
      </p:sp>
      <p:sp>
        <p:nvSpPr>
          <p:cNvPr id="3" name="عنصر نائب للمحتوى 2"/>
          <p:cNvSpPr>
            <a:spLocks noGrp="1"/>
          </p:cNvSpPr>
          <p:nvPr>
            <p:ph idx="1"/>
          </p:nvPr>
        </p:nvSpPr>
        <p:spPr>
          <a:xfrm>
            <a:off x="500034" y="428604"/>
            <a:ext cx="8032406" cy="6143668"/>
          </a:xfrm>
        </p:spPr>
        <p:txBody>
          <a:bodyPr>
            <a:normAutofit/>
          </a:bodyPr>
          <a:lstStyle/>
          <a:p>
            <a:pPr>
              <a:buNone/>
            </a:pPr>
            <a:r>
              <a:rPr lang="x-none" sz="2400" dirty="0" smtClean="0">
                <a:cs typeface="+mj-cs"/>
              </a:rPr>
              <a:t>      </a:t>
            </a:r>
          </a:p>
          <a:p>
            <a:pPr>
              <a:buNone/>
            </a:pPr>
            <a:r>
              <a:rPr lang="x-none" sz="2400" dirty="0">
                <a:cs typeface="+mj-cs"/>
              </a:rPr>
              <a:t> </a:t>
            </a:r>
            <a:r>
              <a:rPr lang="x-none" sz="2400" dirty="0" smtClean="0">
                <a:cs typeface="+mj-cs"/>
              </a:rPr>
              <a:t>     ب- </a:t>
            </a:r>
            <a:r>
              <a:rPr lang="x-none" sz="2400" dirty="0" smtClean="0">
                <a:solidFill>
                  <a:srgbClr val="FF0000"/>
                </a:solidFill>
                <a:cs typeface="+mj-cs"/>
              </a:rPr>
              <a:t>عوامل غير جينية</a:t>
            </a:r>
            <a:r>
              <a:rPr lang="x-none" sz="2400" dirty="0" smtClean="0">
                <a:cs typeface="+mj-cs"/>
              </a:rPr>
              <a:t>: </a:t>
            </a:r>
          </a:p>
          <a:p>
            <a:pPr>
              <a:buNone/>
            </a:pPr>
            <a:r>
              <a:rPr lang="x-none" sz="2400" dirty="0">
                <a:cs typeface="+mj-cs"/>
              </a:rPr>
              <a:t> </a:t>
            </a:r>
            <a:r>
              <a:rPr lang="x-none" sz="2400" dirty="0" smtClean="0">
                <a:cs typeface="+mj-cs"/>
              </a:rPr>
              <a:t>     يقصد </a:t>
            </a:r>
            <a:r>
              <a:rPr lang="x-none" sz="2400" dirty="0">
                <a:cs typeface="+mj-cs"/>
              </a:rPr>
              <a:t>ب</a:t>
            </a:r>
            <a:r>
              <a:rPr lang="x-none" sz="2400" dirty="0" smtClean="0">
                <a:cs typeface="+mj-cs"/>
              </a:rPr>
              <a:t>ها العوامل البيئية التي تؤثر على الجنين ومن</a:t>
            </a:r>
            <a:r>
              <a:rPr lang="x-none" sz="2400" dirty="0" smtClean="0">
                <a:solidFill>
                  <a:schemeClr val="accent1"/>
                </a:solidFill>
                <a:cs typeface="+mj-cs"/>
              </a:rPr>
              <a:t> أهمها:</a:t>
            </a:r>
          </a:p>
          <a:p>
            <a:pPr>
              <a:buNone/>
            </a:pPr>
            <a:endParaRPr lang="x-none" sz="2400" dirty="0" smtClean="0">
              <a:solidFill>
                <a:schemeClr val="accent1"/>
              </a:solidFill>
              <a:cs typeface="+mj-cs"/>
            </a:endParaRPr>
          </a:p>
          <a:p>
            <a:pPr marL="457200" indent="-457200">
              <a:buFont typeface="+mj-lt"/>
              <a:buAutoNum type="arabicPeriod"/>
            </a:pPr>
            <a:r>
              <a:rPr lang="x-none" sz="2400" dirty="0" smtClean="0">
                <a:solidFill>
                  <a:srgbClr val="C00000"/>
                </a:solidFill>
                <a:cs typeface="+mj-cs"/>
              </a:rPr>
              <a:t>الأمراض التي تصيب الأم الحامل: </a:t>
            </a:r>
            <a:r>
              <a:rPr lang="x-none" sz="2000" dirty="0" smtClean="0">
                <a:cs typeface="+mj-cs"/>
              </a:rPr>
              <a:t>مثل مرض الحصبة الألمانية تؤدي إلى خلل في الجهاز العصبي المركزي ويؤدي إلى صغر حجم الدماغ واستسقاء الدماغ، مرض الزهري.</a:t>
            </a:r>
          </a:p>
          <a:p>
            <a:pPr marL="457200" indent="-457200">
              <a:buFont typeface="+mj-lt"/>
              <a:buAutoNum type="arabicPeriod"/>
            </a:pPr>
            <a:r>
              <a:rPr lang="x-none" sz="2400" dirty="0" smtClean="0">
                <a:cs typeface="+mj-cs"/>
              </a:rPr>
              <a:t> </a:t>
            </a:r>
            <a:r>
              <a:rPr lang="x-none" sz="2400" dirty="0" smtClean="0">
                <a:solidFill>
                  <a:srgbClr val="C00000"/>
                </a:solidFill>
                <a:cs typeface="+mj-cs"/>
              </a:rPr>
              <a:t>سوء التغذية.</a:t>
            </a:r>
          </a:p>
          <a:p>
            <a:pPr marL="457200" indent="-457200">
              <a:buFont typeface="+mj-lt"/>
              <a:buAutoNum type="arabicPeriod"/>
            </a:pPr>
            <a:r>
              <a:rPr lang="x-none" sz="2400" dirty="0" smtClean="0">
                <a:cs typeface="+mj-cs"/>
              </a:rPr>
              <a:t> </a:t>
            </a:r>
            <a:r>
              <a:rPr lang="x-none" sz="2400" dirty="0" smtClean="0">
                <a:solidFill>
                  <a:srgbClr val="C00000"/>
                </a:solidFill>
                <a:cs typeface="+mj-cs"/>
              </a:rPr>
              <a:t>الأشعة السينية.</a:t>
            </a:r>
          </a:p>
          <a:p>
            <a:pPr marL="457200" indent="-457200">
              <a:buFont typeface="+mj-lt"/>
              <a:buAutoNum type="arabicPeriod"/>
            </a:pPr>
            <a:r>
              <a:rPr lang="x-none" sz="2400" dirty="0" smtClean="0">
                <a:solidFill>
                  <a:srgbClr val="C00000"/>
                </a:solidFill>
                <a:cs typeface="+mj-cs"/>
              </a:rPr>
              <a:t>العقاقير والأدوية.</a:t>
            </a:r>
          </a:p>
          <a:p>
            <a:pPr marL="457200" indent="-457200">
              <a:buFont typeface="+mj-lt"/>
              <a:buAutoNum type="arabicPeriod"/>
            </a:pPr>
            <a:r>
              <a:rPr lang="x-none" sz="2400" dirty="0" smtClean="0">
                <a:solidFill>
                  <a:srgbClr val="C00000"/>
                </a:solidFill>
                <a:cs typeface="+mj-cs"/>
              </a:rPr>
              <a:t>تلوث الهواء والماء.</a:t>
            </a:r>
          </a:p>
          <a:p>
            <a:pPr marL="457200" indent="-457200">
              <a:buFont typeface="+mj-lt"/>
              <a:buAutoNum type="arabicPeriod"/>
            </a:pPr>
            <a:r>
              <a:rPr lang="x-none" sz="2400" dirty="0" smtClean="0">
                <a:solidFill>
                  <a:srgbClr val="C00000"/>
                </a:solidFill>
                <a:cs typeface="+mj-cs"/>
              </a:rPr>
              <a:t>اختلاف العامل الرايزسي</a:t>
            </a:r>
            <a:r>
              <a:rPr lang="x-none" sz="2400" dirty="0">
                <a:solidFill>
                  <a:srgbClr val="C00000"/>
                </a:solidFill>
                <a:cs typeface="+mj-cs"/>
              </a:rPr>
              <a:t>.</a:t>
            </a:r>
            <a:endParaRPr lang="x-none" sz="2400" dirty="0">
              <a:cs typeface="+mj-cs"/>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3429056" y="274638"/>
            <a:ext cx="3429056" cy="1143000"/>
          </a:xfrm>
        </p:spPr>
        <p:txBody>
          <a:bodyPr/>
          <a:lstStyle/>
          <a:p>
            <a:endParaRPr lang="x-none" dirty="0"/>
          </a:p>
        </p:txBody>
      </p:sp>
      <p:sp>
        <p:nvSpPr>
          <p:cNvPr id="3" name="عنصر نائب للمحتوى 2"/>
          <p:cNvSpPr>
            <a:spLocks noGrp="1"/>
          </p:cNvSpPr>
          <p:nvPr>
            <p:ph idx="1"/>
          </p:nvPr>
        </p:nvSpPr>
        <p:spPr>
          <a:xfrm>
            <a:off x="0" y="357166"/>
            <a:ext cx="8460432" cy="5768997"/>
          </a:xfrm>
        </p:spPr>
        <p:txBody>
          <a:bodyPr>
            <a:normAutofit/>
          </a:bodyPr>
          <a:lstStyle/>
          <a:p>
            <a:pPr>
              <a:buNone/>
            </a:pPr>
            <a:r>
              <a:rPr lang="x-none" sz="2800" dirty="0" smtClean="0">
                <a:solidFill>
                  <a:schemeClr val="accent1"/>
                </a:solidFill>
                <a:cs typeface="+mj-cs"/>
              </a:rPr>
              <a:t>2.أسباب أثناء الولادة:</a:t>
            </a:r>
          </a:p>
          <a:p>
            <a:r>
              <a:rPr lang="x-none" sz="2400" dirty="0" smtClean="0">
                <a:solidFill>
                  <a:srgbClr val="FF0000"/>
                </a:solidFill>
                <a:cs typeface="+mj-cs"/>
              </a:rPr>
              <a:t>نقص الأوكسجين.</a:t>
            </a:r>
          </a:p>
          <a:p>
            <a:r>
              <a:rPr lang="x-none" sz="2400" dirty="0" smtClean="0">
                <a:solidFill>
                  <a:srgbClr val="FF0000"/>
                </a:solidFill>
                <a:cs typeface="+mj-cs"/>
              </a:rPr>
              <a:t>تأخر الولادة.</a:t>
            </a:r>
          </a:p>
          <a:p>
            <a:r>
              <a:rPr lang="x-none" sz="2400" dirty="0" smtClean="0">
                <a:solidFill>
                  <a:srgbClr val="FF0000"/>
                </a:solidFill>
                <a:cs typeface="+mj-cs"/>
              </a:rPr>
              <a:t>الصدمات الجسدية.</a:t>
            </a:r>
          </a:p>
          <a:p>
            <a:r>
              <a:rPr lang="x-none" sz="2400" dirty="0" smtClean="0">
                <a:solidFill>
                  <a:srgbClr val="FF0000"/>
                </a:solidFill>
                <a:cs typeface="+mj-cs"/>
              </a:rPr>
              <a:t>الألتهابات التي تصيب الطفل</a:t>
            </a:r>
            <a:r>
              <a:rPr lang="x-none" sz="2400" dirty="0" smtClean="0">
                <a:cs typeface="+mj-cs"/>
              </a:rPr>
              <a:t>: مثل </a:t>
            </a:r>
            <a:r>
              <a:rPr lang="x-none" sz="2400" dirty="0">
                <a:cs typeface="+mj-cs"/>
              </a:rPr>
              <a:t>أ</a:t>
            </a:r>
            <a:r>
              <a:rPr lang="x-none" sz="2400" dirty="0" smtClean="0">
                <a:cs typeface="+mj-cs"/>
              </a:rPr>
              <a:t>لتهاب السحايا يؤدي </a:t>
            </a:r>
            <a:r>
              <a:rPr lang="x-none" sz="2400" dirty="0">
                <a:cs typeface="+mj-cs"/>
              </a:rPr>
              <a:t>إ</a:t>
            </a:r>
            <a:r>
              <a:rPr lang="x-none" sz="2400" dirty="0" smtClean="0">
                <a:cs typeface="+mj-cs"/>
              </a:rPr>
              <a:t>لى </a:t>
            </a:r>
            <a:r>
              <a:rPr lang="x-none" sz="2400" dirty="0">
                <a:cs typeface="+mj-cs"/>
              </a:rPr>
              <a:t>إ</a:t>
            </a:r>
            <a:r>
              <a:rPr lang="x-none" sz="2400" dirty="0" smtClean="0">
                <a:cs typeface="+mj-cs"/>
              </a:rPr>
              <a:t>صابه الجهاز العصبي المركزي.</a:t>
            </a:r>
          </a:p>
          <a:p>
            <a:pPr marL="114300" indent="0">
              <a:buNone/>
            </a:pPr>
            <a:endParaRPr lang="x-none" sz="2800" b="1" dirty="0" smtClean="0"/>
          </a:p>
          <a:p>
            <a:pPr>
              <a:buNone/>
            </a:pPr>
            <a:r>
              <a:rPr lang="x-none" sz="2400" dirty="0" smtClean="0">
                <a:solidFill>
                  <a:schemeClr val="accent1"/>
                </a:solidFill>
                <a:cs typeface="+mj-cs"/>
              </a:rPr>
              <a:t>3. أسباب ما بعد الولادة:</a:t>
            </a:r>
          </a:p>
          <a:p>
            <a:r>
              <a:rPr lang="x-none" sz="2400" dirty="0" smtClean="0">
                <a:solidFill>
                  <a:srgbClr val="FF0000"/>
                </a:solidFill>
                <a:cs typeface="+mj-cs"/>
              </a:rPr>
              <a:t>سوء التغذية.</a:t>
            </a:r>
          </a:p>
          <a:p>
            <a:r>
              <a:rPr lang="x-none" sz="2400" dirty="0" smtClean="0">
                <a:solidFill>
                  <a:srgbClr val="FF0000"/>
                </a:solidFill>
                <a:cs typeface="+mj-cs"/>
              </a:rPr>
              <a:t>الحوادث والصدمات.</a:t>
            </a:r>
          </a:p>
          <a:p>
            <a:r>
              <a:rPr lang="x-none" sz="2400" dirty="0" smtClean="0">
                <a:solidFill>
                  <a:srgbClr val="FF0000"/>
                </a:solidFill>
                <a:cs typeface="+mj-cs"/>
              </a:rPr>
              <a:t>الأمراض والالتهابات وارتفاع درجات الحرارة: </a:t>
            </a:r>
            <a:r>
              <a:rPr lang="x-none" sz="2400" dirty="0" smtClean="0">
                <a:cs typeface="+mj-cs"/>
              </a:rPr>
              <a:t>مثل الحصبة وألتهاب السحايا.</a:t>
            </a:r>
          </a:p>
          <a:p>
            <a:r>
              <a:rPr lang="x-none" sz="2400" dirty="0" smtClean="0">
                <a:solidFill>
                  <a:srgbClr val="FF0000"/>
                </a:solidFill>
                <a:cs typeface="+mj-cs"/>
              </a:rPr>
              <a:t>العقاقير والأدوية.</a:t>
            </a:r>
            <a:endParaRPr lang="x-none" sz="2400" dirty="0">
              <a:solidFill>
                <a:srgbClr val="FF0000"/>
              </a:solidFill>
              <a:cs typeface="+mj-cs"/>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093418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958103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357694"/>
            <a:ext cx="8229600" cy="1807610"/>
          </a:xfrm>
        </p:spPr>
        <p:txBody>
          <a:bodyPr>
            <a:normAutofit fontScale="90000"/>
          </a:bodyPr>
          <a:lstStyle/>
          <a:p>
            <a:pPr algn="r">
              <a:lnSpc>
                <a:spcPct val="140000"/>
              </a:lnSpc>
            </a:pPr>
            <a:r>
              <a:rPr lang="x-none" sz="3600" dirty="0" smtClean="0">
                <a:solidFill>
                  <a:schemeClr val="tx1">
                    <a:lumMod val="90000"/>
                    <a:lumOff val="10000"/>
                  </a:schemeClr>
                </a:solidFill>
              </a:rPr>
              <a:t>      عددي 2 من تصنيفات الإعاقة؟</a:t>
            </a:r>
            <a:br>
              <a:rPr lang="x-none" sz="3600" dirty="0" smtClean="0">
                <a:solidFill>
                  <a:schemeClr val="tx1">
                    <a:lumMod val="90000"/>
                    <a:lumOff val="10000"/>
                  </a:schemeClr>
                </a:solidFill>
              </a:rPr>
            </a:br>
            <a:r>
              <a:rPr lang="x-none" sz="3600" dirty="0" smtClean="0">
                <a:solidFill>
                  <a:schemeClr val="tx1">
                    <a:lumMod val="90000"/>
                    <a:lumOff val="10000"/>
                  </a:schemeClr>
                </a:solidFill>
              </a:rPr>
              <a:t>      </a:t>
            </a:r>
            <a:r>
              <a:rPr lang="x-none" sz="3600" dirty="0" smtClean="0">
                <a:solidFill>
                  <a:srgbClr val="FF0000"/>
                </a:solidFill>
              </a:rPr>
              <a:t>عددي 2 من </a:t>
            </a:r>
            <a:r>
              <a:rPr lang="x-none" sz="3600" dirty="0">
                <a:solidFill>
                  <a:srgbClr val="FF0000"/>
                </a:solidFill>
              </a:rPr>
              <a:t>أ</a:t>
            </a:r>
            <a:r>
              <a:rPr lang="x-none" sz="3600" dirty="0" smtClean="0">
                <a:solidFill>
                  <a:srgbClr val="FF0000"/>
                </a:solidFill>
              </a:rPr>
              <a:t>سباب الإعاقة العقلية </a:t>
            </a:r>
            <a:r>
              <a:rPr lang="x-none" sz="3600" dirty="0">
                <a:solidFill>
                  <a:srgbClr val="FF0000"/>
                </a:solidFill>
              </a:rPr>
              <a:t>أ</a:t>
            </a:r>
            <a:r>
              <a:rPr lang="x-none" sz="3600" dirty="0" smtClean="0">
                <a:solidFill>
                  <a:srgbClr val="FF0000"/>
                </a:solidFill>
              </a:rPr>
              <a:t>ثناء الولادة؟ </a:t>
            </a:r>
            <a:br>
              <a:rPr lang="x-none" sz="3600" dirty="0" smtClean="0">
                <a:solidFill>
                  <a:srgbClr val="FF0000"/>
                </a:solidFill>
              </a:rPr>
            </a:br>
            <a:endParaRPr lang="x-none" sz="3600" dirty="0">
              <a:solidFill>
                <a:srgbClr val="FF0000"/>
              </a:solidFill>
            </a:endParaRPr>
          </a:p>
        </p:txBody>
      </p:sp>
      <p:pic>
        <p:nvPicPr>
          <p:cNvPr id="4" name="Picture 1"/>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643042" y="500042"/>
            <a:ext cx="5929353" cy="3286147"/>
          </a:xfrm>
          <a:prstGeom prst="rect">
            <a:avLst/>
          </a:prstGeo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x-none" sz="3200" dirty="0" smtClean="0">
                <a:solidFill>
                  <a:schemeClr val="accent1"/>
                </a:solidFill>
              </a:rPr>
              <a:t>قياس وتشخيص الإعاقة العقلية:</a:t>
            </a:r>
            <a:endParaRPr lang="x-none" sz="3200" dirty="0">
              <a:solidFill>
                <a:schemeClr val="accent1"/>
              </a:solidFill>
            </a:endParaRPr>
          </a:p>
        </p:txBody>
      </p:sp>
      <p:sp>
        <p:nvSpPr>
          <p:cNvPr id="3" name="عنصر نائب للمحتوى 2"/>
          <p:cNvSpPr>
            <a:spLocks noGrp="1"/>
          </p:cNvSpPr>
          <p:nvPr>
            <p:ph idx="1"/>
          </p:nvPr>
        </p:nvSpPr>
        <p:spPr>
          <a:xfrm>
            <a:off x="500034" y="1052736"/>
            <a:ext cx="7960398" cy="5590950"/>
          </a:xfrm>
        </p:spPr>
        <p:txBody>
          <a:bodyPr>
            <a:normAutofit/>
          </a:bodyPr>
          <a:lstStyle/>
          <a:p>
            <a:pPr algn="just">
              <a:lnSpc>
                <a:spcPct val="140000"/>
              </a:lnSpc>
            </a:pPr>
            <a:r>
              <a:rPr lang="x-none" sz="2400" dirty="0" smtClean="0">
                <a:cs typeface="+mj-cs"/>
              </a:rPr>
              <a:t>تعتبر عملية تشخيص حالات الإعاقة العقلية عملية معقدة تنطوي على التركيز على </a:t>
            </a:r>
            <a:r>
              <a:rPr lang="x-none" sz="2400" u="sng" dirty="0" smtClean="0">
                <a:cs typeface="+mj-cs"/>
              </a:rPr>
              <a:t>الخصائص الطبية والعقلية والاجتماعية والتربوية, </a:t>
            </a:r>
            <a:r>
              <a:rPr lang="x-none" sz="2400" dirty="0" smtClean="0">
                <a:cs typeface="+mj-cs"/>
              </a:rPr>
              <a:t>فمع بداية القرن التاسع عشر بدأ تشخيص حالات الإعاقة العقلية من وجهة نظر طبية, ولكن وبعد عام 1905 ومع ظهور مقاييس الذكاء بينيه ووكسلر أصبح التركيز على القدرات العقلية, وفي </a:t>
            </a:r>
            <a:r>
              <a:rPr lang="x-none" sz="2400" dirty="0">
                <a:cs typeface="+mj-cs"/>
              </a:rPr>
              <a:t>أ</a:t>
            </a:r>
            <a:r>
              <a:rPr lang="x-none" sz="2400" dirty="0" smtClean="0">
                <a:cs typeface="+mj-cs"/>
              </a:rPr>
              <a:t>واخر الخمسينات بدأ متخصصون الإعاقة العقلية والتربية الخاصة وعلم النفس بتوجيه انتقادات إلى مقاييس الذكاء والتي خلاصتها أن مقاييس الذكاء وحدها غير كافية في تشخيص حالات الإعاقة العقلية إذ </a:t>
            </a:r>
            <a:r>
              <a:rPr lang="x-none" sz="2400" dirty="0">
                <a:cs typeface="+mj-cs"/>
              </a:rPr>
              <a:t>أ</a:t>
            </a:r>
            <a:r>
              <a:rPr lang="x-none" sz="2400" dirty="0" smtClean="0">
                <a:cs typeface="+mj-cs"/>
              </a:rPr>
              <a:t>ن حصول الفرد على درجة منخفضة في مقاييس الذكاء لايعني بالضرورة </a:t>
            </a:r>
            <a:r>
              <a:rPr lang="x-none" sz="2400" dirty="0">
                <a:cs typeface="+mj-cs"/>
              </a:rPr>
              <a:t>أ</a:t>
            </a:r>
            <a:r>
              <a:rPr lang="x-none" sz="2400" dirty="0" smtClean="0">
                <a:cs typeface="+mj-cs"/>
              </a:rPr>
              <a:t>ن الفرد معاق عقلياً إذا </a:t>
            </a:r>
            <a:r>
              <a:rPr lang="x-none" sz="2400" dirty="0">
                <a:cs typeface="+mj-cs"/>
              </a:rPr>
              <a:t>أ</a:t>
            </a:r>
            <a:r>
              <a:rPr lang="x-none" sz="2400" dirty="0" smtClean="0">
                <a:cs typeface="+mj-cs"/>
              </a:rPr>
              <a:t>ظهر قدرة على </a:t>
            </a:r>
            <a:r>
              <a:rPr lang="x-none" sz="2400" u="sng" dirty="0" smtClean="0">
                <a:cs typeface="+mj-cs"/>
              </a:rPr>
              <a:t>التكيف الإجتماعي</a:t>
            </a:r>
            <a:r>
              <a:rPr lang="x-none" sz="2400" dirty="0" smtClean="0">
                <a:cs typeface="+mj-cs"/>
              </a:rPr>
              <a:t>. </a:t>
            </a:r>
            <a:endParaRPr lang="x-none" sz="2400" dirty="0">
              <a:cs typeface="+mj-cs"/>
            </a:endParaRPr>
          </a:p>
        </p:txBody>
      </p:sp>
      <p:pic>
        <p:nvPicPr>
          <p:cNvPr id="4" name="صورة 3" descr="تخلف عقلي.jpg"/>
          <p:cNvPicPr>
            <a:picLocks noChangeAspect="1"/>
          </p:cNvPicPr>
          <p:nvPr/>
        </p:nvPicPr>
        <p:blipFill>
          <a:blip r:embed="rId2"/>
          <a:stretch>
            <a:fillRect/>
          </a:stretch>
        </p:blipFill>
        <p:spPr>
          <a:xfrm>
            <a:off x="-77291" y="5229200"/>
            <a:ext cx="2417043" cy="1608432"/>
          </a:xfrm>
          <a:prstGeom prst="rect">
            <a:avLst/>
          </a:prstGeo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571480"/>
            <a:ext cx="8280920" cy="5554683"/>
          </a:xfrm>
        </p:spPr>
        <p:txBody>
          <a:bodyPr>
            <a:normAutofit lnSpcReduction="10000"/>
          </a:bodyPr>
          <a:lstStyle/>
          <a:p>
            <a:pPr algn="just">
              <a:lnSpc>
                <a:spcPct val="140000"/>
              </a:lnSpc>
            </a:pPr>
            <a:r>
              <a:rPr lang="x-none" sz="2800" dirty="0" smtClean="0">
                <a:cs typeface="+mj-cs"/>
              </a:rPr>
              <a:t>ونتيجة لذلك ظهر بُعد جديد في تشخيص حالات الإعاقة العقلية </a:t>
            </a:r>
            <a:r>
              <a:rPr lang="x-none" sz="2800" dirty="0">
                <a:cs typeface="+mj-cs"/>
              </a:rPr>
              <a:t>أ</a:t>
            </a:r>
            <a:r>
              <a:rPr lang="x-none" sz="2800" dirty="0" smtClean="0">
                <a:cs typeface="+mj-cs"/>
              </a:rPr>
              <a:t>لا وهو بعد </a:t>
            </a:r>
            <a:r>
              <a:rPr lang="x-none" sz="2800" u="sng" dirty="0" smtClean="0">
                <a:cs typeface="+mj-cs"/>
              </a:rPr>
              <a:t>السلوك التكيفي </a:t>
            </a:r>
            <a:r>
              <a:rPr lang="x-none" sz="2800" dirty="0" smtClean="0">
                <a:cs typeface="+mj-cs"/>
              </a:rPr>
              <a:t>ودخل هذا البعد في عملية تعريف الإعاقة العقلية, كما ظهرت المقاييس الخاصة بذلك البعد ومنها </a:t>
            </a:r>
            <a:r>
              <a:rPr lang="x-none" sz="2800" u="sng" dirty="0" smtClean="0">
                <a:cs typeface="+mj-cs"/>
              </a:rPr>
              <a:t>مقاييس الجمعية الأمريكية للإعاقة العقلية (مقياس السلوك التكيفي</a:t>
            </a:r>
            <a:r>
              <a:rPr lang="x-none" sz="2800" dirty="0" smtClean="0">
                <a:cs typeface="+mj-cs"/>
              </a:rPr>
              <a:t>), وفي السبعينات ظهرت </a:t>
            </a:r>
            <a:r>
              <a:rPr lang="x-none" sz="2800" u="sng" dirty="0" smtClean="0">
                <a:cs typeface="+mj-cs"/>
              </a:rPr>
              <a:t>المقاييس التحصيلية </a:t>
            </a:r>
            <a:r>
              <a:rPr lang="x-none" sz="2800" dirty="0" smtClean="0">
                <a:cs typeface="+mj-cs"/>
              </a:rPr>
              <a:t>والتي تهدف إلى قياس وتشخيص الجوانب الأكاديمية التحصيلية لدى المعاق عقلياً ومنها </a:t>
            </a:r>
            <a:r>
              <a:rPr lang="x-none" sz="2800" u="sng" dirty="0" smtClean="0">
                <a:cs typeface="+mj-cs"/>
              </a:rPr>
              <a:t>مقياس المهارات العددية ومقياس مهارات الكتابة ومقياس المهارات اللغوية.</a:t>
            </a:r>
          </a:p>
          <a:p>
            <a:pPr>
              <a:lnSpc>
                <a:spcPct val="140000"/>
              </a:lnSpc>
            </a:pPr>
            <a:endParaRPr lang="x-none" sz="2800" u="sng" dirty="0">
              <a:cs typeface="+mj-cs"/>
            </a:endParaRPr>
          </a:p>
          <a:p>
            <a:pPr algn="just">
              <a:lnSpc>
                <a:spcPct val="140000"/>
              </a:lnSpc>
            </a:pPr>
            <a:r>
              <a:rPr lang="x-none" sz="2800" u="sng" dirty="0" smtClean="0">
                <a:cs typeface="+mj-cs"/>
              </a:rPr>
              <a:t>ويعتبر الاتجاه التكاملي </a:t>
            </a:r>
            <a:r>
              <a:rPr lang="x-none" sz="2800" dirty="0" smtClean="0">
                <a:cs typeface="+mj-cs"/>
              </a:rPr>
              <a:t>من الاتجاهات المقبولة, إذ يجمع بين الخصائص الأربعة الرئيسية وهي </a:t>
            </a:r>
            <a:r>
              <a:rPr lang="x-none" sz="2800" u="sng" dirty="0" smtClean="0">
                <a:cs typeface="+mj-cs"/>
              </a:rPr>
              <a:t>الطبي والسيكومتري والاجتماعي والتحصيلي.</a:t>
            </a:r>
            <a:endParaRPr lang="x-none" sz="2800" u="sng" dirty="0">
              <a:cs typeface="+mj-cs"/>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x-none" sz="3600" dirty="0" smtClean="0">
                <a:solidFill>
                  <a:schemeClr val="tx1">
                    <a:lumMod val="90000"/>
                    <a:lumOff val="10000"/>
                  </a:schemeClr>
                </a:solidFill>
              </a:rPr>
              <a:t>الاتجاه التكاملي في تشخيص الإعاقة العقلية:</a:t>
            </a:r>
            <a:endParaRPr lang="x-none" sz="3600" dirty="0">
              <a:solidFill>
                <a:schemeClr val="tx1">
                  <a:lumMod val="90000"/>
                  <a:lumOff val="10000"/>
                </a:schemeClr>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56446113"/>
              </p:ext>
            </p:extLst>
          </p:nvPr>
        </p:nvGraphicFramePr>
        <p:xfrm>
          <a:off x="142844" y="1285860"/>
          <a:ext cx="8786874"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x-none" sz="3200" dirty="0" smtClean="0">
                <a:solidFill>
                  <a:srgbClr val="FF0000"/>
                </a:solidFill>
              </a:rPr>
              <a:t>الخصائص السلوكية لدى المعاقين عقلياً:</a:t>
            </a:r>
            <a:endParaRPr lang="x-none" sz="3200" dirty="0">
              <a:solidFill>
                <a:srgbClr val="FF0000"/>
              </a:solidFill>
            </a:endParaRPr>
          </a:p>
        </p:txBody>
      </p:sp>
      <p:sp>
        <p:nvSpPr>
          <p:cNvPr id="3" name="عنصر نائب للمحتوى 2"/>
          <p:cNvSpPr>
            <a:spLocks noGrp="1"/>
          </p:cNvSpPr>
          <p:nvPr>
            <p:ph idx="1"/>
          </p:nvPr>
        </p:nvSpPr>
        <p:spPr>
          <a:xfrm>
            <a:off x="428596" y="1428736"/>
            <a:ext cx="8229600" cy="4740277"/>
          </a:xfrm>
        </p:spPr>
        <p:txBody>
          <a:bodyPr>
            <a:noAutofit/>
          </a:bodyPr>
          <a:lstStyle/>
          <a:p>
            <a:pPr algn="just">
              <a:buNone/>
            </a:pPr>
            <a:r>
              <a:rPr lang="x-none" sz="2800" dirty="0" smtClean="0">
                <a:solidFill>
                  <a:schemeClr val="accent1"/>
                </a:solidFill>
                <a:cs typeface="+mj-cs"/>
              </a:rPr>
              <a:t>الخصائص التعليمية:</a:t>
            </a:r>
          </a:p>
          <a:p>
            <a:pPr algn="just">
              <a:buNone/>
            </a:pPr>
            <a:r>
              <a:rPr lang="x-none" sz="2800" dirty="0">
                <a:solidFill>
                  <a:schemeClr val="accent1"/>
                </a:solidFill>
                <a:cs typeface="+mj-cs"/>
              </a:rPr>
              <a:t> </a:t>
            </a:r>
            <a:r>
              <a:rPr lang="x-none" sz="2800" dirty="0" smtClean="0">
                <a:solidFill>
                  <a:schemeClr val="accent1"/>
                </a:solidFill>
                <a:cs typeface="+mj-cs"/>
              </a:rPr>
              <a:t> 1- التعلم: </a:t>
            </a:r>
          </a:p>
          <a:p>
            <a:pPr algn="just">
              <a:buNone/>
            </a:pPr>
            <a:r>
              <a:rPr lang="x-none" sz="2800" dirty="0" smtClean="0">
                <a:cs typeface="+mj-cs"/>
              </a:rPr>
              <a:t>النقص الواضح في القدرة على التعلم من تلقاء أنفسهم مقارنة بالأطفال العاديين.</a:t>
            </a:r>
          </a:p>
          <a:p>
            <a:pPr algn="just">
              <a:buNone/>
            </a:pPr>
            <a:r>
              <a:rPr lang="x-none" sz="2800" dirty="0" smtClean="0">
                <a:solidFill>
                  <a:schemeClr val="accent1"/>
                </a:solidFill>
                <a:cs typeface="+mj-cs"/>
              </a:rPr>
              <a:t>2- الانتباه: </a:t>
            </a:r>
          </a:p>
          <a:p>
            <a:pPr algn="just">
              <a:buNone/>
            </a:pPr>
            <a:r>
              <a:rPr lang="x-none" sz="2800" dirty="0" smtClean="0">
                <a:solidFill>
                  <a:schemeClr val="accent1"/>
                </a:solidFill>
                <a:cs typeface="+mj-cs"/>
              </a:rPr>
              <a:t> أ- </a:t>
            </a:r>
            <a:r>
              <a:rPr lang="x-none" sz="2800" dirty="0" smtClean="0">
                <a:cs typeface="+mj-cs"/>
              </a:rPr>
              <a:t>يعاني المعاقين من نقص واضح في الانتباه والتعلم التمييزي.</a:t>
            </a:r>
          </a:p>
          <a:p>
            <a:pPr algn="just">
              <a:buNone/>
            </a:pPr>
            <a:r>
              <a:rPr lang="x-none" sz="2800" dirty="0" smtClean="0">
                <a:solidFill>
                  <a:schemeClr val="accent1"/>
                </a:solidFill>
                <a:cs typeface="+mj-cs"/>
              </a:rPr>
              <a:t> ب- </a:t>
            </a:r>
            <a:r>
              <a:rPr lang="x-none" sz="2800" dirty="0" smtClean="0">
                <a:cs typeface="+mj-cs"/>
              </a:rPr>
              <a:t>يعاني من فرص الاحباط والشعور بالفشل.</a:t>
            </a:r>
          </a:p>
          <a:p>
            <a:pPr algn="just">
              <a:buNone/>
            </a:pPr>
            <a:r>
              <a:rPr lang="x-none" sz="2800" dirty="0" smtClean="0">
                <a:solidFill>
                  <a:schemeClr val="accent1"/>
                </a:solidFill>
                <a:cs typeface="+mj-cs"/>
              </a:rPr>
              <a:t> ج- </a:t>
            </a:r>
            <a:r>
              <a:rPr lang="x-none" sz="2800" dirty="0" smtClean="0">
                <a:cs typeface="+mj-cs"/>
              </a:rPr>
              <a:t>يعاني من مرحلة استقبال المعلومات.</a:t>
            </a:r>
          </a:p>
          <a:p>
            <a:pPr algn="just">
              <a:buNone/>
            </a:pPr>
            <a:r>
              <a:rPr lang="x-none" sz="2800" dirty="0" smtClean="0">
                <a:solidFill>
                  <a:schemeClr val="accent1"/>
                </a:solidFill>
                <a:cs typeface="+mj-cs"/>
              </a:rPr>
              <a:t> د- </a:t>
            </a:r>
            <a:r>
              <a:rPr lang="x-none" sz="2800" dirty="0" smtClean="0">
                <a:cs typeface="+mj-cs"/>
              </a:rPr>
              <a:t>يميل إلى تجميع الأشياء أوتصنيفها بطريقة غير صحيحة وقد يعود السبب </a:t>
            </a:r>
            <a:r>
              <a:rPr lang="x-none" sz="2800" dirty="0">
                <a:cs typeface="+mj-cs"/>
              </a:rPr>
              <a:t>إ</a:t>
            </a:r>
            <a:r>
              <a:rPr lang="x-none" sz="2800" dirty="0" smtClean="0">
                <a:cs typeface="+mj-cs"/>
              </a:rPr>
              <a:t>لى الطريقة التي يستقبل فيها تعليمات التصنيف.</a:t>
            </a: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a:bodyPr>
          <a:lstStyle/>
          <a:p>
            <a:pPr algn="just">
              <a:buNone/>
            </a:pPr>
            <a:r>
              <a:rPr lang="x-none" dirty="0" smtClean="0">
                <a:solidFill>
                  <a:schemeClr val="accent1"/>
                </a:solidFill>
              </a:rPr>
              <a:t>      3- </a:t>
            </a:r>
            <a:r>
              <a:rPr lang="x-none" sz="2800" dirty="0" smtClean="0">
                <a:solidFill>
                  <a:schemeClr val="accent1"/>
                </a:solidFill>
                <a:cs typeface="+mj-cs"/>
              </a:rPr>
              <a:t>التذكر:</a:t>
            </a:r>
          </a:p>
          <a:p>
            <a:pPr marL="514350" indent="-514350" algn="just">
              <a:buNone/>
            </a:pPr>
            <a:r>
              <a:rPr lang="x-none" sz="2800" dirty="0" smtClean="0">
                <a:cs typeface="+mj-cs"/>
              </a:rPr>
              <a:t>   </a:t>
            </a:r>
            <a:r>
              <a:rPr lang="x-none" sz="2800" dirty="0" smtClean="0">
                <a:solidFill>
                  <a:schemeClr val="accent1"/>
                </a:solidFill>
                <a:cs typeface="+mj-cs"/>
              </a:rPr>
              <a:t>أ-</a:t>
            </a:r>
            <a:r>
              <a:rPr lang="x-none" sz="2800" dirty="0" smtClean="0">
                <a:cs typeface="+mj-cs"/>
              </a:rPr>
              <a:t> تقل قدرة المعاق عقلياً على التذكر ويعود ذلك إلى ضعف قدرته على استعمال وسائل أواستراتيجيات أووسائط للتذكر.</a:t>
            </a:r>
          </a:p>
          <a:p>
            <a:pPr marL="514350" indent="-514350" algn="just">
              <a:buNone/>
            </a:pPr>
            <a:endParaRPr lang="x-none" sz="2800" dirty="0" smtClean="0">
              <a:cs typeface="+mj-cs"/>
            </a:endParaRPr>
          </a:p>
          <a:p>
            <a:pPr algn="just">
              <a:buNone/>
            </a:pPr>
            <a:r>
              <a:rPr lang="x-none" sz="2800" dirty="0" smtClean="0">
                <a:solidFill>
                  <a:schemeClr val="accent1"/>
                </a:solidFill>
                <a:cs typeface="+mj-cs"/>
              </a:rPr>
              <a:t>  ب- </a:t>
            </a:r>
            <a:r>
              <a:rPr lang="x-none" sz="2800" dirty="0" smtClean="0">
                <a:cs typeface="+mj-cs"/>
              </a:rPr>
              <a:t>ترتبط درجة التذكر بالطريقة التي تتم بها عملية التعلم فكلما كانت الطريقة أكثر حسية كلما زادت القدرة على التذكر.</a:t>
            </a:r>
          </a:p>
          <a:p>
            <a:pPr algn="just">
              <a:buNone/>
            </a:pPr>
            <a:endParaRPr lang="x-none" sz="2800" dirty="0" smtClean="0">
              <a:cs typeface="+mj-cs"/>
            </a:endParaRPr>
          </a:p>
          <a:p>
            <a:pPr algn="just">
              <a:buNone/>
            </a:pPr>
            <a:r>
              <a:rPr lang="x-none" sz="2800" dirty="0" smtClean="0">
                <a:solidFill>
                  <a:schemeClr val="accent1"/>
                </a:solidFill>
                <a:cs typeface="+mj-cs"/>
              </a:rPr>
              <a:t> ج- </a:t>
            </a:r>
            <a:r>
              <a:rPr lang="x-none" sz="2800" dirty="0" smtClean="0">
                <a:cs typeface="+mj-cs"/>
              </a:rPr>
              <a:t>تتضمن عملية التذكر 3 مراحل رئيسية هي: </a:t>
            </a:r>
            <a:r>
              <a:rPr lang="x-none" sz="2800" u="sng" dirty="0" smtClean="0">
                <a:cs typeface="+mj-cs"/>
              </a:rPr>
              <a:t>استقبال المعلومات وتخزينها ثم استرجاعه</a:t>
            </a:r>
            <a:r>
              <a:rPr lang="x-none" sz="2800" dirty="0" smtClean="0">
                <a:cs typeface="+mj-cs"/>
              </a:rPr>
              <a:t>ا وتبدو مشكلة المعاق عقلياً الرئيسية في مرحلة استقبال المعلومات وذلك بسبب ضعف درجة الانتباه لديه.</a:t>
            </a:r>
            <a:endParaRPr lang="x-none" sz="2800" dirty="0">
              <a:cs typeface="+mj-cs"/>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x-none" sz="3600" dirty="0" smtClean="0">
                <a:solidFill>
                  <a:srgbClr val="FF0000"/>
                </a:solidFill>
              </a:rPr>
              <a:t>خصائص الأطفال ذوي الإعاقة العقلية</a:t>
            </a:r>
            <a:endParaRPr lang="x-none" sz="3600" dirty="0">
              <a:solidFill>
                <a:srgbClr val="FF0000"/>
              </a:solidFill>
            </a:endParaRPr>
          </a:p>
        </p:txBody>
      </p:sp>
      <p:sp>
        <p:nvSpPr>
          <p:cNvPr id="3" name="عنصر نائب للمحتوى 2"/>
          <p:cNvSpPr>
            <a:spLocks noGrp="1"/>
          </p:cNvSpPr>
          <p:nvPr>
            <p:ph idx="1"/>
          </p:nvPr>
        </p:nvSpPr>
        <p:spPr/>
        <p:txBody>
          <a:bodyPr>
            <a:normAutofit/>
          </a:bodyPr>
          <a:lstStyle/>
          <a:p>
            <a:pPr algn="just">
              <a:buNone/>
            </a:pPr>
            <a:r>
              <a:rPr lang="x-none" sz="2800" dirty="0" smtClean="0">
                <a:solidFill>
                  <a:schemeClr val="accent1"/>
                </a:solidFill>
                <a:cs typeface="+mj-cs"/>
              </a:rPr>
              <a:t>انتقال أثر التعلم:</a:t>
            </a:r>
          </a:p>
          <a:p>
            <a:pPr algn="just">
              <a:buNone/>
            </a:pPr>
            <a:r>
              <a:rPr lang="x-none" sz="2800" dirty="0" smtClean="0">
                <a:cs typeface="+mj-cs"/>
              </a:rPr>
              <a:t>يعاني المعاقين عقلياً من نقص واضح في نقل أثر التعلم من موقف إلى </a:t>
            </a:r>
            <a:r>
              <a:rPr lang="x-none" sz="2800" dirty="0">
                <a:cs typeface="+mj-cs"/>
              </a:rPr>
              <a:t>آ</a:t>
            </a:r>
            <a:r>
              <a:rPr lang="x-none" sz="2800" dirty="0" smtClean="0">
                <a:cs typeface="+mj-cs"/>
              </a:rPr>
              <a:t>خر ويبدو السبب في ذلك فشلهم في التعرف إلى أوجه الشبه والاختلاف بين الموقف المتعلم السابق والجديد.</a:t>
            </a:r>
          </a:p>
          <a:p>
            <a:pPr algn="just">
              <a:buNone/>
            </a:pPr>
            <a:endParaRPr lang="x-none" sz="2800" dirty="0" smtClean="0">
              <a:cs typeface="+mj-cs"/>
            </a:endParaRPr>
          </a:p>
          <a:p>
            <a:pPr algn="just">
              <a:buNone/>
            </a:pPr>
            <a:r>
              <a:rPr lang="x-none" sz="2800" dirty="0" smtClean="0">
                <a:solidFill>
                  <a:schemeClr val="accent1"/>
                </a:solidFill>
                <a:cs typeface="+mj-cs"/>
              </a:rPr>
              <a:t>الخصائص </a:t>
            </a:r>
            <a:r>
              <a:rPr lang="x-none" sz="2800" dirty="0" err="1" smtClean="0">
                <a:solidFill>
                  <a:schemeClr val="accent1"/>
                </a:solidFill>
                <a:cs typeface="+mj-cs"/>
              </a:rPr>
              <a:t>اللغوية:</a:t>
            </a:r>
            <a:endParaRPr lang="x-none" sz="2800" dirty="0" smtClean="0">
              <a:solidFill>
                <a:schemeClr val="accent1"/>
              </a:solidFill>
              <a:cs typeface="+mj-cs"/>
            </a:endParaRPr>
          </a:p>
          <a:p>
            <a:pPr algn="just">
              <a:buNone/>
            </a:pPr>
            <a:r>
              <a:rPr lang="x-none" sz="2800" dirty="0" smtClean="0">
                <a:cs typeface="+mj-cs"/>
              </a:rPr>
              <a:t>يعاني المعاقين عقلياً من بطء في النمو اللغوي وأن </a:t>
            </a:r>
            <a:r>
              <a:rPr lang="x-none" sz="2800" dirty="0">
                <a:cs typeface="+mj-cs"/>
              </a:rPr>
              <a:t>أ</a:t>
            </a:r>
            <a:r>
              <a:rPr lang="x-none" sz="2800" dirty="0" smtClean="0">
                <a:cs typeface="+mj-cs"/>
              </a:rPr>
              <a:t>كثر المشكلات اللغوية شيوعاً هي مشكلات النطق والتأتأة وقلة عدد المفردات اللغوية.</a:t>
            </a:r>
            <a:endParaRPr lang="x-none" sz="2800" dirty="0">
              <a:cs typeface="+mj-cs"/>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endParaRPr lang="x-none" sz="2800" dirty="0" smtClean="0">
              <a:solidFill>
                <a:schemeClr val="accent1"/>
              </a:solidFill>
              <a:cs typeface="+mj-cs"/>
            </a:endParaRPr>
          </a:p>
          <a:p>
            <a:pPr algn="just"/>
            <a:r>
              <a:rPr lang="x-none" sz="2800" dirty="0" smtClean="0">
                <a:solidFill>
                  <a:schemeClr val="accent1"/>
                </a:solidFill>
                <a:cs typeface="+mj-cs"/>
              </a:rPr>
              <a:t>مناهج وطرائق تدريس المعاقين عقلياً:</a:t>
            </a:r>
          </a:p>
          <a:p>
            <a:pPr algn="just">
              <a:lnSpc>
                <a:spcPct val="140000"/>
              </a:lnSpc>
              <a:buNone/>
            </a:pPr>
            <a:r>
              <a:rPr lang="x-none" sz="2800" dirty="0" smtClean="0">
                <a:cs typeface="+mj-cs"/>
              </a:rPr>
              <a:t>تختلف برامج ومناهج المعاقين عقلياً عن برامج ومناهج العاديين من حيث محتوى تلك البرامج وطرائق تدريسها حيث أن منهاج المعاقين </a:t>
            </a:r>
            <a:r>
              <a:rPr lang="x-none" sz="2800" u="sng" dirty="0" smtClean="0">
                <a:cs typeface="+mj-cs"/>
              </a:rPr>
              <a:t>منهاج فردي</a:t>
            </a:r>
            <a:r>
              <a:rPr lang="x-none" sz="2800" dirty="0" smtClean="0">
                <a:cs typeface="+mj-cs"/>
              </a:rPr>
              <a:t>.</a:t>
            </a:r>
            <a:endParaRPr lang="x-none" sz="2800" b="1" dirty="0" smtClean="0"/>
          </a:p>
          <a:p>
            <a:pPr marL="114300" indent="0" algn="just">
              <a:lnSpc>
                <a:spcPct val="140000"/>
              </a:lnSpc>
              <a:buNone/>
            </a:pPr>
            <a:endParaRPr lang="x-none" sz="2800" dirty="0" smtClean="0">
              <a:solidFill>
                <a:schemeClr val="accent1"/>
              </a:solidFill>
              <a:cs typeface="+mj-cs"/>
            </a:endParaRPr>
          </a:p>
        </p:txBody>
      </p:sp>
      <p:pic>
        <p:nvPicPr>
          <p:cNvPr id="4" name="Picture 5"/>
          <p:cNvPicPr/>
          <p:nvPr/>
        </p:nvPicPr>
        <p:blipFill>
          <a:blip r:embed="rId2">
            <a:extLst>
              <a:ext uri="{28A0092B-C50C-407E-A947-70E740481C1C}">
                <a14:useLocalDpi xmlns:a14="http://schemas.microsoft.com/office/drawing/2010/main" val="0"/>
              </a:ext>
            </a:extLst>
          </a:blip>
          <a:stretch>
            <a:fillRect/>
          </a:stretch>
        </p:blipFill>
        <p:spPr>
          <a:xfrm>
            <a:off x="357158" y="214290"/>
            <a:ext cx="1857381" cy="1928818"/>
          </a:xfrm>
          <a:prstGeom prst="rect">
            <a:avLst/>
          </a:prstGeo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4400" dirty="0" smtClean="0"/>
              <a:t/>
            </a:r>
            <a:br>
              <a:rPr lang="x-none" sz="4400" dirty="0" smtClean="0"/>
            </a:br>
            <a:r>
              <a:rPr lang="x-none" sz="4400" dirty="0" smtClean="0"/>
              <a:t>مناهج </a:t>
            </a:r>
            <a:r>
              <a:rPr lang="x-none" sz="4400" dirty="0"/>
              <a:t>وطرائق تدريس </a:t>
            </a:r>
            <a:r>
              <a:rPr lang="x-none" sz="4400" dirty="0" smtClean="0"/>
              <a:t>المعاقين عقلياً</a:t>
            </a:r>
            <a:r>
              <a:rPr lang="x-none" sz="4400" dirty="0"/>
              <a:t/>
            </a:r>
            <a:br>
              <a:rPr lang="x-none" sz="4400" dirty="0"/>
            </a:br>
            <a:endParaRPr lang="x-none" sz="4400" dirty="0"/>
          </a:p>
        </p:txBody>
      </p:sp>
      <p:sp>
        <p:nvSpPr>
          <p:cNvPr id="3" name="Content Placeholder 2"/>
          <p:cNvSpPr>
            <a:spLocks noGrp="1"/>
          </p:cNvSpPr>
          <p:nvPr>
            <p:ph idx="1"/>
          </p:nvPr>
        </p:nvSpPr>
        <p:spPr/>
        <p:txBody>
          <a:bodyPr>
            <a:normAutofit fontScale="92500" lnSpcReduction="20000"/>
          </a:bodyPr>
          <a:lstStyle/>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الأول </a:t>
            </a:r>
            <a:r>
              <a:rPr lang="x-none" sz="2300" dirty="0" smtClean="0">
                <a:solidFill>
                  <a:srgbClr val="1F497D">
                    <a:lumMod val="60000"/>
                    <a:lumOff val="40000"/>
                  </a:srgbClr>
                </a:solidFill>
                <a:latin typeface="Andale Mono"/>
                <a:cs typeface="Andale Mono"/>
              </a:rPr>
              <a:t>/  </a:t>
            </a:r>
            <a:r>
              <a:rPr lang="x-none" sz="2300" dirty="0">
                <a:solidFill>
                  <a:srgbClr val="1F497D">
                    <a:lumMod val="60000"/>
                    <a:lumOff val="40000"/>
                  </a:srgbClr>
                </a:solidFill>
                <a:latin typeface="Andale Mono"/>
                <a:cs typeface="Andale Mono"/>
              </a:rPr>
              <a:t>المهارات الاستقلالية .</a:t>
            </a:r>
            <a:endParaRPr lang="en-US" sz="2300" dirty="0">
              <a:solidFill>
                <a:srgbClr val="1F497D">
                  <a:lumMod val="60000"/>
                  <a:lumOff val="40000"/>
                </a:srgbClr>
              </a:solidFill>
              <a:latin typeface="Andale Mono"/>
              <a:cs typeface="Andale Mono"/>
            </a:endParaRPr>
          </a:p>
          <a:p>
            <a:pPr marL="0" lvl="0" indent="0">
              <a:lnSpc>
                <a:spcPct val="140000"/>
              </a:lnSpc>
              <a:spcBef>
                <a:spcPts val="0"/>
              </a:spcBef>
              <a:buClrTx/>
              <a:buNone/>
            </a:pPr>
            <a:r>
              <a:rPr lang="x-none" sz="2300" dirty="0">
                <a:solidFill>
                  <a:prstClr val="black"/>
                </a:solidFill>
                <a:latin typeface="Andale Mono"/>
                <a:cs typeface="Andale Mono"/>
              </a:rPr>
              <a:t>مهارات الحياة اليومية </a:t>
            </a:r>
            <a:r>
              <a:rPr lang="x-none" sz="2300" dirty="0" smtClean="0">
                <a:solidFill>
                  <a:prstClr val="black"/>
                </a:solidFill>
                <a:latin typeface="Andale Mono"/>
                <a:cs typeface="Andale Mono"/>
              </a:rPr>
              <a:t>، مهارات </a:t>
            </a:r>
            <a:r>
              <a:rPr lang="x-none" sz="2300" dirty="0">
                <a:solidFill>
                  <a:prstClr val="black"/>
                </a:solidFill>
                <a:latin typeface="Andale Mono"/>
                <a:cs typeface="Andale Mono"/>
              </a:rPr>
              <a:t>العناية الذاتية . </a:t>
            </a:r>
            <a:endParaRPr lang="en-US" sz="2300" dirty="0">
              <a:solidFill>
                <a:prstClr val="black"/>
              </a:solidFill>
              <a:latin typeface="Andale Mono"/>
              <a:cs typeface="Andale Mono"/>
            </a:endParaRPr>
          </a:p>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الثاني </a:t>
            </a:r>
            <a:r>
              <a:rPr lang="x-none" sz="2300" dirty="0" smtClean="0">
                <a:solidFill>
                  <a:srgbClr val="1F497D">
                    <a:lumMod val="60000"/>
                    <a:lumOff val="40000"/>
                  </a:srgbClr>
                </a:solidFill>
                <a:latin typeface="Andale Mono"/>
                <a:cs typeface="Andale Mono"/>
              </a:rPr>
              <a:t>/ </a:t>
            </a:r>
            <a:r>
              <a:rPr lang="x-none" sz="2300" dirty="0">
                <a:solidFill>
                  <a:srgbClr val="1F497D">
                    <a:lumMod val="60000"/>
                    <a:lumOff val="40000"/>
                  </a:srgbClr>
                </a:solidFill>
                <a:latin typeface="Andale Mono"/>
                <a:cs typeface="Andale Mono"/>
              </a:rPr>
              <a:t>المهارات الحركية .</a:t>
            </a:r>
            <a:endParaRPr lang="en-US" sz="2300" dirty="0">
              <a:solidFill>
                <a:srgbClr val="1F497D">
                  <a:lumMod val="60000"/>
                  <a:lumOff val="40000"/>
                </a:srgbClr>
              </a:solidFill>
              <a:latin typeface="Andale Mono"/>
              <a:cs typeface="Andale Mono"/>
            </a:endParaRPr>
          </a:p>
          <a:p>
            <a:pPr marL="0" lvl="0" indent="0">
              <a:lnSpc>
                <a:spcPct val="140000"/>
              </a:lnSpc>
              <a:spcBef>
                <a:spcPts val="0"/>
              </a:spcBef>
              <a:buClrTx/>
              <a:buNone/>
            </a:pPr>
            <a:r>
              <a:rPr lang="x-none" sz="2300" dirty="0">
                <a:solidFill>
                  <a:prstClr val="black"/>
                </a:solidFill>
                <a:latin typeface="Andale Mono"/>
                <a:cs typeface="Andale Mono"/>
              </a:rPr>
              <a:t>المهارات الحركية </a:t>
            </a:r>
            <a:r>
              <a:rPr lang="x-none" sz="2300" dirty="0" smtClean="0">
                <a:solidFill>
                  <a:prstClr val="black"/>
                </a:solidFill>
                <a:latin typeface="Andale Mono"/>
                <a:cs typeface="Andale Mono"/>
              </a:rPr>
              <a:t>العامة، المهارات </a:t>
            </a:r>
            <a:r>
              <a:rPr lang="x-none" sz="2300" dirty="0">
                <a:solidFill>
                  <a:prstClr val="black"/>
                </a:solidFill>
                <a:latin typeface="Andale Mono"/>
                <a:cs typeface="Andale Mono"/>
              </a:rPr>
              <a:t>الحركية الدقيقة .</a:t>
            </a:r>
            <a:endParaRPr lang="en-US" sz="2300" dirty="0">
              <a:solidFill>
                <a:prstClr val="black"/>
              </a:solidFill>
              <a:latin typeface="Andale Mono"/>
              <a:cs typeface="Andale Mono"/>
            </a:endParaRPr>
          </a:p>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a:t>
            </a:r>
            <a:r>
              <a:rPr lang="x-none" sz="2300" dirty="0" smtClean="0">
                <a:solidFill>
                  <a:srgbClr val="1F497D">
                    <a:lumMod val="60000"/>
                    <a:lumOff val="40000"/>
                  </a:srgbClr>
                </a:solidFill>
                <a:latin typeface="Andale Mono"/>
                <a:cs typeface="Andale Mono"/>
              </a:rPr>
              <a:t>الثالث/  </a:t>
            </a:r>
            <a:r>
              <a:rPr lang="x-none" sz="2300" dirty="0">
                <a:solidFill>
                  <a:srgbClr val="1F497D">
                    <a:lumMod val="60000"/>
                    <a:lumOff val="40000"/>
                  </a:srgbClr>
                </a:solidFill>
                <a:latin typeface="Andale Mono"/>
                <a:cs typeface="Andale Mono"/>
              </a:rPr>
              <a:t>المهارات اللغوية .</a:t>
            </a:r>
            <a:endParaRPr lang="en-US" sz="2300" dirty="0">
              <a:solidFill>
                <a:srgbClr val="1F497D">
                  <a:lumMod val="60000"/>
                  <a:lumOff val="40000"/>
                </a:srgbClr>
              </a:solidFill>
              <a:latin typeface="Andale Mono"/>
              <a:cs typeface="Andale Mono"/>
            </a:endParaRPr>
          </a:p>
          <a:p>
            <a:pPr marL="0" lvl="0" indent="0">
              <a:lnSpc>
                <a:spcPct val="140000"/>
              </a:lnSpc>
              <a:spcBef>
                <a:spcPts val="0"/>
              </a:spcBef>
              <a:buClrTx/>
              <a:buNone/>
            </a:pPr>
            <a:r>
              <a:rPr lang="x-none" sz="2300" dirty="0">
                <a:solidFill>
                  <a:prstClr val="black"/>
                </a:solidFill>
                <a:latin typeface="Andale Mono"/>
                <a:cs typeface="Andale Mono"/>
              </a:rPr>
              <a:t>مهارات اللغة </a:t>
            </a:r>
            <a:r>
              <a:rPr lang="x-none" sz="2300" dirty="0" smtClean="0">
                <a:solidFill>
                  <a:prstClr val="black"/>
                </a:solidFill>
                <a:latin typeface="Andale Mono"/>
                <a:cs typeface="Andale Mono"/>
              </a:rPr>
              <a:t>الاستقبالية، مهارات </a:t>
            </a:r>
            <a:r>
              <a:rPr lang="x-none" sz="2300" dirty="0">
                <a:solidFill>
                  <a:prstClr val="black"/>
                </a:solidFill>
                <a:latin typeface="Andale Mono"/>
                <a:cs typeface="Andale Mono"/>
              </a:rPr>
              <a:t>اللغة التعبيرية .</a:t>
            </a:r>
            <a:endParaRPr lang="en-US" sz="2300" dirty="0">
              <a:solidFill>
                <a:prstClr val="black"/>
              </a:solidFill>
              <a:latin typeface="Andale Mono"/>
              <a:cs typeface="Andale Mono"/>
            </a:endParaRPr>
          </a:p>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الرابع /  المهارات الأكاديمية . </a:t>
            </a:r>
            <a:endParaRPr lang="en-US" sz="2300" dirty="0">
              <a:solidFill>
                <a:srgbClr val="1F497D">
                  <a:lumMod val="60000"/>
                  <a:lumOff val="40000"/>
                </a:srgbClr>
              </a:solidFill>
              <a:latin typeface="Andale Mono"/>
              <a:cs typeface="Andale Mono"/>
            </a:endParaRPr>
          </a:p>
          <a:p>
            <a:pPr marL="0" lvl="0" indent="0">
              <a:lnSpc>
                <a:spcPct val="140000"/>
              </a:lnSpc>
              <a:spcBef>
                <a:spcPts val="0"/>
              </a:spcBef>
              <a:buClrTx/>
              <a:buNone/>
            </a:pPr>
            <a:r>
              <a:rPr lang="x-none" sz="2300" dirty="0">
                <a:solidFill>
                  <a:prstClr val="black"/>
                </a:solidFill>
                <a:latin typeface="Andale Mono"/>
                <a:cs typeface="Andale Mono"/>
              </a:rPr>
              <a:t>مهارات </a:t>
            </a:r>
            <a:r>
              <a:rPr lang="x-none" sz="2300" dirty="0" smtClean="0">
                <a:solidFill>
                  <a:prstClr val="black"/>
                </a:solidFill>
                <a:latin typeface="Andale Mono"/>
                <a:cs typeface="Andale Mono"/>
              </a:rPr>
              <a:t>القراءة، مهارات الكتابة، مهارات </a:t>
            </a:r>
            <a:r>
              <a:rPr lang="x-none" sz="2300" dirty="0">
                <a:solidFill>
                  <a:prstClr val="black"/>
                </a:solidFill>
                <a:latin typeface="Andale Mono"/>
                <a:cs typeface="Andale Mono"/>
              </a:rPr>
              <a:t>الرياضيات .</a:t>
            </a:r>
            <a:endParaRPr lang="en-US" sz="2300" dirty="0">
              <a:solidFill>
                <a:prstClr val="black"/>
              </a:solidFill>
              <a:latin typeface="Andale Mono"/>
              <a:cs typeface="Andale Mono"/>
            </a:endParaRPr>
          </a:p>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a:t>
            </a:r>
            <a:r>
              <a:rPr lang="x-none" sz="2300" dirty="0" smtClean="0">
                <a:solidFill>
                  <a:srgbClr val="1F497D">
                    <a:lumMod val="60000"/>
                    <a:lumOff val="40000"/>
                  </a:srgbClr>
                </a:solidFill>
                <a:latin typeface="Andale Mono"/>
                <a:cs typeface="Andale Mono"/>
              </a:rPr>
              <a:t>الخامس/ </a:t>
            </a:r>
            <a:r>
              <a:rPr lang="x-none" sz="2300" dirty="0">
                <a:solidFill>
                  <a:srgbClr val="1F497D">
                    <a:lumMod val="60000"/>
                    <a:lumOff val="40000"/>
                  </a:srgbClr>
                </a:solidFill>
                <a:latin typeface="Andale Mono"/>
                <a:cs typeface="Andale Mono"/>
              </a:rPr>
              <a:t>المهارات المهنية .</a:t>
            </a:r>
            <a:endParaRPr lang="en-US" sz="2300" dirty="0">
              <a:solidFill>
                <a:srgbClr val="1F497D">
                  <a:lumMod val="60000"/>
                  <a:lumOff val="40000"/>
                </a:srgbClr>
              </a:solidFill>
              <a:latin typeface="Andale Mono"/>
              <a:cs typeface="Andale Mono"/>
            </a:endParaRPr>
          </a:p>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a:t>
            </a:r>
            <a:r>
              <a:rPr lang="x-none" sz="2300" dirty="0" smtClean="0">
                <a:solidFill>
                  <a:srgbClr val="1F497D">
                    <a:lumMod val="60000"/>
                    <a:lumOff val="40000"/>
                  </a:srgbClr>
                </a:solidFill>
                <a:latin typeface="Andale Mono"/>
                <a:cs typeface="Andale Mono"/>
              </a:rPr>
              <a:t>السادس/ </a:t>
            </a:r>
            <a:r>
              <a:rPr lang="x-none" sz="2300" dirty="0">
                <a:solidFill>
                  <a:srgbClr val="1F497D">
                    <a:lumMod val="60000"/>
                    <a:lumOff val="40000"/>
                  </a:srgbClr>
                </a:solidFill>
                <a:latin typeface="Andale Mono"/>
                <a:cs typeface="Andale Mono"/>
              </a:rPr>
              <a:t>المهارات الاجتماعية . </a:t>
            </a:r>
            <a:endParaRPr lang="en-US" sz="2300" dirty="0">
              <a:solidFill>
                <a:srgbClr val="1F497D">
                  <a:lumMod val="60000"/>
                  <a:lumOff val="40000"/>
                </a:srgbClr>
              </a:solidFill>
              <a:latin typeface="Andale Mono"/>
              <a:cs typeface="Andale Mono"/>
            </a:endParaRPr>
          </a:p>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السابع </a:t>
            </a:r>
            <a:r>
              <a:rPr lang="x-none" sz="2300" dirty="0" smtClean="0">
                <a:solidFill>
                  <a:srgbClr val="1F497D">
                    <a:lumMod val="60000"/>
                    <a:lumOff val="40000"/>
                  </a:srgbClr>
                </a:solidFill>
                <a:latin typeface="Andale Mono"/>
                <a:cs typeface="Andale Mono"/>
              </a:rPr>
              <a:t>/ </a:t>
            </a:r>
            <a:r>
              <a:rPr lang="x-none" sz="2300" dirty="0">
                <a:solidFill>
                  <a:srgbClr val="1F497D">
                    <a:lumMod val="60000"/>
                    <a:lumOff val="40000"/>
                  </a:srgbClr>
                </a:solidFill>
                <a:latin typeface="Andale Mono"/>
                <a:cs typeface="Andale Mono"/>
              </a:rPr>
              <a:t>مهارات السلامة .</a:t>
            </a:r>
            <a:endParaRPr lang="en-US" sz="2300" dirty="0">
              <a:solidFill>
                <a:srgbClr val="1F497D">
                  <a:lumMod val="60000"/>
                  <a:lumOff val="40000"/>
                </a:srgbClr>
              </a:solidFill>
              <a:latin typeface="Andale Mono"/>
              <a:cs typeface="Andale Mono"/>
            </a:endParaRPr>
          </a:p>
          <a:p>
            <a:pPr marL="0" lvl="0" indent="0">
              <a:lnSpc>
                <a:spcPct val="140000"/>
              </a:lnSpc>
              <a:spcBef>
                <a:spcPts val="0"/>
              </a:spcBef>
              <a:buClrTx/>
              <a:buNone/>
            </a:pPr>
            <a:r>
              <a:rPr lang="x-none" sz="2300" dirty="0">
                <a:solidFill>
                  <a:srgbClr val="1F497D">
                    <a:lumMod val="60000"/>
                    <a:lumOff val="40000"/>
                  </a:srgbClr>
                </a:solidFill>
                <a:latin typeface="Andale Mono"/>
                <a:cs typeface="Andale Mono"/>
              </a:rPr>
              <a:t>البعد الثامن </a:t>
            </a:r>
            <a:r>
              <a:rPr lang="x-none" sz="2300" dirty="0" smtClean="0">
                <a:solidFill>
                  <a:srgbClr val="1F497D">
                    <a:lumMod val="60000"/>
                    <a:lumOff val="40000"/>
                  </a:srgbClr>
                </a:solidFill>
                <a:latin typeface="Andale Mono"/>
                <a:cs typeface="Andale Mono"/>
              </a:rPr>
              <a:t> </a:t>
            </a:r>
            <a:r>
              <a:rPr lang="x-none" sz="2300" dirty="0">
                <a:solidFill>
                  <a:srgbClr val="1F497D">
                    <a:lumMod val="60000"/>
                    <a:lumOff val="40000"/>
                  </a:srgbClr>
                </a:solidFill>
                <a:latin typeface="Andale Mono"/>
                <a:cs typeface="Andale Mono"/>
              </a:rPr>
              <a:t>/ المهارات الاقتصادية </a:t>
            </a:r>
            <a:r>
              <a:rPr lang="x-none" sz="2300" dirty="0" smtClean="0">
                <a:solidFill>
                  <a:srgbClr val="1F497D">
                    <a:lumMod val="60000"/>
                    <a:lumOff val="40000"/>
                  </a:srgbClr>
                </a:solidFill>
                <a:latin typeface="Andale Mono"/>
                <a:cs typeface="Andale Mono"/>
              </a:rPr>
              <a:t>.</a:t>
            </a:r>
            <a:endParaRPr lang="x-none" sz="2300" dirty="0">
              <a:solidFill>
                <a:srgbClr val="1F497D">
                  <a:lumMod val="60000"/>
                  <a:lumOff val="40000"/>
                </a:srgbClr>
              </a:solidFill>
              <a:latin typeface="Andale Mono"/>
              <a:cs typeface="Andale Mono"/>
            </a:endParaRPr>
          </a:p>
        </p:txBody>
      </p:sp>
    </p:spTree>
    <p:extLst>
      <p:ext uri="{BB962C8B-B14F-4D97-AF65-F5344CB8AC3E}">
        <p14:creationId xmlns:p14="http://schemas.microsoft.com/office/powerpoint/2010/main" val="4068466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228600" algn="ctr">
              <a:spcBef>
                <a:spcPct val="20000"/>
              </a:spcBef>
            </a:pPr>
            <a:r>
              <a:rPr lang="x-none" sz="4400" spc="0" dirty="0" smtClean="0">
                <a:solidFill>
                  <a:srgbClr val="A9A57C"/>
                </a:solidFill>
                <a:latin typeface="Calibri"/>
                <a:ea typeface="+mn-ea"/>
              </a:rPr>
              <a:t/>
            </a:r>
            <a:br>
              <a:rPr lang="x-none" sz="4400" spc="0" dirty="0" smtClean="0">
                <a:solidFill>
                  <a:srgbClr val="A9A57C"/>
                </a:solidFill>
                <a:latin typeface="Calibri"/>
                <a:ea typeface="+mn-ea"/>
              </a:rPr>
            </a:br>
            <a:r>
              <a:rPr lang="x-none" sz="4400" spc="0" dirty="0" smtClean="0">
                <a:solidFill>
                  <a:srgbClr val="A9A57C"/>
                </a:solidFill>
                <a:latin typeface="Calibri"/>
                <a:ea typeface="+mn-ea"/>
              </a:rPr>
              <a:t>تنظيم </a:t>
            </a:r>
            <a:r>
              <a:rPr lang="x-none" sz="4400" spc="0" dirty="0">
                <a:solidFill>
                  <a:srgbClr val="A9A57C"/>
                </a:solidFill>
                <a:latin typeface="Calibri"/>
                <a:ea typeface="+mn-ea"/>
              </a:rPr>
              <a:t>صفوف المعاقين </a:t>
            </a:r>
            <a:r>
              <a:rPr lang="x-none" sz="4400" spc="0" dirty="0" smtClean="0">
                <a:solidFill>
                  <a:srgbClr val="A9A57C"/>
                </a:solidFill>
                <a:latin typeface="Calibri"/>
                <a:ea typeface="+mn-ea"/>
              </a:rPr>
              <a:t>عقلياً </a:t>
            </a:r>
            <a:r>
              <a:rPr lang="x-none" sz="4400" spc="0" dirty="0">
                <a:solidFill>
                  <a:srgbClr val="A9A57C"/>
                </a:solidFill>
                <a:latin typeface="Calibri"/>
                <a:ea typeface="+mn-ea"/>
              </a:rPr>
              <a:t/>
            </a:r>
            <a:br>
              <a:rPr lang="x-none" sz="4400" spc="0" dirty="0">
                <a:solidFill>
                  <a:srgbClr val="A9A57C"/>
                </a:solidFill>
                <a:latin typeface="Calibri"/>
                <a:ea typeface="+mn-ea"/>
              </a:rPr>
            </a:br>
            <a:endParaRPr lang="x-none" sz="4400" dirty="0"/>
          </a:p>
        </p:txBody>
      </p:sp>
      <p:sp>
        <p:nvSpPr>
          <p:cNvPr id="3" name="Content Placeholder 2"/>
          <p:cNvSpPr>
            <a:spLocks noGrp="1"/>
          </p:cNvSpPr>
          <p:nvPr>
            <p:ph idx="1"/>
          </p:nvPr>
        </p:nvSpPr>
        <p:spPr/>
        <p:txBody>
          <a:bodyPr/>
          <a:lstStyle/>
          <a:p>
            <a:pPr lvl="0" algn="just">
              <a:buClr>
                <a:srgbClr val="A9A57C"/>
              </a:buClr>
              <a:buNone/>
            </a:pPr>
            <a:endParaRPr lang="x-none" sz="2800" dirty="0" smtClean="0">
              <a:solidFill>
                <a:srgbClr val="2F2B20"/>
              </a:solidFill>
              <a:cs typeface="Times New Roman"/>
            </a:endParaRPr>
          </a:p>
          <a:p>
            <a:pPr lvl="0" algn="just">
              <a:lnSpc>
                <a:spcPct val="140000"/>
              </a:lnSpc>
              <a:buClr>
                <a:srgbClr val="A9A57C"/>
              </a:buClr>
              <a:buNone/>
            </a:pPr>
            <a:r>
              <a:rPr lang="x-none" sz="2800" dirty="0" smtClean="0">
                <a:solidFill>
                  <a:srgbClr val="2F2B20"/>
                </a:solidFill>
                <a:latin typeface="Andale Mono"/>
                <a:cs typeface="Andale Mono"/>
              </a:rPr>
              <a:t>تنظم </a:t>
            </a:r>
            <a:r>
              <a:rPr lang="x-none" sz="2800" dirty="0">
                <a:solidFill>
                  <a:srgbClr val="2F2B20"/>
                </a:solidFill>
                <a:latin typeface="Andale Mono"/>
                <a:cs typeface="Andale Mono"/>
              </a:rPr>
              <a:t>صفوف أومجموعات المعاقين عقلياً وفق عدد من المتغيرات أهمها: </a:t>
            </a:r>
            <a:r>
              <a:rPr lang="x-none" sz="2800" u="sng" dirty="0">
                <a:solidFill>
                  <a:srgbClr val="2F2B20"/>
                </a:solidFill>
                <a:latin typeface="Andale Mono"/>
                <a:cs typeface="Andale Mono"/>
              </a:rPr>
              <a:t>العمر العقلي والعمر الزمني</a:t>
            </a:r>
            <a:r>
              <a:rPr lang="x-none" sz="2800" dirty="0">
                <a:solidFill>
                  <a:srgbClr val="2F2B20"/>
                </a:solidFill>
                <a:latin typeface="Andale Mono"/>
                <a:cs typeface="Andale Mono"/>
              </a:rPr>
              <a:t>.</a:t>
            </a:r>
          </a:p>
          <a:p>
            <a:pPr>
              <a:lnSpc>
                <a:spcPct val="140000"/>
              </a:lnSpc>
            </a:pPr>
            <a:endParaRPr lang="x-none" dirty="0">
              <a:latin typeface="Andale Mono"/>
              <a:cs typeface="Andale Mono"/>
            </a:endParaRPr>
          </a:p>
        </p:txBody>
      </p:sp>
    </p:spTree>
    <p:extLst>
      <p:ext uri="{BB962C8B-B14F-4D97-AF65-F5344CB8AC3E}">
        <p14:creationId xmlns:p14="http://schemas.microsoft.com/office/powerpoint/2010/main" val="129614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x-none" sz="3600" b="1" dirty="0" smtClean="0">
                <a:solidFill>
                  <a:schemeClr val="accent1"/>
                </a:solidFill>
              </a:rPr>
              <a:t/>
            </a:r>
            <a:br>
              <a:rPr lang="x-none" sz="3600" b="1" dirty="0" smtClean="0">
                <a:solidFill>
                  <a:schemeClr val="accent1"/>
                </a:solidFill>
              </a:rPr>
            </a:br>
            <a:r>
              <a:rPr lang="x-none" sz="3600" b="1" dirty="0">
                <a:solidFill>
                  <a:schemeClr val="accent1"/>
                </a:solidFill>
              </a:rPr>
              <a:t/>
            </a:r>
            <a:br>
              <a:rPr lang="x-none" sz="3600" b="1" dirty="0">
                <a:solidFill>
                  <a:schemeClr val="accent1"/>
                </a:solidFill>
              </a:rPr>
            </a:br>
            <a:r>
              <a:rPr lang="x-none" sz="3600" b="1" dirty="0" smtClean="0">
                <a:solidFill>
                  <a:schemeClr val="accent1"/>
                </a:solidFill>
              </a:rPr>
              <a:t>                          </a:t>
            </a:r>
            <a:r>
              <a:rPr lang="x-none" sz="3600" b="1" dirty="0" smtClean="0">
                <a:solidFill>
                  <a:schemeClr val="tx1">
                    <a:lumMod val="75000"/>
                    <a:lumOff val="25000"/>
                  </a:schemeClr>
                </a:solidFill>
              </a:rPr>
              <a:t>مفهوم الإعاقة العقلية</a:t>
            </a:r>
            <a:r>
              <a:rPr lang="en-US" sz="3600" dirty="0" smtClean="0">
                <a:solidFill>
                  <a:schemeClr val="accent1"/>
                </a:solidFill>
              </a:rPr>
              <a:t/>
            </a:r>
            <a:br>
              <a:rPr lang="en-US" sz="3600" dirty="0" smtClean="0">
                <a:solidFill>
                  <a:schemeClr val="accent1"/>
                </a:solidFill>
              </a:rPr>
            </a:br>
            <a:endParaRPr lang="x-none" sz="3600" dirty="0">
              <a:solidFill>
                <a:schemeClr val="accent1"/>
              </a:solidFill>
            </a:endParaRPr>
          </a:p>
        </p:txBody>
      </p:sp>
      <p:sp>
        <p:nvSpPr>
          <p:cNvPr id="3" name="عنصر نائب للمحتوى 2"/>
          <p:cNvSpPr>
            <a:spLocks noGrp="1"/>
          </p:cNvSpPr>
          <p:nvPr>
            <p:ph idx="1"/>
          </p:nvPr>
        </p:nvSpPr>
        <p:spPr/>
        <p:txBody>
          <a:bodyPr>
            <a:normAutofit/>
          </a:bodyPr>
          <a:lstStyle/>
          <a:p>
            <a:pPr algn="just">
              <a:buNone/>
            </a:pPr>
            <a:r>
              <a:rPr lang="x-none" sz="2800" dirty="0" smtClean="0">
                <a:cs typeface="+mj-cs"/>
              </a:rPr>
              <a:t>   </a:t>
            </a:r>
            <a:r>
              <a:rPr lang="x-none" sz="2800" dirty="0" smtClean="0">
                <a:solidFill>
                  <a:schemeClr val="bg2">
                    <a:lumMod val="50000"/>
                  </a:schemeClr>
                </a:solidFill>
                <a:cs typeface="+mj-cs"/>
              </a:rPr>
              <a:t>تعتبر من الظواهر المألوفة على مر العصور, ولا يكاد يخلو مجتمع منها, كما تعتبر  موضوعاً يجمع بين اهتمامات العديد من ميادين العلوم والمعرفة كعلم النفس والتربية والطب والاجتماع والقانون ويعود سبب ذلك إلى تعدد الجهات العلمية التي ساهمت في تفسير الظاهرة.</a:t>
            </a:r>
          </a:p>
          <a:p>
            <a:pPr>
              <a:buNone/>
            </a:pPr>
            <a:endParaRPr lang="x-none" sz="2800" b="1" dirty="0" smtClean="0"/>
          </a:p>
          <a:p>
            <a:pPr>
              <a:buNone/>
            </a:pPr>
            <a:endParaRPr lang="x-none" sz="2800" b="1" dirty="0" smtClean="0"/>
          </a:p>
          <a:p>
            <a:pPr>
              <a:buNone/>
            </a:pPr>
            <a:endParaRPr lang="x-none" sz="2800" b="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14348" y="4500570"/>
            <a:ext cx="3200400" cy="1428750"/>
          </a:xfrm>
          <a:prstGeom prst="rect">
            <a:avLst/>
          </a:prstGeo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fontScale="92500" lnSpcReduction="20000"/>
          </a:bodyPr>
          <a:lstStyle/>
          <a:p>
            <a:pPr marL="0" lvl="0" indent="0">
              <a:spcBef>
                <a:spcPts val="0"/>
              </a:spcBef>
              <a:buClrTx/>
              <a:buNone/>
            </a:pPr>
            <a:r>
              <a:rPr lang="x-none" sz="2400" dirty="0" smtClean="0">
                <a:solidFill>
                  <a:srgbClr val="9BBB59">
                    <a:lumMod val="75000"/>
                  </a:srgbClr>
                </a:solidFill>
                <a:cs typeface="+mj-cs"/>
              </a:rPr>
              <a:t> </a:t>
            </a:r>
          </a:p>
          <a:p>
            <a:pPr marL="0" lvl="0" indent="0">
              <a:spcBef>
                <a:spcPts val="0"/>
              </a:spcBef>
              <a:buClrTx/>
              <a:buNone/>
            </a:pPr>
            <a:r>
              <a:rPr lang="x-none" sz="2400" dirty="0">
                <a:solidFill>
                  <a:srgbClr val="9BBB59">
                    <a:lumMod val="75000"/>
                  </a:srgbClr>
                </a:solidFill>
                <a:cs typeface="+mj-cs"/>
              </a:rPr>
              <a:t> </a:t>
            </a:r>
            <a:r>
              <a:rPr lang="x-none" sz="2400" dirty="0" smtClean="0">
                <a:solidFill>
                  <a:srgbClr val="9BBB59">
                    <a:lumMod val="75000"/>
                  </a:srgbClr>
                </a:solidFill>
                <a:cs typeface="+mj-cs"/>
              </a:rPr>
              <a:t>تنظيم </a:t>
            </a:r>
            <a:r>
              <a:rPr lang="x-none" sz="2400" dirty="0">
                <a:solidFill>
                  <a:srgbClr val="9BBB59">
                    <a:lumMod val="75000"/>
                  </a:srgbClr>
                </a:solidFill>
                <a:cs typeface="+mj-cs"/>
              </a:rPr>
              <a:t>مجموعات </a:t>
            </a:r>
            <a:r>
              <a:rPr lang="x-none" sz="2400" dirty="0" smtClean="0">
                <a:solidFill>
                  <a:srgbClr val="9BBB59">
                    <a:lumMod val="75000"/>
                  </a:srgbClr>
                </a:solidFill>
                <a:cs typeface="+mj-cs"/>
              </a:rPr>
              <a:t>المعاقين </a:t>
            </a:r>
            <a:r>
              <a:rPr lang="x-none" sz="2400" dirty="0">
                <a:solidFill>
                  <a:srgbClr val="9BBB59">
                    <a:lumMod val="75000"/>
                  </a:srgbClr>
                </a:solidFill>
                <a:cs typeface="+mj-cs"/>
              </a:rPr>
              <a:t>عقلياّ بحسب متغير </a:t>
            </a:r>
            <a:r>
              <a:rPr lang="x-none" sz="2400" dirty="0" smtClean="0">
                <a:solidFill>
                  <a:srgbClr val="9BBB59">
                    <a:lumMod val="75000"/>
                  </a:srgbClr>
                </a:solidFill>
                <a:cs typeface="+mj-cs"/>
              </a:rPr>
              <a:t>العمر الزمني </a:t>
            </a:r>
            <a:r>
              <a:rPr lang="x-none" sz="2400" dirty="0">
                <a:solidFill>
                  <a:srgbClr val="9BBB59">
                    <a:lumMod val="75000"/>
                  </a:srgbClr>
                </a:solidFill>
                <a:cs typeface="+mj-cs"/>
              </a:rPr>
              <a:t>فقد تقسم </a:t>
            </a:r>
            <a:r>
              <a:rPr lang="x-none" sz="2400" dirty="0" smtClean="0">
                <a:solidFill>
                  <a:srgbClr val="9BBB59">
                    <a:lumMod val="75000"/>
                  </a:srgbClr>
                </a:solidFill>
                <a:cs typeface="+mj-cs"/>
              </a:rPr>
              <a:t>إلى: </a:t>
            </a:r>
            <a:endParaRPr lang="en-US" sz="2400" dirty="0">
              <a:solidFill>
                <a:prstClr val="black"/>
              </a:solidFill>
              <a:cs typeface="+mj-cs"/>
            </a:endParaRPr>
          </a:p>
          <a:p>
            <a:pPr lvl="0" indent="-342900">
              <a:spcBef>
                <a:spcPts val="0"/>
              </a:spcBef>
              <a:buClrTx/>
            </a:pPr>
            <a:r>
              <a:rPr lang="x-none" sz="3600" dirty="0">
                <a:solidFill>
                  <a:prstClr val="black"/>
                </a:solidFill>
                <a:cs typeface="+mj-cs"/>
              </a:rPr>
              <a:t>مجموعة </a:t>
            </a:r>
            <a:r>
              <a:rPr lang="x-none" sz="3600" dirty="0" smtClean="0">
                <a:solidFill>
                  <a:prstClr val="black"/>
                </a:solidFill>
                <a:cs typeface="+mj-cs"/>
              </a:rPr>
              <a:t>ماقبل </a:t>
            </a:r>
            <a:r>
              <a:rPr lang="x-none" sz="3600" dirty="0">
                <a:solidFill>
                  <a:prstClr val="black"/>
                </a:solidFill>
                <a:cs typeface="+mj-cs"/>
              </a:rPr>
              <a:t>سن </a:t>
            </a:r>
            <a:r>
              <a:rPr lang="x-none" sz="3600" dirty="0" smtClean="0">
                <a:solidFill>
                  <a:prstClr val="black"/>
                </a:solidFill>
                <a:cs typeface="+mj-cs"/>
              </a:rPr>
              <a:t>السادسة.</a:t>
            </a:r>
            <a:endParaRPr lang="en-US" sz="3600" dirty="0">
              <a:solidFill>
                <a:prstClr val="black"/>
              </a:solidFill>
              <a:cs typeface="+mj-cs"/>
            </a:endParaRPr>
          </a:p>
          <a:p>
            <a:pPr lvl="0" indent="-342900">
              <a:spcBef>
                <a:spcPts val="0"/>
              </a:spcBef>
              <a:buClrTx/>
            </a:pPr>
            <a:r>
              <a:rPr lang="x-none" sz="3600" dirty="0">
                <a:solidFill>
                  <a:prstClr val="black"/>
                </a:solidFill>
                <a:cs typeface="+mj-cs"/>
              </a:rPr>
              <a:t>مجموعة </a:t>
            </a:r>
            <a:r>
              <a:rPr lang="x-none" sz="3600" dirty="0" smtClean="0">
                <a:solidFill>
                  <a:prstClr val="black"/>
                </a:solidFill>
                <a:cs typeface="+mj-cs"/>
              </a:rPr>
              <a:t>مابعد </a:t>
            </a:r>
            <a:r>
              <a:rPr lang="x-none" sz="3600" dirty="0">
                <a:solidFill>
                  <a:prstClr val="black"/>
                </a:solidFill>
                <a:cs typeface="+mj-cs"/>
              </a:rPr>
              <a:t>سن السادسة وقبل </a:t>
            </a:r>
            <a:r>
              <a:rPr lang="x-none" sz="3600" dirty="0" smtClean="0">
                <a:solidFill>
                  <a:prstClr val="black"/>
                </a:solidFill>
                <a:cs typeface="+mj-cs"/>
              </a:rPr>
              <a:t>الثامنة. </a:t>
            </a:r>
            <a:endParaRPr lang="en-US" sz="3600" dirty="0">
              <a:solidFill>
                <a:prstClr val="black"/>
              </a:solidFill>
              <a:cs typeface="+mj-cs"/>
            </a:endParaRPr>
          </a:p>
          <a:p>
            <a:pPr lvl="0" indent="-342900">
              <a:spcBef>
                <a:spcPts val="0"/>
              </a:spcBef>
              <a:buClrTx/>
            </a:pPr>
            <a:r>
              <a:rPr lang="x-none" sz="3600" dirty="0">
                <a:solidFill>
                  <a:prstClr val="black"/>
                </a:solidFill>
                <a:cs typeface="+mj-cs"/>
              </a:rPr>
              <a:t>مجموعة </a:t>
            </a:r>
            <a:r>
              <a:rPr lang="x-none" sz="3600" dirty="0" smtClean="0">
                <a:solidFill>
                  <a:prstClr val="black"/>
                </a:solidFill>
                <a:cs typeface="+mj-cs"/>
              </a:rPr>
              <a:t>مابعد </a:t>
            </a:r>
            <a:r>
              <a:rPr lang="x-none" sz="3600" dirty="0">
                <a:solidFill>
                  <a:prstClr val="black"/>
                </a:solidFill>
                <a:cs typeface="+mj-cs"/>
              </a:rPr>
              <a:t>سن الثامنة وقبل سن </a:t>
            </a:r>
            <a:r>
              <a:rPr lang="x-none" sz="3600" dirty="0" smtClean="0">
                <a:solidFill>
                  <a:prstClr val="black"/>
                </a:solidFill>
                <a:cs typeface="+mj-cs"/>
              </a:rPr>
              <a:t>العاشرة.</a:t>
            </a:r>
            <a:endParaRPr lang="en-US" sz="3600" dirty="0">
              <a:solidFill>
                <a:prstClr val="black"/>
              </a:solidFill>
              <a:cs typeface="+mj-cs"/>
            </a:endParaRPr>
          </a:p>
          <a:p>
            <a:pPr lvl="0" indent="-342900">
              <a:spcBef>
                <a:spcPts val="0"/>
              </a:spcBef>
              <a:buClrTx/>
            </a:pPr>
            <a:r>
              <a:rPr lang="x-none" sz="3600" dirty="0">
                <a:solidFill>
                  <a:prstClr val="black"/>
                </a:solidFill>
                <a:cs typeface="+mj-cs"/>
              </a:rPr>
              <a:t>مجموعة </a:t>
            </a:r>
            <a:r>
              <a:rPr lang="x-none" sz="3600" dirty="0" smtClean="0">
                <a:solidFill>
                  <a:prstClr val="black"/>
                </a:solidFill>
                <a:cs typeface="+mj-cs"/>
              </a:rPr>
              <a:t>مابعد </a:t>
            </a:r>
            <a:r>
              <a:rPr lang="x-none" sz="3600" dirty="0">
                <a:solidFill>
                  <a:prstClr val="black"/>
                </a:solidFill>
                <a:cs typeface="+mj-cs"/>
              </a:rPr>
              <a:t>سن العاشرة وقبل سن الثانية </a:t>
            </a:r>
            <a:r>
              <a:rPr lang="x-none" sz="3600" dirty="0" smtClean="0">
                <a:solidFill>
                  <a:prstClr val="black"/>
                </a:solidFill>
                <a:cs typeface="+mj-cs"/>
              </a:rPr>
              <a:t>عشرة.</a:t>
            </a:r>
            <a:endParaRPr lang="en-US" sz="3600" dirty="0">
              <a:solidFill>
                <a:prstClr val="black"/>
              </a:solidFill>
              <a:cs typeface="+mj-cs"/>
            </a:endParaRPr>
          </a:p>
          <a:p>
            <a:pPr lvl="0" indent="-342900">
              <a:spcBef>
                <a:spcPts val="0"/>
              </a:spcBef>
              <a:buClrTx/>
            </a:pPr>
            <a:r>
              <a:rPr lang="x-none" sz="3600" dirty="0">
                <a:solidFill>
                  <a:prstClr val="black"/>
                </a:solidFill>
                <a:cs typeface="+mj-cs"/>
              </a:rPr>
              <a:t>مجموعة </a:t>
            </a:r>
            <a:r>
              <a:rPr lang="x-none" sz="3600" dirty="0" smtClean="0">
                <a:solidFill>
                  <a:prstClr val="black"/>
                </a:solidFill>
                <a:cs typeface="+mj-cs"/>
              </a:rPr>
              <a:t>مابعد </a:t>
            </a:r>
            <a:r>
              <a:rPr lang="x-none" sz="3600" dirty="0">
                <a:solidFill>
                  <a:prstClr val="black"/>
                </a:solidFill>
                <a:cs typeface="+mj-cs"/>
              </a:rPr>
              <a:t>سن الثانية عشرة وقبل سن الرابعة عشرة مجموعة </a:t>
            </a:r>
            <a:r>
              <a:rPr lang="x-none" sz="3600" dirty="0" smtClean="0">
                <a:solidFill>
                  <a:prstClr val="black"/>
                </a:solidFill>
                <a:cs typeface="+mj-cs"/>
              </a:rPr>
              <a:t>مابعد </a:t>
            </a:r>
            <a:r>
              <a:rPr lang="x-none" sz="3600" dirty="0">
                <a:solidFill>
                  <a:prstClr val="black"/>
                </a:solidFill>
                <a:cs typeface="+mj-cs"/>
              </a:rPr>
              <a:t>سن الرابعة </a:t>
            </a:r>
            <a:r>
              <a:rPr lang="x-none" sz="3600" dirty="0" smtClean="0">
                <a:solidFill>
                  <a:prstClr val="black"/>
                </a:solidFill>
                <a:cs typeface="+mj-cs"/>
              </a:rPr>
              <a:t>عشرة.</a:t>
            </a:r>
          </a:p>
          <a:p>
            <a:pPr marL="0" lvl="0" indent="0">
              <a:spcBef>
                <a:spcPts val="0"/>
              </a:spcBef>
              <a:buClrTx/>
              <a:buNone/>
            </a:pPr>
            <a:r>
              <a:rPr lang="x-none" sz="3600" dirty="0" smtClean="0">
                <a:solidFill>
                  <a:prstClr val="black"/>
                </a:solidFill>
                <a:cs typeface="+mj-cs"/>
              </a:rPr>
              <a:t> </a:t>
            </a:r>
            <a:endParaRPr lang="en-US" sz="3600" dirty="0">
              <a:solidFill>
                <a:prstClr val="black"/>
              </a:solidFill>
              <a:cs typeface="+mj-cs"/>
            </a:endParaRPr>
          </a:p>
          <a:p>
            <a:pPr marL="0" lvl="0" indent="0">
              <a:spcBef>
                <a:spcPts val="0"/>
              </a:spcBef>
              <a:buClrTx/>
              <a:buNone/>
            </a:pPr>
            <a:r>
              <a:rPr lang="x-none" sz="3600" dirty="0">
                <a:solidFill>
                  <a:srgbClr val="9BBB59">
                    <a:lumMod val="75000"/>
                  </a:srgbClr>
                </a:solidFill>
                <a:cs typeface="+mj-cs"/>
              </a:rPr>
              <a:t>أما اذا أخذنا تنظيم مجموعات </a:t>
            </a:r>
            <a:r>
              <a:rPr lang="x-none" sz="3600" dirty="0" smtClean="0">
                <a:solidFill>
                  <a:srgbClr val="9BBB59">
                    <a:lumMod val="75000"/>
                  </a:srgbClr>
                </a:solidFill>
                <a:cs typeface="+mj-cs"/>
              </a:rPr>
              <a:t>المعاقين </a:t>
            </a:r>
            <a:r>
              <a:rPr lang="x-none" sz="3600" dirty="0">
                <a:solidFill>
                  <a:srgbClr val="9BBB59">
                    <a:lumMod val="75000"/>
                  </a:srgbClr>
                </a:solidFill>
                <a:cs typeface="+mj-cs"/>
              </a:rPr>
              <a:t>عقلياّ بحسب متغير العمر العقلي فقد تقسم </a:t>
            </a:r>
            <a:r>
              <a:rPr lang="x-none" sz="3600" dirty="0" smtClean="0">
                <a:solidFill>
                  <a:srgbClr val="9BBB59">
                    <a:lumMod val="75000"/>
                  </a:srgbClr>
                </a:solidFill>
                <a:cs typeface="+mj-cs"/>
              </a:rPr>
              <a:t>إلى:</a:t>
            </a:r>
            <a:endParaRPr lang="en-US" sz="3600" dirty="0">
              <a:solidFill>
                <a:srgbClr val="9BBB59">
                  <a:lumMod val="75000"/>
                </a:srgbClr>
              </a:solidFill>
              <a:cs typeface="+mj-cs"/>
            </a:endParaRPr>
          </a:p>
          <a:p>
            <a:pPr lvl="0" indent="-342900">
              <a:spcBef>
                <a:spcPts val="0"/>
              </a:spcBef>
              <a:buClrTx/>
            </a:pPr>
            <a:r>
              <a:rPr lang="x-none" sz="3600" dirty="0">
                <a:solidFill>
                  <a:prstClr val="black"/>
                </a:solidFill>
                <a:cs typeface="+mj-cs"/>
              </a:rPr>
              <a:t> مجموعة الإعاقة العقلية </a:t>
            </a:r>
            <a:r>
              <a:rPr lang="x-none" sz="3600" dirty="0" smtClean="0">
                <a:solidFill>
                  <a:prstClr val="black"/>
                </a:solidFill>
                <a:cs typeface="+mj-cs"/>
              </a:rPr>
              <a:t>الشديدة.</a:t>
            </a:r>
            <a:endParaRPr lang="en-US" sz="3600" dirty="0">
              <a:solidFill>
                <a:prstClr val="black"/>
              </a:solidFill>
              <a:cs typeface="+mj-cs"/>
            </a:endParaRPr>
          </a:p>
          <a:p>
            <a:pPr lvl="0" indent="-342900">
              <a:spcBef>
                <a:spcPts val="0"/>
              </a:spcBef>
              <a:buClrTx/>
            </a:pPr>
            <a:r>
              <a:rPr lang="x-none" sz="3600" dirty="0">
                <a:solidFill>
                  <a:prstClr val="black"/>
                </a:solidFill>
                <a:cs typeface="+mj-cs"/>
              </a:rPr>
              <a:t>مجموعة الإعاقة العقلية </a:t>
            </a:r>
            <a:r>
              <a:rPr lang="x-none" sz="3600" dirty="0" smtClean="0">
                <a:solidFill>
                  <a:prstClr val="black"/>
                </a:solidFill>
                <a:cs typeface="+mj-cs"/>
              </a:rPr>
              <a:t>المتوسطة.</a:t>
            </a:r>
            <a:endParaRPr lang="en-US" sz="3600" dirty="0">
              <a:solidFill>
                <a:prstClr val="black"/>
              </a:solidFill>
              <a:cs typeface="+mj-cs"/>
            </a:endParaRPr>
          </a:p>
          <a:p>
            <a:pPr lvl="0" indent="-342900">
              <a:spcBef>
                <a:spcPts val="0"/>
              </a:spcBef>
              <a:buClrTx/>
            </a:pPr>
            <a:r>
              <a:rPr lang="x-none" sz="3600" dirty="0">
                <a:solidFill>
                  <a:prstClr val="black"/>
                </a:solidFill>
                <a:cs typeface="+mj-cs"/>
              </a:rPr>
              <a:t>مجموعة الإعاقة العقلية </a:t>
            </a:r>
            <a:r>
              <a:rPr lang="x-none" sz="3600" dirty="0" smtClean="0">
                <a:solidFill>
                  <a:prstClr val="black"/>
                </a:solidFill>
                <a:cs typeface="+mj-cs"/>
              </a:rPr>
              <a:t>البسيطة.</a:t>
            </a:r>
            <a:endParaRPr lang="en-US" sz="3600" dirty="0">
              <a:solidFill>
                <a:prstClr val="black"/>
              </a:solidFill>
              <a:cs typeface="+mj-cs"/>
            </a:endParaRPr>
          </a:p>
          <a:p>
            <a:pPr marL="114300" indent="0">
              <a:buNone/>
            </a:pPr>
            <a:endParaRPr lang="x-none" sz="3600" dirty="0"/>
          </a:p>
        </p:txBody>
      </p:sp>
    </p:spTree>
    <p:extLst>
      <p:ext uri="{BB962C8B-B14F-4D97-AF65-F5344CB8AC3E}">
        <p14:creationId xmlns:p14="http://schemas.microsoft.com/office/powerpoint/2010/main" val="2470108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spcBef>
                <a:spcPts val="0"/>
              </a:spcBef>
            </a:pPr>
            <a:r>
              <a:rPr lang="x-none" sz="2400" spc="0" dirty="0">
                <a:solidFill>
                  <a:srgbClr val="9BBB59">
                    <a:lumMod val="75000"/>
                  </a:srgbClr>
                </a:solidFill>
                <a:latin typeface="Calibri"/>
                <a:ea typeface="+mn-ea"/>
              </a:rPr>
              <a:t>أما اذا أخذنا تنظيم مجموعات </a:t>
            </a:r>
            <a:r>
              <a:rPr lang="x-none" sz="2400" spc="0" dirty="0" smtClean="0">
                <a:solidFill>
                  <a:srgbClr val="9BBB59">
                    <a:lumMod val="75000"/>
                  </a:srgbClr>
                </a:solidFill>
                <a:latin typeface="Calibri"/>
                <a:ea typeface="+mn-ea"/>
              </a:rPr>
              <a:t>المعاقين </a:t>
            </a:r>
            <a:r>
              <a:rPr lang="x-none" sz="2400" spc="0" dirty="0">
                <a:solidFill>
                  <a:srgbClr val="9BBB59">
                    <a:lumMod val="75000"/>
                  </a:srgbClr>
                </a:solidFill>
                <a:latin typeface="Calibri"/>
                <a:ea typeface="+mn-ea"/>
              </a:rPr>
              <a:t>عقلياّ بحسب متغير العمر العقلي والزمني فقد تقسم </a:t>
            </a:r>
            <a:r>
              <a:rPr lang="x-none" sz="2400" spc="0" dirty="0" smtClean="0">
                <a:solidFill>
                  <a:srgbClr val="9BBB59">
                    <a:lumMod val="75000"/>
                  </a:srgbClr>
                </a:solidFill>
                <a:latin typeface="Calibri"/>
                <a:ea typeface="+mn-ea"/>
              </a:rPr>
              <a:t>إلى: </a:t>
            </a:r>
            <a:endParaRPr lang="en-US" sz="2400" spc="0" dirty="0">
              <a:solidFill>
                <a:srgbClr val="9BBB59">
                  <a:lumMod val="75000"/>
                </a:srgbClr>
              </a:solidFill>
              <a:latin typeface="Calibri"/>
              <a:ea typeface="+mn-ea"/>
            </a:endParaRPr>
          </a:p>
        </p:txBody>
      </p:sp>
      <p:sp>
        <p:nvSpPr>
          <p:cNvPr id="3" name="Content Placeholder 2"/>
          <p:cNvSpPr>
            <a:spLocks noGrp="1"/>
          </p:cNvSpPr>
          <p:nvPr>
            <p:ph idx="1"/>
          </p:nvPr>
        </p:nvSpPr>
        <p:spPr/>
        <p:txBody>
          <a:bodyPr>
            <a:normAutofit/>
          </a:bodyPr>
          <a:lstStyle/>
          <a:p>
            <a:pPr lvl="0" indent="-342900">
              <a:spcBef>
                <a:spcPts val="0"/>
              </a:spcBef>
              <a:buClrTx/>
            </a:pPr>
            <a:r>
              <a:rPr lang="x-none" sz="2400" dirty="0">
                <a:solidFill>
                  <a:srgbClr val="FF0000"/>
                </a:solidFill>
                <a:cs typeface="+mj-cs"/>
              </a:rPr>
              <a:t>المجموعة </a:t>
            </a:r>
            <a:r>
              <a:rPr lang="x-none" sz="2400" dirty="0" smtClean="0">
                <a:solidFill>
                  <a:srgbClr val="FF0000"/>
                </a:solidFill>
                <a:cs typeface="+mj-cs"/>
              </a:rPr>
              <a:t>الأولى</a:t>
            </a:r>
            <a:r>
              <a:rPr lang="x-none" sz="2400" dirty="0" smtClean="0">
                <a:solidFill>
                  <a:prstClr val="black"/>
                </a:solidFill>
                <a:cs typeface="+mj-cs"/>
              </a:rPr>
              <a:t>: </a:t>
            </a:r>
            <a:r>
              <a:rPr lang="x-none" sz="2400" dirty="0">
                <a:solidFill>
                  <a:prstClr val="black"/>
                </a:solidFill>
                <a:cs typeface="+mj-cs"/>
              </a:rPr>
              <a:t>هي التي تتراوح </a:t>
            </a:r>
            <a:r>
              <a:rPr lang="x-none" sz="2400" dirty="0" smtClean="0">
                <a:solidFill>
                  <a:prstClr val="black"/>
                </a:solidFill>
                <a:cs typeface="+mj-cs"/>
              </a:rPr>
              <a:t>أعمارهم الزمنية </a:t>
            </a:r>
            <a:r>
              <a:rPr lang="x-none" sz="2400" dirty="0">
                <a:solidFill>
                  <a:prstClr val="black"/>
                </a:solidFill>
                <a:cs typeface="+mj-cs"/>
              </a:rPr>
              <a:t>من</a:t>
            </a:r>
            <a:r>
              <a:rPr lang="x-none" sz="2400" dirty="0">
                <a:solidFill>
                  <a:prstClr val="black"/>
                </a:solidFill>
                <a:latin typeface="ae_AlYermook" panose="020B0603030804020204" pitchFamily="34" charset="-78"/>
                <a:cs typeface="+mj-cs"/>
              </a:rPr>
              <a:t> </a:t>
            </a:r>
            <a:r>
              <a:rPr lang="x-none" sz="2400" dirty="0" smtClean="0">
                <a:solidFill>
                  <a:prstClr val="black"/>
                </a:solidFill>
                <a:latin typeface="ae_AlYermook" panose="020B0603030804020204" pitchFamily="34" charset="-78"/>
                <a:cs typeface="+mj-cs"/>
              </a:rPr>
              <a:t>2 – 4 </a:t>
            </a:r>
            <a:r>
              <a:rPr lang="x-none" sz="2400" dirty="0" smtClean="0">
                <a:solidFill>
                  <a:prstClr val="black"/>
                </a:solidFill>
                <a:cs typeface="+mj-cs"/>
              </a:rPr>
              <a:t>سنوات وعمرهم </a:t>
            </a:r>
            <a:r>
              <a:rPr lang="x-none" sz="2400" dirty="0">
                <a:solidFill>
                  <a:prstClr val="black"/>
                </a:solidFill>
                <a:cs typeface="+mj-cs"/>
              </a:rPr>
              <a:t>العقلي </a:t>
            </a:r>
            <a:r>
              <a:rPr lang="x-none" sz="2400" dirty="0" smtClean="0">
                <a:solidFill>
                  <a:prstClr val="black"/>
                </a:solidFill>
                <a:cs typeface="+mj-cs"/>
              </a:rPr>
              <a:t>مابين</a:t>
            </a:r>
            <a:r>
              <a:rPr lang="x-none" sz="2400" dirty="0" smtClean="0">
                <a:solidFill>
                  <a:prstClr val="black"/>
                </a:solidFill>
                <a:latin typeface="ae_AlYermook" panose="020B0603030804020204" pitchFamily="34" charset="-78"/>
                <a:cs typeface="+mj-cs"/>
              </a:rPr>
              <a:t> </a:t>
            </a:r>
            <a:r>
              <a:rPr lang="x-none" sz="2400" dirty="0">
                <a:solidFill>
                  <a:prstClr val="black"/>
                </a:solidFill>
                <a:latin typeface="ae_AlYermook" panose="020B0603030804020204" pitchFamily="34" charset="-78"/>
                <a:cs typeface="+mj-cs"/>
              </a:rPr>
              <a:t>2 _ 4 </a:t>
            </a:r>
            <a:r>
              <a:rPr lang="x-none" sz="2400" dirty="0" smtClean="0">
                <a:solidFill>
                  <a:prstClr val="black"/>
                </a:solidFill>
                <a:cs typeface="+mj-cs"/>
              </a:rPr>
              <a:t>سنوات. </a:t>
            </a:r>
          </a:p>
          <a:p>
            <a:pPr marL="0" lvl="0" indent="0">
              <a:spcBef>
                <a:spcPts val="0"/>
              </a:spcBef>
              <a:buClrTx/>
              <a:buNone/>
            </a:pPr>
            <a:endParaRPr lang="en-US" sz="2400" dirty="0">
              <a:solidFill>
                <a:prstClr val="black"/>
              </a:solidFill>
              <a:cs typeface="+mj-cs"/>
            </a:endParaRPr>
          </a:p>
          <a:p>
            <a:pPr lvl="0" indent="-342900">
              <a:spcBef>
                <a:spcPts val="0"/>
              </a:spcBef>
              <a:buClrTx/>
            </a:pPr>
            <a:r>
              <a:rPr lang="x-none" sz="2400" dirty="0">
                <a:solidFill>
                  <a:srgbClr val="FF0000"/>
                </a:solidFill>
                <a:cs typeface="+mj-cs"/>
              </a:rPr>
              <a:t>المجموعة </a:t>
            </a:r>
            <a:r>
              <a:rPr lang="x-none" sz="2400" dirty="0" smtClean="0">
                <a:solidFill>
                  <a:srgbClr val="FF0000"/>
                </a:solidFill>
                <a:cs typeface="+mj-cs"/>
              </a:rPr>
              <a:t>الثانية</a:t>
            </a:r>
            <a:r>
              <a:rPr lang="x-none" sz="2400" dirty="0" smtClean="0">
                <a:solidFill>
                  <a:prstClr val="black"/>
                </a:solidFill>
                <a:cs typeface="+mj-cs"/>
              </a:rPr>
              <a:t>: </a:t>
            </a:r>
            <a:r>
              <a:rPr lang="x-none" sz="2400" dirty="0">
                <a:solidFill>
                  <a:prstClr val="black"/>
                </a:solidFill>
                <a:cs typeface="+mj-cs"/>
              </a:rPr>
              <a:t>هي التي تتراوح </a:t>
            </a:r>
            <a:r>
              <a:rPr lang="x-none" sz="2400" dirty="0" smtClean="0">
                <a:solidFill>
                  <a:prstClr val="black"/>
                </a:solidFill>
                <a:cs typeface="+mj-cs"/>
              </a:rPr>
              <a:t>أعمارهم الزمنية </a:t>
            </a:r>
            <a:r>
              <a:rPr lang="x-none" sz="2400" dirty="0">
                <a:solidFill>
                  <a:prstClr val="black"/>
                </a:solidFill>
                <a:cs typeface="+mj-cs"/>
              </a:rPr>
              <a:t>من </a:t>
            </a:r>
            <a:r>
              <a:rPr lang="x-none" sz="2400" dirty="0">
                <a:solidFill>
                  <a:prstClr val="black"/>
                </a:solidFill>
                <a:latin typeface="ae_AlYermook" panose="020B0603030804020204" pitchFamily="34" charset="-78"/>
                <a:cs typeface="+mj-cs"/>
              </a:rPr>
              <a:t> 9 _ 13 </a:t>
            </a:r>
            <a:r>
              <a:rPr lang="x-none" sz="2400" dirty="0">
                <a:solidFill>
                  <a:prstClr val="black"/>
                </a:solidFill>
                <a:cs typeface="+mj-cs"/>
              </a:rPr>
              <a:t>سنة </a:t>
            </a:r>
            <a:r>
              <a:rPr lang="x-none" sz="2400" dirty="0" smtClean="0">
                <a:solidFill>
                  <a:prstClr val="black"/>
                </a:solidFill>
                <a:cs typeface="+mj-cs"/>
              </a:rPr>
              <a:t>وعمرهم </a:t>
            </a:r>
            <a:r>
              <a:rPr lang="x-none" sz="2400" dirty="0">
                <a:solidFill>
                  <a:prstClr val="black"/>
                </a:solidFill>
                <a:cs typeface="+mj-cs"/>
              </a:rPr>
              <a:t>العقلي </a:t>
            </a:r>
            <a:r>
              <a:rPr lang="x-none" sz="2400" dirty="0" smtClean="0">
                <a:solidFill>
                  <a:prstClr val="black"/>
                </a:solidFill>
                <a:cs typeface="+mj-cs"/>
              </a:rPr>
              <a:t>مابين  </a:t>
            </a:r>
            <a:r>
              <a:rPr lang="x-none" sz="2400" dirty="0">
                <a:solidFill>
                  <a:prstClr val="black"/>
                </a:solidFill>
                <a:latin typeface="ae_AlYermook" panose="020B0603030804020204" pitchFamily="34" charset="-78"/>
                <a:cs typeface="+mj-cs"/>
              </a:rPr>
              <a:t>4 _ </a:t>
            </a:r>
            <a:r>
              <a:rPr lang="x-none" sz="2400" dirty="0">
                <a:solidFill>
                  <a:prstClr val="black"/>
                </a:solidFill>
                <a:cs typeface="+mj-cs"/>
              </a:rPr>
              <a:t>6 </a:t>
            </a:r>
            <a:r>
              <a:rPr lang="x-none" sz="2400" dirty="0" smtClean="0">
                <a:solidFill>
                  <a:prstClr val="black"/>
                </a:solidFill>
                <a:cs typeface="+mj-cs"/>
              </a:rPr>
              <a:t>سنوات. </a:t>
            </a:r>
          </a:p>
          <a:p>
            <a:pPr marL="0" lvl="0" indent="0">
              <a:spcBef>
                <a:spcPts val="0"/>
              </a:spcBef>
              <a:buClrTx/>
              <a:buNone/>
            </a:pPr>
            <a:endParaRPr lang="en-US" sz="2400" dirty="0">
              <a:solidFill>
                <a:prstClr val="black"/>
              </a:solidFill>
              <a:cs typeface="+mj-cs"/>
            </a:endParaRPr>
          </a:p>
          <a:p>
            <a:pPr lvl="0" indent="-342900">
              <a:spcBef>
                <a:spcPts val="0"/>
              </a:spcBef>
              <a:buClrTx/>
            </a:pPr>
            <a:r>
              <a:rPr lang="x-none" sz="2400" dirty="0">
                <a:solidFill>
                  <a:srgbClr val="FF0000"/>
                </a:solidFill>
                <a:cs typeface="+mj-cs"/>
              </a:rPr>
              <a:t>المجموعة </a:t>
            </a:r>
            <a:r>
              <a:rPr lang="x-none" sz="2400" dirty="0" smtClean="0">
                <a:solidFill>
                  <a:srgbClr val="FF0000"/>
                </a:solidFill>
                <a:cs typeface="+mj-cs"/>
              </a:rPr>
              <a:t>الثالثة</a:t>
            </a:r>
            <a:r>
              <a:rPr lang="x-none" sz="2400" dirty="0" smtClean="0">
                <a:solidFill>
                  <a:prstClr val="black"/>
                </a:solidFill>
                <a:cs typeface="+mj-cs"/>
              </a:rPr>
              <a:t>: </a:t>
            </a:r>
            <a:r>
              <a:rPr lang="x-none" sz="2400" dirty="0">
                <a:solidFill>
                  <a:prstClr val="black"/>
                </a:solidFill>
                <a:cs typeface="+mj-cs"/>
              </a:rPr>
              <a:t>هي التي تتراوح </a:t>
            </a:r>
            <a:r>
              <a:rPr lang="x-none" sz="2400" dirty="0" smtClean="0">
                <a:solidFill>
                  <a:prstClr val="black"/>
                </a:solidFill>
                <a:cs typeface="+mj-cs"/>
              </a:rPr>
              <a:t>أعمارهم </a:t>
            </a:r>
            <a:r>
              <a:rPr lang="x-none" sz="2400" dirty="0">
                <a:solidFill>
                  <a:prstClr val="black"/>
                </a:solidFill>
                <a:cs typeface="+mj-cs"/>
              </a:rPr>
              <a:t>الزمني من  9</a:t>
            </a:r>
            <a:r>
              <a:rPr lang="x-none" sz="2400" dirty="0">
                <a:solidFill>
                  <a:prstClr val="black"/>
                </a:solidFill>
                <a:latin typeface="ae_AlYermook" panose="020B0603030804020204" pitchFamily="34" charset="-78"/>
                <a:cs typeface="+mj-cs"/>
              </a:rPr>
              <a:t> _ 13 </a:t>
            </a:r>
            <a:r>
              <a:rPr lang="x-none" sz="2400" dirty="0">
                <a:solidFill>
                  <a:prstClr val="black"/>
                </a:solidFill>
                <a:cs typeface="+mj-cs"/>
              </a:rPr>
              <a:t>سنوات </a:t>
            </a:r>
            <a:r>
              <a:rPr lang="x-none" sz="2400" dirty="0" smtClean="0">
                <a:solidFill>
                  <a:prstClr val="black"/>
                </a:solidFill>
                <a:cs typeface="+mj-cs"/>
              </a:rPr>
              <a:t>وعمرهم </a:t>
            </a:r>
            <a:r>
              <a:rPr lang="x-none" sz="2400" dirty="0">
                <a:solidFill>
                  <a:prstClr val="black"/>
                </a:solidFill>
                <a:cs typeface="+mj-cs"/>
              </a:rPr>
              <a:t>العقلي </a:t>
            </a:r>
            <a:r>
              <a:rPr lang="x-none" sz="2400" dirty="0" smtClean="0">
                <a:solidFill>
                  <a:prstClr val="black"/>
                </a:solidFill>
                <a:cs typeface="+mj-cs"/>
              </a:rPr>
              <a:t>مابين  </a:t>
            </a:r>
            <a:r>
              <a:rPr lang="x-none" sz="2400" dirty="0">
                <a:solidFill>
                  <a:prstClr val="black"/>
                </a:solidFill>
                <a:latin typeface="ae_AlYermook" panose="020B0603030804020204" pitchFamily="34" charset="-78"/>
                <a:cs typeface="+mj-cs"/>
              </a:rPr>
              <a:t>9 _ </a:t>
            </a:r>
            <a:r>
              <a:rPr lang="x-none" sz="2400" dirty="0">
                <a:solidFill>
                  <a:prstClr val="black"/>
                </a:solidFill>
                <a:cs typeface="+mj-cs"/>
              </a:rPr>
              <a:t>6 </a:t>
            </a:r>
            <a:r>
              <a:rPr lang="x-none" sz="2400" dirty="0" smtClean="0">
                <a:solidFill>
                  <a:prstClr val="black"/>
                </a:solidFill>
                <a:cs typeface="+mj-cs"/>
              </a:rPr>
              <a:t>سنوات. </a:t>
            </a:r>
          </a:p>
          <a:p>
            <a:pPr marL="0" lvl="0" indent="0">
              <a:spcBef>
                <a:spcPts val="0"/>
              </a:spcBef>
              <a:buClrTx/>
              <a:buNone/>
            </a:pPr>
            <a:endParaRPr lang="en-US" sz="2400" dirty="0">
              <a:solidFill>
                <a:prstClr val="black"/>
              </a:solidFill>
              <a:cs typeface="+mj-cs"/>
            </a:endParaRPr>
          </a:p>
          <a:p>
            <a:pPr lvl="0" indent="-342900">
              <a:spcBef>
                <a:spcPts val="0"/>
              </a:spcBef>
              <a:buClrTx/>
            </a:pPr>
            <a:r>
              <a:rPr lang="x-none" sz="2400" dirty="0">
                <a:solidFill>
                  <a:srgbClr val="FF0000"/>
                </a:solidFill>
                <a:cs typeface="+mj-cs"/>
              </a:rPr>
              <a:t>المجموعة </a:t>
            </a:r>
            <a:r>
              <a:rPr lang="x-none" sz="2400" dirty="0" smtClean="0">
                <a:solidFill>
                  <a:srgbClr val="FF0000"/>
                </a:solidFill>
                <a:cs typeface="+mj-cs"/>
              </a:rPr>
              <a:t>الرابعة</a:t>
            </a:r>
            <a:r>
              <a:rPr lang="x-none" sz="2400" dirty="0" smtClean="0">
                <a:solidFill>
                  <a:prstClr val="black"/>
                </a:solidFill>
                <a:cs typeface="+mj-cs"/>
              </a:rPr>
              <a:t>:  </a:t>
            </a:r>
            <a:r>
              <a:rPr lang="x-none" sz="2400" dirty="0">
                <a:solidFill>
                  <a:prstClr val="black"/>
                </a:solidFill>
                <a:cs typeface="+mj-cs"/>
              </a:rPr>
              <a:t>هي التي يتجاوز </a:t>
            </a:r>
            <a:r>
              <a:rPr lang="x-none" sz="2400" dirty="0" smtClean="0">
                <a:solidFill>
                  <a:prstClr val="black"/>
                </a:solidFill>
                <a:cs typeface="+mj-cs"/>
              </a:rPr>
              <a:t>عمرهم </a:t>
            </a:r>
            <a:r>
              <a:rPr lang="x-none" sz="2400" dirty="0">
                <a:solidFill>
                  <a:prstClr val="black"/>
                </a:solidFill>
                <a:cs typeface="+mj-cs"/>
              </a:rPr>
              <a:t>الزمني 13 سنة </a:t>
            </a:r>
            <a:r>
              <a:rPr lang="x-none" sz="2400" dirty="0" smtClean="0">
                <a:solidFill>
                  <a:prstClr val="black"/>
                </a:solidFill>
                <a:cs typeface="+mj-cs"/>
              </a:rPr>
              <a:t>وعمرهم </a:t>
            </a:r>
            <a:r>
              <a:rPr lang="x-none" sz="2400" dirty="0">
                <a:solidFill>
                  <a:prstClr val="black"/>
                </a:solidFill>
                <a:cs typeface="+mj-cs"/>
              </a:rPr>
              <a:t>العقلي 9 </a:t>
            </a:r>
            <a:r>
              <a:rPr lang="x-none" sz="2400" dirty="0" smtClean="0">
                <a:solidFill>
                  <a:prstClr val="black"/>
                </a:solidFill>
                <a:cs typeface="+mj-cs"/>
              </a:rPr>
              <a:t>سنوات. </a:t>
            </a:r>
            <a:endParaRPr lang="en-US" sz="2400" dirty="0">
              <a:solidFill>
                <a:prstClr val="black"/>
              </a:solidFill>
              <a:cs typeface="+mj-cs"/>
            </a:endParaRPr>
          </a:p>
          <a:p>
            <a:endParaRPr lang="x-none" sz="2400" dirty="0">
              <a:cs typeface="+mj-cs"/>
            </a:endParaRPr>
          </a:p>
        </p:txBody>
      </p:sp>
    </p:spTree>
    <p:extLst>
      <p:ext uri="{BB962C8B-B14F-4D97-AF65-F5344CB8AC3E}">
        <p14:creationId xmlns:p14="http://schemas.microsoft.com/office/powerpoint/2010/main" val="202977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4000" dirty="0" smtClean="0"/>
              <a:t>المبادئ لتعليم وتدريب الأطفال ذوي الإعاقة العقلية</a:t>
            </a:r>
            <a:endParaRPr lang="x-none" sz="4000" dirty="0"/>
          </a:p>
        </p:txBody>
      </p:sp>
      <p:sp>
        <p:nvSpPr>
          <p:cNvPr id="3" name="Content Placeholder 2"/>
          <p:cNvSpPr>
            <a:spLocks noGrp="1"/>
          </p:cNvSpPr>
          <p:nvPr>
            <p:ph idx="1"/>
          </p:nvPr>
        </p:nvSpPr>
        <p:spPr/>
        <p:txBody>
          <a:bodyPr>
            <a:normAutofit/>
          </a:bodyPr>
          <a:lstStyle/>
          <a:p>
            <a:r>
              <a:rPr lang="x-none" sz="2400" dirty="0" smtClean="0">
                <a:cs typeface="+mj-cs"/>
              </a:rPr>
              <a:t>تركيز انتباه الطفل من خلال تنظيم المثيرات والمواد بالبيئة الصفية.</a:t>
            </a:r>
          </a:p>
          <a:p>
            <a:r>
              <a:rPr lang="x-none" sz="2400" dirty="0" smtClean="0">
                <a:cs typeface="+mj-cs"/>
              </a:rPr>
              <a:t>الانتقال التدريجي من المهارات البسيطة إلى المهارات الأكثر تعقيداً حسب قدرات الأطفال.</a:t>
            </a:r>
          </a:p>
          <a:p>
            <a:r>
              <a:rPr lang="x-none" sz="2400" dirty="0" smtClean="0">
                <a:cs typeface="+mj-cs"/>
              </a:rPr>
              <a:t>تحديد مستوى إتقان الطفل للمهارات المطلوبة منه.</a:t>
            </a:r>
          </a:p>
          <a:p>
            <a:pPr marL="114300" indent="0">
              <a:buNone/>
            </a:pPr>
            <a:endParaRPr lang="x-none" sz="2400" dirty="0" smtClean="0">
              <a:cs typeface="+mj-cs"/>
            </a:endParaRPr>
          </a:p>
          <a:p>
            <a:r>
              <a:rPr lang="x-none" sz="2400" dirty="0" smtClean="0">
                <a:cs typeface="+mj-cs"/>
              </a:rPr>
              <a:t>تأكيد المحاولات الناجحة وعدم التركيز على خبرات الفشل.</a:t>
            </a:r>
          </a:p>
          <a:p>
            <a:r>
              <a:rPr lang="x-none" sz="2400" dirty="0" smtClean="0">
                <a:cs typeface="+mj-cs"/>
              </a:rPr>
              <a:t>استخدام المواد الطبيعية في عملية التدريب كلما أمكن.</a:t>
            </a:r>
          </a:p>
          <a:p>
            <a:r>
              <a:rPr lang="x-none" sz="2400" dirty="0" smtClean="0">
                <a:cs typeface="+mj-cs"/>
              </a:rPr>
              <a:t>توزيع التدريب، بجلسات قصيرة تتخللها فترات راحة واختبارات. </a:t>
            </a:r>
          </a:p>
          <a:p>
            <a:r>
              <a:rPr lang="x-none" sz="2400" dirty="0" smtClean="0">
                <a:cs typeface="+mj-cs"/>
              </a:rPr>
              <a:t>تبني توقعات إيجابية من الطفل.</a:t>
            </a:r>
            <a:endParaRPr lang="x-none" sz="2400" dirty="0">
              <a:cs typeface="+mj-cs"/>
            </a:endParaRPr>
          </a:p>
        </p:txBody>
      </p:sp>
    </p:spTree>
    <p:extLst>
      <p:ext uri="{BB962C8B-B14F-4D97-AF65-F5344CB8AC3E}">
        <p14:creationId xmlns:p14="http://schemas.microsoft.com/office/powerpoint/2010/main" val="3849320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4143380"/>
            <a:ext cx="8229600" cy="1143000"/>
          </a:xfrm>
        </p:spPr>
        <p:txBody>
          <a:bodyPr>
            <a:noAutofit/>
          </a:bodyPr>
          <a:lstStyle/>
          <a:p>
            <a:pPr algn="r">
              <a:lnSpc>
                <a:spcPct val="140000"/>
              </a:lnSpc>
            </a:pPr>
            <a:r>
              <a:rPr lang="x-none" sz="2800" dirty="0" smtClean="0">
                <a:solidFill>
                  <a:srgbClr val="C00000"/>
                </a:solidFill>
              </a:rPr>
              <a:t>     ما هي </a:t>
            </a:r>
            <a:r>
              <a:rPr lang="x-none" sz="2800" dirty="0">
                <a:solidFill>
                  <a:srgbClr val="C00000"/>
                </a:solidFill>
              </a:rPr>
              <a:t>أ</a:t>
            </a:r>
            <a:r>
              <a:rPr lang="x-none" sz="2800" dirty="0" smtClean="0">
                <a:solidFill>
                  <a:srgbClr val="C00000"/>
                </a:solidFill>
              </a:rPr>
              <a:t>نواع التشخيص في الاتجاه التكاملي؟ </a:t>
            </a:r>
            <a:r>
              <a:rPr lang="x-none" sz="2800" dirty="0" smtClean="0"/>
              <a:t/>
            </a:r>
            <a:br>
              <a:rPr lang="x-none" sz="2800" dirty="0" smtClean="0"/>
            </a:br>
            <a:r>
              <a:rPr lang="x-none" sz="2800" dirty="0" smtClean="0"/>
              <a:t>     </a:t>
            </a:r>
            <a:r>
              <a:rPr lang="x-none" sz="2800" dirty="0" smtClean="0">
                <a:solidFill>
                  <a:schemeClr val="tx1">
                    <a:lumMod val="90000"/>
                    <a:lumOff val="10000"/>
                  </a:schemeClr>
                </a:solidFill>
              </a:rPr>
              <a:t>ما هي الطريقة التي يدرس بها منهج ذوي الإعاقة العقلية؟</a:t>
            </a:r>
            <a:br>
              <a:rPr lang="x-none" sz="2800" dirty="0" smtClean="0">
                <a:solidFill>
                  <a:schemeClr val="tx1">
                    <a:lumMod val="90000"/>
                    <a:lumOff val="10000"/>
                  </a:schemeClr>
                </a:solidFill>
              </a:rPr>
            </a:br>
            <a:endParaRPr lang="x-none" sz="2800" dirty="0">
              <a:solidFill>
                <a:schemeClr val="tx1">
                  <a:lumMod val="90000"/>
                  <a:lumOff val="10000"/>
                </a:schemeClr>
              </a:solidFill>
            </a:endParaRPr>
          </a:p>
        </p:txBody>
      </p:sp>
      <p:pic>
        <p:nvPicPr>
          <p:cNvPr id="4" name="Picture 1"/>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928794" y="1428736"/>
            <a:ext cx="5119701" cy="2375700"/>
          </a:xfrm>
          <a:prstGeom prst="rect">
            <a:avLst/>
          </a:prstGeom>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dirty="0" smtClean="0"/>
              <a:t>https://www.youtube.com/watch?v=kFQpqigIcOY</a:t>
            </a:r>
          </a:p>
          <a:p>
            <a:endParaRPr lang="en-US" dirty="0" smtClean="0"/>
          </a:p>
          <a:p>
            <a:endParaRPr lang="en-US" dirty="0" smtClean="0"/>
          </a:p>
          <a:p>
            <a:r>
              <a:rPr lang="en-US" dirty="0" smtClean="0"/>
              <a:t>https://www.youtube.com/watch?v=Rz4wbdeqIPM</a:t>
            </a:r>
            <a:endParaRPr lang="x-none" dirty="0" smtClean="0"/>
          </a:p>
          <a:p>
            <a:endParaRPr lang="x-none"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79875875"/>
              </p:ext>
            </p:extLst>
          </p:nvPr>
        </p:nvGraphicFramePr>
        <p:xfrm>
          <a:off x="395536" y="620688"/>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2552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235894534"/>
              </p:ext>
            </p:extLst>
          </p:nvPr>
        </p:nvGraphicFramePr>
        <p:xfrm>
          <a:off x="467544" y="126876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46108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x-none" sz="4000" dirty="0" smtClean="0"/>
              <a:t/>
            </a:r>
            <a:br>
              <a:rPr lang="x-none" sz="4000" dirty="0" smtClean="0"/>
            </a:br>
            <a:r>
              <a:rPr lang="x-none" sz="4000" dirty="0" smtClean="0"/>
              <a:t>تعريف </a:t>
            </a:r>
            <a:r>
              <a:rPr lang="x-none" sz="4000" dirty="0"/>
              <a:t>الجمعية الأميركية </a:t>
            </a:r>
            <a:r>
              <a:rPr lang="x-none" sz="4000" dirty="0" smtClean="0"/>
              <a:t>للتخلف </a:t>
            </a:r>
            <a:r>
              <a:rPr lang="x-none" sz="4000" dirty="0"/>
              <a:t>العقلي :</a:t>
            </a:r>
            <a:br>
              <a:rPr lang="x-none" sz="4000" dirty="0"/>
            </a:br>
            <a:endParaRPr lang="x-none" sz="4000" dirty="0"/>
          </a:p>
        </p:txBody>
      </p:sp>
      <p:sp>
        <p:nvSpPr>
          <p:cNvPr id="3" name="Text Placeholder 2"/>
          <p:cNvSpPr>
            <a:spLocks noGrp="1"/>
          </p:cNvSpPr>
          <p:nvPr>
            <p:ph type="body" idx="1"/>
          </p:nvPr>
        </p:nvSpPr>
        <p:spPr/>
        <p:txBody>
          <a:bodyPr/>
          <a:lstStyle/>
          <a:p>
            <a:endParaRPr lang="x-none" dirty="0" smtClean="0">
              <a:cs typeface="+mj-cs"/>
            </a:endParaRPr>
          </a:p>
          <a:p>
            <a:r>
              <a:rPr lang="x-none" dirty="0" smtClean="0">
                <a:solidFill>
                  <a:srgbClr val="FF0000"/>
                </a:solidFill>
                <a:cs typeface="+mj-cs"/>
              </a:rPr>
              <a:t>تعريف </a:t>
            </a:r>
            <a:r>
              <a:rPr lang="x-none" dirty="0">
                <a:solidFill>
                  <a:srgbClr val="FF0000"/>
                </a:solidFill>
                <a:cs typeface="+mj-cs"/>
              </a:rPr>
              <a:t>جروسمان</a:t>
            </a:r>
          </a:p>
          <a:p>
            <a:endParaRPr lang="x-none" dirty="0"/>
          </a:p>
        </p:txBody>
      </p:sp>
      <p:sp>
        <p:nvSpPr>
          <p:cNvPr id="4" name="Content Placeholder 3"/>
          <p:cNvSpPr>
            <a:spLocks noGrp="1"/>
          </p:cNvSpPr>
          <p:nvPr>
            <p:ph sz="half" idx="2"/>
          </p:nvPr>
        </p:nvSpPr>
        <p:spPr>
          <a:xfrm>
            <a:off x="467544" y="2132856"/>
            <a:ext cx="3657600" cy="3951288"/>
          </a:xfrm>
        </p:spPr>
        <p:txBody>
          <a:bodyPr/>
          <a:lstStyle/>
          <a:p>
            <a:pPr>
              <a:lnSpc>
                <a:spcPct val="140000"/>
              </a:lnSpc>
            </a:pPr>
            <a:r>
              <a:rPr lang="x-none" dirty="0" smtClean="0">
                <a:cs typeface="+mj-cs"/>
              </a:rPr>
              <a:t>تمثل </a:t>
            </a:r>
            <a:r>
              <a:rPr lang="x-none" dirty="0">
                <a:cs typeface="+mj-cs"/>
              </a:rPr>
              <a:t>الإعاقة العقلية مستوى الأداء الوظيفي العقلي والذي يقل عن متوسط الذكاء </a:t>
            </a:r>
            <a:r>
              <a:rPr lang="x-none" u="sng" dirty="0" smtClean="0">
                <a:solidFill>
                  <a:srgbClr val="FF0000"/>
                </a:solidFill>
                <a:cs typeface="+mj-cs"/>
              </a:rPr>
              <a:t>بإنحرافين معياريين</a:t>
            </a:r>
            <a:r>
              <a:rPr lang="x-none" dirty="0" smtClean="0">
                <a:cs typeface="+mj-cs"/>
              </a:rPr>
              <a:t>, </a:t>
            </a:r>
            <a:r>
              <a:rPr lang="x-none" dirty="0">
                <a:cs typeface="+mj-cs"/>
              </a:rPr>
              <a:t>ويصاحب ذلك خلل واضح في سلوك </a:t>
            </a:r>
            <a:r>
              <a:rPr lang="x-none" dirty="0" smtClean="0">
                <a:cs typeface="+mj-cs"/>
              </a:rPr>
              <a:t>التكيفي. </a:t>
            </a:r>
            <a:r>
              <a:rPr lang="x-none" dirty="0">
                <a:cs typeface="+mj-cs"/>
              </a:rPr>
              <a:t>ويظهر في مراحل العمر النمائية منذ الميلاد </a:t>
            </a:r>
            <a:r>
              <a:rPr lang="x-none" u="sng" dirty="0">
                <a:solidFill>
                  <a:srgbClr val="FF0000"/>
                </a:solidFill>
                <a:cs typeface="+mj-cs"/>
              </a:rPr>
              <a:t>وحتى سن </a:t>
            </a:r>
            <a:r>
              <a:rPr lang="x-none" u="sng" dirty="0" smtClean="0">
                <a:solidFill>
                  <a:srgbClr val="FF0000"/>
                </a:solidFill>
                <a:cs typeface="+mj-cs"/>
              </a:rPr>
              <a:t>18.</a:t>
            </a:r>
            <a:endParaRPr lang="x-none" u="sng" dirty="0">
              <a:solidFill>
                <a:srgbClr val="FF0000"/>
              </a:solidFill>
              <a:cs typeface="+mj-cs"/>
            </a:endParaRPr>
          </a:p>
          <a:p>
            <a:pPr>
              <a:lnSpc>
                <a:spcPct val="140000"/>
              </a:lnSpc>
            </a:pPr>
            <a:endParaRPr lang="x-none" dirty="0"/>
          </a:p>
        </p:txBody>
      </p:sp>
      <p:sp>
        <p:nvSpPr>
          <p:cNvPr id="5" name="Text Placeholder 4"/>
          <p:cNvSpPr>
            <a:spLocks noGrp="1"/>
          </p:cNvSpPr>
          <p:nvPr>
            <p:ph type="body" sz="quarter" idx="3"/>
          </p:nvPr>
        </p:nvSpPr>
        <p:spPr/>
        <p:txBody>
          <a:bodyPr/>
          <a:lstStyle/>
          <a:p>
            <a:endParaRPr lang="x-none" dirty="0" smtClean="0">
              <a:cs typeface="+mj-cs"/>
            </a:endParaRPr>
          </a:p>
          <a:p>
            <a:endParaRPr lang="x-none" dirty="0">
              <a:cs typeface="+mj-cs"/>
            </a:endParaRPr>
          </a:p>
          <a:p>
            <a:endParaRPr lang="x-none" dirty="0" smtClean="0">
              <a:cs typeface="+mj-cs"/>
            </a:endParaRPr>
          </a:p>
          <a:p>
            <a:r>
              <a:rPr lang="x-none" dirty="0" smtClean="0">
                <a:solidFill>
                  <a:srgbClr val="FF0000"/>
                </a:solidFill>
                <a:cs typeface="+mj-cs"/>
              </a:rPr>
              <a:t>  </a:t>
            </a:r>
          </a:p>
          <a:p>
            <a:r>
              <a:rPr lang="x-none" dirty="0" smtClean="0">
                <a:solidFill>
                  <a:srgbClr val="FF0000"/>
                </a:solidFill>
                <a:cs typeface="+mj-cs"/>
              </a:rPr>
              <a:t>تعريف </a:t>
            </a:r>
            <a:r>
              <a:rPr lang="x-none" dirty="0">
                <a:solidFill>
                  <a:srgbClr val="FF0000"/>
                </a:solidFill>
                <a:cs typeface="+mj-cs"/>
              </a:rPr>
              <a:t>هيبر</a:t>
            </a:r>
          </a:p>
          <a:p>
            <a:endParaRPr lang="x-none" dirty="0"/>
          </a:p>
        </p:txBody>
      </p:sp>
      <p:sp>
        <p:nvSpPr>
          <p:cNvPr id="6" name="Content Placeholder 5"/>
          <p:cNvSpPr>
            <a:spLocks noGrp="1"/>
          </p:cNvSpPr>
          <p:nvPr>
            <p:ph sz="quarter" idx="4"/>
          </p:nvPr>
        </p:nvSpPr>
        <p:spPr/>
        <p:txBody>
          <a:bodyPr/>
          <a:lstStyle/>
          <a:p>
            <a:pPr>
              <a:lnSpc>
                <a:spcPct val="140000"/>
              </a:lnSpc>
            </a:pPr>
            <a:r>
              <a:rPr lang="x-none" dirty="0" smtClean="0">
                <a:cs typeface="+mj-cs"/>
              </a:rPr>
              <a:t>الإعاقة </a:t>
            </a:r>
            <a:r>
              <a:rPr lang="x-none" dirty="0">
                <a:cs typeface="+mj-cs"/>
              </a:rPr>
              <a:t>العقلية تمثل مستوى الأداء الوظيفي العقلي الذي يقل عن متوسط الذكاء </a:t>
            </a:r>
            <a:r>
              <a:rPr lang="x-none" u="sng" dirty="0" smtClean="0">
                <a:solidFill>
                  <a:srgbClr val="FF0000"/>
                </a:solidFill>
                <a:cs typeface="+mj-cs"/>
              </a:rPr>
              <a:t>بإنحراف </a:t>
            </a:r>
            <a:r>
              <a:rPr lang="x-none" u="sng" dirty="0">
                <a:solidFill>
                  <a:srgbClr val="FF0000"/>
                </a:solidFill>
                <a:cs typeface="+mj-cs"/>
              </a:rPr>
              <a:t>معياري واحد</a:t>
            </a:r>
            <a:r>
              <a:rPr lang="x-none" dirty="0">
                <a:cs typeface="+mj-cs"/>
              </a:rPr>
              <a:t> ويصاحبه خلل في السلوك التكيفي ويظهر في مراحل العمر النمائية منذ الميلاد </a:t>
            </a:r>
            <a:r>
              <a:rPr lang="x-none" u="sng" dirty="0">
                <a:solidFill>
                  <a:srgbClr val="FF0000"/>
                </a:solidFill>
                <a:cs typeface="+mj-cs"/>
              </a:rPr>
              <a:t>وحتى 16</a:t>
            </a:r>
          </a:p>
          <a:p>
            <a:endParaRPr lang="x-none" dirty="0"/>
          </a:p>
        </p:txBody>
      </p:sp>
    </p:spTree>
    <p:extLst>
      <p:ext uri="{BB962C8B-B14F-4D97-AF65-F5344CB8AC3E}">
        <p14:creationId xmlns:p14="http://schemas.microsoft.com/office/powerpoint/2010/main" val="6274945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pPr algn="r"/>
            <a:r>
              <a:rPr lang="x-none" sz="4400" dirty="0">
                <a:solidFill>
                  <a:schemeClr val="accent1"/>
                </a:solidFill>
              </a:rPr>
              <a:t>تعريف الجمعية الأميركية </a:t>
            </a:r>
            <a:r>
              <a:rPr lang="x-none" sz="4400" dirty="0" smtClean="0">
                <a:solidFill>
                  <a:schemeClr val="accent1"/>
                </a:solidFill>
              </a:rPr>
              <a:t>للإعاقة العقلية</a:t>
            </a:r>
            <a:endParaRPr lang="x-none"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4489394"/>
              </p:ext>
            </p:extLst>
          </p:nvPr>
        </p:nvGraphicFramePr>
        <p:xfrm>
          <a:off x="467544" y="126876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9631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4800" b="1" dirty="0">
                <a:solidFill>
                  <a:srgbClr val="002060"/>
                </a:solidFill>
              </a:rPr>
              <a:t>مظاهر السلوك </a:t>
            </a:r>
            <a:r>
              <a:rPr lang="x-none" sz="4800" b="1" dirty="0" smtClean="0">
                <a:solidFill>
                  <a:srgbClr val="002060"/>
                </a:solidFill>
              </a:rPr>
              <a:t>التكيفي </a:t>
            </a:r>
            <a:endParaRPr lang="x-none" dirty="0">
              <a:solidFill>
                <a:srgbClr val="002060"/>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880331186"/>
              </p:ext>
            </p:extLst>
          </p:nvPr>
        </p:nvGraphicFramePr>
        <p:xfrm>
          <a:off x="395536" y="1196752"/>
          <a:ext cx="7620000" cy="49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88136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9039191"/>
              </p:ext>
            </p:extLst>
          </p:nvPr>
        </p:nvGraphicFramePr>
        <p:xfrm>
          <a:off x="323528" y="548680"/>
          <a:ext cx="76200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420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941</TotalTime>
  <Words>1810</Words>
  <Application>Microsoft Macintosh PowerPoint</Application>
  <PresentationFormat>On-screen Show (4:3)</PresentationFormat>
  <Paragraphs>219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Adjacency</vt:lpstr>
      <vt:lpstr>PowerPoint Presentation</vt:lpstr>
      <vt:lpstr>PowerPoint Presentation</vt:lpstr>
      <vt:lpstr>                            مفهوم الإعاقة العقلية </vt:lpstr>
      <vt:lpstr>PowerPoint Presentation</vt:lpstr>
      <vt:lpstr>PowerPoint Presentation</vt:lpstr>
      <vt:lpstr> تعريف الجمعية الأميركية للتخلف العقلي : </vt:lpstr>
      <vt:lpstr>تعريف الجمعية الأميركية للإعاقة العقلية</vt:lpstr>
      <vt:lpstr>مظاهر السلوك التكيفي </vt:lpstr>
      <vt:lpstr>PowerPoint Presentation</vt:lpstr>
      <vt:lpstr> نسبة الإعاقة العقلية  </vt:lpstr>
      <vt:lpstr>   أذكري مسميات الإعاقة العقلية قديماً ؟   تختلف نسبة الإعاقة العقلية تبعاً لعوامل أذكريها ؟ </vt:lpstr>
      <vt:lpstr>تصنيف الإعاقة العقلية</vt:lpstr>
      <vt:lpstr>متلازمة داون</vt:lpstr>
      <vt:lpstr>PowerPoint Presentation</vt:lpstr>
      <vt:lpstr>تصنيف الأطفال ذوي الإعاقة العقلية تربوياً (حسب القابلية للتعليم)</vt:lpstr>
      <vt:lpstr>تصنيف حسب الحاجة للدعم</vt:lpstr>
      <vt:lpstr>PowerPoint Presentation</vt:lpstr>
      <vt:lpstr>PowerPoint Presentation</vt:lpstr>
      <vt:lpstr>PowerPoint Presentation</vt:lpstr>
      <vt:lpstr>      عددي 2 من تصنيفات الإعاقة؟       عددي 2 من أسباب الإعاقة العقلية أثناء الولادة؟  </vt:lpstr>
      <vt:lpstr>قياس وتشخيص الإعاقة العقلية:</vt:lpstr>
      <vt:lpstr>PowerPoint Presentation</vt:lpstr>
      <vt:lpstr>الاتجاه التكاملي في تشخيص الإعاقة العقلية:</vt:lpstr>
      <vt:lpstr>الخصائص السلوكية لدى المعاقين عقلياً:</vt:lpstr>
      <vt:lpstr>PowerPoint Presentation</vt:lpstr>
      <vt:lpstr>خصائص الأطفال ذوي الإعاقة العقلية</vt:lpstr>
      <vt:lpstr>PowerPoint Presentation</vt:lpstr>
      <vt:lpstr> مناهج وطرائق تدريس المعاقين عقلياً </vt:lpstr>
      <vt:lpstr> تنظيم صفوف المعاقين عقلياً  </vt:lpstr>
      <vt:lpstr>PowerPoint Presentation</vt:lpstr>
      <vt:lpstr>أما اذا أخذنا تنظيم مجموعات المعاقين عقلياّ بحسب متغير العمر العقلي والزمني فقد تقسم إلى: </vt:lpstr>
      <vt:lpstr>المبادئ لتعليم وتدريب الأطفال ذوي الإعاقة العقلية</vt:lpstr>
      <vt:lpstr>     ما هي أنواع التشخيص في الاتجاه التكاملي؟       ما هي الطريقة التي يدرس بها منهج ذوي الإعاقة العقلية؟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نوري</dc:creator>
  <cp:lastModifiedBy>lubna</cp:lastModifiedBy>
  <cp:revision>115</cp:revision>
  <dcterms:created xsi:type="dcterms:W3CDTF">2015-02-19T17:33:04Z</dcterms:created>
  <dcterms:modified xsi:type="dcterms:W3CDTF">2016-03-06T19:26:38Z</dcterms:modified>
</cp:coreProperties>
</file>