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4"/>
  </p:sldMasterIdLst>
  <p:sldIdLst>
    <p:sldId id="256" r:id="rId5"/>
    <p:sldId id="273" r:id="rId6"/>
    <p:sldId id="301" r:id="rId7"/>
    <p:sldId id="309" r:id="rId8"/>
    <p:sldId id="310" r:id="rId9"/>
    <p:sldId id="303" r:id="rId10"/>
    <p:sldId id="31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EBDDC3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>
                <a:solidFill>
                  <a:srgbClr val="EBDDC3"/>
                </a:solidFill>
              </a:rPr>
              <a:pPr/>
              <a:t>‹#›</a:t>
            </a:fld>
            <a:endParaRPr lang="ar-SA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>
                <a:solidFill>
                  <a:srgbClr val="775F55"/>
                </a:solidFill>
              </a:rPr>
              <a:pPr/>
              <a:t>‹#›</a:t>
            </a:fld>
            <a:endParaRPr lang="ar-SA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>
                <a:solidFill>
                  <a:srgbClr val="775F55"/>
                </a:solidFill>
              </a:rPr>
              <a:pPr/>
              <a:t>07/03/41</a:t>
            </a:fld>
            <a:endParaRPr lang="ar-SA">
              <a:solidFill>
                <a:srgbClr val="775F55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775F55"/>
              </a:solidFill>
            </a:endParaRPr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الصف 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فوق 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الإرتكاز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 الصف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الثالث )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xmlns="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dirty="0" smtClean="0"/>
              <a:t>lesson6  </a:t>
            </a:r>
            <a:r>
              <a:rPr lang="ar-SA" dirty="0" smtClean="0"/>
              <a:t>  </a:t>
            </a:r>
            <a:r>
              <a:rPr lang="ar-SA" dirty="0" smtClean="0"/>
              <a:t>إلى </a:t>
            </a:r>
            <a:r>
              <a:rPr lang="en-US" smtClean="0"/>
              <a:t>lesson8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7C9B62-636A-4F25-8F83-2A9FE56A3E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191</Words>
  <Application>Microsoft Office PowerPoint</Application>
  <PresentationFormat>عرض على الشاشة (3:4)‏</PresentationFormat>
  <Paragraphs>33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ألوان متوسطة</vt:lpstr>
      <vt:lpstr>الصف فوق صف الإرتكاز  ( الصف الثالث )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</cp:lastModifiedBy>
  <cp:revision>46</cp:revision>
  <dcterms:created xsi:type="dcterms:W3CDTF">2014-02-09T17:56:55Z</dcterms:created>
  <dcterms:modified xsi:type="dcterms:W3CDTF">2019-11-04T05:06:57Z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