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9" r:id="rId11"/>
    <p:sldId id="267" r:id="rId12"/>
    <p:sldId id="265" r:id="rId13"/>
    <p:sldId id="270" r:id="rId14"/>
    <p:sldId id="272" r:id="rId15"/>
    <p:sldId id="271" r:id="rId16"/>
    <p:sldId id="273" r:id="rId17"/>
    <p:sldId id="290" r:id="rId18"/>
    <p:sldId id="274" r:id="rId19"/>
    <p:sldId id="29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4" r:id="rId39"/>
    <p:sldId id="301" r:id="rId40"/>
    <p:sldId id="302" r:id="rId41"/>
    <p:sldId id="309" r:id="rId42"/>
    <p:sldId id="306" r:id="rId43"/>
    <p:sldId id="307" r:id="rId44"/>
    <p:sldId id="303" r:id="rId45"/>
    <p:sldId id="308" r:id="rId46"/>
    <p:sldId id="305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41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8C551-EB49-48EC-B011-53602F126A7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06DD35A-FE20-4D1E-8647-29A9480F85AA}">
      <dgm:prSet phldrT="[نص]"/>
      <dgm:spPr/>
      <dgm:t>
        <a:bodyPr/>
        <a:lstStyle/>
        <a:p>
          <a:pPr rtl="1"/>
          <a:r>
            <a:rPr lang="ar-SA" dirty="0" smtClean="0"/>
            <a:t>اداء مهارة رياضية بفاعلية</a:t>
          </a:r>
          <a:endParaRPr lang="ar-SA" dirty="0"/>
        </a:p>
      </dgm:t>
    </dgm:pt>
    <dgm:pt modelId="{2C48C3B5-28A7-48ED-9405-504C2A453469}" type="parTrans" cxnId="{BB17F2E9-E088-4D24-9F29-5B90C18178B6}">
      <dgm:prSet/>
      <dgm:spPr/>
      <dgm:t>
        <a:bodyPr/>
        <a:lstStyle/>
        <a:p>
          <a:pPr rtl="1"/>
          <a:endParaRPr lang="ar-SA"/>
        </a:p>
      </dgm:t>
    </dgm:pt>
    <dgm:pt modelId="{4E60F72B-2584-4D57-B570-B3614D2FD322}" type="sibTrans" cxnId="{BB17F2E9-E088-4D24-9F29-5B90C18178B6}">
      <dgm:prSet/>
      <dgm:spPr/>
      <dgm:t>
        <a:bodyPr/>
        <a:lstStyle/>
        <a:p>
          <a:pPr rtl="1"/>
          <a:endParaRPr lang="ar-SA"/>
        </a:p>
      </dgm:t>
    </dgm:pt>
    <dgm:pt modelId="{DC612A11-FC80-4360-8F2A-2677D1161E53}">
      <dgm:prSet phldrT="[نص]" custT="1"/>
      <dgm:spPr/>
      <dgm:t>
        <a:bodyPr/>
        <a:lstStyle/>
        <a:p>
          <a:pPr rtl="1"/>
          <a:r>
            <a:rPr lang="ar-SA" sz="1800" dirty="0" smtClean="0"/>
            <a:t>الملاحظة</a:t>
          </a:r>
          <a:endParaRPr lang="ar-SA" sz="1800" dirty="0"/>
        </a:p>
      </dgm:t>
    </dgm:pt>
    <dgm:pt modelId="{319DEC9C-CBF2-445B-9D4F-AEBF8F51E67D}" type="parTrans" cxnId="{F03D9EE7-A388-4071-9617-FF27E1E2A1DD}">
      <dgm:prSet/>
      <dgm:spPr/>
      <dgm:t>
        <a:bodyPr/>
        <a:lstStyle/>
        <a:p>
          <a:pPr rtl="1"/>
          <a:endParaRPr lang="ar-SA"/>
        </a:p>
      </dgm:t>
    </dgm:pt>
    <dgm:pt modelId="{667EF61A-CAAD-49D6-8380-15D1F4C992FD}" type="sibTrans" cxnId="{F03D9EE7-A388-4071-9617-FF27E1E2A1DD}">
      <dgm:prSet/>
      <dgm:spPr/>
      <dgm:t>
        <a:bodyPr/>
        <a:lstStyle/>
        <a:p>
          <a:pPr rtl="1"/>
          <a:endParaRPr lang="ar-SA"/>
        </a:p>
      </dgm:t>
    </dgm:pt>
    <dgm:pt modelId="{B4FECD4B-F360-433F-8B16-FDAE6E65A96A}">
      <dgm:prSet phldrT="[نص]"/>
      <dgm:spPr/>
      <dgm:t>
        <a:bodyPr/>
        <a:lstStyle/>
        <a:p>
          <a:pPr rtl="1"/>
          <a:r>
            <a:rPr lang="ar-SA" dirty="0" smtClean="0"/>
            <a:t>الاداء</a:t>
          </a:r>
          <a:endParaRPr lang="ar-SA" dirty="0"/>
        </a:p>
      </dgm:t>
    </dgm:pt>
    <dgm:pt modelId="{D4F53348-AF2B-4783-83CD-7BAAD13585AA}" type="parTrans" cxnId="{B12F6C10-1D61-42E9-8AB6-4EE604E5D43D}">
      <dgm:prSet/>
      <dgm:spPr/>
      <dgm:t>
        <a:bodyPr/>
        <a:lstStyle/>
        <a:p>
          <a:pPr rtl="1"/>
          <a:endParaRPr lang="ar-SA"/>
        </a:p>
      </dgm:t>
    </dgm:pt>
    <dgm:pt modelId="{E3CCAD96-6F07-428E-92E6-5385E36C0AE0}" type="sibTrans" cxnId="{B12F6C10-1D61-42E9-8AB6-4EE604E5D43D}">
      <dgm:prSet/>
      <dgm:spPr/>
      <dgm:t>
        <a:bodyPr/>
        <a:lstStyle/>
        <a:p>
          <a:pPr rtl="1"/>
          <a:endParaRPr lang="ar-SA"/>
        </a:p>
      </dgm:t>
    </dgm:pt>
    <dgm:pt modelId="{0B4A9EC8-B134-4B66-84DD-A59A263F2544}">
      <dgm:prSet phldrT="[نص]"/>
      <dgm:spPr/>
      <dgm:t>
        <a:bodyPr/>
        <a:lstStyle/>
        <a:p>
          <a:pPr rtl="1"/>
          <a:r>
            <a:rPr lang="ar-SA" dirty="0" smtClean="0"/>
            <a:t>التقويم</a:t>
          </a:r>
          <a:endParaRPr lang="ar-SA" dirty="0"/>
        </a:p>
      </dgm:t>
    </dgm:pt>
    <dgm:pt modelId="{1BC4AD4C-1F33-4011-AA30-FA2D4E510D6F}" type="parTrans" cxnId="{BE89FBDC-BD2C-4BE5-AAB5-387A66D11946}">
      <dgm:prSet/>
      <dgm:spPr/>
      <dgm:t>
        <a:bodyPr/>
        <a:lstStyle/>
        <a:p>
          <a:pPr rtl="1"/>
          <a:endParaRPr lang="ar-SA"/>
        </a:p>
      </dgm:t>
    </dgm:pt>
    <dgm:pt modelId="{E22BC292-A4F9-4200-BB78-BED6CF240471}" type="sibTrans" cxnId="{BE89FBDC-BD2C-4BE5-AAB5-387A66D11946}">
      <dgm:prSet/>
      <dgm:spPr/>
      <dgm:t>
        <a:bodyPr/>
        <a:lstStyle/>
        <a:p>
          <a:pPr rtl="1"/>
          <a:endParaRPr lang="ar-SA"/>
        </a:p>
      </dgm:t>
    </dgm:pt>
    <dgm:pt modelId="{1E413A18-34BC-4550-9CBE-AE535E642E7E}">
      <dgm:prSet phldrT="[نص]"/>
      <dgm:spPr/>
      <dgm:t>
        <a:bodyPr/>
        <a:lstStyle/>
        <a:p>
          <a:pPr rtl="1"/>
          <a:r>
            <a:rPr lang="ar-SA" dirty="0" smtClean="0"/>
            <a:t>التغذية الراجعة</a:t>
          </a:r>
          <a:endParaRPr lang="ar-SA" dirty="0"/>
        </a:p>
      </dgm:t>
    </dgm:pt>
    <dgm:pt modelId="{6F855CAF-655E-4E79-B944-3401FB4B30DD}" type="parTrans" cxnId="{842DF756-B049-4560-8E5F-87EBFA0F112E}">
      <dgm:prSet/>
      <dgm:spPr/>
      <dgm:t>
        <a:bodyPr/>
        <a:lstStyle/>
        <a:p>
          <a:pPr rtl="1"/>
          <a:endParaRPr lang="ar-SA"/>
        </a:p>
      </dgm:t>
    </dgm:pt>
    <dgm:pt modelId="{ACFFD611-1359-41D9-9C07-778E33EDF4E2}" type="sibTrans" cxnId="{842DF756-B049-4560-8E5F-87EBFA0F112E}">
      <dgm:prSet/>
      <dgm:spPr/>
      <dgm:t>
        <a:bodyPr/>
        <a:lstStyle/>
        <a:p>
          <a:pPr rtl="1"/>
          <a:endParaRPr lang="ar-SA"/>
        </a:p>
      </dgm:t>
    </dgm:pt>
    <dgm:pt modelId="{455AEDE5-BBC3-4CC1-BB24-0A473D8AA9FA}" type="pres">
      <dgm:prSet presAssocID="{A4B8C551-EB49-48EC-B011-53602F126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1F6EB13-19A2-410C-BBDF-7DA2297F7951}" type="pres">
      <dgm:prSet presAssocID="{A06DD35A-FE20-4D1E-8647-29A9480F85AA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7D764DD8-1E0B-48FA-99FD-DFF8C1BEC8F5}" type="pres">
      <dgm:prSet presAssocID="{DC612A11-FC80-4360-8F2A-2677D1161E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AEDDD5-F8BA-44F0-A7EF-E75CD768539F}" type="pres">
      <dgm:prSet presAssocID="{DC612A11-FC80-4360-8F2A-2677D1161E53}" presName="dummy" presStyleCnt="0"/>
      <dgm:spPr/>
      <dgm:t>
        <a:bodyPr/>
        <a:lstStyle/>
        <a:p>
          <a:pPr rtl="1"/>
          <a:endParaRPr lang="ar-SA"/>
        </a:p>
      </dgm:t>
    </dgm:pt>
    <dgm:pt modelId="{C9E106E7-B139-46AA-8B9C-CDCF6DFEDC30}" type="pres">
      <dgm:prSet presAssocID="{667EF61A-CAAD-49D6-8380-15D1F4C992FD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6C965918-FCD7-418F-BABA-04F965AACB8E}" type="pres">
      <dgm:prSet presAssocID="{B4FECD4B-F360-433F-8B16-FDAE6E65A9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F23952-29E5-448E-9603-8265E3C1325E}" type="pres">
      <dgm:prSet presAssocID="{B4FECD4B-F360-433F-8B16-FDAE6E65A96A}" presName="dummy" presStyleCnt="0"/>
      <dgm:spPr/>
      <dgm:t>
        <a:bodyPr/>
        <a:lstStyle/>
        <a:p>
          <a:pPr rtl="1"/>
          <a:endParaRPr lang="ar-SA"/>
        </a:p>
      </dgm:t>
    </dgm:pt>
    <dgm:pt modelId="{540AD5F2-35CB-49DD-9218-7DFCCE5DEBE9}" type="pres">
      <dgm:prSet presAssocID="{E3CCAD96-6F07-428E-92E6-5385E36C0AE0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4574A5CA-ECDE-4FEF-9B25-B963F45768F0}" type="pres">
      <dgm:prSet presAssocID="{0B4A9EC8-B134-4B66-84DD-A59A263F25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872ED1-071F-4BC5-B8A6-C3C6B4244900}" type="pres">
      <dgm:prSet presAssocID="{0B4A9EC8-B134-4B66-84DD-A59A263F2544}" presName="dummy" presStyleCnt="0"/>
      <dgm:spPr/>
      <dgm:t>
        <a:bodyPr/>
        <a:lstStyle/>
        <a:p>
          <a:pPr rtl="1"/>
          <a:endParaRPr lang="ar-SA"/>
        </a:p>
      </dgm:t>
    </dgm:pt>
    <dgm:pt modelId="{5C547267-24EC-43FF-ABB6-52B4443C4BCB}" type="pres">
      <dgm:prSet presAssocID="{E22BC292-A4F9-4200-BB78-BED6CF240471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896C2F1C-F488-43BF-98EC-1AE84514DCAA}" type="pres">
      <dgm:prSet presAssocID="{1E413A18-34BC-4550-9CBE-AE535E642E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24F12C-5897-40B2-8423-532E2B65695E}" type="pres">
      <dgm:prSet presAssocID="{1E413A18-34BC-4550-9CBE-AE535E642E7E}" presName="dummy" presStyleCnt="0"/>
      <dgm:spPr/>
      <dgm:t>
        <a:bodyPr/>
        <a:lstStyle/>
        <a:p>
          <a:pPr rtl="1"/>
          <a:endParaRPr lang="ar-SA"/>
        </a:p>
      </dgm:t>
    </dgm:pt>
    <dgm:pt modelId="{FD153866-8130-4A76-8524-9E55F46F55E0}" type="pres">
      <dgm:prSet presAssocID="{ACFFD611-1359-41D9-9C07-778E33EDF4E2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6E9D177F-132F-4A92-94F7-78357D6DAC82}" type="presOf" srcId="{E22BC292-A4F9-4200-BB78-BED6CF240471}" destId="{5C547267-24EC-43FF-ABB6-52B4443C4BCB}" srcOrd="0" destOrd="0" presId="urn:microsoft.com/office/officeart/2005/8/layout/radial6"/>
    <dgm:cxn modelId="{F03D9EE7-A388-4071-9617-FF27E1E2A1DD}" srcId="{A06DD35A-FE20-4D1E-8647-29A9480F85AA}" destId="{DC612A11-FC80-4360-8F2A-2677D1161E53}" srcOrd="0" destOrd="0" parTransId="{319DEC9C-CBF2-445B-9D4F-AEBF8F51E67D}" sibTransId="{667EF61A-CAAD-49D6-8380-15D1F4C992FD}"/>
    <dgm:cxn modelId="{FC2D6D79-76CC-4252-85F7-82F4DD566760}" type="presOf" srcId="{667EF61A-CAAD-49D6-8380-15D1F4C992FD}" destId="{C9E106E7-B139-46AA-8B9C-CDCF6DFEDC30}" srcOrd="0" destOrd="0" presId="urn:microsoft.com/office/officeart/2005/8/layout/radial6"/>
    <dgm:cxn modelId="{51C66B49-DC4C-4FF2-AFFE-E34D7228FEC9}" type="presOf" srcId="{A4B8C551-EB49-48EC-B011-53602F126A7C}" destId="{455AEDE5-BBC3-4CC1-BB24-0A473D8AA9FA}" srcOrd="0" destOrd="0" presId="urn:microsoft.com/office/officeart/2005/8/layout/radial6"/>
    <dgm:cxn modelId="{09EC7F20-584F-41FB-B6D5-754E733FC476}" type="presOf" srcId="{ACFFD611-1359-41D9-9C07-778E33EDF4E2}" destId="{FD153866-8130-4A76-8524-9E55F46F55E0}" srcOrd="0" destOrd="0" presId="urn:microsoft.com/office/officeart/2005/8/layout/radial6"/>
    <dgm:cxn modelId="{842DF756-B049-4560-8E5F-87EBFA0F112E}" srcId="{A06DD35A-FE20-4D1E-8647-29A9480F85AA}" destId="{1E413A18-34BC-4550-9CBE-AE535E642E7E}" srcOrd="3" destOrd="0" parTransId="{6F855CAF-655E-4E79-B944-3401FB4B30DD}" sibTransId="{ACFFD611-1359-41D9-9C07-778E33EDF4E2}"/>
    <dgm:cxn modelId="{DA81D3C2-1D94-440F-8C58-D20765524CE7}" type="presOf" srcId="{1E413A18-34BC-4550-9CBE-AE535E642E7E}" destId="{896C2F1C-F488-43BF-98EC-1AE84514DCAA}" srcOrd="0" destOrd="0" presId="urn:microsoft.com/office/officeart/2005/8/layout/radial6"/>
    <dgm:cxn modelId="{77D435AE-1323-465D-9901-176A3DC9BBA1}" type="presOf" srcId="{A06DD35A-FE20-4D1E-8647-29A9480F85AA}" destId="{E1F6EB13-19A2-410C-BBDF-7DA2297F7951}" srcOrd="0" destOrd="0" presId="urn:microsoft.com/office/officeart/2005/8/layout/radial6"/>
    <dgm:cxn modelId="{D03DD8EC-6851-41B3-BD36-E6E6B8B91313}" type="presOf" srcId="{DC612A11-FC80-4360-8F2A-2677D1161E53}" destId="{7D764DD8-1E0B-48FA-99FD-DFF8C1BEC8F5}" srcOrd="0" destOrd="0" presId="urn:microsoft.com/office/officeart/2005/8/layout/radial6"/>
    <dgm:cxn modelId="{BB17F2E9-E088-4D24-9F29-5B90C18178B6}" srcId="{A4B8C551-EB49-48EC-B011-53602F126A7C}" destId="{A06DD35A-FE20-4D1E-8647-29A9480F85AA}" srcOrd="0" destOrd="0" parTransId="{2C48C3B5-28A7-48ED-9405-504C2A453469}" sibTransId="{4E60F72B-2584-4D57-B570-B3614D2FD322}"/>
    <dgm:cxn modelId="{99143119-C568-462D-8B8F-D70DB491A597}" type="presOf" srcId="{E3CCAD96-6F07-428E-92E6-5385E36C0AE0}" destId="{540AD5F2-35CB-49DD-9218-7DFCCE5DEBE9}" srcOrd="0" destOrd="0" presId="urn:microsoft.com/office/officeart/2005/8/layout/radial6"/>
    <dgm:cxn modelId="{AB41DDFA-23B9-4973-8B47-57C2FF5184FF}" type="presOf" srcId="{0B4A9EC8-B134-4B66-84DD-A59A263F2544}" destId="{4574A5CA-ECDE-4FEF-9B25-B963F45768F0}" srcOrd="0" destOrd="0" presId="urn:microsoft.com/office/officeart/2005/8/layout/radial6"/>
    <dgm:cxn modelId="{B12F6C10-1D61-42E9-8AB6-4EE604E5D43D}" srcId="{A06DD35A-FE20-4D1E-8647-29A9480F85AA}" destId="{B4FECD4B-F360-433F-8B16-FDAE6E65A96A}" srcOrd="1" destOrd="0" parTransId="{D4F53348-AF2B-4783-83CD-7BAAD13585AA}" sibTransId="{E3CCAD96-6F07-428E-92E6-5385E36C0AE0}"/>
    <dgm:cxn modelId="{BE89FBDC-BD2C-4BE5-AAB5-387A66D11946}" srcId="{A06DD35A-FE20-4D1E-8647-29A9480F85AA}" destId="{0B4A9EC8-B134-4B66-84DD-A59A263F2544}" srcOrd="2" destOrd="0" parTransId="{1BC4AD4C-1F33-4011-AA30-FA2D4E510D6F}" sibTransId="{E22BC292-A4F9-4200-BB78-BED6CF240471}"/>
    <dgm:cxn modelId="{9EF02779-3F6B-4127-825B-6FFA0ABE0461}" type="presOf" srcId="{B4FECD4B-F360-433F-8B16-FDAE6E65A96A}" destId="{6C965918-FCD7-418F-BABA-04F965AACB8E}" srcOrd="0" destOrd="0" presId="urn:microsoft.com/office/officeart/2005/8/layout/radial6"/>
    <dgm:cxn modelId="{BCCB7470-B53F-450E-A16B-CFAB0F3F8A13}" type="presParOf" srcId="{455AEDE5-BBC3-4CC1-BB24-0A473D8AA9FA}" destId="{E1F6EB13-19A2-410C-BBDF-7DA2297F7951}" srcOrd="0" destOrd="0" presId="urn:microsoft.com/office/officeart/2005/8/layout/radial6"/>
    <dgm:cxn modelId="{AE7498FC-29F8-4DB0-9AB4-C88BA1779163}" type="presParOf" srcId="{455AEDE5-BBC3-4CC1-BB24-0A473D8AA9FA}" destId="{7D764DD8-1E0B-48FA-99FD-DFF8C1BEC8F5}" srcOrd="1" destOrd="0" presId="urn:microsoft.com/office/officeart/2005/8/layout/radial6"/>
    <dgm:cxn modelId="{25364F54-8A67-49B1-9A73-0B1B87AFEA69}" type="presParOf" srcId="{455AEDE5-BBC3-4CC1-BB24-0A473D8AA9FA}" destId="{79AEDDD5-F8BA-44F0-A7EF-E75CD768539F}" srcOrd="2" destOrd="0" presId="urn:microsoft.com/office/officeart/2005/8/layout/radial6"/>
    <dgm:cxn modelId="{71E4CB71-B2DB-43B6-AEB2-6C25DF8FAB08}" type="presParOf" srcId="{455AEDE5-BBC3-4CC1-BB24-0A473D8AA9FA}" destId="{C9E106E7-B139-46AA-8B9C-CDCF6DFEDC30}" srcOrd="3" destOrd="0" presId="urn:microsoft.com/office/officeart/2005/8/layout/radial6"/>
    <dgm:cxn modelId="{83ACB281-40BC-4C9C-A201-F101D64942C4}" type="presParOf" srcId="{455AEDE5-BBC3-4CC1-BB24-0A473D8AA9FA}" destId="{6C965918-FCD7-418F-BABA-04F965AACB8E}" srcOrd="4" destOrd="0" presId="urn:microsoft.com/office/officeart/2005/8/layout/radial6"/>
    <dgm:cxn modelId="{0A90773A-0813-4DB8-B843-B7CC4CCD8CC5}" type="presParOf" srcId="{455AEDE5-BBC3-4CC1-BB24-0A473D8AA9FA}" destId="{8CF23952-29E5-448E-9603-8265E3C1325E}" srcOrd="5" destOrd="0" presId="urn:microsoft.com/office/officeart/2005/8/layout/radial6"/>
    <dgm:cxn modelId="{ACBB63CE-30EB-48FB-BA2B-E826BEDCA4F1}" type="presParOf" srcId="{455AEDE5-BBC3-4CC1-BB24-0A473D8AA9FA}" destId="{540AD5F2-35CB-49DD-9218-7DFCCE5DEBE9}" srcOrd="6" destOrd="0" presId="urn:microsoft.com/office/officeart/2005/8/layout/radial6"/>
    <dgm:cxn modelId="{A9A33EBF-D75A-4D7E-B038-EFDAC914DC21}" type="presParOf" srcId="{455AEDE5-BBC3-4CC1-BB24-0A473D8AA9FA}" destId="{4574A5CA-ECDE-4FEF-9B25-B963F45768F0}" srcOrd="7" destOrd="0" presId="urn:microsoft.com/office/officeart/2005/8/layout/radial6"/>
    <dgm:cxn modelId="{40FFB503-E35A-4BF3-B34A-7D5580101586}" type="presParOf" srcId="{455AEDE5-BBC3-4CC1-BB24-0A473D8AA9FA}" destId="{DB872ED1-071F-4BC5-B8A6-C3C6B4244900}" srcOrd="8" destOrd="0" presId="urn:microsoft.com/office/officeart/2005/8/layout/radial6"/>
    <dgm:cxn modelId="{567F3E08-5902-4C2B-AFF4-7F1E6AD4EC04}" type="presParOf" srcId="{455AEDE5-BBC3-4CC1-BB24-0A473D8AA9FA}" destId="{5C547267-24EC-43FF-ABB6-52B4443C4BCB}" srcOrd="9" destOrd="0" presId="urn:microsoft.com/office/officeart/2005/8/layout/radial6"/>
    <dgm:cxn modelId="{92C20C63-D87E-4C25-9370-5F461CD981A7}" type="presParOf" srcId="{455AEDE5-BBC3-4CC1-BB24-0A473D8AA9FA}" destId="{896C2F1C-F488-43BF-98EC-1AE84514DCAA}" srcOrd="10" destOrd="0" presId="urn:microsoft.com/office/officeart/2005/8/layout/radial6"/>
    <dgm:cxn modelId="{519C2413-31C3-4931-90D8-129A35B31F5B}" type="presParOf" srcId="{455AEDE5-BBC3-4CC1-BB24-0A473D8AA9FA}" destId="{2D24F12C-5897-40B2-8423-532E2B65695E}" srcOrd="11" destOrd="0" presId="urn:microsoft.com/office/officeart/2005/8/layout/radial6"/>
    <dgm:cxn modelId="{EF87F421-B27A-4651-A537-A56E9C98B5CA}" type="presParOf" srcId="{455AEDE5-BBC3-4CC1-BB24-0A473D8AA9FA}" destId="{FD153866-8130-4A76-8524-9E55F46F55E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E56C4-0C88-4E22-A538-76274BFB9417}" type="doc">
      <dgm:prSet loTypeId="urn:microsoft.com/office/officeart/2005/8/layout/hList9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B77ACAA-567F-4C1E-ADA8-8DC7640A3878}">
      <dgm:prSet phldrT="[نص]"/>
      <dgm:spPr/>
      <dgm:t>
        <a:bodyPr/>
        <a:lstStyle/>
        <a:p>
          <a:pPr rtl="1"/>
          <a:r>
            <a:rPr lang="ar-SA" dirty="0" smtClean="0"/>
            <a:t>الوقت</a:t>
          </a:r>
          <a:endParaRPr lang="ar-SA" dirty="0"/>
        </a:p>
      </dgm:t>
    </dgm:pt>
    <dgm:pt modelId="{EE9076CE-C23B-41B1-B383-6437D97E95F4}" type="parTrans" cxnId="{56844E87-00E4-4551-AD48-CD068D98207D}">
      <dgm:prSet/>
      <dgm:spPr/>
      <dgm:t>
        <a:bodyPr/>
        <a:lstStyle/>
        <a:p>
          <a:pPr rtl="1"/>
          <a:endParaRPr lang="ar-SA"/>
        </a:p>
      </dgm:t>
    </dgm:pt>
    <dgm:pt modelId="{D5D036B0-89D3-4F5C-AA07-B883CEF87FB7}" type="sibTrans" cxnId="{56844E87-00E4-4551-AD48-CD068D98207D}">
      <dgm:prSet/>
      <dgm:spPr/>
      <dgm:t>
        <a:bodyPr/>
        <a:lstStyle/>
        <a:p>
          <a:pPr rtl="1"/>
          <a:endParaRPr lang="ar-SA"/>
        </a:p>
      </dgm:t>
    </dgm:pt>
    <dgm:pt modelId="{58553BB3-A8AF-4BC2-863A-F3D8C439F134}">
      <dgm:prSet phldrT="[نص]"/>
      <dgm:spPr/>
      <dgm:t>
        <a:bodyPr/>
        <a:lstStyle/>
        <a:p>
          <a:pPr rtl="1"/>
          <a:r>
            <a:rPr lang="ar-SA" dirty="0" smtClean="0"/>
            <a:t>عدد التلاميذ</a:t>
          </a:r>
          <a:endParaRPr lang="ar-SA" dirty="0"/>
        </a:p>
      </dgm:t>
    </dgm:pt>
    <dgm:pt modelId="{4901160B-941C-4389-8B1A-8D8A8306FD6E}" type="parTrans" cxnId="{D8F0881C-F29E-4ED3-99A8-2412DF95430F}">
      <dgm:prSet/>
      <dgm:spPr/>
      <dgm:t>
        <a:bodyPr/>
        <a:lstStyle/>
        <a:p>
          <a:pPr rtl="1"/>
          <a:endParaRPr lang="ar-SA"/>
        </a:p>
      </dgm:t>
    </dgm:pt>
    <dgm:pt modelId="{4F3C33C8-7A22-4EFC-BB61-6F76045FE03C}" type="sibTrans" cxnId="{D8F0881C-F29E-4ED3-99A8-2412DF95430F}">
      <dgm:prSet/>
      <dgm:spPr/>
      <dgm:t>
        <a:bodyPr/>
        <a:lstStyle/>
        <a:p>
          <a:pPr rtl="1"/>
          <a:endParaRPr lang="ar-SA"/>
        </a:p>
      </dgm:t>
    </dgm:pt>
    <dgm:pt modelId="{EC9EA38D-9202-47C0-AD8C-2B6C3EEAF262}">
      <dgm:prSet phldrT="[نص]"/>
      <dgm:spPr/>
      <dgm:t>
        <a:bodyPr/>
        <a:lstStyle/>
        <a:p>
          <a:pPr rtl="1"/>
          <a:r>
            <a:rPr lang="ar-SA" dirty="0" smtClean="0"/>
            <a:t>الحمل التدريبي </a:t>
          </a:r>
          <a:endParaRPr lang="ar-SA" dirty="0"/>
        </a:p>
      </dgm:t>
    </dgm:pt>
    <dgm:pt modelId="{3FBF9109-7301-46E5-998D-94BD31C5BCA5}" type="parTrans" cxnId="{727810EA-363C-4AC0-AD9F-B376887FB164}">
      <dgm:prSet/>
      <dgm:spPr/>
      <dgm:t>
        <a:bodyPr/>
        <a:lstStyle/>
        <a:p>
          <a:pPr rtl="1"/>
          <a:endParaRPr lang="ar-SA"/>
        </a:p>
      </dgm:t>
    </dgm:pt>
    <dgm:pt modelId="{21CDE3F6-B0BE-4E5E-9AB3-2DB9819AA3EF}" type="sibTrans" cxnId="{727810EA-363C-4AC0-AD9F-B376887FB164}">
      <dgm:prSet/>
      <dgm:spPr/>
      <dgm:t>
        <a:bodyPr/>
        <a:lstStyle/>
        <a:p>
          <a:pPr rtl="1"/>
          <a:endParaRPr lang="ar-SA"/>
        </a:p>
      </dgm:t>
    </dgm:pt>
    <dgm:pt modelId="{3A019589-8F0F-4539-8734-C9EAA99E95B2}">
      <dgm:prSet phldrT="[نص]"/>
      <dgm:spPr/>
      <dgm:t>
        <a:bodyPr/>
        <a:lstStyle/>
        <a:p>
          <a:pPr rtl="1"/>
          <a:r>
            <a:rPr lang="ar-SA" dirty="0" smtClean="0"/>
            <a:t>الإمكانات</a:t>
          </a:r>
          <a:endParaRPr lang="ar-SA" dirty="0"/>
        </a:p>
      </dgm:t>
    </dgm:pt>
    <dgm:pt modelId="{489BCE8B-53FC-46B3-9763-369210D0FDBC}" type="parTrans" cxnId="{D39FA6C5-E3CF-4FC5-97A2-6FBF2F6D7C36}">
      <dgm:prSet/>
      <dgm:spPr/>
      <dgm:t>
        <a:bodyPr/>
        <a:lstStyle/>
        <a:p>
          <a:pPr rtl="1"/>
          <a:endParaRPr lang="ar-SA"/>
        </a:p>
      </dgm:t>
    </dgm:pt>
    <dgm:pt modelId="{E5DF2F63-3909-40AC-BDAE-4FAAF53BC240}" type="sibTrans" cxnId="{D39FA6C5-E3CF-4FC5-97A2-6FBF2F6D7C36}">
      <dgm:prSet/>
      <dgm:spPr/>
      <dgm:t>
        <a:bodyPr/>
        <a:lstStyle/>
        <a:p>
          <a:pPr rtl="1"/>
          <a:endParaRPr lang="ar-SA"/>
        </a:p>
      </dgm:t>
    </dgm:pt>
    <dgm:pt modelId="{BBCECF93-C9E6-4876-93C7-72F9C713F25F}">
      <dgm:prSet phldrT="[نص]"/>
      <dgm:spPr/>
      <dgm:t>
        <a:bodyPr/>
        <a:lstStyle/>
        <a:p>
          <a:pPr rtl="1"/>
          <a:r>
            <a:rPr lang="ar-SA" dirty="0" smtClean="0"/>
            <a:t>اداءة لكل تلميذ</a:t>
          </a:r>
          <a:endParaRPr lang="ar-SA" dirty="0"/>
        </a:p>
      </dgm:t>
    </dgm:pt>
    <dgm:pt modelId="{C2571D25-29FA-4B36-B5E3-AC76FB59D0A7}" type="parTrans" cxnId="{630AB4D9-DC88-4476-9E56-DBE596D14166}">
      <dgm:prSet/>
      <dgm:spPr/>
      <dgm:t>
        <a:bodyPr/>
        <a:lstStyle/>
        <a:p>
          <a:pPr rtl="1"/>
          <a:endParaRPr lang="ar-SA"/>
        </a:p>
      </dgm:t>
    </dgm:pt>
    <dgm:pt modelId="{28B647A0-0846-4FBA-90D9-AF432A8651B0}" type="sibTrans" cxnId="{630AB4D9-DC88-4476-9E56-DBE596D14166}">
      <dgm:prSet/>
      <dgm:spPr/>
      <dgm:t>
        <a:bodyPr/>
        <a:lstStyle/>
        <a:p>
          <a:pPr rtl="1"/>
          <a:endParaRPr lang="ar-SA"/>
        </a:p>
      </dgm:t>
    </dgm:pt>
    <dgm:pt modelId="{68742F76-FAD4-476C-8C9F-02316D395A4F}">
      <dgm:prSet phldrT="[نص]"/>
      <dgm:spPr/>
      <dgm:t>
        <a:bodyPr/>
        <a:lstStyle/>
        <a:p>
          <a:pPr rtl="1"/>
          <a:r>
            <a:rPr lang="ar-SA" dirty="0" smtClean="0"/>
            <a:t>اداء لأكثر من تلميذ</a:t>
          </a:r>
          <a:endParaRPr lang="ar-SA" dirty="0"/>
        </a:p>
      </dgm:t>
    </dgm:pt>
    <dgm:pt modelId="{0E57570F-8F66-42FE-9FE6-13592F7E0CB4}" type="parTrans" cxnId="{D1E205E3-04AC-4DEB-A940-25D3297DE853}">
      <dgm:prSet/>
      <dgm:spPr/>
      <dgm:t>
        <a:bodyPr/>
        <a:lstStyle/>
        <a:p>
          <a:pPr rtl="1"/>
          <a:endParaRPr lang="ar-SA"/>
        </a:p>
      </dgm:t>
    </dgm:pt>
    <dgm:pt modelId="{5E303CC0-F13A-4826-A2F4-7CA8B2F39C55}" type="sibTrans" cxnId="{D1E205E3-04AC-4DEB-A940-25D3297DE853}">
      <dgm:prSet/>
      <dgm:spPr/>
      <dgm:t>
        <a:bodyPr/>
        <a:lstStyle/>
        <a:p>
          <a:pPr rtl="1"/>
          <a:endParaRPr lang="ar-SA"/>
        </a:p>
      </dgm:t>
    </dgm:pt>
    <dgm:pt modelId="{357C3725-723B-4109-BC66-6B9F70464603}" type="pres">
      <dgm:prSet presAssocID="{84DE56C4-0C88-4E22-A538-76274BFB9417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7A429BC2-96D4-45E3-AA5C-4B6167D70EC4}" type="pres">
      <dgm:prSet presAssocID="{8B77ACAA-567F-4C1E-ADA8-8DC7640A3878}" presName="posSpace" presStyleCnt="0"/>
      <dgm:spPr/>
    </dgm:pt>
    <dgm:pt modelId="{76A11CB1-D81B-4F6A-AF23-566E0C8ED7DC}" type="pres">
      <dgm:prSet presAssocID="{8B77ACAA-567F-4C1E-ADA8-8DC7640A3878}" presName="vertFlow" presStyleCnt="0"/>
      <dgm:spPr/>
    </dgm:pt>
    <dgm:pt modelId="{0BB4BB93-8349-46B7-8C5A-D766B11A6CCD}" type="pres">
      <dgm:prSet presAssocID="{8B77ACAA-567F-4C1E-ADA8-8DC7640A3878}" presName="topSpace" presStyleCnt="0"/>
      <dgm:spPr/>
    </dgm:pt>
    <dgm:pt modelId="{9FADD918-00D4-417D-944D-B4FBA2704524}" type="pres">
      <dgm:prSet presAssocID="{8B77ACAA-567F-4C1E-ADA8-8DC7640A3878}" presName="firstComp" presStyleCnt="0"/>
      <dgm:spPr/>
    </dgm:pt>
    <dgm:pt modelId="{1548A4FD-E279-45CE-9A7C-3F28EC14220D}" type="pres">
      <dgm:prSet presAssocID="{8B77ACAA-567F-4C1E-ADA8-8DC7640A3878}" presName="firstChild" presStyleLbl="bgAccFollowNode1" presStyleIdx="0" presStyleCnt="4"/>
      <dgm:spPr/>
      <dgm:t>
        <a:bodyPr/>
        <a:lstStyle/>
        <a:p>
          <a:pPr rtl="1"/>
          <a:endParaRPr lang="ar-SA"/>
        </a:p>
      </dgm:t>
    </dgm:pt>
    <dgm:pt modelId="{5E22769C-A94F-4CFF-94D9-2FBC7CABB155}" type="pres">
      <dgm:prSet presAssocID="{8B77ACAA-567F-4C1E-ADA8-8DC7640A387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4C9114-07A4-43AC-A11A-8265B3F41E00}" type="pres">
      <dgm:prSet presAssocID="{EC9EA38D-9202-47C0-AD8C-2B6C3EEAF262}" presName="comp" presStyleCnt="0"/>
      <dgm:spPr/>
    </dgm:pt>
    <dgm:pt modelId="{8D2BB4B3-B0F0-441B-8A03-CF48B6768309}" type="pres">
      <dgm:prSet presAssocID="{EC9EA38D-9202-47C0-AD8C-2B6C3EEAF262}" presName="child" presStyleLbl="bgAccFollowNode1" presStyleIdx="1" presStyleCnt="4"/>
      <dgm:spPr/>
      <dgm:t>
        <a:bodyPr/>
        <a:lstStyle/>
        <a:p>
          <a:pPr rtl="1"/>
          <a:endParaRPr lang="ar-SA"/>
        </a:p>
      </dgm:t>
    </dgm:pt>
    <dgm:pt modelId="{BE16CFDB-09A5-4BCA-A812-96154953F658}" type="pres">
      <dgm:prSet presAssocID="{EC9EA38D-9202-47C0-AD8C-2B6C3EEAF26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A168CC-05EA-4FB0-A196-95F9AA185DD4}" type="pres">
      <dgm:prSet presAssocID="{8B77ACAA-567F-4C1E-ADA8-8DC7640A3878}" presName="negSpace" presStyleCnt="0"/>
      <dgm:spPr/>
    </dgm:pt>
    <dgm:pt modelId="{FD324AB0-3E8A-441A-9C5B-955CC182C598}" type="pres">
      <dgm:prSet presAssocID="{8B77ACAA-567F-4C1E-ADA8-8DC7640A3878}" presName="circl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F1992FC1-F334-4540-86DC-D533DB00530B}" type="pres">
      <dgm:prSet presAssocID="{D5D036B0-89D3-4F5C-AA07-B883CEF87FB7}" presName="transSpace" presStyleCnt="0"/>
      <dgm:spPr/>
    </dgm:pt>
    <dgm:pt modelId="{81D8F612-2E7B-4205-A380-89C97E74674B}" type="pres">
      <dgm:prSet presAssocID="{3A019589-8F0F-4539-8734-C9EAA99E95B2}" presName="posSpace" presStyleCnt="0"/>
      <dgm:spPr/>
    </dgm:pt>
    <dgm:pt modelId="{01A41745-A4C1-46F0-83F3-5F7E9434C837}" type="pres">
      <dgm:prSet presAssocID="{3A019589-8F0F-4539-8734-C9EAA99E95B2}" presName="vertFlow" presStyleCnt="0"/>
      <dgm:spPr/>
    </dgm:pt>
    <dgm:pt modelId="{DFBB02D5-0F40-4DCD-B31F-D9932D1ECC02}" type="pres">
      <dgm:prSet presAssocID="{3A019589-8F0F-4539-8734-C9EAA99E95B2}" presName="topSpace" presStyleCnt="0"/>
      <dgm:spPr/>
    </dgm:pt>
    <dgm:pt modelId="{1945797D-8D3F-4E22-9CC1-0EF9FD5FFB69}" type="pres">
      <dgm:prSet presAssocID="{3A019589-8F0F-4539-8734-C9EAA99E95B2}" presName="firstComp" presStyleCnt="0"/>
      <dgm:spPr/>
    </dgm:pt>
    <dgm:pt modelId="{2EA862E3-78E9-472D-9079-DAF2227F4307}" type="pres">
      <dgm:prSet presAssocID="{3A019589-8F0F-4539-8734-C9EAA99E95B2}" presName="firstChild" presStyleLbl="bgAccFollowNode1" presStyleIdx="2" presStyleCnt="4"/>
      <dgm:spPr/>
      <dgm:t>
        <a:bodyPr/>
        <a:lstStyle/>
        <a:p>
          <a:pPr rtl="1"/>
          <a:endParaRPr lang="ar-SA"/>
        </a:p>
      </dgm:t>
    </dgm:pt>
    <dgm:pt modelId="{8BFC9319-24C5-4AE1-9207-338779251F5A}" type="pres">
      <dgm:prSet presAssocID="{3A019589-8F0F-4539-8734-C9EAA99E95B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6EF5A6-DAA3-4B1E-9F35-ED4B1D6EA2BB}" type="pres">
      <dgm:prSet presAssocID="{68742F76-FAD4-476C-8C9F-02316D395A4F}" presName="comp" presStyleCnt="0"/>
      <dgm:spPr/>
    </dgm:pt>
    <dgm:pt modelId="{505FBC9A-FB52-4644-AE06-E8A2B6AC6111}" type="pres">
      <dgm:prSet presAssocID="{68742F76-FAD4-476C-8C9F-02316D395A4F}" presName="child" presStyleLbl="bgAccFollowNode1" presStyleIdx="3" presStyleCnt="4"/>
      <dgm:spPr/>
      <dgm:t>
        <a:bodyPr/>
        <a:lstStyle/>
        <a:p>
          <a:pPr rtl="1"/>
          <a:endParaRPr lang="ar-SA"/>
        </a:p>
      </dgm:t>
    </dgm:pt>
    <dgm:pt modelId="{09649C51-E862-4EE7-91B0-A72B552B8CA9}" type="pres">
      <dgm:prSet presAssocID="{68742F76-FAD4-476C-8C9F-02316D395A4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E6D183-D663-4173-A7D3-D04151805901}" type="pres">
      <dgm:prSet presAssocID="{3A019589-8F0F-4539-8734-C9EAA99E95B2}" presName="negSpace" presStyleCnt="0"/>
      <dgm:spPr/>
    </dgm:pt>
    <dgm:pt modelId="{91B9A782-4432-4B6B-9B4E-A95D01E3CB24}" type="pres">
      <dgm:prSet presAssocID="{3A019589-8F0F-4539-8734-C9EAA99E95B2}" presName="circle" presStyleLbl="node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1CC23299-AA18-41FE-B2E7-31076EACD61E}" type="presOf" srcId="{58553BB3-A8AF-4BC2-863A-F3D8C439F134}" destId="{5E22769C-A94F-4CFF-94D9-2FBC7CABB155}" srcOrd="1" destOrd="0" presId="urn:microsoft.com/office/officeart/2005/8/layout/hList9"/>
    <dgm:cxn modelId="{18918940-7DEC-4D45-A759-63440D989E23}" type="presOf" srcId="{BBCECF93-C9E6-4876-93C7-72F9C713F25F}" destId="{8BFC9319-24C5-4AE1-9207-338779251F5A}" srcOrd="1" destOrd="0" presId="urn:microsoft.com/office/officeart/2005/8/layout/hList9"/>
    <dgm:cxn modelId="{630AB4D9-DC88-4476-9E56-DBE596D14166}" srcId="{3A019589-8F0F-4539-8734-C9EAA99E95B2}" destId="{BBCECF93-C9E6-4876-93C7-72F9C713F25F}" srcOrd="0" destOrd="0" parTransId="{C2571D25-29FA-4B36-B5E3-AC76FB59D0A7}" sibTransId="{28B647A0-0846-4FBA-90D9-AF432A8651B0}"/>
    <dgm:cxn modelId="{D1E205E3-04AC-4DEB-A940-25D3297DE853}" srcId="{3A019589-8F0F-4539-8734-C9EAA99E95B2}" destId="{68742F76-FAD4-476C-8C9F-02316D395A4F}" srcOrd="1" destOrd="0" parTransId="{0E57570F-8F66-42FE-9FE6-13592F7E0CB4}" sibTransId="{5E303CC0-F13A-4826-A2F4-7CA8B2F39C55}"/>
    <dgm:cxn modelId="{A7DDA5E8-3C7B-46E8-87CD-EA62FB2D4D20}" type="presOf" srcId="{8B77ACAA-567F-4C1E-ADA8-8DC7640A3878}" destId="{FD324AB0-3E8A-441A-9C5B-955CC182C598}" srcOrd="0" destOrd="0" presId="urn:microsoft.com/office/officeart/2005/8/layout/hList9"/>
    <dgm:cxn modelId="{0720D139-BA24-4576-B3D7-337D143976F9}" type="presOf" srcId="{68742F76-FAD4-476C-8C9F-02316D395A4F}" destId="{09649C51-E862-4EE7-91B0-A72B552B8CA9}" srcOrd="1" destOrd="0" presId="urn:microsoft.com/office/officeart/2005/8/layout/hList9"/>
    <dgm:cxn modelId="{6AE839DA-015F-4784-9502-5ED5EE4FF660}" type="presOf" srcId="{68742F76-FAD4-476C-8C9F-02316D395A4F}" destId="{505FBC9A-FB52-4644-AE06-E8A2B6AC6111}" srcOrd="0" destOrd="0" presId="urn:microsoft.com/office/officeart/2005/8/layout/hList9"/>
    <dgm:cxn modelId="{4EB09DFA-A0FE-4044-A981-4486CDCC7F53}" type="presOf" srcId="{BBCECF93-C9E6-4876-93C7-72F9C713F25F}" destId="{2EA862E3-78E9-472D-9079-DAF2227F4307}" srcOrd="0" destOrd="0" presId="urn:microsoft.com/office/officeart/2005/8/layout/hList9"/>
    <dgm:cxn modelId="{D39FA6C5-E3CF-4FC5-97A2-6FBF2F6D7C36}" srcId="{84DE56C4-0C88-4E22-A538-76274BFB9417}" destId="{3A019589-8F0F-4539-8734-C9EAA99E95B2}" srcOrd="1" destOrd="0" parTransId="{489BCE8B-53FC-46B3-9763-369210D0FDBC}" sibTransId="{E5DF2F63-3909-40AC-BDAE-4FAAF53BC240}"/>
    <dgm:cxn modelId="{A789AF7D-9FA7-4627-A6E8-76C4C72CCBE9}" type="presOf" srcId="{EC9EA38D-9202-47C0-AD8C-2B6C3EEAF262}" destId="{8D2BB4B3-B0F0-441B-8A03-CF48B6768309}" srcOrd="0" destOrd="0" presId="urn:microsoft.com/office/officeart/2005/8/layout/hList9"/>
    <dgm:cxn modelId="{D8F0881C-F29E-4ED3-99A8-2412DF95430F}" srcId="{8B77ACAA-567F-4C1E-ADA8-8DC7640A3878}" destId="{58553BB3-A8AF-4BC2-863A-F3D8C439F134}" srcOrd="0" destOrd="0" parTransId="{4901160B-941C-4389-8B1A-8D8A8306FD6E}" sibTransId="{4F3C33C8-7A22-4EFC-BB61-6F76045FE03C}"/>
    <dgm:cxn modelId="{108CB5AC-1951-4EBD-9443-B6281F6E475A}" type="presOf" srcId="{58553BB3-A8AF-4BC2-863A-F3D8C439F134}" destId="{1548A4FD-E279-45CE-9A7C-3F28EC14220D}" srcOrd="0" destOrd="0" presId="urn:microsoft.com/office/officeart/2005/8/layout/hList9"/>
    <dgm:cxn modelId="{727810EA-363C-4AC0-AD9F-B376887FB164}" srcId="{8B77ACAA-567F-4C1E-ADA8-8DC7640A3878}" destId="{EC9EA38D-9202-47C0-AD8C-2B6C3EEAF262}" srcOrd="1" destOrd="0" parTransId="{3FBF9109-7301-46E5-998D-94BD31C5BCA5}" sibTransId="{21CDE3F6-B0BE-4E5E-9AB3-2DB9819AA3EF}"/>
    <dgm:cxn modelId="{66605FB3-7CD4-4FBE-8846-FE2A0F16FEA3}" type="presOf" srcId="{EC9EA38D-9202-47C0-AD8C-2B6C3EEAF262}" destId="{BE16CFDB-09A5-4BCA-A812-96154953F658}" srcOrd="1" destOrd="0" presId="urn:microsoft.com/office/officeart/2005/8/layout/hList9"/>
    <dgm:cxn modelId="{F4470D5D-FE1F-4100-A751-F4D73C9C82F8}" type="presOf" srcId="{3A019589-8F0F-4539-8734-C9EAA99E95B2}" destId="{91B9A782-4432-4B6B-9B4E-A95D01E3CB24}" srcOrd="0" destOrd="0" presId="urn:microsoft.com/office/officeart/2005/8/layout/hList9"/>
    <dgm:cxn modelId="{56844E87-00E4-4551-AD48-CD068D98207D}" srcId="{84DE56C4-0C88-4E22-A538-76274BFB9417}" destId="{8B77ACAA-567F-4C1E-ADA8-8DC7640A3878}" srcOrd="0" destOrd="0" parTransId="{EE9076CE-C23B-41B1-B383-6437D97E95F4}" sibTransId="{D5D036B0-89D3-4F5C-AA07-B883CEF87FB7}"/>
    <dgm:cxn modelId="{F6439059-8825-40E4-9BBC-C07AC5E4F828}" type="presOf" srcId="{84DE56C4-0C88-4E22-A538-76274BFB9417}" destId="{357C3725-723B-4109-BC66-6B9F70464603}" srcOrd="0" destOrd="0" presId="urn:microsoft.com/office/officeart/2005/8/layout/hList9"/>
    <dgm:cxn modelId="{746ACC32-6E36-437E-ADAB-8590CC186D63}" type="presParOf" srcId="{357C3725-723B-4109-BC66-6B9F70464603}" destId="{7A429BC2-96D4-45E3-AA5C-4B6167D70EC4}" srcOrd="0" destOrd="0" presId="urn:microsoft.com/office/officeart/2005/8/layout/hList9"/>
    <dgm:cxn modelId="{EEB188E8-E7E0-465A-A6CB-AEDD7922EA09}" type="presParOf" srcId="{357C3725-723B-4109-BC66-6B9F70464603}" destId="{76A11CB1-D81B-4F6A-AF23-566E0C8ED7DC}" srcOrd="1" destOrd="0" presId="urn:microsoft.com/office/officeart/2005/8/layout/hList9"/>
    <dgm:cxn modelId="{976A41AF-F27F-4C4B-A11E-76E8E10ECA46}" type="presParOf" srcId="{76A11CB1-D81B-4F6A-AF23-566E0C8ED7DC}" destId="{0BB4BB93-8349-46B7-8C5A-D766B11A6CCD}" srcOrd="0" destOrd="0" presId="urn:microsoft.com/office/officeart/2005/8/layout/hList9"/>
    <dgm:cxn modelId="{999C7B90-9C9E-49B8-9763-532A48B39B65}" type="presParOf" srcId="{76A11CB1-D81B-4F6A-AF23-566E0C8ED7DC}" destId="{9FADD918-00D4-417D-944D-B4FBA2704524}" srcOrd="1" destOrd="0" presId="urn:microsoft.com/office/officeart/2005/8/layout/hList9"/>
    <dgm:cxn modelId="{2FD4E109-CD77-441A-86C8-0273BD8D454F}" type="presParOf" srcId="{9FADD918-00D4-417D-944D-B4FBA2704524}" destId="{1548A4FD-E279-45CE-9A7C-3F28EC14220D}" srcOrd="0" destOrd="0" presId="urn:microsoft.com/office/officeart/2005/8/layout/hList9"/>
    <dgm:cxn modelId="{1F3663FC-E938-498E-A2AA-71497C2F8483}" type="presParOf" srcId="{9FADD918-00D4-417D-944D-B4FBA2704524}" destId="{5E22769C-A94F-4CFF-94D9-2FBC7CABB155}" srcOrd="1" destOrd="0" presId="urn:microsoft.com/office/officeart/2005/8/layout/hList9"/>
    <dgm:cxn modelId="{DE03EA4C-FB11-4DE1-A599-D3CB933CC9DB}" type="presParOf" srcId="{76A11CB1-D81B-4F6A-AF23-566E0C8ED7DC}" destId="{A54C9114-07A4-43AC-A11A-8265B3F41E00}" srcOrd="2" destOrd="0" presId="urn:microsoft.com/office/officeart/2005/8/layout/hList9"/>
    <dgm:cxn modelId="{D24DE6A6-C54A-4E44-ADE2-F136FCCE3D90}" type="presParOf" srcId="{A54C9114-07A4-43AC-A11A-8265B3F41E00}" destId="{8D2BB4B3-B0F0-441B-8A03-CF48B6768309}" srcOrd="0" destOrd="0" presId="urn:microsoft.com/office/officeart/2005/8/layout/hList9"/>
    <dgm:cxn modelId="{7793D317-F1C3-4F06-89B3-B4B0793A76B2}" type="presParOf" srcId="{A54C9114-07A4-43AC-A11A-8265B3F41E00}" destId="{BE16CFDB-09A5-4BCA-A812-96154953F658}" srcOrd="1" destOrd="0" presId="urn:microsoft.com/office/officeart/2005/8/layout/hList9"/>
    <dgm:cxn modelId="{5D4A1128-295A-433E-A160-EA415F455884}" type="presParOf" srcId="{357C3725-723B-4109-BC66-6B9F70464603}" destId="{C6A168CC-05EA-4FB0-A196-95F9AA185DD4}" srcOrd="2" destOrd="0" presId="urn:microsoft.com/office/officeart/2005/8/layout/hList9"/>
    <dgm:cxn modelId="{43335079-5826-43BB-93BA-FAF9AE24600B}" type="presParOf" srcId="{357C3725-723B-4109-BC66-6B9F70464603}" destId="{FD324AB0-3E8A-441A-9C5B-955CC182C598}" srcOrd="3" destOrd="0" presId="urn:microsoft.com/office/officeart/2005/8/layout/hList9"/>
    <dgm:cxn modelId="{E42CC7AC-CDAB-4FCE-B6A2-1FB74CD078A6}" type="presParOf" srcId="{357C3725-723B-4109-BC66-6B9F70464603}" destId="{F1992FC1-F334-4540-86DC-D533DB00530B}" srcOrd="4" destOrd="0" presId="urn:microsoft.com/office/officeart/2005/8/layout/hList9"/>
    <dgm:cxn modelId="{B853E044-5D95-4ED0-A057-67EE458FF23D}" type="presParOf" srcId="{357C3725-723B-4109-BC66-6B9F70464603}" destId="{81D8F612-2E7B-4205-A380-89C97E74674B}" srcOrd="5" destOrd="0" presId="urn:microsoft.com/office/officeart/2005/8/layout/hList9"/>
    <dgm:cxn modelId="{82D84816-3427-4D10-B3C1-7E3897049FC6}" type="presParOf" srcId="{357C3725-723B-4109-BC66-6B9F70464603}" destId="{01A41745-A4C1-46F0-83F3-5F7E9434C837}" srcOrd="6" destOrd="0" presId="urn:microsoft.com/office/officeart/2005/8/layout/hList9"/>
    <dgm:cxn modelId="{948EC8AB-7DC0-4097-8D65-1C69B7F5F5F5}" type="presParOf" srcId="{01A41745-A4C1-46F0-83F3-5F7E9434C837}" destId="{DFBB02D5-0F40-4DCD-B31F-D9932D1ECC02}" srcOrd="0" destOrd="0" presId="urn:microsoft.com/office/officeart/2005/8/layout/hList9"/>
    <dgm:cxn modelId="{CCA152E9-7D4B-42ED-AF42-20D8B016CE20}" type="presParOf" srcId="{01A41745-A4C1-46F0-83F3-5F7E9434C837}" destId="{1945797D-8D3F-4E22-9CC1-0EF9FD5FFB69}" srcOrd="1" destOrd="0" presId="urn:microsoft.com/office/officeart/2005/8/layout/hList9"/>
    <dgm:cxn modelId="{27920D6D-DB48-414E-9D7B-4EF2B6EE996B}" type="presParOf" srcId="{1945797D-8D3F-4E22-9CC1-0EF9FD5FFB69}" destId="{2EA862E3-78E9-472D-9079-DAF2227F4307}" srcOrd="0" destOrd="0" presId="urn:microsoft.com/office/officeart/2005/8/layout/hList9"/>
    <dgm:cxn modelId="{96E5D061-F0B3-4AB5-AA64-833A818D1DAB}" type="presParOf" srcId="{1945797D-8D3F-4E22-9CC1-0EF9FD5FFB69}" destId="{8BFC9319-24C5-4AE1-9207-338779251F5A}" srcOrd="1" destOrd="0" presId="urn:microsoft.com/office/officeart/2005/8/layout/hList9"/>
    <dgm:cxn modelId="{AB2CB844-4AAA-4B26-9F65-D9A89A27D3DA}" type="presParOf" srcId="{01A41745-A4C1-46F0-83F3-5F7E9434C837}" destId="{E66EF5A6-DAA3-4B1E-9F35-ED4B1D6EA2BB}" srcOrd="2" destOrd="0" presId="urn:microsoft.com/office/officeart/2005/8/layout/hList9"/>
    <dgm:cxn modelId="{9FDFE941-A6DE-4A80-82E9-FA45AB65D435}" type="presParOf" srcId="{E66EF5A6-DAA3-4B1E-9F35-ED4B1D6EA2BB}" destId="{505FBC9A-FB52-4644-AE06-E8A2B6AC6111}" srcOrd="0" destOrd="0" presId="urn:microsoft.com/office/officeart/2005/8/layout/hList9"/>
    <dgm:cxn modelId="{5204AEBF-1C7B-44E9-9F6C-150C6D8B5912}" type="presParOf" srcId="{E66EF5A6-DAA3-4B1E-9F35-ED4B1D6EA2BB}" destId="{09649C51-E862-4EE7-91B0-A72B552B8CA9}" srcOrd="1" destOrd="0" presId="urn:microsoft.com/office/officeart/2005/8/layout/hList9"/>
    <dgm:cxn modelId="{2EBB23BB-2B25-4FFF-B6D9-8F9EEF12DCB4}" type="presParOf" srcId="{357C3725-723B-4109-BC66-6B9F70464603}" destId="{8EE6D183-D663-4173-A7D3-D04151805901}" srcOrd="7" destOrd="0" presId="urn:microsoft.com/office/officeart/2005/8/layout/hList9"/>
    <dgm:cxn modelId="{6A026713-35A0-4161-84D5-84F4AD6FACF9}" type="presParOf" srcId="{357C3725-723B-4109-BC66-6B9F70464603}" destId="{91B9A782-4432-4B6B-9B4E-A95D01E3CB2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87E05-F669-4520-B153-EB5B275D5C83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912F808-9005-480C-AB2B-010C62BF7477}">
      <dgm:prSet phldrT="[نص]"/>
      <dgm:spPr/>
      <dgm:t>
        <a:bodyPr/>
        <a:lstStyle/>
        <a:p>
          <a:pPr rtl="1"/>
          <a:r>
            <a:rPr lang="ar-SA" dirty="0" smtClean="0"/>
            <a:t>الجروح</a:t>
          </a:r>
          <a:endParaRPr lang="ar-SA" dirty="0"/>
        </a:p>
      </dgm:t>
    </dgm:pt>
    <dgm:pt modelId="{7C2593BE-A751-4A60-BE79-E723999B2677}" type="parTrans" cxnId="{7702B85B-2675-46F8-B3B1-EA8B5727E4B9}">
      <dgm:prSet/>
      <dgm:spPr/>
      <dgm:t>
        <a:bodyPr/>
        <a:lstStyle/>
        <a:p>
          <a:pPr rtl="1"/>
          <a:endParaRPr lang="ar-SA"/>
        </a:p>
      </dgm:t>
    </dgm:pt>
    <dgm:pt modelId="{13F407DD-15BD-49BB-A18B-A1D1D730A6BF}" type="sibTrans" cxnId="{7702B85B-2675-46F8-B3B1-EA8B5727E4B9}">
      <dgm:prSet/>
      <dgm:spPr/>
      <dgm:t>
        <a:bodyPr/>
        <a:lstStyle/>
        <a:p>
          <a:pPr rtl="1"/>
          <a:endParaRPr lang="ar-SA"/>
        </a:p>
      </dgm:t>
    </dgm:pt>
    <dgm:pt modelId="{B4F8DCAF-AD80-461C-A3E8-561E22247058}">
      <dgm:prSet phldrT="[نص]"/>
      <dgm:spPr/>
      <dgm:t>
        <a:bodyPr/>
        <a:lstStyle/>
        <a:p>
          <a:pPr rtl="1"/>
          <a:r>
            <a:rPr lang="ar-SA" dirty="0" smtClean="0"/>
            <a:t>الاصطدام</a:t>
          </a:r>
          <a:endParaRPr lang="ar-SA" dirty="0"/>
        </a:p>
      </dgm:t>
    </dgm:pt>
    <dgm:pt modelId="{B6120795-9449-4B4A-8207-560AC2B9E811}" type="parTrans" cxnId="{5924A358-5241-45C2-9341-BF8EBD9EB933}">
      <dgm:prSet/>
      <dgm:spPr/>
      <dgm:t>
        <a:bodyPr/>
        <a:lstStyle/>
        <a:p>
          <a:pPr rtl="1"/>
          <a:endParaRPr lang="ar-SA"/>
        </a:p>
      </dgm:t>
    </dgm:pt>
    <dgm:pt modelId="{3446830E-DEE3-47EF-A98C-F55BCB3BAF7F}" type="sibTrans" cxnId="{5924A358-5241-45C2-9341-BF8EBD9EB933}">
      <dgm:prSet/>
      <dgm:spPr/>
      <dgm:t>
        <a:bodyPr/>
        <a:lstStyle/>
        <a:p>
          <a:pPr rtl="1"/>
          <a:endParaRPr lang="ar-SA"/>
        </a:p>
      </dgm:t>
    </dgm:pt>
    <dgm:pt modelId="{02643D07-613D-40F3-9E34-1145274EEFB5}">
      <dgm:prSet phldrT="[نص]"/>
      <dgm:spPr/>
      <dgm:t>
        <a:bodyPr/>
        <a:lstStyle/>
        <a:p>
          <a:pPr rtl="1"/>
          <a:r>
            <a:rPr lang="ar-SA" dirty="0" smtClean="0"/>
            <a:t>الاجهاد الحراري والبدني</a:t>
          </a:r>
          <a:endParaRPr lang="ar-SA" dirty="0"/>
        </a:p>
      </dgm:t>
    </dgm:pt>
    <dgm:pt modelId="{D708F5DE-6AD9-4EE5-B848-118A88D47E26}" type="parTrans" cxnId="{6F56319A-90B9-49DA-AF9E-B4551CBE2B18}">
      <dgm:prSet/>
      <dgm:spPr/>
      <dgm:t>
        <a:bodyPr/>
        <a:lstStyle/>
        <a:p>
          <a:pPr rtl="1"/>
          <a:endParaRPr lang="ar-SA"/>
        </a:p>
      </dgm:t>
    </dgm:pt>
    <dgm:pt modelId="{CC594C34-224C-470F-A41C-D22444880A6B}" type="sibTrans" cxnId="{6F56319A-90B9-49DA-AF9E-B4551CBE2B18}">
      <dgm:prSet/>
      <dgm:spPr/>
      <dgm:t>
        <a:bodyPr/>
        <a:lstStyle/>
        <a:p>
          <a:pPr rtl="1"/>
          <a:endParaRPr lang="ar-SA"/>
        </a:p>
      </dgm:t>
    </dgm:pt>
    <dgm:pt modelId="{170FA7A4-BC53-4244-9F64-BC248E55CC7D}">
      <dgm:prSet phldrT="[نص]"/>
      <dgm:spPr/>
      <dgm:t>
        <a:bodyPr/>
        <a:lstStyle/>
        <a:p>
          <a:pPr rtl="1"/>
          <a:r>
            <a:rPr lang="ar-SA" dirty="0" smtClean="0"/>
            <a:t>السقوط</a:t>
          </a:r>
          <a:endParaRPr lang="ar-SA" dirty="0"/>
        </a:p>
      </dgm:t>
    </dgm:pt>
    <dgm:pt modelId="{A982800B-8856-4218-A1D6-DA44F0DF82C9}" type="parTrans" cxnId="{5334A1B5-9EBA-4CCB-B69B-249F4EB1C503}">
      <dgm:prSet/>
      <dgm:spPr/>
      <dgm:t>
        <a:bodyPr/>
        <a:lstStyle/>
        <a:p>
          <a:pPr rtl="1"/>
          <a:endParaRPr lang="ar-SA"/>
        </a:p>
      </dgm:t>
    </dgm:pt>
    <dgm:pt modelId="{0A20BB3D-2C5F-4244-AE2A-29A649271C7E}" type="sibTrans" cxnId="{5334A1B5-9EBA-4CCB-B69B-249F4EB1C503}">
      <dgm:prSet/>
      <dgm:spPr/>
      <dgm:t>
        <a:bodyPr/>
        <a:lstStyle/>
        <a:p>
          <a:pPr rtl="1"/>
          <a:endParaRPr lang="ar-SA"/>
        </a:p>
      </dgm:t>
    </dgm:pt>
    <dgm:pt modelId="{7114CF8E-3363-4868-911C-E572158A880A}" type="pres">
      <dgm:prSet presAssocID="{AD487E05-F669-4520-B153-EB5B275D5C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3DD127D-1837-4203-A470-2CC1B30A001E}" type="pres">
      <dgm:prSet presAssocID="{AD487E05-F669-4520-B153-EB5B275D5C83}" presName="axisShape" presStyleLbl="bgShp" presStyleIdx="0" presStyleCnt="1"/>
      <dgm:spPr/>
    </dgm:pt>
    <dgm:pt modelId="{1712CE8E-9B8D-430B-8C46-AC2832384962}" type="pres">
      <dgm:prSet presAssocID="{AD487E05-F669-4520-B153-EB5B275D5C8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AA25A8-76D5-4AA2-BC71-5F6806139E4C}" type="pres">
      <dgm:prSet presAssocID="{AD487E05-F669-4520-B153-EB5B275D5C8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4B3A8C-97CD-45DD-AA14-5FCC3BC335F6}" type="pres">
      <dgm:prSet presAssocID="{AD487E05-F669-4520-B153-EB5B275D5C8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CF1C35-AC24-469B-842D-6305DA9397EA}" type="pres">
      <dgm:prSet presAssocID="{AD487E05-F669-4520-B153-EB5B275D5C8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702B85B-2675-46F8-B3B1-EA8B5727E4B9}" srcId="{AD487E05-F669-4520-B153-EB5B275D5C83}" destId="{E912F808-9005-480C-AB2B-010C62BF7477}" srcOrd="0" destOrd="0" parTransId="{7C2593BE-A751-4A60-BE79-E723999B2677}" sibTransId="{13F407DD-15BD-49BB-A18B-A1D1D730A6BF}"/>
    <dgm:cxn modelId="{5924A358-5241-45C2-9341-BF8EBD9EB933}" srcId="{AD487E05-F669-4520-B153-EB5B275D5C83}" destId="{B4F8DCAF-AD80-461C-A3E8-561E22247058}" srcOrd="1" destOrd="0" parTransId="{B6120795-9449-4B4A-8207-560AC2B9E811}" sibTransId="{3446830E-DEE3-47EF-A98C-F55BCB3BAF7F}"/>
    <dgm:cxn modelId="{05B9706D-17A9-43FF-B983-2375DEC4C2ED}" type="presOf" srcId="{02643D07-613D-40F3-9E34-1145274EEFB5}" destId="{364B3A8C-97CD-45DD-AA14-5FCC3BC335F6}" srcOrd="0" destOrd="0" presId="urn:microsoft.com/office/officeart/2005/8/layout/matrix2"/>
    <dgm:cxn modelId="{4B2DB1A0-9B59-4230-9905-0917C9AAA957}" type="presOf" srcId="{170FA7A4-BC53-4244-9F64-BC248E55CC7D}" destId="{48CF1C35-AC24-469B-842D-6305DA9397EA}" srcOrd="0" destOrd="0" presId="urn:microsoft.com/office/officeart/2005/8/layout/matrix2"/>
    <dgm:cxn modelId="{6F56319A-90B9-49DA-AF9E-B4551CBE2B18}" srcId="{AD487E05-F669-4520-B153-EB5B275D5C83}" destId="{02643D07-613D-40F3-9E34-1145274EEFB5}" srcOrd="2" destOrd="0" parTransId="{D708F5DE-6AD9-4EE5-B848-118A88D47E26}" sibTransId="{CC594C34-224C-470F-A41C-D22444880A6B}"/>
    <dgm:cxn modelId="{5334A1B5-9EBA-4CCB-B69B-249F4EB1C503}" srcId="{AD487E05-F669-4520-B153-EB5B275D5C83}" destId="{170FA7A4-BC53-4244-9F64-BC248E55CC7D}" srcOrd="3" destOrd="0" parTransId="{A982800B-8856-4218-A1D6-DA44F0DF82C9}" sibTransId="{0A20BB3D-2C5F-4244-AE2A-29A649271C7E}"/>
    <dgm:cxn modelId="{368142DB-CC8A-4DE4-B202-2D5F7C24218F}" type="presOf" srcId="{AD487E05-F669-4520-B153-EB5B275D5C83}" destId="{7114CF8E-3363-4868-911C-E572158A880A}" srcOrd="0" destOrd="0" presId="urn:microsoft.com/office/officeart/2005/8/layout/matrix2"/>
    <dgm:cxn modelId="{EF0E5D6F-532D-4473-B50B-80EE50C14006}" type="presOf" srcId="{B4F8DCAF-AD80-461C-A3E8-561E22247058}" destId="{E8AA25A8-76D5-4AA2-BC71-5F6806139E4C}" srcOrd="0" destOrd="0" presId="urn:microsoft.com/office/officeart/2005/8/layout/matrix2"/>
    <dgm:cxn modelId="{BE953B2A-0E12-4146-8B04-60B45F46FEA8}" type="presOf" srcId="{E912F808-9005-480C-AB2B-010C62BF7477}" destId="{1712CE8E-9B8D-430B-8C46-AC2832384962}" srcOrd="0" destOrd="0" presId="urn:microsoft.com/office/officeart/2005/8/layout/matrix2"/>
    <dgm:cxn modelId="{ED4B631B-3CEC-43ED-8CC5-1855381909D5}" type="presParOf" srcId="{7114CF8E-3363-4868-911C-E572158A880A}" destId="{D3DD127D-1837-4203-A470-2CC1B30A001E}" srcOrd="0" destOrd="0" presId="urn:microsoft.com/office/officeart/2005/8/layout/matrix2"/>
    <dgm:cxn modelId="{F0CD79A5-84FC-441B-A1BB-A0A411717A28}" type="presParOf" srcId="{7114CF8E-3363-4868-911C-E572158A880A}" destId="{1712CE8E-9B8D-430B-8C46-AC2832384962}" srcOrd="1" destOrd="0" presId="urn:microsoft.com/office/officeart/2005/8/layout/matrix2"/>
    <dgm:cxn modelId="{E4D7DF08-430D-427D-B1F1-E36DCD7E1583}" type="presParOf" srcId="{7114CF8E-3363-4868-911C-E572158A880A}" destId="{E8AA25A8-76D5-4AA2-BC71-5F6806139E4C}" srcOrd="2" destOrd="0" presId="urn:microsoft.com/office/officeart/2005/8/layout/matrix2"/>
    <dgm:cxn modelId="{FF151133-F53A-4E29-912E-33921272B088}" type="presParOf" srcId="{7114CF8E-3363-4868-911C-E572158A880A}" destId="{364B3A8C-97CD-45DD-AA14-5FCC3BC335F6}" srcOrd="3" destOrd="0" presId="urn:microsoft.com/office/officeart/2005/8/layout/matrix2"/>
    <dgm:cxn modelId="{9AF9019C-5A54-4A5E-A50B-80FD8DE6BF5B}" type="presParOf" srcId="{7114CF8E-3363-4868-911C-E572158A880A}" destId="{48CF1C35-AC24-469B-842D-6305DA9397E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3B320-EEEA-439F-8C8D-B6048A6D6C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5869A5C-EE87-4A72-A8D8-14CA6BDCAB80}">
      <dgm:prSet phldrT="[نص]" custT="1"/>
      <dgm:spPr/>
      <dgm:t>
        <a:bodyPr/>
        <a:lstStyle/>
        <a:p>
          <a:pPr rtl="1"/>
          <a:r>
            <a:rPr lang="ar-SA" sz="2000" b="1" dirty="0" smtClean="0"/>
            <a:t>مختلفة المستوى حسب كل لعبة</a:t>
          </a:r>
          <a:endParaRPr lang="ar-SA" sz="2000" b="1" dirty="0"/>
        </a:p>
      </dgm:t>
    </dgm:pt>
    <dgm:pt modelId="{226222AC-6DB7-4B69-887E-1ABE87EB738A}" type="parTrans" cxnId="{2B1D9D22-0138-4D4B-981A-54F5601F2C73}">
      <dgm:prSet/>
      <dgm:spPr/>
      <dgm:t>
        <a:bodyPr/>
        <a:lstStyle/>
        <a:p>
          <a:pPr rtl="1"/>
          <a:endParaRPr lang="ar-SA"/>
        </a:p>
      </dgm:t>
    </dgm:pt>
    <dgm:pt modelId="{4C6686E3-B70C-4F08-B5AE-BE85258AF87A}" type="sibTrans" cxnId="{2B1D9D22-0138-4D4B-981A-54F5601F2C73}">
      <dgm:prSet/>
      <dgm:spPr/>
      <dgm:t>
        <a:bodyPr/>
        <a:lstStyle/>
        <a:p>
          <a:pPr rtl="1"/>
          <a:endParaRPr lang="ar-SA"/>
        </a:p>
      </dgm:t>
    </dgm:pt>
    <dgm:pt modelId="{8E9C84D5-FEB1-4D90-A59A-23E80AC8F681}">
      <dgm:prSet phldrT="[نص]" custT="1"/>
      <dgm:spPr/>
      <dgm:t>
        <a:bodyPr/>
        <a:lstStyle/>
        <a:p>
          <a:pPr rtl="1"/>
          <a:r>
            <a:rPr lang="ar-SA" sz="2000" b="1" dirty="0" smtClean="0"/>
            <a:t>التمرينات تختار حسب المستوى </a:t>
          </a:r>
          <a:r>
            <a:rPr lang="ar-SA" sz="2000" b="1" dirty="0" err="1" smtClean="0"/>
            <a:t>المهاري</a:t>
          </a:r>
          <a:endParaRPr lang="ar-SA" sz="2000" b="1" dirty="0"/>
        </a:p>
      </dgm:t>
    </dgm:pt>
    <dgm:pt modelId="{E1E5859D-7981-4645-BC39-4E4403E5CF94}" type="parTrans" cxnId="{F65F9A06-3A20-42E0-AFA1-93D92E701FD8}">
      <dgm:prSet/>
      <dgm:spPr/>
      <dgm:t>
        <a:bodyPr/>
        <a:lstStyle/>
        <a:p>
          <a:pPr rtl="1"/>
          <a:endParaRPr lang="ar-SA"/>
        </a:p>
      </dgm:t>
    </dgm:pt>
    <dgm:pt modelId="{CFDF1EEA-5FF2-441E-9749-C563427D092D}" type="sibTrans" cxnId="{F65F9A06-3A20-42E0-AFA1-93D92E701FD8}">
      <dgm:prSet/>
      <dgm:spPr/>
      <dgm:t>
        <a:bodyPr/>
        <a:lstStyle/>
        <a:p>
          <a:pPr rtl="1"/>
          <a:endParaRPr lang="ar-SA"/>
        </a:p>
      </dgm:t>
    </dgm:pt>
    <dgm:pt modelId="{A378A9E2-9CBD-46C3-BA8B-8D960B760106}">
      <dgm:prSet phldrT="[نص]" custT="1"/>
      <dgm:spPr/>
      <dgm:t>
        <a:bodyPr/>
        <a:lstStyle/>
        <a:p>
          <a:pPr rtl="1"/>
          <a:r>
            <a:rPr lang="ar-SA" sz="2000" b="1" dirty="0" smtClean="0"/>
            <a:t>المستوى </a:t>
          </a:r>
          <a:r>
            <a:rPr lang="ar-SA" sz="2000" b="1" dirty="0" err="1" smtClean="0"/>
            <a:t>المهارية</a:t>
          </a:r>
          <a:r>
            <a:rPr lang="ar-SA" sz="2000" b="1" dirty="0" smtClean="0"/>
            <a:t> في اللعبة</a:t>
          </a:r>
          <a:endParaRPr lang="ar-SA" sz="2000" b="1" dirty="0"/>
        </a:p>
      </dgm:t>
    </dgm:pt>
    <dgm:pt modelId="{74614C7B-16EF-4653-A8AF-0C71DF9D70B7}" type="parTrans" cxnId="{D44AC940-F17A-4201-ACFF-D798052173A5}">
      <dgm:prSet/>
      <dgm:spPr/>
      <dgm:t>
        <a:bodyPr/>
        <a:lstStyle/>
        <a:p>
          <a:pPr rtl="1"/>
          <a:endParaRPr lang="ar-SA"/>
        </a:p>
      </dgm:t>
    </dgm:pt>
    <dgm:pt modelId="{47EF3CB2-1230-4B0C-96A6-D585FC448B43}" type="sibTrans" cxnId="{D44AC940-F17A-4201-ACFF-D798052173A5}">
      <dgm:prSet/>
      <dgm:spPr/>
      <dgm:t>
        <a:bodyPr/>
        <a:lstStyle/>
        <a:p>
          <a:pPr rtl="1"/>
          <a:endParaRPr lang="ar-SA"/>
        </a:p>
      </dgm:t>
    </dgm:pt>
    <dgm:pt modelId="{81EF139E-0C26-423E-8B71-10C41F01EEF2}">
      <dgm:prSet phldrT="[نص]" custT="1"/>
      <dgm:spPr/>
      <dgm:t>
        <a:bodyPr/>
        <a:lstStyle/>
        <a:p>
          <a:pPr rtl="1"/>
          <a:r>
            <a:rPr lang="ar-SA" sz="2000" b="1" dirty="0" smtClean="0"/>
            <a:t>موحدة للمستوى</a:t>
          </a:r>
          <a:endParaRPr lang="ar-SA" sz="2000" b="1" dirty="0"/>
        </a:p>
      </dgm:t>
    </dgm:pt>
    <dgm:pt modelId="{D6CF81FD-0852-4008-8DBD-9D305CC74838}" type="parTrans" cxnId="{882CD46C-B2EC-4B88-BEAB-6D18DC1BF602}">
      <dgm:prSet/>
      <dgm:spPr/>
      <dgm:t>
        <a:bodyPr/>
        <a:lstStyle/>
        <a:p>
          <a:pPr rtl="1"/>
          <a:endParaRPr lang="ar-SA"/>
        </a:p>
      </dgm:t>
    </dgm:pt>
    <dgm:pt modelId="{51B3CDA5-D132-49D8-8D3F-D35BBBC73D5B}" type="sibTrans" cxnId="{882CD46C-B2EC-4B88-BEAB-6D18DC1BF602}">
      <dgm:prSet/>
      <dgm:spPr/>
      <dgm:t>
        <a:bodyPr/>
        <a:lstStyle/>
        <a:p>
          <a:pPr rtl="1"/>
          <a:endParaRPr lang="ar-SA"/>
        </a:p>
      </dgm:t>
    </dgm:pt>
    <dgm:pt modelId="{71DCED56-263F-4385-B5F3-FCBEE4F1C578}">
      <dgm:prSet phldrT="[نص]" custT="1"/>
      <dgm:spPr/>
      <dgm:t>
        <a:bodyPr/>
        <a:lstStyle/>
        <a:p>
          <a:pPr rtl="1"/>
          <a:r>
            <a:rPr lang="ar-SA" sz="2000" b="1" dirty="0" smtClean="0"/>
            <a:t>التمرينات تختار حسب مستوى </a:t>
          </a:r>
          <a:r>
            <a:rPr lang="ar-SA" sz="2000" b="1" dirty="0" err="1" smtClean="0"/>
            <a:t>الكافئة</a:t>
          </a:r>
          <a:endParaRPr lang="ar-SA" sz="2000" b="1" dirty="0"/>
        </a:p>
      </dgm:t>
    </dgm:pt>
    <dgm:pt modelId="{9D1D31CF-B7A4-4664-8749-1C8C56B63D9C}" type="parTrans" cxnId="{FB1CD239-39CA-49CE-ABF3-4A6C3328BDBC}">
      <dgm:prSet/>
      <dgm:spPr/>
      <dgm:t>
        <a:bodyPr/>
        <a:lstStyle/>
        <a:p>
          <a:pPr rtl="1"/>
          <a:endParaRPr lang="ar-SA"/>
        </a:p>
      </dgm:t>
    </dgm:pt>
    <dgm:pt modelId="{B7AC0CEE-C196-4218-94CF-7E0F691EB427}" type="sibTrans" cxnId="{FB1CD239-39CA-49CE-ABF3-4A6C3328BDBC}">
      <dgm:prSet/>
      <dgm:spPr/>
      <dgm:t>
        <a:bodyPr/>
        <a:lstStyle/>
        <a:p>
          <a:pPr rtl="1"/>
          <a:endParaRPr lang="ar-SA"/>
        </a:p>
      </dgm:t>
    </dgm:pt>
    <dgm:pt modelId="{DD657DD6-6D07-47FA-8E27-E92E3378CC2E}">
      <dgm:prSet phldrT="[نص]" custT="1"/>
      <dgm:spPr/>
      <dgm:t>
        <a:bodyPr/>
        <a:lstStyle/>
        <a:p>
          <a:pPr rtl="1"/>
          <a:r>
            <a:rPr lang="ar-SA" sz="2000" b="1" dirty="0" smtClean="0"/>
            <a:t>مستوى المتعلمين في المادة </a:t>
          </a:r>
          <a:endParaRPr lang="ar-SA" sz="2000" b="1" dirty="0"/>
        </a:p>
      </dgm:t>
    </dgm:pt>
    <dgm:pt modelId="{80FC818D-2A03-4F0C-BC1F-65EE9BF3B49A}" type="sibTrans" cxnId="{9CA32DDA-64E2-4829-A65A-36092870C79B}">
      <dgm:prSet/>
      <dgm:spPr/>
      <dgm:t>
        <a:bodyPr/>
        <a:lstStyle/>
        <a:p>
          <a:pPr rtl="1"/>
          <a:endParaRPr lang="ar-SA"/>
        </a:p>
      </dgm:t>
    </dgm:pt>
    <dgm:pt modelId="{AEE518EB-928B-4268-BF67-3A730ABF5CA8}" type="parTrans" cxnId="{9CA32DDA-64E2-4829-A65A-36092870C79B}">
      <dgm:prSet/>
      <dgm:spPr/>
      <dgm:t>
        <a:bodyPr/>
        <a:lstStyle/>
        <a:p>
          <a:pPr rtl="1"/>
          <a:endParaRPr lang="ar-SA"/>
        </a:p>
      </dgm:t>
    </dgm:pt>
    <dgm:pt modelId="{2BFF2787-DB23-4DBF-9D29-CFAE497666EF}">
      <dgm:prSet custT="1"/>
      <dgm:spPr/>
      <dgm:t>
        <a:bodyPr/>
        <a:lstStyle/>
        <a:p>
          <a:pPr rtl="1"/>
          <a:r>
            <a:rPr lang="ar-SA" sz="2000" b="1" dirty="0" smtClean="0"/>
            <a:t>العمل حسب المستوى المتقارب للتلاميذ</a:t>
          </a:r>
          <a:endParaRPr lang="ar-SA" sz="2000" b="1" dirty="0"/>
        </a:p>
      </dgm:t>
    </dgm:pt>
    <dgm:pt modelId="{062D541A-A02A-46FA-902D-B182E5CCAC3B}" type="parTrans" cxnId="{9BEBF7AA-44A8-4A99-B649-716C4E9BBF60}">
      <dgm:prSet/>
      <dgm:spPr/>
      <dgm:t>
        <a:bodyPr/>
        <a:lstStyle/>
        <a:p>
          <a:pPr rtl="1"/>
          <a:endParaRPr lang="ar-SA"/>
        </a:p>
      </dgm:t>
    </dgm:pt>
    <dgm:pt modelId="{F44C88D3-6E70-4974-B57E-F6E9618A199E}" type="sibTrans" cxnId="{9BEBF7AA-44A8-4A99-B649-716C4E9BBF60}">
      <dgm:prSet/>
      <dgm:spPr/>
      <dgm:t>
        <a:bodyPr/>
        <a:lstStyle/>
        <a:p>
          <a:pPr rtl="1"/>
          <a:endParaRPr lang="ar-SA"/>
        </a:p>
      </dgm:t>
    </dgm:pt>
    <dgm:pt modelId="{BAC76E65-7AD6-42FD-B202-4A3D03636BEC}">
      <dgm:prSet custT="1"/>
      <dgm:spPr/>
      <dgm:t>
        <a:bodyPr/>
        <a:lstStyle/>
        <a:p>
          <a:pPr rtl="1"/>
          <a:r>
            <a:rPr lang="ar-SA" sz="2000" b="1" dirty="0" smtClean="0"/>
            <a:t>مجموعات متجانسة</a:t>
          </a:r>
          <a:endParaRPr lang="ar-SA" sz="2000" b="1" dirty="0"/>
        </a:p>
      </dgm:t>
    </dgm:pt>
    <dgm:pt modelId="{BDFAA6C7-E3FB-4542-8365-29913C87360C}" type="parTrans" cxnId="{C0E9E538-EB5D-4122-8101-E9154C89209C}">
      <dgm:prSet/>
      <dgm:spPr/>
      <dgm:t>
        <a:bodyPr/>
        <a:lstStyle/>
        <a:p>
          <a:pPr rtl="1"/>
          <a:endParaRPr lang="ar-SA"/>
        </a:p>
      </dgm:t>
    </dgm:pt>
    <dgm:pt modelId="{E80D40A1-0AC6-4985-B27E-BAD5ED6CA0D1}" type="sibTrans" cxnId="{C0E9E538-EB5D-4122-8101-E9154C89209C}">
      <dgm:prSet/>
      <dgm:spPr/>
      <dgm:t>
        <a:bodyPr/>
        <a:lstStyle/>
        <a:p>
          <a:pPr rtl="1"/>
          <a:endParaRPr lang="ar-SA"/>
        </a:p>
      </dgm:t>
    </dgm:pt>
    <dgm:pt modelId="{09F0DDAC-4AC0-4786-9EEA-9B91DC856E11}">
      <dgm:prSet custT="1"/>
      <dgm:spPr/>
      <dgm:t>
        <a:bodyPr/>
        <a:lstStyle/>
        <a:p>
          <a:pPr rtl="1"/>
          <a:r>
            <a:rPr lang="ar-SA" sz="2000" b="1" dirty="0" smtClean="0"/>
            <a:t>مجموعات غير متجانسة </a:t>
          </a:r>
          <a:endParaRPr lang="ar-SA" sz="2000" b="1" dirty="0"/>
        </a:p>
      </dgm:t>
    </dgm:pt>
    <dgm:pt modelId="{8290DC73-0A86-4798-9332-AB03A7B3A088}" type="parTrans" cxnId="{80A318EE-26EC-49E8-B7BF-0309D58C8DF5}">
      <dgm:prSet/>
      <dgm:spPr/>
      <dgm:t>
        <a:bodyPr/>
        <a:lstStyle/>
        <a:p>
          <a:pPr rtl="1"/>
          <a:endParaRPr lang="ar-SA"/>
        </a:p>
      </dgm:t>
    </dgm:pt>
    <dgm:pt modelId="{3720119D-2858-46BB-A8D3-D3296DBCD9EF}" type="sibTrans" cxnId="{80A318EE-26EC-49E8-B7BF-0309D58C8DF5}">
      <dgm:prSet/>
      <dgm:spPr/>
      <dgm:t>
        <a:bodyPr/>
        <a:lstStyle/>
        <a:p>
          <a:pPr rtl="1"/>
          <a:endParaRPr lang="ar-SA"/>
        </a:p>
      </dgm:t>
    </dgm:pt>
    <dgm:pt modelId="{6B7A4999-7FBB-4079-94A7-F074C31144A2}" type="pres">
      <dgm:prSet presAssocID="{FC53B320-EEEA-439F-8C8D-B6048A6D6C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7ADF6BE-BB12-419F-8745-84C34899928D}" type="pres">
      <dgm:prSet presAssocID="{DD657DD6-6D07-47FA-8E27-E92E3378CC2E}" presName="hierRoot1" presStyleCnt="0"/>
      <dgm:spPr/>
      <dgm:t>
        <a:bodyPr/>
        <a:lstStyle/>
        <a:p>
          <a:pPr rtl="1"/>
          <a:endParaRPr lang="ar-SA"/>
        </a:p>
      </dgm:t>
    </dgm:pt>
    <dgm:pt modelId="{BAFA342F-741E-493A-8828-85CB938AFD87}" type="pres">
      <dgm:prSet presAssocID="{DD657DD6-6D07-47FA-8E27-E92E3378CC2E}" presName="composite" presStyleCnt="0"/>
      <dgm:spPr/>
      <dgm:t>
        <a:bodyPr/>
        <a:lstStyle/>
        <a:p>
          <a:pPr rtl="1"/>
          <a:endParaRPr lang="ar-SA"/>
        </a:p>
      </dgm:t>
    </dgm:pt>
    <dgm:pt modelId="{A8038F88-C87F-4827-A232-837AEA34100D}" type="pres">
      <dgm:prSet presAssocID="{DD657DD6-6D07-47FA-8E27-E92E3378CC2E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2BD8AD8-132F-422D-9B9E-DA3F79297BF2}" type="pres">
      <dgm:prSet presAssocID="{DD657DD6-6D07-47FA-8E27-E92E3378CC2E}" presName="text" presStyleLbl="fgAcc0" presStyleIdx="0" presStyleCnt="1" custScaleX="1823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BEC7076-09EF-4A0D-9C0C-BAFCFA5B131A}" type="pres">
      <dgm:prSet presAssocID="{DD657DD6-6D07-47FA-8E27-E92E3378CC2E}" presName="hierChild2" presStyleCnt="0"/>
      <dgm:spPr/>
      <dgm:t>
        <a:bodyPr/>
        <a:lstStyle/>
        <a:p>
          <a:pPr rtl="1"/>
          <a:endParaRPr lang="ar-SA"/>
        </a:p>
      </dgm:t>
    </dgm:pt>
    <dgm:pt modelId="{C585D0C1-2B10-4CF2-93CF-46025EA8284B}" type="pres">
      <dgm:prSet presAssocID="{226222AC-6DB7-4B69-887E-1ABE87EB738A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9CAEE64-9C14-4CFF-83CD-24B2F69F0F1E}" type="pres">
      <dgm:prSet presAssocID="{B5869A5C-EE87-4A72-A8D8-14CA6BDCAB80}" presName="hierRoot2" presStyleCnt="0"/>
      <dgm:spPr/>
      <dgm:t>
        <a:bodyPr/>
        <a:lstStyle/>
        <a:p>
          <a:pPr rtl="1"/>
          <a:endParaRPr lang="ar-SA"/>
        </a:p>
      </dgm:t>
    </dgm:pt>
    <dgm:pt modelId="{E00D4FE1-5866-49AA-9584-512286978403}" type="pres">
      <dgm:prSet presAssocID="{B5869A5C-EE87-4A72-A8D8-14CA6BDCAB80}" presName="composite2" presStyleCnt="0"/>
      <dgm:spPr/>
      <dgm:t>
        <a:bodyPr/>
        <a:lstStyle/>
        <a:p>
          <a:pPr rtl="1"/>
          <a:endParaRPr lang="ar-SA"/>
        </a:p>
      </dgm:t>
    </dgm:pt>
    <dgm:pt modelId="{C98FD5D3-35FC-45DC-80BC-FD5D6B7643F5}" type="pres">
      <dgm:prSet presAssocID="{B5869A5C-EE87-4A72-A8D8-14CA6BDCAB80}" presName="background2" presStyleLbl="node2" presStyleIdx="0" presStyleCnt="2"/>
      <dgm:spPr/>
      <dgm:t>
        <a:bodyPr/>
        <a:lstStyle/>
        <a:p>
          <a:pPr rtl="1"/>
          <a:endParaRPr lang="ar-SA"/>
        </a:p>
      </dgm:t>
    </dgm:pt>
    <dgm:pt modelId="{08658919-EC09-4106-9FBC-65A7B3E93EED}" type="pres">
      <dgm:prSet presAssocID="{B5869A5C-EE87-4A72-A8D8-14CA6BDCAB80}" presName="text2" presStyleLbl="fgAcc2" presStyleIdx="0" presStyleCnt="2" custScaleX="1473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84A9DBE-59F6-45DE-9D12-791D6C5FFC6C}" type="pres">
      <dgm:prSet presAssocID="{B5869A5C-EE87-4A72-A8D8-14CA6BDCAB80}" presName="hierChild3" presStyleCnt="0"/>
      <dgm:spPr/>
      <dgm:t>
        <a:bodyPr/>
        <a:lstStyle/>
        <a:p>
          <a:pPr rtl="1"/>
          <a:endParaRPr lang="ar-SA"/>
        </a:p>
      </dgm:t>
    </dgm:pt>
    <dgm:pt modelId="{12862E1E-3241-4C4C-AE26-AF634059B6E3}" type="pres">
      <dgm:prSet presAssocID="{E1E5859D-7981-4645-BC39-4E4403E5CF94}" presName="Name1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ACB5EE4E-7D68-45E5-AF6A-509B2F6765E4}" type="pres">
      <dgm:prSet presAssocID="{8E9C84D5-FEB1-4D90-A59A-23E80AC8F681}" presName="hierRoot3" presStyleCnt="0"/>
      <dgm:spPr/>
      <dgm:t>
        <a:bodyPr/>
        <a:lstStyle/>
        <a:p>
          <a:pPr rtl="1"/>
          <a:endParaRPr lang="ar-SA"/>
        </a:p>
      </dgm:t>
    </dgm:pt>
    <dgm:pt modelId="{6156FF3F-6F35-4E59-976E-30764AD3B56F}" type="pres">
      <dgm:prSet presAssocID="{8E9C84D5-FEB1-4D90-A59A-23E80AC8F681}" presName="composite3" presStyleCnt="0"/>
      <dgm:spPr/>
      <dgm:t>
        <a:bodyPr/>
        <a:lstStyle/>
        <a:p>
          <a:pPr rtl="1"/>
          <a:endParaRPr lang="ar-SA"/>
        </a:p>
      </dgm:t>
    </dgm:pt>
    <dgm:pt modelId="{966865C0-A0DE-4F52-B5C6-C5AFB91D471A}" type="pres">
      <dgm:prSet presAssocID="{8E9C84D5-FEB1-4D90-A59A-23E80AC8F681}" presName="background3" presStyleLbl="node3" presStyleIdx="0" presStyleCnt="4"/>
      <dgm:spPr/>
      <dgm:t>
        <a:bodyPr/>
        <a:lstStyle/>
        <a:p>
          <a:pPr rtl="1"/>
          <a:endParaRPr lang="ar-SA"/>
        </a:p>
      </dgm:t>
    </dgm:pt>
    <dgm:pt modelId="{CEDA4668-D038-4F3A-999B-E6F067F1AA84}" type="pres">
      <dgm:prSet presAssocID="{8E9C84D5-FEB1-4D90-A59A-23E80AC8F681}" presName="text3" presStyleLbl="fgAcc3" presStyleIdx="0" presStyleCnt="4" custScaleX="14041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E8F012D-99E5-4895-88C0-C6CCB36E5C6E}" type="pres">
      <dgm:prSet presAssocID="{8E9C84D5-FEB1-4D90-A59A-23E80AC8F681}" presName="hierChild4" presStyleCnt="0"/>
      <dgm:spPr/>
      <dgm:t>
        <a:bodyPr/>
        <a:lstStyle/>
        <a:p>
          <a:pPr rtl="1"/>
          <a:endParaRPr lang="ar-SA"/>
        </a:p>
      </dgm:t>
    </dgm:pt>
    <dgm:pt modelId="{A2F562AD-CC1E-47FF-8B91-AE3E96C53F1C}" type="pres">
      <dgm:prSet presAssocID="{74614C7B-16EF-4653-A8AF-0C71DF9D70B7}" presName="Name1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21C23BB3-A618-496C-87FC-EF12B4423DCB}" type="pres">
      <dgm:prSet presAssocID="{A378A9E2-9CBD-46C3-BA8B-8D960B760106}" presName="hierRoot3" presStyleCnt="0"/>
      <dgm:spPr/>
      <dgm:t>
        <a:bodyPr/>
        <a:lstStyle/>
        <a:p>
          <a:pPr rtl="1"/>
          <a:endParaRPr lang="ar-SA"/>
        </a:p>
      </dgm:t>
    </dgm:pt>
    <dgm:pt modelId="{B1192F46-B420-4D09-9A0B-285B0BDF47F7}" type="pres">
      <dgm:prSet presAssocID="{A378A9E2-9CBD-46C3-BA8B-8D960B760106}" presName="composite3" presStyleCnt="0"/>
      <dgm:spPr/>
      <dgm:t>
        <a:bodyPr/>
        <a:lstStyle/>
        <a:p>
          <a:pPr rtl="1"/>
          <a:endParaRPr lang="ar-SA"/>
        </a:p>
      </dgm:t>
    </dgm:pt>
    <dgm:pt modelId="{3DC57A2A-E7CB-4754-90DB-E08BFC9AFDDC}" type="pres">
      <dgm:prSet presAssocID="{A378A9E2-9CBD-46C3-BA8B-8D960B760106}" presName="background3" presStyleLbl="node3" presStyleIdx="1" presStyleCnt="4"/>
      <dgm:spPr/>
      <dgm:t>
        <a:bodyPr/>
        <a:lstStyle/>
        <a:p>
          <a:pPr rtl="1"/>
          <a:endParaRPr lang="ar-SA"/>
        </a:p>
      </dgm:t>
    </dgm:pt>
    <dgm:pt modelId="{B7D3BAF3-7107-4E62-9C8B-937116387BB4}" type="pres">
      <dgm:prSet presAssocID="{A378A9E2-9CBD-46C3-BA8B-8D960B760106}" presName="text3" presStyleLbl="fgAcc3" presStyleIdx="1" presStyleCnt="4" custScaleX="15446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E9249DB-7A59-4D1E-9502-2324E980C2DA}" type="pres">
      <dgm:prSet presAssocID="{A378A9E2-9CBD-46C3-BA8B-8D960B760106}" presName="hierChild4" presStyleCnt="0"/>
      <dgm:spPr/>
      <dgm:t>
        <a:bodyPr/>
        <a:lstStyle/>
        <a:p>
          <a:pPr rtl="1"/>
          <a:endParaRPr lang="ar-SA"/>
        </a:p>
      </dgm:t>
    </dgm:pt>
    <dgm:pt modelId="{089F56D9-6734-49C6-BD13-B91DFAB32156}" type="pres">
      <dgm:prSet presAssocID="{8290DC73-0A86-4798-9332-AB03A7B3A088}" presName="Name23" presStyleLbl="parChTrans1D4" presStyleIdx="0" presStyleCnt="2"/>
      <dgm:spPr/>
      <dgm:t>
        <a:bodyPr/>
        <a:lstStyle/>
        <a:p>
          <a:pPr rtl="1"/>
          <a:endParaRPr lang="ar-SA"/>
        </a:p>
      </dgm:t>
    </dgm:pt>
    <dgm:pt modelId="{09FEBC81-CBC4-4ED3-B9F4-8F1EC4D0C5AE}" type="pres">
      <dgm:prSet presAssocID="{09F0DDAC-4AC0-4786-9EEA-9B91DC856E11}" presName="hierRoot4" presStyleCnt="0"/>
      <dgm:spPr/>
      <dgm:t>
        <a:bodyPr/>
        <a:lstStyle/>
        <a:p>
          <a:pPr rtl="1"/>
          <a:endParaRPr lang="ar-SA"/>
        </a:p>
      </dgm:t>
    </dgm:pt>
    <dgm:pt modelId="{EE5564DB-6F40-4DB8-BA08-B0D686720E43}" type="pres">
      <dgm:prSet presAssocID="{09F0DDAC-4AC0-4786-9EEA-9B91DC856E11}" presName="composite4" presStyleCnt="0"/>
      <dgm:spPr/>
      <dgm:t>
        <a:bodyPr/>
        <a:lstStyle/>
        <a:p>
          <a:pPr rtl="1"/>
          <a:endParaRPr lang="ar-SA"/>
        </a:p>
      </dgm:t>
    </dgm:pt>
    <dgm:pt modelId="{19230A8E-A68C-4B88-AA94-7D39C33D3267}" type="pres">
      <dgm:prSet presAssocID="{09F0DDAC-4AC0-4786-9EEA-9B91DC856E11}" presName="background4" presStyleLbl="node4" presStyleIdx="0" presStyleCnt="2"/>
      <dgm:spPr/>
      <dgm:t>
        <a:bodyPr/>
        <a:lstStyle/>
        <a:p>
          <a:pPr rtl="1"/>
          <a:endParaRPr lang="ar-SA"/>
        </a:p>
      </dgm:t>
    </dgm:pt>
    <dgm:pt modelId="{2EFF1409-138C-4971-AE88-16245FE01231}" type="pres">
      <dgm:prSet presAssocID="{09F0DDAC-4AC0-4786-9EEA-9B91DC856E11}" presName="text4" presStyleLbl="fgAcc4" presStyleIdx="0" presStyleCnt="2" custScaleX="14041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2249E9A-EA94-4B76-A310-D507A6BB07E8}" type="pres">
      <dgm:prSet presAssocID="{09F0DDAC-4AC0-4786-9EEA-9B91DC856E11}" presName="hierChild5" presStyleCnt="0"/>
      <dgm:spPr/>
      <dgm:t>
        <a:bodyPr/>
        <a:lstStyle/>
        <a:p>
          <a:pPr rtl="1"/>
          <a:endParaRPr lang="ar-SA"/>
        </a:p>
      </dgm:t>
    </dgm:pt>
    <dgm:pt modelId="{60C592CC-1430-45C7-92C0-2A6EA976C1A2}" type="pres">
      <dgm:prSet presAssocID="{D6CF81FD-0852-4008-8DBD-9D305CC74838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961F5A1A-FBAA-46E0-9D3D-CCD612C9F164}" type="pres">
      <dgm:prSet presAssocID="{81EF139E-0C26-423E-8B71-10C41F01EEF2}" presName="hierRoot2" presStyleCnt="0"/>
      <dgm:spPr/>
      <dgm:t>
        <a:bodyPr/>
        <a:lstStyle/>
        <a:p>
          <a:pPr rtl="1"/>
          <a:endParaRPr lang="ar-SA"/>
        </a:p>
      </dgm:t>
    </dgm:pt>
    <dgm:pt modelId="{99488AC5-4B26-4022-9512-299A45B03FF9}" type="pres">
      <dgm:prSet presAssocID="{81EF139E-0C26-423E-8B71-10C41F01EEF2}" presName="composite2" presStyleCnt="0"/>
      <dgm:spPr/>
      <dgm:t>
        <a:bodyPr/>
        <a:lstStyle/>
        <a:p>
          <a:pPr rtl="1"/>
          <a:endParaRPr lang="ar-SA"/>
        </a:p>
      </dgm:t>
    </dgm:pt>
    <dgm:pt modelId="{9F2C587D-26F2-4515-8444-A041D17B5587}" type="pres">
      <dgm:prSet presAssocID="{81EF139E-0C26-423E-8B71-10C41F01EEF2}" presName="background2" presStyleLbl="node2" presStyleIdx="1" presStyleCnt="2"/>
      <dgm:spPr/>
      <dgm:t>
        <a:bodyPr/>
        <a:lstStyle/>
        <a:p>
          <a:pPr rtl="1"/>
          <a:endParaRPr lang="ar-SA"/>
        </a:p>
      </dgm:t>
    </dgm:pt>
    <dgm:pt modelId="{B2DDCB47-B7EB-4761-AF4F-7CCBC29BAF91}" type="pres">
      <dgm:prSet presAssocID="{81EF139E-0C26-423E-8B71-10C41F01EEF2}" presName="text2" presStyleLbl="fgAcc2" presStyleIdx="1" presStyleCnt="2" custScaleX="13697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60E2E05-D2E7-4DBF-99EA-AB9953FDD031}" type="pres">
      <dgm:prSet presAssocID="{81EF139E-0C26-423E-8B71-10C41F01EEF2}" presName="hierChild3" presStyleCnt="0"/>
      <dgm:spPr/>
      <dgm:t>
        <a:bodyPr/>
        <a:lstStyle/>
        <a:p>
          <a:pPr rtl="1"/>
          <a:endParaRPr lang="ar-SA"/>
        </a:p>
      </dgm:t>
    </dgm:pt>
    <dgm:pt modelId="{9ED69185-F10F-45E9-B019-A22DDA7C44F2}" type="pres">
      <dgm:prSet presAssocID="{062D541A-A02A-46FA-902D-B182E5CCAC3B}" presName="Name1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6B34A36D-C404-484E-82A2-58DE40EB2A43}" type="pres">
      <dgm:prSet presAssocID="{2BFF2787-DB23-4DBF-9D29-CFAE497666EF}" presName="hierRoot3" presStyleCnt="0"/>
      <dgm:spPr/>
      <dgm:t>
        <a:bodyPr/>
        <a:lstStyle/>
        <a:p>
          <a:pPr rtl="1"/>
          <a:endParaRPr lang="ar-SA"/>
        </a:p>
      </dgm:t>
    </dgm:pt>
    <dgm:pt modelId="{2FF6E0EC-6930-4C09-88AC-DA2DE384B498}" type="pres">
      <dgm:prSet presAssocID="{2BFF2787-DB23-4DBF-9D29-CFAE497666EF}" presName="composite3" presStyleCnt="0"/>
      <dgm:spPr/>
      <dgm:t>
        <a:bodyPr/>
        <a:lstStyle/>
        <a:p>
          <a:pPr rtl="1"/>
          <a:endParaRPr lang="ar-SA"/>
        </a:p>
      </dgm:t>
    </dgm:pt>
    <dgm:pt modelId="{D80B6774-55EB-4BD2-B9B3-2E807A01A3F9}" type="pres">
      <dgm:prSet presAssocID="{2BFF2787-DB23-4DBF-9D29-CFAE497666EF}" presName="background3" presStyleLbl="node3" presStyleIdx="2" presStyleCnt="4"/>
      <dgm:spPr/>
      <dgm:t>
        <a:bodyPr/>
        <a:lstStyle/>
        <a:p>
          <a:pPr rtl="1"/>
          <a:endParaRPr lang="ar-SA"/>
        </a:p>
      </dgm:t>
    </dgm:pt>
    <dgm:pt modelId="{D077E0A4-8D75-4FDE-AC32-7FB8AC4D62B7}" type="pres">
      <dgm:prSet presAssocID="{2BFF2787-DB23-4DBF-9D29-CFAE497666EF}" presName="text3" presStyleLbl="fgAcc3" presStyleIdx="2" presStyleCnt="4" custScaleX="1567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847008D-08E6-494E-8A4B-1B339331F53F}" type="pres">
      <dgm:prSet presAssocID="{2BFF2787-DB23-4DBF-9D29-CFAE497666EF}" presName="hierChild4" presStyleCnt="0"/>
      <dgm:spPr/>
      <dgm:t>
        <a:bodyPr/>
        <a:lstStyle/>
        <a:p>
          <a:pPr rtl="1"/>
          <a:endParaRPr lang="ar-SA"/>
        </a:p>
      </dgm:t>
    </dgm:pt>
    <dgm:pt modelId="{DC811747-E053-4651-BDCE-F1C41CE360B7}" type="pres">
      <dgm:prSet presAssocID="{BDFAA6C7-E3FB-4542-8365-29913C87360C}" presName="Name23" presStyleLbl="parChTrans1D4" presStyleIdx="1" presStyleCnt="2"/>
      <dgm:spPr/>
      <dgm:t>
        <a:bodyPr/>
        <a:lstStyle/>
        <a:p>
          <a:pPr rtl="1"/>
          <a:endParaRPr lang="ar-SA"/>
        </a:p>
      </dgm:t>
    </dgm:pt>
    <dgm:pt modelId="{59F3D1E0-2898-44AA-BEC9-D88482201E6E}" type="pres">
      <dgm:prSet presAssocID="{BAC76E65-7AD6-42FD-B202-4A3D03636BEC}" presName="hierRoot4" presStyleCnt="0"/>
      <dgm:spPr/>
      <dgm:t>
        <a:bodyPr/>
        <a:lstStyle/>
        <a:p>
          <a:pPr rtl="1"/>
          <a:endParaRPr lang="ar-SA"/>
        </a:p>
      </dgm:t>
    </dgm:pt>
    <dgm:pt modelId="{32543CD6-08C0-44AD-88E1-16194D9B91D3}" type="pres">
      <dgm:prSet presAssocID="{BAC76E65-7AD6-42FD-B202-4A3D03636BEC}" presName="composite4" presStyleCnt="0"/>
      <dgm:spPr/>
      <dgm:t>
        <a:bodyPr/>
        <a:lstStyle/>
        <a:p>
          <a:pPr rtl="1"/>
          <a:endParaRPr lang="ar-SA"/>
        </a:p>
      </dgm:t>
    </dgm:pt>
    <dgm:pt modelId="{1C282C34-B58D-48B8-85FF-B1E96EF6578B}" type="pres">
      <dgm:prSet presAssocID="{BAC76E65-7AD6-42FD-B202-4A3D03636BEC}" presName="background4" presStyleLbl="node4" presStyleIdx="1" presStyleCnt="2"/>
      <dgm:spPr/>
      <dgm:t>
        <a:bodyPr/>
        <a:lstStyle/>
        <a:p>
          <a:pPr rtl="1"/>
          <a:endParaRPr lang="ar-SA"/>
        </a:p>
      </dgm:t>
    </dgm:pt>
    <dgm:pt modelId="{10D5C983-4E3E-4694-A1AA-008F5EBBD6B5}" type="pres">
      <dgm:prSet presAssocID="{BAC76E65-7AD6-42FD-B202-4A3D03636BEC}" presName="text4" presStyleLbl="fgAcc4" presStyleIdx="1" presStyleCnt="2" custScaleX="14041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F630758-CF96-489D-82C2-65911AB16CAD}" type="pres">
      <dgm:prSet presAssocID="{BAC76E65-7AD6-42FD-B202-4A3D03636BEC}" presName="hierChild5" presStyleCnt="0"/>
      <dgm:spPr/>
      <dgm:t>
        <a:bodyPr/>
        <a:lstStyle/>
        <a:p>
          <a:pPr rtl="1"/>
          <a:endParaRPr lang="ar-SA"/>
        </a:p>
      </dgm:t>
    </dgm:pt>
    <dgm:pt modelId="{8FFD4512-C5C7-440A-A05B-6B084599C9C8}" type="pres">
      <dgm:prSet presAssocID="{9D1D31CF-B7A4-4664-8749-1C8C56B63D9C}" presName="Name1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C681D056-1AFD-4A5E-B748-16465FD99338}" type="pres">
      <dgm:prSet presAssocID="{71DCED56-263F-4385-B5F3-FCBEE4F1C578}" presName="hierRoot3" presStyleCnt="0"/>
      <dgm:spPr/>
      <dgm:t>
        <a:bodyPr/>
        <a:lstStyle/>
        <a:p>
          <a:pPr rtl="1"/>
          <a:endParaRPr lang="ar-SA"/>
        </a:p>
      </dgm:t>
    </dgm:pt>
    <dgm:pt modelId="{BFEC6F17-F408-46D6-ADE0-B28E6E63A880}" type="pres">
      <dgm:prSet presAssocID="{71DCED56-263F-4385-B5F3-FCBEE4F1C578}" presName="composite3" presStyleCnt="0"/>
      <dgm:spPr/>
      <dgm:t>
        <a:bodyPr/>
        <a:lstStyle/>
        <a:p>
          <a:pPr rtl="1"/>
          <a:endParaRPr lang="ar-SA"/>
        </a:p>
      </dgm:t>
    </dgm:pt>
    <dgm:pt modelId="{D49E5F21-7857-47CF-9472-39A10CDB9D38}" type="pres">
      <dgm:prSet presAssocID="{71DCED56-263F-4385-B5F3-FCBEE4F1C578}" presName="background3" presStyleLbl="node3" presStyleIdx="3" presStyleCnt="4"/>
      <dgm:spPr/>
      <dgm:t>
        <a:bodyPr/>
        <a:lstStyle/>
        <a:p>
          <a:pPr rtl="1"/>
          <a:endParaRPr lang="ar-SA"/>
        </a:p>
      </dgm:t>
    </dgm:pt>
    <dgm:pt modelId="{0D3F90F5-CFB3-4E18-98BF-2F476AE530A6}" type="pres">
      <dgm:prSet presAssocID="{71DCED56-263F-4385-B5F3-FCBEE4F1C578}" presName="text3" presStyleLbl="fgAcc3" presStyleIdx="3" presStyleCnt="4" custScaleX="1402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8494CDA-18B5-44D1-822D-D5757A7EE756}" type="pres">
      <dgm:prSet presAssocID="{71DCED56-263F-4385-B5F3-FCBEE4F1C578}" presName="hierChild4" presStyleCnt="0"/>
      <dgm:spPr/>
      <dgm:t>
        <a:bodyPr/>
        <a:lstStyle/>
        <a:p>
          <a:pPr rtl="1"/>
          <a:endParaRPr lang="ar-SA"/>
        </a:p>
      </dgm:t>
    </dgm:pt>
  </dgm:ptLst>
  <dgm:cxnLst>
    <dgm:cxn modelId="{A4D97B90-19D7-4422-897D-109D43738D15}" type="presOf" srcId="{D6CF81FD-0852-4008-8DBD-9D305CC74838}" destId="{60C592CC-1430-45C7-92C0-2A6EA976C1A2}" srcOrd="0" destOrd="0" presId="urn:microsoft.com/office/officeart/2005/8/layout/hierarchy1"/>
    <dgm:cxn modelId="{6FA9C4D9-9E78-4501-ACAC-94AFE8EAE5C1}" type="presOf" srcId="{09F0DDAC-4AC0-4786-9EEA-9B91DC856E11}" destId="{2EFF1409-138C-4971-AE88-16245FE01231}" srcOrd="0" destOrd="0" presId="urn:microsoft.com/office/officeart/2005/8/layout/hierarchy1"/>
    <dgm:cxn modelId="{F7609042-3C89-4293-B2AF-A2130B94DE92}" type="presOf" srcId="{BDFAA6C7-E3FB-4542-8365-29913C87360C}" destId="{DC811747-E053-4651-BDCE-F1C41CE360B7}" srcOrd="0" destOrd="0" presId="urn:microsoft.com/office/officeart/2005/8/layout/hierarchy1"/>
    <dgm:cxn modelId="{378DD41B-146E-4DAE-8D44-8F8ED25B9CF7}" type="presOf" srcId="{9D1D31CF-B7A4-4664-8749-1C8C56B63D9C}" destId="{8FFD4512-C5C7-440A-A05B-6B084599C9C8}" srcOrd="0" destOrd="0" presId="urn:microsoft.com/office/officeart/2005/8/layout/hierarchy1"/>
    <dgm:cxn modelId="{C0E9E538-EB5D-4122-8101-E9154C89209C}" srcId="{2BFF2787-DB23-4DBF-9D29-CFAE497666EF}" destId="{BAC76E65-7AD6-42FD-B202-4A3D03636BEC}" srcOrd="0" destOrd="0" parTransId="{BDFAA6C7-E3FB-4542-8365-29913C87360C}" sibTransId="{E80D40A1-0AC6-4985-B27E-BAD5ED6CA0D1}"/>
    <dgm:cxn modelId="{9BEBF7AA-44A8-4A99-B649-716C4E9BBF60}" srcId="{81EF139E-0C26-423E-8B71-10C41F01EEF2}" destId="{2BFF2787-DB23-4DBF-9D29-CFAE497666EF}" srcOrd="0" destOrd="0" parTransId="{062D541A-A02A-46FA-902D-B182E5CCAC3B}" sibTransId="{F44C88D3-6E70-4974-B57E-F6E9618A199E}"/>
    <dgm:cxn modelId="{D44AC940-F17A-4201-ACFF-D798052173A5}" srcId="{B5869A5C-EE87-4A72-A8D8-14CA6BDCAB80}" destId="{A378A9E2-9CBD-46C3-BA8B-8D960B760106}" srcOrd="1" destOrd="0" parTransId="{74614C7B-16EF-4653-A8AF-0C71DF9D70B7}" sibTransId="{47EF3CB2-1230-4B0C-96A6-D585FC448B43}"/>
    <dgm:cxn modelId="{882CD46C-B2EC-4B88-BEAB-6D18DC1BF602}" srcId="{DD657DD6-6D07-47FA-8E27-E92E3378CC2E}" destId="{81EF139E-0C26-423E-8B71-10C41F01EEF2}" srcOrd="1" destOrd="0" parTransId="{D6CF81FD-0852-4008-8DBD-9D305CC74838}" sibTransId="{51B3CDA5-D132-49D8-8D3F-D35BBBC73D5B}"/>
    <dgm:cxn modelId="{2B1D9D22-0138-4D4B-981A-54F5601F2C73}" srcId="{DD657DD6-6D07-47FA-8E27-E92E3378CC2E}" destId="{B5869A5C-EE87-4A72-A8D8-14CA6BDCAB80}" srcOrd="0" destOrd="0" parTransId="{226222AC-6DB7-4B69-887E-1ABE87EB738A}" sibTransId="{4C6686E3-B70C-4F08-B5AE-BE85258AF87A}"/>
    <dgm:cxn modelId="{1EDCAF37-4265-482A-B442-69699B66924A}" type="presOf" srcId="{E1E5859D-7981-4645-BC39-4E4403E5CF94}" destId="{12862E1E-3241-4C4C-AE26-AF634059B6E3}" srcOrd="0" destOrd="0" presId="urn:microsoft.com/office/officeart/2005/8/layout/hierarchy1"/>
    <dgm:cxn modelId="{F65F9A06-3A20-42E0-AFA1-93D92E701FD8}" srcId="{B5869A5C-EE87-4A72-A8D8-14CA6BDCAB80}" destId="{8E9C84D5-FEB1-4D90-A59A-23E80AC8F681}" srcOrd="0" destOrd="0" parTransId="{E1E5859D-7981-4645-BC39-4E4403E5CF94}" sibTransId="{CFDF1EEA-5FF2-441E-9749-C563427D092D}"/>
    <dgm:cxn modelId="{4E6403D9-6990-4EFA-BA0A-0D9184E41C9A}" type="presOf" srcId="{226222AC-6DB7-4B69-887E-1ABE87EB738A}" destId="{C585D0C1-2B10-4CF2-93CF-46025EA8284B}" srcOrd="0" destOrd="0" presId="urn:microsoft.com/office/officeart/2005/8/layout/hierarchy1"/>
    <dgm:cxn modelId="{E910CC8E-D42E-4C28-94B4-21AE8CD19B9E}" type="presOf" srcId="{8E9C84D5-FEB1-4D90-A59A-23E80AC8F681}" destId="{CEDA4668-D038-4F3A-999B-E6F067F1AA84}" srcOrd="0" destOrd="0" presId="urn:microsoft.com/office/officeart/2005/8/layout/hierarchy1"/>
    <dgm:cxn modelId="{8336E54A-CD7F-4455-B73F-36751C323165}" type="presOf" srcId="{B5869A5C-EE87-4A72-A8D8-14CA6BDCAB80}" destId="{08658919-EC09-4106-9FBC-65A7B3E93EED}" srcOrd="0" destOrd="0" presId="urn:microsoft.com/office/officeart/2005/8/layout/hierarchy1"/>
    <dgm:cxn modelId="{9CA32DDA-64E2-4829-A65A-36092870C79B}" srcId="{FC53B320-EEEA-439F-8C8D-B6048A6D6C14}" destId="{DD657DD6-6D07-47FA-8E27-E92E3378CC2E}" srcOrd="0" destOrd="0" parTransId="{AEE518EB-928B-4268-BF67-3A730ABF5CA8}" sibTransId="{80FC818D-2A03-4F0C-BC1F-65EE9BF3B49A}"/>
    <dgm:cxn modelId="{E91608AE-5C15-4C24-8C0D-B2CFA728334C}" type="presOf" srcId="{81EF139E-0C26-423E-8B71-10C41F01EEF2}" destId="{B2DDCB47-B7EB-4761-AF4F-7CCBC29BAF91}" srcOrd="0" destOrd="0" presId="urn:microsoft.com/office/officeart/2005/8/layout/hierarchy1"/>
    <dgm:cxn modelId="{79DF4623-1AA4-4145-9AAF-0979526C3092}" type="presOf" srcId="{74614C7B-16EF-4653-A8AF-0C71DF9D70B7}" destId="{A2F562AD-CC1E-47FF-8B91-AE3E96C53F1C}" srcOrd="0" destOrd="0" presId="urn:microsoft.com/office/officeart/2005/8/layout/hierarchy1"/>
    <dgm:cxn modelId="{A67B7C19-11E6-4B7E-AD7A-EE9CCB80826B}" type="presOf" srcId="{DD657DD6-6D07-47FA-8E27-E92E3378CC2E}" destId="{C2BD8AD8-132F-422D-9B9E-DA3F79297BF2}" srcOrd="0" destOrd="0" presId="urn:microsoft.com/office/officeart/2005/8/layout/hierarchy1"/>
    <dgm:cxn modelId="{E5B4B108-DE06-421C-A235-25E8516324E7}" type="presOf" srcId="{8290DC73-0A86-4798-9332-AB03A7B3A088}" destId="{089F56D9-6734-49C6-BD13-B91DFAB32156}" srcOrd="0" destOrd="0" presId="urn:microsoft.com/office/officeart/2005/8/layout/hierarchy1"/>
    <dgm:cxn modelId="{200C3C7E-B4E7-444D-B37F-6AB58D5564B5}" type="presOf" srcId="{2BFF2787-DB23-4DBF-9D29-CFAE497666EF}" destId="{D077E0A4-8D75-4FDE-AC32-7FB8AC4D62B7}" srcOrd="0" destOrd="0" presId="urn:microsoft.com/office/officeart/2005/8/layout/hierarchy1"/>
    <dgm:cxn modelId="{C59D8D00-B4F3-4769-BD12-6923E7DE11C9}" type="presOf" srcId="{71DCED56-263F-4385-B5F3-FCBEE4F1C578}" destId="{0D3F90F5-CFB3-4E18-98BF-2F476AE530A6}" srcOrd="0" destOrd="0" presId="urn:microsoft.com/office/officeart/2005/8/layout/hierarchy1"/>
    <dgm:cxn modelId="{F29E131D-9D8D-4C7A-A7B1-511673DA38A3}" type="presOf" srcId="{FC53B320-EEEA-439F-8C8D-B6048A6D6C14}" destId="{6B7A4999-7FBB-4079-94A7-F074C31144A2}" srcOrd="0" destOrd="0" presId="urn:microsoft.com/office/officeart/2005/8/layout/hierarchy1"/>
    <dgm:cxn modelId="{FB1CD239-39CA-49CE-ABF3-4A6C3328BDBC}" srcId="{81EF139E-0C26-423E-8B71-10C41F01EEF2}" destId="{71DCED56-263F-4385-B5F3-FCBEE4F1C578}" srcOrd="1" destOrd="0" parTransId="{9D1D31CF-B7A4-4664-8749-1C8C56B63D9C}" sibTransId="{B7AC0CEE-C196-4218-94CF-7E0F691EB427}"/>
    <dgm:cxn modelId="{80A318EE-26EC-49E8-B7BF-0309D58C8DF5}" srcId="{A378A9E2-9CBD-46C3-BA8B-8D960B760106}" destId="{09F0DDAC-4AC0-4786-9EEA-9B91DC856E11}" srcOrd="0" destOrd="0" parTransId="{8290DC73-0A86-4798-9332-AB03A7B3A088}" sibTransId="{3720119D-2858-46BB-A8D3-D3296DBCD9EF}"/>
    <dgm:cxn modelId="{AC134A35-C456-4B2E-B62E-8A681CE2C7CC}" type="presOf" srcId="{A378A9E2-9CBD-46C3-BA8B-8D960B760106}" destId="{B7D3BAF3-7107-4E62-9C8B-937116387BB4}" srcOrd="0" destOrd="0" presId="urn:microsoft.com/office/officeart/2005/8/layout/hierarchy1"/>
    <dgm:cxn modelId="{7CFAE1C3-FA32-4ED7-83C2-F720CB1ACE50}" type="presOf" srcId="{BAC76E65-7AD6-42FD-B202-4A3D03636BEC}" destId="{10D5C983-4E3E-4694-A1AA-008F5EBBD6B5}" srcOrd="0" destOrd="0" presId="urn:microsoft.com/office/officeart/2005/8/layout/hierarchy1"/>
    <dgm:cxn modelId="{9D10F3C8-02B2-4EEC-95F5-BBF9A732672B}" type="presOf" srcId="{062D541A-A02A-46FA-902D-B182E5CCAC3B}" destId="{9ED69185-F10F-45E9-B019-A22DDA7C44F2}" srcOrd="0" destOrd="0" presId="urn:microsoft.com/office/officeart/2005/8/layout/hierarchy1"/>
    <dgm:cxn modelId="{B436D737-B1FF-40FC-A43F-D69B02FC4860}" type="presParOf" srcId="{6B7A4999-7FBB-4079-94A7-F074C31144A2}" destId="{D7ADF6BE-BB12-419F-8745-84C34899928D}" srcOrd="0" destOrd="0" presId="urn:microsoft.com/office/officeart/2005/8/layout/hierarchy1"/>
    <dgm:cxn modelId="{86BD017A-0E18-497A-8EEB-42E8B6E73070}" type="presParOf" srcId="{D7ADF6BE-BB12-419F-8745-84C34899928D}" destId="{BAFA342F-741E-493A-8828-85CB938AFD87}" srcOrd="0" destOrd="0" presId="urn:microsoft.com/office/officeart/2005/8/layout/hierarchy1"/>
    <dgm:cxn modelId="{04F82D11-BAD4-472C-8CAE-E25CD44C523A}" type="presParOf" srcId="{BAFA342F-741E-493A-8828-85CB938AFD87}" destId="{A8038F88-C87F-4827-A232-837AEA34100D}" srcOrd="0" destOrd="0" presId="urn:microsoft.com/office/officeart/2005/8/layout/hierarchy1"/>
    <dgm:cxn modelId="{7FB40F79-3A60-4C59-B397-C49789BAB525}" type="presParOf" srcId="{BAFA342F-741E-493A-8828-85CB938AFD87}" destId="{C2BD8AD8-132F-422D-9B9E-DA3F79297BF2}" srcOrd="1" destOrd="0" presId="urn:microsoft.com/office/officeart/2005/8/layout/hierarchy1"/>
    <dgm:cxn modelId="{4DAE910D-11C0-4736-9302-C69E41A86FF8}" type="presParOf" srcId="{D7ADF6BE-BB12-419F-8745-84C34899928D}" destId="{7BEC7076-09EF-4A0D-9C0C-BAFCFA5B131A}" srcOrd="1" destOrd="0" presId="urn:microsoft.com/office/officeart/2005/8/layout/hierarchy1"/>
    <dgm:cxn modelId="{F9E06B50-74F0-46EB-9529-CF26968B0CC6}" type="presParOf" srcId="{7BEC7076-09EF-4A0D-9C0C-BAFCFA5B131A}" destId="{C585D0C1-2B10-4CF2-93CF-46025EA8284B}" srcOrd="0" destOrd="0" presId="urn:microsoft.com/office/officeart/2005/8/layout/hierarchy1"/>
    <dgm:cxn modelId="{ADACD45C-BD75-41F9-A6B1-6837265648FF}" type="presParOf" srcId="{7BEC7076-09EF-4A0D-9C0C-BAFCFA5B131A}" destId="{B9CAEE64-9C14-4CFF-83CD-24B2F69F0F1E}" srcOrd="1" destOrd="0" presId="urn:microsoft.com/office/officeart/2005/8/layout/hierarchy1"/>
    <dgm:cxn modelId="{AB74110A-7D34-4B82-B9C7-9E7B94075138}" type="presParOf" srcId="{B9CAEE64-9C14-4CFF-83CD-24B2F69F0F1E}" destId="{E00D4FE1-5866-49AA-9584-512286978403}" srcOrd="0" destOrd="0" presId="urn:microsoft.com/office/officeart/2005/8/layout/hierarchy1"/>
    <dgm:cxn modelId="{00C97368-9994-4980-A79C-92B3E22F431E}" type="presParOf" srcId="{E00D4FE1-5866-49AA-9584-512286978403}" destId="{C98FD5D3-35FC-45DC-80BC-FD5D6B7643F5}" srcOrd="0" destOrd="0" presId="urn:microsoft.com/office/officeart/2005/8/layout/hierarchy1"/>
    <dgm:cxn modelId="{7B4DBAF6-96BD-495E-B62A-8DA0766D6057}" type="presParOf" srcId="{E00D4FE1-5866-49AA-9584-512286978403}" destId="{08658919-EC09-4106-9FBC-65A7B3E93EED}" srcOrd="1" destOrd="0" presId="urn:microsoft.com/office/officeart/2005/8/layout/hierarchy1"/>
    <dgm:cxn modelId="{1E9A4EFD-6DDF-47F7-AB28-2A5392858F87}" type="presParOf" srcId="{B9CAEE64-9C14-4CFF-83CD-24B2F69F0F1E}" destId="{A84A9DBE-59F6-45DE-9D12-791D6C5FFC6C}" srcOrd="1" destOrd="0" presId="urn:microsoft.com/office/officeart/2005/8/layout/hierarchy1"/>
    <dgm:cxn modelId="{B61E2B21-2832-4083-A672-52B491EBB4AB}" type="presParOf" srcId="{A84A9DBE-59F6-45DE-9D12-791D6C5FFC6C}" destId="{12862E1E-3241-4C4C-AE26-AF634059B6E3}" srcOrd="0" destOrd="0" presId="urn:microsoft.com/office/officeart/2005/8/layout/hierarchy1"/>
    <dgm:cxn modelId="{EAE07FF5-A2C4-48F5-9894-AFF4F824616C}" type="presParOf" srcId="{A84A9DBE-59F6-45DE-9D12-791D6C5FFC6C}" destId="{ACB5EE4E-7D68-45E5-AF6A-509B2F6765E4}" srcOrd="1" destOrd="0" presId="urn:microsoft.com/office/officeart/2005/8/layout/hierarchy1"/>
    <dgm:cxn modelId="{1AE7A30F-8AAF-4ED6-B183-29290D44B701}" type="presParOf" srcId="{ACB5EE4E-7D68-45E5-AF6A-509B2F6765E4}" destId="{6156FF3F-6F35-4E59-976E-30764AD3B56F}" srcOrd="0" destOrd="0" presId="urn:microsoft.com/office/officeart/2005/8/layout/hierarchy1"/>
    <dgm:cxn modelId="{4EA8C133-0597-47C0-9A6B-ACB4FE30234A}" type="presParOf" srcId="{6156FF3F-6F35-4E59-976E-30764AD3B56F}" destId="{966865C0-A0DE-4F52-B5C6-C5AFB91D471A}" srcOrd="0" destOrd="0" presId="urn:microsoft.com/office/officeart/2005/8/layout/hierarchy1"/>
    <dgm:cxn modelId="{9B3D36CF-235D-46AD-A1C5-D52C624660B3}" type="presParOf" srcId="{6156FF3F-6F35-4E59-976E-30764AD3B56F}" destId="{CEDA4668-D038-4F3A-999B-E6F067F1AA84}" srcOrd="1" destOrd="0" presId="urn:microsoft.com/office/officeart/2005/8/layout/hierarchy1"/>
    <dgm:cxn modelId="{ED879AE2-7EE7-4680-9FAE-432590CCDC7B}" type="presParOf" srcId="{ACB5EE4E-7D68-45E5-AF6A-509B2F6765E4}" destId="{FE8F012D-99E5-4895-88C0-C6CCB36E5C6E}" srcOrd="1" destOrd="0" presId="urn:microsoft.com/office/officeart/2005/8/layout/hierarchy1"/>
    <dgm:cxn modelId="{08F4456E-563E-4D54-AB4C-C609F2E15A8E}" type="presParOf" srcId="{A84A9DBE-59F6-45DE-9D12-791D6C5FFC6C}" destId="{A2F562AD-CC1E-47FF-8B91-AE3E96C53F1C}" srcOrd="2" destOrd="0" presId="urn:microsoft.com/office/officeart/2005/8/layout/hierarchy1"/>
    <dgm:cxn modelId="{759B5B75-0263-411E-8C7F-DC929F0794B9}" type="presParOf" srcId="{A84A9DBE-59F6-45DE-9D12-791D6C5FFC6C}" destId="{21C23BB3-A618-496C-87FC-EF12B4423DCB}" srcOrd="3" destOrd="0" presId="urn:microsoft.com/office/officeart/2005/8/layout/hierarchy1"/>
    <dgm:cxn modelId="{12641A8A-C0BB-4C57-9F0C-67394080054F}" type="presParOf" srcId="{21C23BB3-A618-496C-87FC-EF12B4423DCB}" destId="{B1192F46-B420-4D09-9A0B-285B0BDF47F7}" srcOrd="0" destOrd="0" presId="urn:microsoft.com/office/officeart/2005/8/layout/hierarchy1"/>
    <dgm:cxn modelId="{19F2754B-E2C3-445D-BDAB-BDE8FE199133}" type="presParOf" srcId="{B1192F46-B420-4D09-9A0B-285B0BDF47F7}" destId="{3DC57A2A-E7CB-4754-90DB-E08BFC9AFDDC}" srcOrd="0" destOrd="0" presId="urn:microsoft.com/office/officeart/2005/8/layout/hierarchy1"/>
    <dgm:cxn modelId="{4C71DB54-269F-4910-AA69-8BB492C7257C}" type="presParOf" srcId="{B1192F46-B420-4D09-9A0B-285B0BDF47F7}" destId="{B7D3BAF3-7107-4E62-9C8B-937116387BB4}" srcOrd="1" destOrd="0" presId="urn:microsoft.com/office/officeart/2005/8/layout/hierarchy1"/>
    <dgm:cxn modelId="{7FC66A14-3AC5-46F7-B802-65855ECE8F64}" type="presParOf" srcId="{21C23BB3-A618-496C-87FC-EF12B4423DCB}" destId="{1E9249DB-7A59-4D1E-9502-2324E980C2DA}" srcOrd="1" destOrd="0" presId="urn:microsoft.com/office/officeart/2005/8/layout/hierarchy1"/>
    <dgm:cxn modelId="{82C3181F-9971-4C37-95DB-A161A47B558B}" type="presParOf" srcId="{1E9249DB-7A59-4D1E-9502-2324E980C2DA}" destId="{089F56D9-6734-49C6-BD13-B91DFAB32156}" srcOrd="0" destOrd="0" presId="urn:microsoft.com/office/officeart/2005/8/layout/hierarchy1"/>
    <dgm:cxn modelId="{A0B9CA2A-E99F-4913-8CE8-417A78300840}" type="presParOf" srcId="{1E9249DB-7A59-4D1E-9502-2324E980C2DA}" destId="{09FEBC81-CBC4-4ED3-B9F4-8F1EC4D0C5AE}" srcOrd="1" destOrd="0" presId="urn:microsoft.com/office/officeart/2005/8/layout/hierarchy1"/>
    <dgm:cxn modelId="{F4879380-C173-457F-B9EC-D6FFC1E9831D}" type="presParOf" srcId="{09FEBC81-CBC4-4ED3-B9F4-8F1EC4D0C5AE}" destId="{EE5564DB-6F40-4DB8-BA08-B0D686720E43}" srcOrd="0" destOrd="0" presId="urn:microsoft.com/office/officeart/2005/8/layout/hierarchy1"/>
    <dgm:cxn modelId="{16ACBB3D-D124-4E08-8527-07E7F86B806D}" type="presParOf" srcId="{EE5564DB-6F40-4DB8-BA08-B0D686720E43}" destId="{19230A8E-A68C-4B88-AA94-7D39C33D3267}" srcOrd="0" destOrd="0" presId="urn:microsoft.com/office/officeart/2005/8/layout/hierarchy1"/>
    <dgm:cxn modelId="{24B27B49-D9A3-4688-ACA4-E9959B621CA1}" type="presParOf" srcId="{EE5564DB-6F40-4DB8-BA08-B0D686720E43}" destId="{2EFF1409-138C-4971-AE88-16245FE01231}" srcOrd="1" destOrd="0" presId="urn:microsoft.com/office/officeart/2005/8/layout/hierarchy1"/>
    <dgm:cxn modelId="{C5A5592B-0B4D-41EE-94C7-94279AC85891}" type="presParOf" srcId="{09FEBC81-CBC4-4ED3-B9F4-8F1EC4D0C5AE}" destId="{E2249E9A-EA94-4B76-A310-D507A6BB07E8}" srcOrd="1" destOrd="0" presId="urn:microsoft.com/office/officeart/2005/8/layout/hierarchy1"/>
    <dgm:cxn modelId="{76D40082-E9C7-4DA5-9079-9A17C981AA73}" type="presParOf" srcId="{7BEC7076-09EF-4A0D-9C0C-BAFCFA5B131A}" destId="{60C592CC-1430-45C7-92C0-2A6EA976C1A2}" srcOrd="2" destOrd="0" presId="urn:microsoft.com/office/officeart/2005/8/layout/hierarchy1"/>
    <dgm:cxn modelId="{ADCB5289-33EE-4E54-8E8B-A67ACC1FFB9A}" type="presParOf" srcId="{7BEC7076-09EF-4A0D-9C0C-BAFCFA5B131A}" destId="{961F5A1A-FBAA-46E0-9D3D-CCD612C9F164}" srcOrd="3" destOrd="0" presId="urn:microsoft.com/office/officeart/2005/8/layout/hierarchy1"/>
    <dgm:cxn modelId="{53BFD4F9-F2D0-46F1-881D-1AB65DAC6389}" type="presParOf" srcId="{961F5A1A-FBAA-46E0-9D3D-CCD612C9F164}" destId="{99488AC5-4B26-4022-9512-299A45B03FF9}" srcOrd="0" destOrd="0" presId="urn:microsoft.com/office/officeart/2005/8/layout/hierarchy1"/>
    <dgm:cxn modelId="{375316B7-1CE3-4EB2-910F-76C4D12B4DFF}" type="presParOf" srcId="{99488AC5-4B26-4022-9512-299A45B03FF9}" destId="{9F2C587D-26F2-4515-8444-A041D17B5587}" srcOrd="0" destOrd="0" presId="urn:microsoft.com/office/officeart/2005/8/layout/hierarchy1"/>
    <dgm:cxn modelId="{169A265B-DB18-4DBB-B67E-8E8CDDD3C333}" type="presParOf" srcId="{99488AC5-4B26-4022-9512-299A45B03FF9}" destId="{B2DDCB47-B7EB-4761-AF4F-7CCBC29BAF91}" srcOrd="1" destOrd="0" presId="urn:microsoft.com/office/officeart/2005/8/layout/hierarchy1"/>
    <dgm:cxn modelId="{AF731ED1-9A9F-4986-9B72-BBF00663F35F}" type="presParOf" srcId="{961F5A1A-FBAA-46E0-9D3D-CCD612C9F164}" destId="{E60E2E05-D2E7-4DBF-99EA-AB9953FDD031}" srcOrd="1" destOrd="0" presId="urn:microsoft.com/office/officeart/2005/8/layout/hierarchy1"/>
    <dgm:cxn modelId="{2452D4C4-8808-4860-BD26-E5AB5E28A4CB}" type="presParOf" srcId="{E60E2E05-D2E7-4DBF-99EA-AB9953FDD031}" destId="{9ED69185-F10F-45E9-B019-A22DDA7C44F2}" srcOrd="0" destOrd="0" presId="urn:microsoft.com/office/officeart/2005/8/layout/hierarchy1"/>
    <dgm:cxn modelId="{0A5BBDEB-5EC0-4FB9-A11D-304A908C27E6}" type="presParOf" srcId="{E60E2E05-D2E7-4DBF-99EA-AB9953FDD031}" destId="{6B34A36D-C404-484E-82A2-58DE40EB2A43}" srcOrd="1" destOrd="0" presId="urn:microsoft.com/office/officeart/2005/8/layout/hierarchy1"/>
    <dgm:cxn modelId="{85C9B6FC-6098-44CF-8491-3BF83A361EE5}" type="presParOf" srcId="{6B34A36D-C404-484E-82A2-58DE40EB2A43}" destId="{2FF6E0EC-6930-4C09-88AC-DA2DE384B498}" srcOrd="0" destOrd="0" presId="urn:microsoft.com/office/officeart/2005/8/layout/hierarchy1"/>
    <dgm:cxn modelId="{63BAAA30-AFDF-4150-B543-6A583F228D18}" type="presParOf" srcId="{2FF6E0EC-6930-4C09-88AC-DA2DE384B498}" destId="{D80B6774-55EB-4BD2-B9B3-2E807A01A3F9}" srcOrd="0" destOrd="0" presId="urn:microsoft.com/office/officeart/2005/8/layout/hierarchy1"/>
    <dgm:cxn modelId="{92443077-FFC5-4ECB-BEA4-9EE6483F82D2}" type="presParOf" srcId="{2FF6E0EC-6930-4C09-88AC-DA2DE384B498}" destId="{D077E0A4-8D75-4FDE-AC32-7FB8AC4D62B7}" srcOrd="1" destOrd="0" presId="urn:microsoft.com/office/officeart/2005/8/layout/hierarchy1"/>
    <dgm:cxn modelId="{74DEC2D3-1CAF-419D-A9B9-C48D30460059}" type="presParOf" srcId="{6B34A36D-C404-484E-82A2-58DE40EB2A43}" destId="{6847008D-08E6-494E-8A4B-1B339331F53F}" srcOrd="1" destOrd="0" presId="urn:microsoft.com/office/officeart/2005/8/layout/hierarchy1"/>
    <dgm:cxn modelId="{C8B24EA3-2841-452A-99C0-FD559EC50A96}" type="presParOf" srcId="{6847008D-08E6-494E-8A4B-1B339331F53F}" destId="{DC811747-E053-4651-BDCE-F1C41CE360B7}" srcOrd="0" destOrd="0" presId="urn:microsoft.com/office/officeart/2005/8/layout/hierarchy1"/>
    <dgm:cxn modelId="{2B763F56-B9D7-4C5E-BE53-4C2F72A01CDC}" type="presParOf" srcId="{6847008D-08E6-494E-8A4B-1B339331F53F}" destId="{59F3D1E0-2898-44AA-BEC9-D88482201E6E}" srcOrd="1" destOrd="0" presId="urn:microsoft.com/office/officeart/2005/8/layout/hierarchy1"/>
    <dgm:cxn modelId="{586351BC-95B7-4C0A-BD8F-F779B832642B}" type="presParOf" srcId="{59F3D1E0-2898-44AA-BEC9-D88482201E6E}" destId="{32543CD6-08C0-44AD-88E1-16194D9B91D3}" srcOrd="0" destOrd="0" presId="urn:microsoft.com/office/officeart/2005/8/layout/hierarchy1"/>
    <dgm:cxn modelId="{672FB5E1-A56C-405F-82CA-4B3363280435}" type="presParOf" srcId="{32543CD6-08C0-44AD-88E1-16194D9B91D3}" destId="{1C282C34-B58D-48B8-85FF-B1E96EF6578B}" srcOrd="0" destOrd="0" presId="urn:microsoft.com/office/officeart/2005/8/layout/hierarchy1"/>
    <dgm:cxn modelId="{A426DB6A-4657-46C6-B31F-4757094A3D69}" type="presParOf" srcId="{32543CD6-08C0-44AD-88E1-16194D9B91D3}" destId="{10D5C983-4E3E-4694-A1AA-008F5EBBD6B5}" srcOrd="1" destOrd="0" presId="urn:microsoft.com/office/officeart/2005/8/layout/hierarchy1"/>
    <dgm:cxn modelId="{D46806A1-C6DB-46A4-B0BE-11105C9A6126}" type="presParOf" srcId="{59F3D1E0-2898-44AA-BEC9-D88482201E6E}" destId="{3F630758-CF96-489D-82C2-65911AB16CAD}" srcOrd="1" destOrd="0" presId="urn:microsoft.com/office/officeart/2005/8/layout/hierarchy1"/>
    <dgm:cxn modelId="{CAFA33EC-7605-4291-97C8-BD87B0683DD4}" type="presParOf" srcId="{E60E2E05-D2E7-4DBF-99EA-AB9953FDD031}" destId="{8FFD4512-C5C7-440A-A05B-6B084599C9C8}" srcOrd="2" destOrd="0" presId="urn:microsoft.com/office/officeart/2005/8/layout/hierarchy1"/>
    <dgm:cxn modelId="{636CE6D4-045B-49CB-A301-81F2C55776A1}" type="presParOf" srcId="{E60E2E05-D2E7-4DBF-99EA-AB9953FDD031}" destId="{C681D056-1AFD-4A5E-B748-16465FD99338}" srcOrd="3" destOrd="0" presId="urn:microsoft.com/office/officeart/2005/8/layout/hierarchy1"/>
    <dgm:cxn modelId="{32FA2D9E-D19A-4E5A-A6EC-DE070231A72F}" type="presParOf" srcId="{C681D056-1AFD-4A5E-B748-16465FD99338}" destId="{BFEC6F17-F408-46D6-ADE0-B28E6E63A880}" srcOrd="0" destOrd="0" presId="urn:microsoft.com/office/officeart/2005/8/layout/hierarchy1"/>
    <dgm:cxn modelId="{5E14B607-8BA3-4CA9-BF7E-939BDC2B29BF}" type="presParOf" srcId="{BFEC6F17-F408-46D6-ADE0-B28E6E63A880}" destId="{D49E5F21-7857-47CF-9472-39A10CDB9D38}" srcOrd="0" destOrd="0" presId="urn:microsoft.com/office/officeart/2005/8/layout/hierarchy1"/>
    <dgm:cxn modelId="{EE8CB55E-C5DA-4322-B9E4-90C070F30519}" type="presParOf" srcId="{BFEC6F17-F408-46D6-ADE0-B28E6E63A880}" destId="{0D3F90F5-CFB3-4E18-98BF-2F476AE530A6}" srcOrd="1" destOrd="0" presId="urn:microsoft.com/office/officeart/2005/8/layout/hierarchy1"/>
    <dgm:cxn modelId="{7006E0DC-902D-4C34-8A9E-E90438C98007}" type="presParOf" srcId="{C681D056-1AFD-4A5E-B748-16465FD99338}" destId="{A8494CDA-18B5-44D1-822D-D5757A7EE7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354FB-560E-4F53-9F02-44CCED990590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FBD7E51F-4FA0-43DE-BC3C-B04B4C34C223}">
      <dgm:prSet phldrT="[نص]"/>
      <dgm:spPr/>
      <dgm:t>
        <a:bodyPr/>
        <a:lstStyle/>
        <a:p>
          <a:pPr rtl="1"/>
          <a:r>
            <a:rPr lang="ar-SA" dirty="0" smtClean="0"/>
            <a:t>محدد الزمن</a:t>
          </a:r>
          <a:endParaRPr lang="ar-SA" dirty="0"/>
        </a:p>
      </dgm:t>
    </dgm:pt>
    <dgm:pt modelId="{3234226B-C8E5-406A-9085-3480160EB1F5}" type="parTrans" cxnId="{DB49D390-1B4E-4302-848F-783A7DDFD780}">
      <dgm:prSet/>
      <dgm:spPr/>
      <dgm:t>
        <a:bodyPr/>
        <a:lstStyle/>
        <a:p>
          <a:pPr rtl="1"/>
          <a:endParaRPr lang="ar-SA"/>
        </a:p>
      </dgm:t>
    </dgm:pt>
    <dgm:pt modelId="{EA89710B-118B-4EB4-84F4-11D920D76800}" type="sibTrans" cxnId="{DB49D390-1B4E-4302-848F-783A7DDFD780}">
      <dgm:prSet/>
      <dgm:spPr/>
      <dgm:t>
        <a:bodyPr/>
        <a:lstStyle/>
        <a:p>
          <a:pPr rtl="1"/>
          <a:endParaRPr lang="ar-SA"/>
        </a:p>
      </dgm:t>
    </dgm:pt>
    <dgm:pt modelId="{B5E35667-FBF7-46C5-8ABC-6861326FBB9E}">
      <dgm:prSet phldrT="[نص]"/>
      <dgm:spPr/>
      <dgm:t>
        <a:bodyPr/>
        <a:lstStyle/>
        <a:p>
          <a:pPr rtl="1"/>
          <a:r>
            <a:rPr lang="ar-SA" dirty="0" smtClean="0"/>
            <a:t>محدد الزمن والتكرار</a:t>
          </a:r>
          <a:endParaRPr lang="ar-SA" dirty="0"/>
        </a:p>
      </dgm:t>
    </dgm:pt>
    <dgm:pt modelId="{3ACA476C-A93A-412D-BE53-C3692583986F}" type="parTrans" cxnId="{3B363038-F989-47BA-8B51-821E2F322D16}">
      <dgm:prSet/>
      <dgm:spPr/>
      <dgm:t>
        <a:bodyPr/>
        <a:lstStyle/>
        <a:p>
          <a:pPr rtl="1"/>
          <a:endParaRPr lang="ar-SA"/>
        </a:p>
      </dgm:t>
    </dgm:pt>
    <dgm:pt modelId="{0E5E9544-455D-4267-9941-B8FD7E6A0827}" type="sibTrans" cxnId="{3B363038-F989-47BA-8B51-821E2F322D16}">
      <dgm:prSet/>
      <dgm:spPr/>
      <dgm:t>
        <a:bodyPr/>
        <a:lstStyle/>
        <a:p>
          <a:pPr rtl="1"/>
          <a:endParaRPr lang="ar-SA"/>
        </a:p>
      </dgm:t>
    </dgm:pt>
    <dgm:pt modelId="{AC1BD14C-16AA-4127-ADB8-8C4F8D0F5CB9}">
      <dgm:prSet phldrT="[نص]"/>
      <dgm:spPr/>
      <dgm:t>
        <a:bodyPr/>
        <a:lstStyle/>
        <a:p>
          <a:pPr rtl="1"/>
          <a:r>
            <a:rPr lang="ar-SA" dirty="0" smtClean="0"/>
            <a:t>محدد التكرار</a:t>
          </a:r>
          <a:endParaRPr lang="ar-SA" dirty="0"/>
        </a:p>
      </dgm:t>
    </dgm:pt>
    <dgm:pt modelId="{09B79B40-F100-4374-8101-8689FA082359}" type="parTrans" cxnId="{FE14263B-0424-42D1-BE71-39B77F0F3B99}">
      <dgm:prSet/>
      <dgm:spPr/>
      <dgm:t>
        <a:bodyPr/>
        <a:lstStyle/>
        <a:p>
          <a:pPr rtl="1"/>
          <a:endParaRPr lang="ar-SA"/>
        </a:p>
      </dgm:t>
    </dgm:pt>
    <dgm:pt modelId="{70DD897D-C567-451F-BBDB-5B9C41570F58}" type="sibTrans" cxnId="{FE14263B-0424-42D1-BE71-39B77F0F3B99}">
      <dgm:prSet/>
      <dgm:spPr/>
      <dgm:t>
        <a:bodyPr/>
        <a:lstStyle/>
        <a:p>
          <a:pPr rtl="1"/>
          <a:endParaRPr lang="ar-SA"/>
        </a:p>
      </dgm:t>
    </dgm:pt>
    <dgm:pt modelId="{16215C4E-57BF-435C-93B3-30EDA4330EAB}" type="pres">
      <dgm:prSet presAssocID="{41C354FB-560E-4F53-9F02-44CCED990590}" presName="compositeShape" presStyleCnt="0">
        <dgm:presLayoutVars>
          <dgm:chMax val="7"/>
          <dgm:dir/>
          <dgm:resizeHandles val="exact"/>
        </dgm:presLayoutVars>
      </dgm:prSet>
      <dgm:spPr/>
    </dgm:pt>
    <dgm:pt modelId="{93591B2F-35A1-4AB9-BE26-FB6495C8F1E0}" type="pres">
      <dgm:prSet presAssocID="{41C354FB-560E-4F53-9F02-44CCED990590}" presName="wedg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816C7FB6-88F4-4754-B714-7C9932DDE277}" type="pres">
      <dgm:prSet presAssocID="{41C354FB-560E-4F53-9F02-44CCED990590}" presName="dummy1a" presStyleCnt="0"/>
      <dgm:spPr/>
    </dgm:pt>
    <dgm:pt modelId="{F8AB4BBC-BAED-400B-AA38-2B25343AD7FA}" type="pres">
      <dgm:prSet presAssocID="{41C354FB-560E-4F53-9F02-44CCED990590}" presName="dummy1b" presStyleCnt="0"/>
      <dgm:spPr/>
    </dgm:pt>
    <dgm:pt modelId="{397BAC46-5A23-43DB-A42C-F37C1E42D8BE}" type="pres">
      <dgm:prSet presAssocID="{41C354FB-560E-4F53-9F02-44CCED99059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1E05D4-8077-478F-9861-063F7F848BFB}" type="pres">
      <dgm:prSet presAssocID="{41C354FB-560E-4F53-9F02-44CCED990590}" presName="wedge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2D36DB21-221E-4F5C-B9FC-31CCCCB5372D}" type="pres">
      <dgm:prSet presAssocID="{41C354FB-560E-4F53-9F02-44CCED990590}" presName="dummy2a" presStyleCnt="0"/>
      <dgm:spPr/>
    </dgm:pt>
    <dgm:pt modelId="{CC1ECC95-439B-497D-B6CB-0EB98B2BFBF0}" type="pres">
      <dgm:prSet presAssocID="{41C354FB-560E-4F53-9F02-44CCED990590}" presName="dummy2b" presStyleCnt="0"/>
      <dgm:spPr/>
    </dgm:pt>
    <dgm:pt modelId="{4A771BDD-FFE4-404F-B0B5-19CAC2756AF1}" type="pres">
      <dgm:prSet presAssocID="{41C354FB-560E-4F53-9F02-44CCED99059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7B6787-8EC6-4A51-A5A9-5330B8F2F46C}" type="pres">
      <dgm:prSet presAssocID="{41C354FB-560E-4F53-9F02-44CCED990590}" presName="wedge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01E1DF4-E2CD-4487-B567-E2DDF57A9169}" type="pres">
      <dgm:prSet presAssocID="{41C354FB-560E-4F53-9F02-44CCED990590}" presName="dummy3a" presStyleCnt="0"/>
      <dgm:spPr/>
    </dgm:pt>
    <dgm:pt modelId="{DFF1765E-5A90-43E4-8F56-37F10D71541D}" type="pres">
      <dgm:prSet presAssocID="{41C354FB-560E-4F53-9F02-44CCED990590}" presName="dummy3b" presStyleCnt="0"/>
      <dgm:spPr/>
    </dgm:pt>
    <dgm:pt modelId="{AE6FF302-A3A6-4E03-BF8C-29BD0251FE15}" type="pres">
      <dgm:prSet presAssocID="{41C354FB-560E-4F53-9F02-44CCED99059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AE558C-FAAB-4A5B-A6EA-E3810381858E}" type="pres">
      <dgm:prSet presAssocID="{EA89710B-118B-4EB4-84F4-11D920D76800}" presName="arrowWedge1" presStyleLbl="fgSibTrans2D1" presStyleIdx="0" presStyleCnt="3"/>
      <dgm:spPr/>
    </dgm:pt>
    <dgm:pt modelId="{06290120-38D5-46B1-A2E6-D59CC3563BB7}" type="pres">
      <dgm:prSet presAssocID="{0E5E9544-455D-4267-9941-B8FD7E6A0827}" presName="arrowWedge2" presStyleLbl="fgSibTrans2D1" presStyleIdx="1" presStyleCnt="3"/>
      <dgm:spPr/>
    </dgm:pt>
    <dgm:pt modelId="{8593BE87-E7B4-4D45-880E-3B684AAB454A}" type="pres">
      <dgm:prSet presAssocID="{70DD897D-C567-451F-BBDB-5B9C41570F58}" presName="arrowWedge3" presStyleLbl="fgSibTrans2D1" presStyleIdx="2" presStyleCnt="3"/>
      <dgm:spPr/>
    </dgm:pt>
  </dgm:ptLst>
  <dgm:cxnLst>
    <dgm:cxn modelId="{E2BE6300-6D5F-47C7-B403-EF2BA22D5A65}" type="presOf" srcId="{FBD7E51F-4FA0-43DE-BC3C-B04B4C34C223}" destId="{397BAC46-5A23-43DB-A42C-F37C1E42D8BE}" srcOrd="1" destOrd="0" presId="urn:microsoft.com/office/officeart/2005/8/layout/cycle8"/>
    <dgm:cxn modelId="{5B82685E-011A-4B40-BEB5-A3696B5A3761}" type="presOf" srcId="{FBD7E51F-4FA0-43DE-BC3C-B04B4C34C223}" destId="{93591B2F-35A1-4AB9-BE26-FB6495C8F1E0}" srcOrd="0" destOrd="0" presId="urn:microsoft.com/office/officeart/2005/8/layout/cycle8"/>
    <dgm:cxn modelId="{DB49D390-1B4E-4302-848F-783A7DDFD780}" srcId="{41C354FB-560E-4F53-9F02-44CCED990590}" destId="{FBD7E51F-4FA0-43DE-BC3C-B04B4C34C223}" srcOrd="0" destOrd="0" parTransId="{3234226B-C8E5-406A-9085-3480160EB1F5}" sibTransId="{EA89710B-118B-4EB4-84F4-11D920D76800}"/>
    <dgm:cxn modelId="{104548A8-A0C2-4C2A-BD43-4F5D9A5DBDE6}" type="presOf" srcId="{AC1BD14C-16AA-4127-ADB8-8C4F8D0F5CB9}" destId="{AE6FF302-A3A6-4E03-BF8C-29BD0251FE15}" srcOrd="1" destOrd="0" presId="urn:microsoft.com/office/officeart/2005/8/layout/cycle8"/>
    <dgm:cxn modelId="{FE14263B-0424-42D1-BE71-39B77F0F3B99}" srcId="{41C354FB-560E-4F53-9F02-44CCED990590}" destId="{AC1BD14C-16AA-4127-ADB8-8C4F8D0F5CB9}" srcOrd="2" destOrd="0" parTransId="{09B79B40-F100-4374-8101-8689FA082359}" sibTransId="{70DD897D-C567-451F-BBDB-5B9C41570F58}"/>
    <dgm:cxn modelId="{3F8335D5-29FC-45D1-AFC6-F49C3676E70F}" type="presOf" srcId="{41C354FB-560E-4F53-9F02-44CCED990590}" destId="{16215C4E-57BF-435C-93B3-30EDA4330EAB}" srcOrd="0" destOrd="0" presId="urn:microsoft.com/office/officeart/2005/8/layout/cycle8"/>
    <dgm:cxn modelId="{238521BE-AED7-4C6D-8A9E-62E557BF325E}" type="presOf" srcId="{B5E35667-FBF7-46C5-8ABC-6861326FBB9E}" destId="{4A771BDD-FFE4-404F-B0B5-19CAC2756AF1}" srcOrd="1" destOrd="0" presId="urn:microsoft.com/office/officeart/2005/8/layout/cycle8"/>
    <dgm:cxn modelId="{F7841995-0105-4D8A-A75C-1837A0C7ECD1}" type="presOf" srcId="{AC1BD14C-16AA-4127-ADB8-8C4F8D0F5CB9}" destId="{697B6787-8EC6-4A51-A5A9-5330B8F2F46C}" srcOrd="0" destOrd="0" presId="urn:microsoft.com/office/officeart/2005/8/layout/cycle8"/>
    <dgm:cxn modelId="{3B363038-F989-47BA-8B51-821E2F322D16}" srcId="{41C354FB-560E-4F53-9F02-44CCED990590}" destId="{B5E35667-FBF7-46C5-8ABC-6861326FBB9E}" srcOrd="1" destOrd="0" parTransId="{3ACA476C-A93A-412D-BE53-C3692583986F}" sibTransId="{0E5E9544-455D-4267-9941-B8FD7E6A0827}"/>
    <dgm:cxn modelId="{08831FD8-5D30-4541-BA6D-B03CF87462D6}" type="presOf" srcId="{B5E35667-FBF7-46C5-8ABC-6861326FBB9E}" destId="{FF1E05D4-8077-478F-9861-063F7F848BFB}" srcOrd="0" destOrd="0" presId="urn:microsoft.com/office/officeart/2005/8/layout/cycle8"/>
    <dgm:cxn modelId="{E8CADC82-26DD-4CC8-9A84-A45DE8DC2E0D}" type="presParOf" srcId="{16215C4E-57BF-435C-93B3-30EDA4330EAB}" destId="{93591B2F-35A1-4AB9-BE26-FB6495C8F1E0}" srcOrd="0" destOrd="0" presId="urn:microsoft.com/office/officeart/2005/8/layout/cycle8"/>
    <dgm:cxn modelId="{7A2B4A1B-C638-437C-9B3B-8FEAAEE687B4}" type="presParOf" srcId="{16215C4E-57BF-435C-93B3-30EDA4330EAB}" destId="{816C7FB6-88F4-4754-B714-7C9932DDE277}" srcOrd="1" destOrd="0" presId="urn:microsoft.com/office/officeart/2005/8/layout/cycle8"/>
    <dgm:cxn modelId="{7538C14E-CF8D-40BF-843F-99C3D07B00F3}" type="presParOf" srcId="{16215C4E-57BF-435C-93B3-30EDA4330EAB}" destId="{F8AB4BBC-BAED-400B-AA38-2B25343AD7FA}" srcOrd="2" destOrd="0" presId="urn:microsoft.com/office/officeart/2005/8/layout/cycle8"/>
    <dgm:cxn modelId="{8A48FB1D-D121-4C71-9388-D29F328A8FC1}" type="presParOf" srcId="{16215C4E-57BF-435C-93B3-30EDA4330EAB}" destId="{397BAC46-5A23-43DB-A42C-F37C1E42D8BE}" srcOrd="3" destOrd="0" presId="urn:microsoft.com/office/officeart/2005/8/layout/cycle8"/>
    <dgm:cxn modelId="{27F40D2A-12BC-49E5-A8B1-0D9DB8C8F42B}" type="presParOf" srcId="{16215C4E-57BF-435C-93B3-30EDA4330EAB}" destId="{FF1E05D4-8077-478F-9861-063F7F848BFB}" srcOrd="4" destOrd="0" presId="urn:microsoft.com/office/officeart/2005/8/layout/cycle8"/>
    <dgm:cxn modelId="{7080D491-D32C-4931-8315-731290DBDA17}" type="presParOf" srcId="{16215C4E-57BF-435C-93B3-30EDA4330EAB}" destId="{2D36DB21-221E-4F5C-B9FC-31CCCCB5372D}" srcOrd="5" destOrd="0" presId="urn:microsoft.com/office/officeart/2005/8/layout/cycle8"/>
    <dgm:cxn modelId="{36AA74E9-0FBF-4CA6-972E-5F6F6DE91E6E}" type="presParOf" srcId="{16215C4E-57BF-435C-93B3-30EDA4330EAB}" destId="{CC1ECC95-439B-497D-B6CB-0EB98B2BFBF0}" srcOrd="6" destOrd="0" presId="urn:microsoft.com/office/officeart/2005/8/layout/cycle8"/>
    <dgm:cxn modelId="{1B928EE0-C625-4518-9DBE-87861C69F302}" type="presParOf" srcId="{16215C4E-57BF-435C-93B3-30EDA4330EAB}" destId="{4A771BDD-FFE4-404F-B0B5-19CAC2756AF1}" srcOrd="7" destOrd="0" presId="urn:microsoft.com/office/officeart/2005/8/layout/cycle8"/>
    <dgm:cxn modelId="{F1175706-FDCB-42F2-B4EA-C2E94EB2BB22}" type="presParOf" srcId="{16215C4E-57BF-435C-93B3-30EDA4330EAB}" destId="{697B6787-8EC6-4A51-A5A9-5330B8F2F46C}" srcOrd="8" destOrd="0" presId="urn:microsoft.com/office/officeart/2005/8/layout/cycle8"/>
    <dgm:cxn modelId="{4EF27109-CE12-4D10-8604-9043FF476113}" type="presParOf" srcId="{16215C4E-57BF-435C-93B3-30EDA4330EAB}" destId="{601E1DF4-E2CD-4487-B567-E2DDF57A9169}" srcOrd="9" destOrd="0" presId="urn:microsoft.com/office/officeart/2005/8/layout/cycle8"/>
    <dgm:cxn modelId="{8A31FC76-EC8B-41F6-9612-2E91D9F3CA48}" type="presParOf" srcId="{16215C4E-57BF-435C-93B3-30EDA4330EAB}" destId="{DFF1765E-5A90-43E4-8F56-37F10D71541D}" srcOrd="10" destOrd="0" presId="urn:microsoft.com/office/officeart/2005/8/layout/cycle8"/>
    <dgm:cxn modelId="{EA7E8B95-5A51-46FC-B9C1-089FEB21567B}" type="presParOf" srcId="{16215C4E-57BF-435C-93B3-30EDA4330EAB}" destId="{AE6FF302-A3A6-4E03-BF8C-29BD0251FE15}" srcOrd="11" destOrd="0" presId="urn:microsoft.com/office/officeart/2005/8/layout/cycle8"/>
    <dgm:cxn modelId="{5F43D3D3-E009-49F4-B1D1-A82CFBACFE50}" type="presParOf" srcId="{16215C4E-57BF-435C-93B3-30EDA4330EAB}" destId="{87AE558C-FAAB-4A5B-A6EA-E3810381858E}" srcOrd="12" destOrd="0" presId="urn:microsoft.com/office/officeart/2005/8/layout/cycle8"/>
    <dgm:cxn modelId="{2E1EC25D-F40B-460B-952D-B9CA367EC976}" type="presParOf" srcId="{16215C4E-57BF-435C-93B3-30EDA4330EAB}" destId="{06290120-38D5-46B1-A2E6-D59CC3563BB7}" srcOrd="13" destOrd="0" presId="urn:microsoft.com/office/officeart/2005/8/layout/cycle8"/>
    <dgm:cxn modelId="{2286574E-E89A-4F6E-861F-2C28D476736F}" type="presParOf" srcId="{16215C4E-57BF-435C-93B3-30EDA4330EAB}" destId="{8593BE87-E7B4-4D45-880E-3B684AAB454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3866-8130-4A76-8524-9E55F46F55E0}">
      <dsp:nvSpPr>
        <dsp:cNvPr id="0" name=""/>
        <dsp:cNvSpPr/>
      </dsp:nvSpPr>
      <dsp:spPr>
        <a:xfrm>
          <a:off x="977212" y="473156"/>
          <a:ext cx="3158142" cy="315814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7267-24EC-43FF-ABB6-52B4443C4BCB}">
      <dsp:nvSpPr>
        <dsp:cNvPr id="0" name=""/>
        <dsp:cNvSpPr/>
      </dsp:nvSpPr>
      <dsp:spPr>
        <a:xfrm>
          <a:off x="977212" y="473156"/>
          <a:ext cx="3158142" cy="315814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AD5F2-35CB-49DD-9218-7DFCCE5DEBE9}">
      <dsp:nvSpPr>
        <dsp:cNvPr id="0" name=""/>
        <dsp:cNvSpPr/>
      </dsp:nvSpPr>
      <dsp:spPr>
        <a:xfrm>
          <a:off x="977212" y="473156"/>
          <a:ext cx="3158142" cy="315814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06E7-B139-46AA-8B9C-CDCF6DFEDC30}">
      <dsp:nvSpPr>
        <dsp:cNvPr id="0" name=""/>
        <dsp:cNvSpPr/>
      </dsp:nvSpPr>
      <dsp:spPr>
        <a:xfrm>
          <a:off x="977212" y="473156"/>
          <a:ext cx="3158142" cy="315814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6EB13-19A2-410C-BBDF-7DA2297F7951}">
      <dsp:nvSpPr>
        <dsp:cNvPr id="0" name=""/>
        <dsp:cNvSpPr/>
      </dsp:nvSpPr>
      <dsp:spPr>
        <a:xfrm>
          <a:off x="1829840" y="1325784"/>
          <a:ext cx="1452887" cy="1452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اداء مهارة رياضية بفاعلية</a:t>
          </a:r>
          <a:endParaRPr lang="ar-SA" sz="2300" kern="1200" dirty="0"/>
        </a:p>
      </dsp:txBody>
      <dsp:txXfrm>
        <a:off x="2042610" y="1538554"/>
        <a:ext cx="1027347" cy="1027347"/>
      </dsp:txXfrm>
    </dsp:sp>
    <dsp:sp modelId="{7D764DD8-1E0B-48FA-99FD-DFF8C1BEC8F5}">
      <dsp:nvSpPr>
        <dsp:cNvPr id="0" name=""/>
        <dsp:cNvSpPr/>
      </dsp:nvSpPr>
      <dsp:spPr>
        <a:xfrm>
          <a:off x="2047773" y="1258"/>
          <a:ext cx="1017021" cy="1017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الملاحظة</a:t>
          </a:r>
          <a:endParaRPr lang="ar-SA" sz="1800" kern="1200" dirty="0"/>
        </a:p>
      </dsp:txBody>
      <dsp:txXfrm>
        <a:off x="2196712" y="150197"/>
        <a:ext cx="719143" cy="719143"/>
      </dsp:txXfrm>
    </dsp:sp>
    <dsp:sp modelId="{6C965918-FCD7-418F-BABA-04F965AACB8E}">
      <dsp:nvSpPr>
        <dsp:cNvPr id="0" name=""/>
        <dsp:cNvSpPr/>
      </dsp:nvSpPr>
      <dsp:spPr>
        <a:xfrm>
          <a:off x="3590231" y="1543717"/>
          <a:ext cx="1017021" cy="1017021"/>
        </a:xfrm>
        <a:prstGeom prst="ellips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الاداء</a:t>
          </a:r>
          <a:endParaRPr lang="ar-SA" sz="2100" kern="1200" dirty="0"/>
        </a:p>
      </dsp:txBody>
      <dsp:txXfrm>
        <a:off x="3739170" y="1692656"/>
        <a:ext cx="719143" cy="719143"/>
      </dsp:txXfrm>
    </dsp:sp>
    <dsp:sp modelId="{4574A5CA-ECDE-4FEF-9B25-B963F45768F0}">
      <dsp:nvSpPr>
        <dsp:cNvPr id="0" name=""/>
        <dsp:cNvSpPr/>
      </dsp:nvSpPr>
      <dsp:spPr>
        <a:xfrm>
          <a:off x="2047773" y="3086175"/>
          <a:ext cx="1017021" cy="1017021"/>
        </a:xfrm>
        <a:prstGeom prst="ellips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التقويم</a:t>
          </a:r>
          <a:endParaRPr lang="ar-SA" sz="2100" kern="1200" dirty="0"/>
        </a:p>
      </dsp:txBody>
      <dsp:txXfrm>
        <a:off x="2196712" y="3235114"/>
        <a:ext cx="719143" cy="719143"/>
      </dsp:txXfrm>
    </dsp:sp>
    <dsp:sp modelId="{896C2F1C-F488-43BF-98EC-1AE84514DCAA}">
      <dsp:nvSpPr>
        <dsp:cNvPr id="0" name=""/>
        <dsp:cNvSpPr/>
      </dsp:nvSpPr>
      <dsp:spPr>
        <a:xfrm>
          <a:off x="505314" y="1543717"/>
          <a:ext cx="1017021" cy="1017021"/>
        </a:xfrm>
        <a:prstGeom prst="ellips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التغذية الراجعة</a:t>
          </a:r>
          <a:endParaRPr lang="ar-SA" sz="2100" kern="1200" dirty="0"/>
        </a:p>
      </dsp:txBody>
      <dsp:txXfrm>
        <a:off x="654253" y="1692656"/>
        <a:ext cx="719143" cy="719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8A4FD-E279-45CE-9A7C-3F28EC14220D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عدد التلاميذ</a:t>
          </a:r>
          <a:endParaRPr lang="ar-SA" sz="3100" kern="1200" dirty="0"/>
        </a:p>
      </dsp:txBody>
      <dsp:txXfrm>
        <a:off x="1321474" y="1015762"/>
        <a:ext cx="1599574" cy="1270138"/>
      </dsp:txXfrm>
    </dsp:sp>
    <dsp:sp modelId="{8D2BB4B3-B0F0-441B-8A03-CF48B6768309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20451"/>
            <a:satOff val="-7601"/>
            <a:lumOff val="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0451"/>
              <a:satOff val="-7601"/>
              <a:lumOff val="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الحمل التدريبي </a:t>
          </a:r>
          <a:endParaRPr lang="ar-SA" sz="3100" kern="1200" dirty="0"/>
        </a:p>
      </dsp:txBody>
      <dsp:txXfrm>
        <a:off x="1321474" y="2285900"/>
        <a:ext cx="1599574" cy="1270138"/>
      </dsp:txXfrm>
    </dsp:sp>
    <dsp:sp modelId="{FD324AB0-3E8A-441A-9C5B-955CC182C598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الوقت</a:t>
          </a:r>
          <a:endParaRPr lang="ar-SA" sz="2300" kern="1200" dirty="0"/>
        </a:p>
      </dsp:txBody>
      <dsp:txXfrm>
        <a:off x="187104" y="693874"/>
        <a:ext cx="897675" cy="897675"/>
      </dsp:txXfrm>
    </dsp:sp>
    <dsp:sp modelId="{2EA862E3-78E9-472D-9079-DAF2227F4307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40903"/>
            <a:satOff val="-15202"/>
            <a:lumOff val="1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0903"/>
              <a:satOff val="-15202"/>
              <a:lumOff val="1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اداءة لكل تلميذ</a:t>
          </a:r>
          <a:endParaRPr lang="ar-SA" sz="3100" kern="1200" dirty="0"/>
        </a:p>
      </dsp:txBody>
      <dsp:txXfrm>
        <a:off x="4495234" y="1015762"/>
        <a:ext cx="1599574" cy="1270138"/>
      </dsp:txXfrm>
    </dsp:sp>
    <dsp:sp modelId="{505FBC9A-FB52-4644-AE06-E8A2B6AC6111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61354"/>
            <a:satOff val="-22803"/>
            <a:lumOff val="1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1354"/>
              <a:satOff val="-22803"/>
              <a:lumOff val="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اداء لأكثر من تلميذ</a:t>
          </a:r>
          <a:endParaRPr lang="ar-SA" sz="3100" kern="1200" dirty="0"/>
        </a:p>
      </dsp:txBody>
      <dsp:txXfrm>
        <a:off x="4495234" y="2285900"/>
        <a:ext cx="1599574" cy="1270138"/>
      </dsp:txXfrm>
    </dsp:sp>
    <dsp:sp modelId="{91B9A782-4432-4B6B-9B4E-A95D01E3CB24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الإمكانات</a:t>
          </a:r>
          <a:endParaRPr lang="ar-SA" sz="2300" kern="1200" dirty="0"/>
        </a:p>
      </dsp:txBody>
      <dsp:txXfrm>
        <a:off x="3360864" y="693874"/>
        <a:ext cx="897675" cy="897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127D-1837-4203-A470-2CC1B30A001E}">
      <dsp:nvSpPr>
        <dsp:cNvPr id="0" name=""/>
        <dsp:cNvSpPr/>
      </dsp:nvSpPr>
      <dsp:spPr>
        <a:xfrm>
          <a:off x="1064344" y="0"/>
          <a:ext cx="3559944" cy="35599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2CE8E-9B8D-430B-8C46-AC2832384962}">
      <dsp:nvSpPr>
        <dsp:cNvPr id="0" name=""/>
        <dsp:cNvSpPr/>
      </dsp:nvSpPr>
      <dsp:spPr>
        <a:xfrm>
          <a:off x="1295740" y="231396"/>
          <a:ext cx="1423977" cy="14239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الجروح</a:t>
          </a:r>
          <a:endParaRPr lang="ar-SA" sz="2700" kern="1200" dirty="0"/>
        </a:p>
      </dsp:txBody>
      <dsp:txXfrm>
        <a:off x="1365253" y="300909"/>
        <a:ext cx="1284951" cy="1284951"/>
      </dsp:txXfrm>
    </dsp:sp>
    <dsp:sp modelId="{E8AA25A8-76D5-4AA2-BC71-5F6806139E4C}">
      <dsp:nvSpPr>
        <dsp:cNvPr id="0" name=""/>
        <dsp:cNvSpPr/>
      </dsp:nvSpPr>
      <dsp:spPr>
        <a:xfrm>
          <a:off x="2968914" y="231396"/>
          <a:ext cx="1423977" cy="1423977"/>
        </a:xfrm>
        <a:prstGeom prst="roundRect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الاصطدام</a:t>
          </a:r>
          <a:endParaRPr lang="ar-SA" sz="2700" kern="1200" dirty="0"/>
        </a:p>
      </dsp:txBody>
      <dsp:txXfrm>
        <a:off x="3038427" y="300909"/>
        <a:ext cx="1284951" cy="1284951"/>
      </dsp:txXfrm>
    </dsp:sp>
    <dsp:sp modelId="{364B3A8C-97CD-45DD-AA14-5FCC3BC335F6}">
      <dsp:nvSpPr>
        <dsp:cNvPr id="0" name=""/>
        <dsp:cNvSpPr/>
      </dsp:nvSpPr>
      <dsp:spPr>
        <a:xfrm>
          <a:off x="1295740" y="1904570"/>
          <a:ext cx="1423977" cy="1423977"/>
        </a:xfrm>
        <a:prstGeom prst="roundRect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الاجهاد الحراري والبدني</a:t>
          </a:r>
          <a:endParaRPr lang="ar-SA" sz="2700" kern="1200" dirty="0"/>
        </a:p>
      </dsp:txBody>
      <dsp:txXfrm>
        <a:off x="1365253" y="1974083"/>
        <a:ext cx="1284951" cy="1284951"/>
      </dsp:txXfrm>
    </dsp:sp>
    <dsp:sp modelId="{48CF1C35-AC24-469B-842D-6305DA9397EA}">
      <dsp:nvSpPr>
        <dsp:cNvPr id="0" name=""/>
        <dsp:cNvSpPr/>
      </dsp:nvSpPr>
      <dsp:spPr>
        <a:xfrm>
          <a:off x="2968914" y="1904570"/>
          <a:ext cx="1423977" cy="1423977"/>
        </a:xfrm>
        <a:prstGeom prst="round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السقوط</a:t>
          </a:r>
          <a:endParaRPr lang="ar-SA" sz="2700" kern="1200" dirty="0"/>
        </a:p>
      </dsp:txBody>
      <dsp:txXfrm>
        <a:off x="3038427" y="1974083"/>
        <a:ext cx="1284951" cy="1284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D4512-C5C7-440A-A05B-6B084599C9C8}">
      <dsp:nvSpPr>
        <dsp:cNvPr id="0" name=""/>
        <dsp:cNvSpPr/>
      </dsp:nvSpPr>
      <dsp:spPr>
        <a:xfrm>
          <a:off x="5309778" y="1677189"/>
          <a:ext cx="951837" cy="309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94"/>
              </a:lnTo>
              <a:lnTo>
                <a:pt x="951837" y="210794"/>
              </a:lnTo>
              <a:lnTo>
                <a:pt x="951837" y="309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11747-E053-4651-BDCE-F1C41CE360B7}">
      <dsp:nvSpPr>
        <dsp:cNvPr id="0" name=""/>
        <dsp:cNvSpPr/>
      </dsp:nvSpPr>
      <dsp:spPr>
        <a:xfrm>
          <a:off x="4400114" y="2661882"/>
          <a:ext cx="91440" cy="309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69185-F10F-45E9-B019-A22DDA7C44F2}">
      <dsp:nvSpPr>
        <dsp:cNvPr id="0" name=""/>
        <dsp:cNvSpPr/>
      </dsp:nvSpPr>
      <dsp:spPr>
        <a:xfrm>
          <a:off x="4445834" y="1677189"/>
          <a:ext cx="863943" cy="309323"/>
        </a:xfrm>
        <a:custGeom>
          <a:avLst/>
          <a:gdLst/>
          <a:ahLst/>
          <a:cxnLst/>
          <a:rect l="0" t="0" r="0" b="0"/>
          <a:pathLst>
            <a:path>
              <a:moveTo>
                <a:pt x="863943" y="0"/>
              </a:moveTo>
              <a:lnTo>
                <a:pt x="863943" y="210794"/>
              </a:lnTo>
              <a:lnTo>
                <a:pt x="0" y="210794"/>
              </a:lnTo>
              <a:lnTo>
                <a:pt x="0" y="309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592CC-1430-45C7-92C0-2A6EA976C1A2}">
      <dsp:nvSpPr>
        <dsp:cNvPr id="0" name=""/>
        <dsp:cNvSpPr/>
      </dsp:nvSpPr>
      <dsp:spPr>
        <a:xfrm>
          <a:off x="3471991" y="692495"/>
          <a:ext cx="1837786" cy="309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94"/>
              </a:lnTo>
              <a:lnTo>
                <a:pt x="1837786" y="210794"/>
              </a:lnTo>
              <a:lnTo>
                <a:pt x="1837786" y="3093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56D9-6734-49C6-BD13-B91DFAB32156}">
      <dsp:nvSpPr>
        <dsp:cNvPr id="0" name=""/>
        <dsp:cNvSpPr/>
      </dsp:nvSpPr>
      <dsp:spPr>
        <a:xfrm>
          <a:off x="2508665" y="2661882"/>
          <a:ext cx="91440" cy="309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3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562AD-CC1E-47FF-8B91-AE3E96C53F1C}">
      <dsp:nvSpPr>
        <dsp:cNvPr id="0" name=""/>
        <dsp:cNvSpPr/>
      </dsp:nvSpPr>
      <dsp:spPr>
        <a:xfrm>
          <a:off x="1689527" y="1677189"/>
          <a:ext cx="864858" cy="309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94"/>
              </a:lnTo>
              <a:lnTo>
                <a:pt x="864858" y="210794"/>
              </a:lnTo>
              <a:lnTo>
                <a:pt x="864858" y="309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62E1E-3241-4C4C-AE26-AF634059B6E3}">
      <dsp:nvSpPr>
        <dsp:cNvPr id="0" name=""/>
        <dsp:cNvSpPr/>
      </dsp:nvSpPr>
      <dsp:spPr>
        <a:xfrm>
          <a:off x="749916" y="1677189"/>
          <a:ext cx="939611" cy="309323"/>
        </a:xfrm>
        <a:custGeom>
          <a:avLst/>
          <a:gdLst/>
          <a:ahLst/>
          <a:cxnLst/>
          <a:rect l="0" t="0" r="0" b="0"/>
          <a:pathLst>
            <a:path>
              <a:moveTo>
                <a:pt x="939611" y="0"/>
              </a:moveTo>
              <a:lnTo>
                <a:pt x="939611" y="210794"/>
              </a:lnTo>
              <a:lnTo>
                <a:pt x="0" y="210794"/>
              </a:lnTo>
              <a:lnTo>
                <a:pt x="0" y="309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5D0C1-2B10-4CF2-93CF-46025EA8284B}">
      <dsp:nvSpPr>
        <dsp:cNvPr id="0" name=""/>
        <dsp:cNvSpPr/>
      </dsp:nvSpPr>
      <dsp:spPr>
        <a:xfrm>
          <a:off x="1689527" y="692495"/>
          <a:ext cx="1782464" cy="309323"/>
        </a:xfrm>
        <a:custGeom>
          <a:avLst/>
          <a:gdLst/>
          <a:ahLst/>
          <a:cxnLst/>
          <a:rect l="0" t="0" r="0" b="0"/>
          <a:pathLst>
            <a:path>
              <a:moveTo>
                <a:pt x="1782464" y="0"/>
              </a:moveTo>
              <a:lnTo>
                <a:pt x="1782464" y="210794"/>
              </a:lnTo>
              <a:lnTo>
                <a:pt x="0" y="210794"/>
              </a:lnTo>
              <a:lnTo>
                <a:pt x="0" y="3093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38F88-C87F-4827-A232-837AEA34100D}">
      <dsp:nvSpPr>
        <dsp:cNvPr id="0" name=""/>
        <dsp:cNvSpPr/>
      </dsp:nvSpPr>
      <dsp:spPr>
        <a:xfrm>
          <a:off x="2502197" y="17125"/>
          <a:ext cx="1939589" cy="6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D8AD8-132F-422D-9B9E-DA3F79297BF2}">
      <dsp:nvSpPr>
        <dsp:cNvPr id="0" name=""/>
        <dsp:cNvSpPr/>
      </dsp:nvSpPr>
      <dsp:spPr>
        <a:xfrm>
          <a:off x="2620372" y="129391"/>
          <a:ext cx="1939589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مستوى المتعلمين في المادة </a:t>
          </a:r>
          <a:endParaRPr lang="ar-SA" sz="2000" b="1" kern="1200" dirty="0"/>
        </a:p>
      </dsp:txBody>
      <dsp:txXfrm>
        <a:off x="2640153" y="149172"/>
        <a:ext cx="1900027" cy="635808"/>
      </dsp:txXfrm>
    </dsp:sp>
    <dsp:sp modelId="{C98FD5D3-35FC-45DC-80BC-FD5D6B7643F5}">
      <dsp:nvSpPr>
        <dsp:cNvPr id="0" name=""/>
        <dsp:cNvSpPr/>
      </dsp:nvSpPr>
      <dsp:spPr>
        <a:xfrm>
          <a:off x="905794" y="1001818"/>
          <a:ext cx="1567465" cy="675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58919-EC09-4106-9FBC-65A7B3E93EED}">
      <dsp:nvSpPr>
        <dsp:cNvPr id="0" name=""/>
        <dsp:cNvSpPr/>
      </dsp:nvSpPr>
      <dsp:spPr>
        <a:xfrm>
          <a:off x="1023969" y="1114085"/>
          <a:ext cx="1567465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مختلفة المستوى حسب كل لعبة</a:t>
          </a:r>
          <a:endParaRPr lang="ar-SA" sz="2000" b="1" kern="1200" dirty="0"/>
        </a:p>
      </dsp:txBody>
      <dsp:txXfrm>
        <a:off x="1043750" y="1133866"/>
        <a:ext cx="1527903" cy="635808"/>
      </dsp:txXfrm>
    </dsp:sp>
    <dsp:sp modelId="{966865C0-A0DE-4F52-B5C6-C5AFB91D471A}">
      <dsp:nvSpPr>
        <dsp:cNvPr id="0" name=""/>
        <dsp:cNvSpPr/>
      </dsp:nvSpPr>
      <dsp:spPr>
        <a:xfrm>
          <a:off x="3233" y="1986512"/>
          <a:ext cx="1493366" cy="675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A4668-D038-4F3A-999B-E6F067F1AA84}">
      <dsp:nvSpPr>
        <dsp:cNvPr id="0" name=""/>
        <dsp:cNvSpPr/>
      </dsp:nvSpPr>
      <dsp:spPr>
        <a:xfrm>
          <a:off x="121408" y="2098778"/>
          <a:ext cx="1493366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التمرينات تختار حسب المستوى </a:t>
          </a:r>
          <a:r>
            <a:rPr lang="ar-SA" sz="2000" b="1" kern="1200" dirty="0" err="1" smtClean="0"/>
            <a:t>المهاري</a:t>
          </a:r>
          <a:endParaRPr lang="ar-SA" sz="2000" b="1" kern="1200" dirty="0"/>
        </a:p>
      </dsp:txBody>
      <dsp:txXfrm>
        <a:off x="141189" y="2118559"/>
        <a:ext cx="1453804" cy="635808"/>
      </dsp:txXfrm>
    </dsp:sp>
    <dsp:sp modelId="{3DC57A2A-E7CB-4754-90DB-E08BFC9AFDDC}">
      <dsp:nvSpPr>
        <dsp:cNvPr id="0" name=""/>
        <dsp:cNvSpPr/>
      </dsp:nvSpPr>
      <dsp:spPr>
        <a:xfrm>
          <a:off x="1732949" y="1986512"/>
          <a:ext cx="1642872" cy="675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3BAF3-7107-4E62-9C8B-937116387BB4}">
      <dsp:nvSpPr>
        <dsp:cNvPr id="0" name=""/>
        <dsp:cNvSpPr/>
      </dsp:nvSpPr>
      <dsp:spPr>
        <a:xfrm>
          <a:off x="1851124" y="2098778"/>
          <a:ext cx="1642872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المستوى </a:t>
          </a:r>
          <a:r>
            <a:rPr lang="ar-SA" sz="2000" b="1" kern="1200" dirty="0" err="1" smtClean="0"/>
            <a:t>المهارية</a:t>
          </a:r>
          <a:r>
            <a:rPr lang="ar-SA" sz="2000" b="1" kern="1200" dirty="0" smtClean="0"/>
            <a:t> في اللعبة</a:t>
          </a:r>
          <a:endParaRPr lang="ar-SA" sz="2000" b="1" kern="1200" dirty="0"/>
        </a:p>
      </dsp:txBody>
      <dsp:txXfrm>
        <a:off x="1870905" y="2118559"/>
        <a:ext cx="1603310" cy="635808"/>
      </dsp:txXfrm>
    </dsp:sp>
    <dsp:sp modelId="{19230A8E-A68C-4B88-AA94-7D39C33D3267}">
      <dsp:nvSpPr>
        <dsp:cNvPr id="0" name=""/>
        <dsp:cNvSpPr/>
      </dsp:nvSpPr>
      <dsp:spPr>
        <a:xfrm>
          <a:off x="1807702" y="2971205"/>
          <a:ext cx="1493366" cy="6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F1409-138C-4971-AE88-16245FE01231}">
      <dsp:nvSpPr>
        <dsp:cNvPr id="0" name=""/>
        <dsp:cNvSpPr/>
      </dsp:nvSpPr>
      <dsp:spPr>
        <a:xfrm>
          <a:off x="1925877" y="3083472"/>
          <a:ext cx="1493366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مجموعات غير متجانسة </a:t>
          </a:r>
          <a:endParaRPr lang="ar-SA" sz="2000" b="1" kern="1200" dirty="0"/>
        </a:p>
      </dsp:txBody>
      <dsp:txXfrm>
        <a:off x="1945658" y="3103253"/>
        <a:ext cx="1453804" cy="635808"/>
      </dsp:txXfrm>
    </dsp:sp>
    <dsp:sp modelId="{9F2C587D-26F2-4515-8444-A041D17B5587}">
      <dsp:nvSpPr>
        <dsp:cNvPr id="0" name=""/>
        <dsp:cNvSpPr/>
      </dsp:nvSpPr>
      <dsp:spPr>
        <a:xfrm>
          <a:off x="4581367" y="1001818"/>
          <a:ext cx="1456821" cy="675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DCB47-B7EB-4761-AF4F-7CCBC29BAF91}">
      <dsp:nvSpPr>
        <dsp:cNvPr id="0" name=""/>
        <dsp:cNvSpPr/>
      </dsp:nvSpPr>
      <dsp:spPr>
        <a:xfrm>
          <a:off x="4699542" y="1114085"/>
          <a:ext cx="1456821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موحدة للمستوى</a:t>
          </a:r>
          <a:endParaRPr lang="ar-SA" sz="2000" b="1" kern="1200" dirty="0"/>
        </a:p>
      </dsp:txBody>
      <dsp:txXfrm>
        <a:off x="4719323" y="1133866"/>
        <a:ext cx="1417259" cy="635808"/>
      </dsp:txXfrm>
    </dsp:sp>
    <dsp:sp modelId="{D80B6774-55EB-4BD2-B9B3-2E807A01A3F9}">
      <dsp:nvSpPr>
        <dsp:cNvPr id="0" name=""/>
        <dsp:cNvSpPr/>
      </dsp:nvSpPr>
      <dsp:spPr>
        <a:xfrm>
          <a:off x="3612172" y="1986512"/>
          <a:ext cx="1667324" cy="675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7E0A4-8D75-4FDE-AC32-7FB8AC4D62B7}">
      <dsp:nvSpPr>
        <dsp:cNvPr id="0" name=""/>
        <dsp:cNvSpPr/>
      </dsp:nvSpPr>
      <dsp:spPr>
        <a:xfrm>
          <a:off x="3730347" y="2098778"/>
          <a:ext cx="1667324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العمل حسب المستوى المتقارب للتلاميذ</a:t>
          </a:r>
          <a:endParaRPr lang="ar-SA" sz="2000" b="1" kern="1200" dirty="0"/>
        </a:p>
      </dsp:txBody>
      <dsp:txXfrm>
        <a:off x="3750128" y="2118559"/>
        <a:ext cx="1627762" cy="635808"/>
      </dsp:txXfrm>
    </dsp:sp>
    <dsp:sp modelId="{1C282C34-B58D-48B8-85FF-B1E96EF6578B}">
      <dsp:nvSpPr>
        <dsp:cNvPr id="0" name=""/>
        <dsp:cNvSpPr/>
      </dsp:nvSpPr>
      <dsp:spPr>
        <a:xfrm>
          <a:off x="3699151" y="2971205"/>
          <a:ext cx="1493366" cy="6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5C983-4E3E-4694-A1AA-008F5EBBD6B5}">
      <dsp:nvSpPr>
        <dsp:cNvPr id="0" name=""/>
        <dsp:cNvSpPr/>
      </dsp:nvSpPr>
      <dsp:spPr>
        <a:xfrm>
          <a:off x="3817326" y="3083472"/>
          <a:ext cx="1493366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مجموعات متجانسة</a:t>
          </a:r>
          <a:endParaRPr lang="ar-SA" sz="2000" b="1" kern="1200" dirty="0"/>
        </a:p>
      </dsp:txBody>
      <dsp:txXfrm>
        <a:off x="3837107" y="3103253"/>
        <a:ext cx="1453804" cy="635808"/>
      </dsp:txXfrm>
    </dsp:sp>
    <dsp:sp modelId="{D49E5F21-7857-47CF-9472-39A10CDB9D38}">
      <dsp:nvSpPr>
        <dsp:cNvPr id="0" name=""/>
        <dsp:cNvSpPr/>
      </dsp:nvSpPr>
      <dsp:spPr>
        <a:xfrm>
          <a:off x="5515847" y="1986512"/>
          <a:ext cx="1491536" cy="675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F90F5-CFB3-4E18-98BF-2F476AE530A6}">
      <dsp:nvSpPr>
        <dsp:cNvPr id="0" name=""/>
        <dsp:cNvSpPr/>
      </dsp:nvSpPr>
      <dsp:spPr>
        <a:xfrm>
          <a:off x="5634022" y="2098778"/>
          <a:ext cx="1491536" cy="6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التمرينات تختار حسب مستوى </a:t>
          </a:r>
          <a:r>
            <a:rPr lang="ar-SA" sz="2000" b="1" kern="1200" dirty="0" err="1" smtClean="0"/>
            <a:t>الكافئة</a:t>
          </a:r>
          <a:endParaRPr lang="ar-SA" sz="2000" b="1" kern="1200" dirty="0"/>
        </a:p>
      </dsp:txBody>
      <dsp:txXfrm>
        <a:off x="5653803" y="2118559"/>
        <a:ext cx="1451974" cy="635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91B2F-35A1-4AB9-BE26-FB6495C8F1E0}">
      <dsp:nvSpPr>
        <dsp:cNvPr id="0" name=""/>
        <dsp:cNvSpPr/>
      </dsp:nvSpPr>
      <dsp:spPr>
        <a:xfrm>
          <a:off x="1876798" y="312038"/>
          <a:ext cx="4032504" cy="4032504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محدد الزمن</a:t>
          </a:r>
          <a:endParaRPr lang="ar-SA" sz="3600" kern="1200" dirty="0"/>
        </a:p>
      </dsp:txBody>
      <dsp:txXfrm>
        <a:off x="4002023" y="1166545"/>
        <a:ext cx="1440180" cy="1200150"/>
      </dsp:txXfrm>
    </dsp:sp>
    <dsp:sp modelId="{FF1E05D4-8077-478F-9861-063F7F848BFB}">
      <dsp:nvSpPr>
        <dsp:cNvPr id="0" name=""/>
        <dsp:cNvSpPr/>
      </dsp:nvSpPr>
      <dsp:spPr>
        <a:xfrm>
          <a:off x="1793747" y="456056"/>
          <a:ext cx="4032504" cy="4032504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محدد الزمن والتكرار</a:t>
          </a:r>
          <a:endParaRPr lang="ar-SA" sz="3600" kern="1200" dirty="0"/>
        </a:p>
      </dsp:txBody>
      <dsp:txXfrm>
        <a:off x="2753867" y="3072384"/>
        <a:ext cx="2160270" cy="1056132"/>
      </dsp:txXfrm>
    </dsp:sp>
    <dsp:sp modelId="{697B6787-8EC6-4A51-A5A9-5330B8F2F46C}">
      <dsp:nvSpPr>
        <dsp:cNvPr id="0" name=""/>
        <dsp:cNvSpPr/>
      </dsp:nvSpPr>
      <dsp:spPr>
        <a:xfrm>
          <a:off x="1710697" y="312038"/>
          <a:ext cx="4032504" cy="403250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محدد التكرار</a:t>
          </a:r>
          <a:endParaRPr lang="ar-SA" sz="3600" kern="1200" dirty="0"/>
        </a:p>
      </dsp:txBody>
      <dsp:txXfrm>
        <a:off x="2177795" y="1166545"/>
        <a:ext cx="1440180" cy="1200150"/>
      </dsp:txXfrm>
    </dsp:sp>
    <dsp:sp modelId="{87AE558C-FAAB-4A5B-A6EA-E3810381858E}">
      <dsp:nvSpPr>
        <dsp:cNvPr id="0" name=""/>
        <dsp:cNvSpPr/>
      </dsp:nvSpPr>
      <dsp:spPr>
        <a:xfrm>
          <a:off x="1627500" y="62407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90120-38D5-46B1-A2E6-D59CC3563BB7}">
      <dsp:nvSpPr>
        <dsp:cNvPr id="0" name=""/>
        <dsp:cNvSpPr/>
      </dsp:nvSpPr>
      <dsp:spPr>
        <a:xfrm>
          <a:off x="1544116" y="206170"/>
          <a:ext cx="4531766" cy="45317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3BE87-E7B4-4D45-880E-3B684AAB454A}">
      <dsp:nvSpPr>
        <dsp:cNvPr id="0" name=""/>
        <dsp:cNvSpPr/>
      </dsp:nvSpPr>
      <dsp:spPr>
        <a:xfrm>
          <a:off x="1460733" y="62407"/>
          <a:ext cx="4531766" cy="45317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96E91B-50A0-4CC2-9E64-372CFB966071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FAAE8B-8FC7-4701-B6E4-A095C6BC2012}" type="datetimeFigureOut">
              <a:rPr lang="ar-SA" smtClean="0"/>
              <a:t>09/06/40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المحاضرة الخامسة: أشكال تنظيم الدرس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 smtClean="0"/>
              <a:t>د.راشد</a:t>
            </a:r>
            <a:r>
              <a:rPr lang="ar-SA" dirty="0" smtClean="0"/>
              <a:t> الجساس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650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شروط اختيار اشكال التنظيم في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رابعاً: الفروقات الفردية </a:t>
            </a:r>
          </a:p>
          <a:p>
            <a:pPr marL="0" indent="0">
              <a:buNone/>
            </a:pPr>
            <a:r>
              <a:rPr lang="ar-SA" sz="2800" dirty="0" smtClean="0"/>
              <a:t>البدنية : يتمايز المتعلمين في القدرات البدنية ( اللياقة البدنية المرتبطة بالصحة والاداء). </a:t>
            </a:r>
          </a:p>
          <a:p>
            <a:pPr marL="0" indent="0">
              <a:buNone/>
            </a:pPr>
            <a:r>
              <a:rPr lang="ar-SA" sz="2800" dirty="0" smtClean="0"/>
              <a:t>الفسيولوجية: يختلف المتعلمين في الخصائص الفسيولوجية (الطول – كتلة الجسم).</a:t>
            </a:r>
          </a:p>
          <a:p>
            <a:pPr marL="0" indent="0">
              <a:buNone/>
            </a:pPr>
            <a:r>
              <a:rPr lang="ar-SA" sz="2800" dirty="0" smtClean="0"/>
              <a:t>الاجتماعية: المتعلمين في الصفوف المختلطة (الإناث- الذكور)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058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شروط اختيار اشكال التنظيم في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 smtClean="0"/>
              <a:t>خامسا: مراعاة عوامل الامن والسلامة اثناء اداء التلاميذ لأنشطة الدرس لتفادي المخاطر المتنوعة البدنية.</a:t>
            </a:r>
            <a:endParaRPr lang="ar-SA" sz="32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257746701"/>
              </p:ext>
            </p:extLst>
          </p:nvPr>
        </p:nvGraphicFramePr>
        <p:xfrm>
          <a:off x="539552" y="2852936"/>
          <a:ext cx="568863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/>
              <a:t>انواع التنظيم: </a:t>
            </a:r>
            <a:r>
              <a:rPr lang="ar-SA" sz="4800" dirty="0"/>
              <a:t>وفق </a:t>
            </a:r>
            <a:r>
              <a:rPr lang="ar-SA" sz="4800" dirty="0" smtClean="0"/>
              <a:t>المستوى</a:t>
            </a:r>
            <a:endParaRPr lang="ar-SA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13110463"/>
              </p:ext>
            </p:extLst>
          </p:nvPr>
        </p:nvGraphicFramePr>
        <p:xfrm>
          <a:off x="755576" y="2636912"/>
          <a:ext cx="712879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34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انواع التنظيم : الفريق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يستخدم كثيراً في جزء المنافسة من الدرس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يشترط ان يكون مستوى كل فريق متساويين </a:t>
            </a:r>
            <a:r>
              <a:rPr lang="ar-SA" sz="3200" dirty="0" err="1" smtClean="0"/>
              <a:t>مهارياً</a:t>
            </a:r>
            <a:r>
              <a:rPr lang="ar-SA" sz="3200" dirty="0" smtClean="0"/>
              <a:t>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يقسم الفصل إلى 2 – 4 فرق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يفضل ان يقسم الفصل إلى فرق من أول العام إلى آخره.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يتم تبديل رئيس الفريق بين المتعلمين من وقت </a:t>
            </a:r>
            <a:r>
              <a:rPr lang="ar-SA" sz="3200" dirty="0" err="1" smtClean="0"/>
              <a:t>لاخر</a:t>
            </a:r>
            <a:r>
              <a:rPr lang="ar-SA" sz="3200" dirty="0" smtClean="0"/>
              <a:t>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0158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انواع التنظيم :الجماعي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خصائص التنظيم الجماعي :</a:t>
            </a:r>
          </a:p>
          <a:p>
            <a:r>
              <a:rPr lang="ar-SA" sz="3200" dirty="0" smtClean="0"/>
              <a:t>تنمية الجانب الاجتماعي لدى التلاميذ .</a:t>
            </a:r>
          </a:p>
          <a:p>
            <a:r>
              <a:rPr lang="ar-SA" sz="3200" dirty="0" smtClean="0"/>
              <a:t>يمكن تقسم الصف إلى </a:t>
            </a:r>
            <a:r>
              <a:rPr lang="ar-SA" sz="3200" dirty="0"/>
              <a:t>(</a:t>
            </a:r>
            <a:r>
              <a:rPr lang="ar-SA" sz="3200" dirty="0" smtClean="0"/>
              <a:t>5-10) مجموعات صغيرة غير الثابتة ، يستمروا في التدريب طوال حصة واحدة ثم تنفض هذه المجموعة. </a:t>
            </a:r>
          </a:p>
          <a:p>
            <a:r>
              <a:rPr lang="ar-SA" sz="3200" dirty="0" smtClean="0"/>
              <a:t>يستخدم بكثرة في الجزء الرئيسي من الدرس ( التعليمي والتطبيقي).</a:t>
            </a:r>
          </a:p>
          <a:p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9280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اختيار قادة المجموعات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مميزات قادة المجموعات في درس التربية البدنية 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الشخصية قوية مؤثرة في سلوك التلاميذ.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يؤدي المهارات الحركية بمستوى جيد.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حسن الخلق والعلاقة مع اقرانه.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لدية مهارة تقديم التغذية الراجعة والتعبير عن الرأي بأدب واحترام.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يعرف اساليب السند الصحيحة (الجمباز). </a:t>
            </a:r>
          </a:p>
          <a:p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196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/>
              <a:t>فروع التنظيم الجماعي: </a:t>
            </a:r>
            <a:r>
              <a:rPr lang="ar-SA" sz="4800" dirty="0"/>
              <a:t>( الموازي)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39341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اولاً : الموازي </a:t>
            </a:r>
          </a:p>
          <a:p>
            <a:pPr marL="457200" indent="-457200"/>
            <a:r>
              <a:rPr lang="ar-SA" sz="2800" dirty="0" smtClean="0"/>
              <a:t>عبارة عن مجموعات من التلاميذ يقوموا </a:t>
            </a:r>
            <a:r>
              <a:rPr lang="ar-SA" sz="2800" dirty="0" err="1" smtClean="0"/>
              <a:t>باداء</a:t>
            </a:r>
            <a:r>
              <a:rPr lang="ar-SA" sz="2800" dirty="0" smtClean="0"/>
              <a:t> النشاط التعليمي في نفس التوقيت بأجهزة او بدونها.</a:t>
            </a:r>
          </a:p>
          <a:p>
            <a:pPr marL="457200" indent="-457200"/>
            <a:r>
              <a:rPr lang="ar-SA" sz="2800" dirty="0" smtClean="0"/>
              <a:t>دور المعلم قيادة المجموعات المتوازية فيؤدي النموذج للجميع ثم يصحح الاخطاء ويعطي النقاط التعليمية الخاصة </a:t>
            </a:r>
            <a:r>
              <a:rPr lang="ar-SA" sz="2800" dirty="0" err="1" smtClean="0"/>
              <a:t>بالاداء</a:t>
            </a:r>
            <a:r>
              <a:rPr lang="ar-SA" sz="2800" dirty="0" smtClean="0"/>
              <a:t>. </a:t>
            </a:r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1818" b="13637"/>
          <a:stretch/>
        </p:blipFill>
        <p:spPr>
          <a:xfrm>
            <a:off x="1115616" y="4149080"/>
            <a:ext cx="6264696" cy="24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( الموازي)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هو عبارة عن تمرين جنباً إلى جنب من خلال محطتين او أكثر لمختلف </a:t>
            </a:r>
            <a:r>
              <a:rPr lang="ar-SA" sz="2800" dirty="0"/>
              <a:t>مجموعات التلاميذ </a:t>
            </a:r>
            <a:r>
              <a:rPr lang="ar-SA" sz="2800" dirty="0" smtClean="0"/>
              <a:t>الذين يؤدون نفس التمرين. </a:t>
            </a:r>
          </a:p>
          <a:p>
            <a:pPr marL="0" indent="0">
              <a:buNone/>
            </a:pPr>
            <a:r>
              <a:rPr lang="ar-SA" sz="2800" dirty="0" smtClean="0"/>
              <a:t>مثال: يمكن عمل تنظيم موازي في الجمباز عن طريق تقسيم التلاميذ إلى قاطرتين أمام ثلاث مراتب ليؤدوا الدحرجة الامامية </a:t>
            </a:r>
            <a:endParaRPr lang="ar-SA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633670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27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فروع التنظيم الجماعي</a:t>
            </a:r>
            <a:r>
              <a:rPr lang="ar-SA" dirty="0" smtClean="0"/>
              <a:t>:( المجموعات المتبادلة)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27373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عبارة عن مجموعات من التلاميذ </a:t>
            </a:r>
            <a:r>
              <a:rPr lang="ar-SA" sz="2800" dirty="0" err="1" smtClean="0">
                <a:solidFill>
                  <a:srgbClr val="FF0000"/>
                </a:solidFill>
              </a:rPr>
              <a:t>بتبادلوا</a:t>
            </a:r>
            <a:r>
              <a:rPr lang="ar-SA" sz="2800" dirty="0" smtClean="0">
                <a:solidFill>
                  <a:srgbClr val="FF0000"/>
                </a:solidFill>
              </a:rPr>
              <a:t> </a:t>
            </a:r>
            <a:r>
              <a:rPr lang="ar-SA" sz="2800" dirty="0" smtClean="0"/>
              <a:t>العمل على الاجهزة الرياضية . ويستخدم هذه التنظيم في الجزء التطبيقي بالدرس. يركز المعلم اهتمامه على اجزاء المهارة الصعبة أكثر من السهلة . التبديل بين التلاميذ بعد اداء التلميذ على الجهاز بشكل كافي.</a:t>
            </a:r>
            <a:endParaRPr lang="ar-SA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33232"/>
            <a:ext cx="2782813" cy="22955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764859" cy="2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اشكال التنظيم الجماعي ( </a:t>
            </a:r>
            <a:r>
              <a:rPr lang="ar-SA" dirty="0" smtClean="0"/>
              <a:t>المتغير)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b="1" dirty="0" smtClean="0"/>
              <a:t>التعريف: </a:t>
            </a:r>
          </a:p>
          <a:p>
            <a:pPr marL="0" indent="0">
              <a:buNone/>
            </a:pPr>
            <a:r>
              <a:rPr lang="ar-SA" sz="2800" dirty="0" smtClean="0"/>
              <a:t>هو التمرين في نفس الوقت لبعض التلاميذ الفصل على عدة تمارين مختلفة عن الاخرى ، فأحياناً يتمرن تلاميذ القسم الواحد واحداً بعد الاخر، وأحياناً يتمرن الجميع في نفس الوقت، وبعد فترة محددة يأمر المعلم بالتبديل من قسم لآخر. </a:t>
            </a:r>
          </a:p>
          <a:p>
            <a:pPr marL="0" indent="0">
              <a:buNone/>
            </a:pPr>
            <a:endParaRPr lang="ar-SA" sz="2800" dirty="0"/>
          </a:p>
          <a:p>
            <a:pPr marL="0" indent="0">
              <a:buNone/>
            </a:pPr>
            <a:r>
              <a:rPr lang="ar-SA" sz="2800" b="1" dirty="0" smtClean="0"/>
              <a:t>ملاحظات عامه على التنظيم المتغير:</a:t>
            </a:r>
          </a:p>
          <a:p>
            <a:r>
              <a:rPr lang="ar-SA" sz="2800" dirty="0" smtClean="0"/>
              <a:t>وجود فترات </a:t>
            </a:r>
            <a:r>
              <a:rPr lang="ar-SA" sz="2800" dirty="0" err="1" smtClean="0"/>
              <a:t>إنتظار</a:t>
            </a:r>
            <a:r>
              <a:rPr lang="ar-SA" sz="2800" dirty="0" smtClean="0"/>
              <a:t> </a:t>
            </a:r>
          </a:p>
          <a:p>
            <a:r>
              <a:rPr lang="ar-SA" sz="2800" dirty="0" smtClean="0"/>
              <a:t>التبديل يكون بأمر المعلم</a:t>
            </a:r>
          </a:p>
          <a:p>
            <a:r>
              <a:rPr lang="ar-SA" sz="2800" dirty="0" smtClean="0"/>
              <a:t>التمرين بالتتابع مع مراعاة دور كل تلميذ. </a:t>
            </a:r>
          </a:p>
          <a:p>
            <a:pPr marL="0" indent="0">
              <a:buNone/>
            </a:pPr>
            <a:endParaRPr lang="ar-SA" sz="2800" dirty="0" smtClean="0"/>
          </a:p>
          <a:p>
            <a:pPr marL="0" indent="0">
              <a:buNone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6184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اهداف المحاضرة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r-SA" sz="2800" b="1" dirty="0" smtClean="0"/>
              <a:t>سوف يكون الطالب قادرا على : </a:t>
            </a:r>
          </a:p>
          <a:p>
            <a:r>
              <a:rPr lang="ar-SA" sz="2800" dirty="0" smtClean="0"/>
              <a:t>التمييز بين اشكال متنوعة في تنظيم انشطة درس التربية البدنية، ونقاط القوة والضعف في كل شكل تنظيمي . </a:t>
            </a:r>
          </a:p>
          <a:p>
            <a:r>
              <a:rPr lang="ar-SA" sz="2800" dirty="0" smtClean="0"/>
              <a:t>تنظيم اجزاء درس التربية البدنية وفق إحدى الاشكال والتنظيمات المعتمدة، ويعزز اختياره بالرسومات التوضيحية.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67034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التنظيم العددي: الفردي – الزوجي- الجماعي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40768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اولاً: التنظيم الفردي : </a:t>
            </a:r>
          </a:p>
          <a:p>
            <a:r>
              <a:rPr lang="ar-SA" sz="3200" b="1" dirty="0" smtClean="0"/>
              <a:t>عبارة عن تمرين خاص لكل تلميذ . </a:t>
            </a:r>
          </a:p>
          <a:p>
            <a:r>
              <a:rPr lang="ar-SA" sz="3200" dirty="0" smtClean="0"/>
              <a:t>يتميز بتطبيق التلميذ التمرين وفق قدراته البدنية </a:t>
            </a:r>
            <a:r>
              <a:rPr lang="ar-SA" sz="3200" dirty="0" err="1" smtClean="0"/>
              <a:t>والمهارية</a:t>
            </a:r>
            <a:r>
              <a:rPr lang="ar-SA" sz="3200" dirty="0" smtClean="0"/>
              <a:t> ، كما يعزز الاستقلالية في الاداء، والمسؤولية عن التعلم لدى التلاميذ. </a:t>
            </a:r>
          </a:p>
          <a:p>
            <a:r>
              <a:rPr lang="ar-SA" sz="3200" dirty="0" smtClean="0"/>
              <a:t>يحتاج ادوات رياضية كثيرة </a:t>
            </a:r>
            <a:r>
              <a:rPr lang="ar-SA" sz="3200" dirty="0" err="1" smtClean="0"/>
              <a:t>لإستخدام</a:t>
            </a:r>
            <a:r>
              <a:rPr lang="ar-SA" sz="3200" dirty="0" smtClean="0"/>
              <a:t> التلاميذ. </a:t>
            </a:r>
          </a:p>
        </p:txBody>
      </p:sp>
    </p:spTree>
    <p:extLst>
      <p:ext uri="{BB962C8B-B14F-4D97-AF65-F5344CB8AC3E}">
        <p14:creationId xmlns:p14="http://schemas.microsoft.com/office/powerpoint/2010/main" val="136357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التنظيم العددي: الفردي – الزوجي- الجماعي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ثانياً: التنظيم الزوجي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عبارة عن تمرين يؤدى من قبل تلميذين يعملان معاً وفق مهام محددة مسبقاً من قبل المعلم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يستخدم في المهارات الرياضية في لعبة الجمباز التي تحتاج إلى سند الزميل اثناء الاداء. كذلك في تمرينات القوة او المرونة والتي يشارك الزميل بصورة مقاومة.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يراعى في اختيار المجموعة التجانس في الطول والوزن. </a:t>
            </a:r>
          </a:p>
        </p:txBody>
      </p:sp>
    </p:spTree>
    <p:extLst>
      <p:ext uri="{BB962C8B-B14F-4D97-AF65-F5344CB8AC3E}">
        <p14:creationId xmlns:p14="http://schemas.microsoft.com/office/powerpoint/2010/main" val="78384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التنظيم العددي: الفردي – الزوجي- الجماعي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ثالثاً: التنظيم الجماعي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يعمل الفصل كلة كوحدة واحدة في توقيت واحد نفس التمرين ويتبع نفس التوقيت تحت إشراف المعلم.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يقف المعلم مواجهاً للتلاميذ أثناء علمية التدريس سواء الشرح او العرض و إصلاح الاخطاء.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يستخدم في اجزاء الدرس التمهيدي و الإعداد البدني و التعليمي.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يعين المعلم قائداً لكل مجموعة يقف في المقدمة.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يراعى طول قامة التلاميذ في الاصطفاف، فالقصير اولاً. </a:t>
            </a:r>
          </a:p>
        </p:txBody>
      </p:sp>
    </p:spTree>
    <p:extLst>
      <p:ext uri="{BB962C8B-B14F-4D97-AF65-F5344CB8AC3E}">
        <p14:creationId xmlns:p14="http://schemas.microsoft.com/office/powerpoint/2010/main" val="413956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التنظيم الجماعي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b="1" dirty="0" smtClean="0"/>
              <a:t>من مميزات التنظيم الجماعي  انه :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يعطي فرصة لكل تلميذ ان يمارس النشاط نفس المدة وبنفس القوة.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يساعد المدرس على رؤية التلاميذ بسهولة، واستخدام التوقيت بدقة للتمرين.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 يساعد المعلم على حفظ النظام بالدرس حيث تقل حركة التلاميذ و انتقالهم في انحاء مكان التدريس.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يعطي فرصة لكل التلاميذ في رؤية النموذج التوضيحي للمهارة، وسماع توجيهات المعلم في نفس الوقت.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يختصر الجهد والوقت للمعلم في إكساب المعارف بصورة جيدة. </a:t>
            </a:r>
          </a:p>
        </p:txBody>
      </p:sp>
    </p:spTree>
    <p:extLst>
      <p:ext uri="{BB962C8B-B14F-4D97-AF65-F5344CB8AC3E}">
        <p14:creationId xmlns:p14="http://schemas.microsoft.com/office/powerpoint/2010/main" val="22808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التنظيم الجماعي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من عيوب التنظيم الجماعي أنه :</a:t>
            </a:r>
          </a:p>
          <a:p>
            <a:r>
              <a:rPr lang="ar-SA" sz="3200" dirty="0" smtClean="0"/>
              <a:t>لا يعطي فرصة للتلاميذ للإبداع و الابتكار والتعبير عن النفس. </a:t>
            </a:r>
          </a:p>
          <a:p>
            <a:r>
              <a:rPr lang="ar-SA" sz="3200" dirty="0" smtClean="0"/>
              <a:t>صعوبة تحديد جرعة الحمل لكل تلميذ وفق قدراته البدنية.</a:t>
            </a:r>
          </a:p>
          <a:p>
            <a:r>
              <a:rPr lang="ar-SA" sz="3200" dirty="0" smtClean="0"/>
              <a:t>صعوبة تقديم تغذية راجعة لكل تلميذ بصورة فردية. </a:t>
            </a:r>
          </a:p>
          <a:p>
            <a:r>
              <a:rPr lang="ar-SA" sz="3200" dirty="0" smtClean="0"/>
              <a:t>لا يراعي الفروق الفردية بين التلاميذ. 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40054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اشكال التنظيم الجماعي ( المواجه)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القاطرات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4"/>
          <a:stretch/>
        </p:blipFill>
        <p:spPr>
          <a:xfrm>
            <a:off x="1259632" y="2852936"/>
            <a:ext cx="691276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اشكال التنظيم الجماعي ( المواجه)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الدوائر: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7776864" cy="35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1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اشكال التنظيم الجماعي ( المواجه)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الصفوف </a:t>
            </a:r>
          </a:p>
          <a:p>
            <a:endParaRPr lang="ar-SA" dirty="0"/>
          </a:p>
        </p:txBody>
      </p:sp>
      <p:pic>
        <p:nvPicPr>
          <p:cNvPr id="6" name="عنصر نائب للمحتوى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6058"/>
            <a:ext cx="8229600" cy="35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اشكال التنظيم الجماعي ( المواجه)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الاشكال الهندسية الناقص : نصف دائرة ، مربع ناقص ضلع</a:t>
            </a: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84712"/>
            <a:ext cx="6588224" cy="36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التنظيم في محطات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2800" b="1" dirty="0" smtClean="0"/>
              <a:t>التعريف:</a:t>
            </a:r>
          </a:p>
          <a:p>
            <a:pPr marL="0" indent="0">
              <a:buNone/>
            </a:pPr>
            <a:r>
              <a:rPr lang="ar-SA" sz="2800" dirty="0" smtClean="0"/>
              <a:t>عبارة عن العمل في تمرين محدد مسبقاً من قبل المعلم وكل تلميذ ينتهي من التمرين المخصص ينتقل إلى تمرين آخر دو انتظار لباقي التلاميذ. </a:t>
            </a:r>
          </a:p>
          <a:p>
            <a:pPr marL="0" indent="0">
              <a:buNone/>
            </a:pPr>
            <a:r>
              <a:rPr lang="ar-SA" sz="2800" b="1" dirty="0" smtClean="0"/>
              <a:t>الخصائص:</a:t>
            </a:r>
          </a:p>
          <a:p>
            <a:pPr marL="0" indent="0">
              <a:buNone/>
            </a:pPr>
            <a:r>
              <a:rPr lang="ar-SA" sz="2800" dirty="0" smtClean="0"/>
              <a:t>نمو وتطوير المهارات الحركية التي سبق تعلمها في دروس سابقة. </a:t>
            </a:r>
          </a:p>
          <a:p>
            <a:pPr marL="0" indent="0">
              <a:buNone/>
            </a:pPr>
            <a:r>
              <a:rPr lang="ar-SA" sz="2800" dirty="0" smtClean="0"/>
              <a:t>يفضل ان تكون التمرينات متعلقة بنشاط تعليمي واحد ، كرة السلة – القدم – الجمباز. </a:t>
            </a:r>
          </a:p>
          <a:p>
            <a:pPr marL="0" indent="0">
              <a:buNone/>
            </a:pPr>
            <a:r>
              <a:rPr lang="ar-SA" sz="2800" b="1" dirty="0" smtClean="0"/>
              <a:t>الاداء</a:t>
            </a:r>
            <a:r>
              <a:rPr lang="ar-SA" sz="2800" dirty="0" smtClean="0"/>
              <a:t>:</a:t>
            </a:r>
          </a:p>
          <a:p>
            <a:pPr marL="0" indent="0">
              <a:buNone/>
            </a:pPr>
            <a:r>
              <a:rPr lang="ar-SA" sz="2800" dirty="0" smtClean="0"/>
              <a:t> مستمر ودون فترات راحة بين التمرينات. </a:t>
            </a:r>
          </a:p>
        </p:txBody>
      </p:sp>
    </p:spTree>
    <p:extLst>
      <p:ext uri="{BB962C8B-B14F-4D97-AF65-F5344CB8AC3E}">
        <p14:creationId xmlns:p14="http://schemas.microsoft.com/office/powerpoint/2010/main" val="237092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المقصود بأشكال التنظيم؟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عبارة «اشكال هندسية» و « ادارة افراد» مأخوذة </a:t>
            </a:r>
            <a:r>
              <a:rPr lang="ar-SA" sz="3200" dirty="0" smtClean="0"/>
              <a:t>من علم الهندسة والتصميم </a:t>
            </a:r>
            <a:r>
              <a:rPr lang="ar-SA" sz="3200" dirty="0" smtClean="0"/>
              <a:t>والادارة، </a:t>
            </a:r>
            <a:r>
              <a:rPr lang="ar-SA" sz="3200" dirty="0" smtClean="0"/>
              <a:t>فالرسام </a:t>
            </a:r>
            <a:r>
              <a:rPr lang="ar-SA" sz="3200" dirty="0" smtClean="0"/>
              <a:t>والمهندس والمدير يقوم بتحديد معطيات </a:t>
            </a:r>
            <a:r>
              <a:rPr lang="ar-SA" sz="3200" dirty="0" smtClean="0"/>
              <a:t>حسابية ورياضية </a:t>
            </a:r>
            <a:r>
              <a:rPr lang="ar-SA" sz="3200" dirty="0" smtClean="0"/>
              <a:t>ومواد ومن ثم تشكيل صورة </a:t>
            </a:r>
            <a:r>
              <a:rPr lang="ar-SA" sz="3200" dirty="0" smtClean="0"/>
              <a:t>رسم </a:t>
            </a:r>
            <a:r>
              <a:rPr lang="ar-SA" sz="3200" dirty="0" smtClean="0"/>
              <a:t>هندسي او </a:t>
            </a:r>
            <a:r>
              <a:rPr lang="ar-SA" sz="3200" dirty="0" smtClean="0"/>
              <a:t>مجموعة من الافراد، بحيث يحقق له تنفيذ مهمة ما </a:t>
            </a:r>
            <a:r>
              <a:rPr lang="ar-SA" sz="3200" dirty="0" smtClean="0"/>
              <a:t>بدقة </a:t>
            </a:r>
            <a:r>
              <a:rPr lang="ar-SA" sz="3200" dirty="0" err="1" smtClean="0"/>
              <a:t>وإنتظام</a:t>
            </a:r>
            <a:r>
              <a:rPr lang="ar-SA" sz="3200" dirty="0" smtClean="0"/>
              <a:t> وتناسق بدون فوضى او تشويش. </a:t>
            </a:r>
            <a:endParaRPr lang="ar-SA" sz="3200" dirty="0"/>
          </a:p>
        </p:txBody>
      </p:sp>
      <p:sp>
        <p:nvSpPr>
          <p:cNvPr id="4" name="مثلث متساوي الساقين 3"/>
          <p:cNvSpPr/>
          <p:nvPr/>
        </p:nvSpPr>
        <p:spPr>
          <a:xfrm>
            <a:off x="1043608" y="4437112"/>
            <a:ext cx="1584176" cy="158417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563888" y="4653136"/>
            <a:ext cx="136815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خطط انسيابي: رابط 5"/>
          <p:cNvSpPr/>
          <p:nvPr/>
        </p:nvSpPr>
        <p:spPr>
          <a:xfrm>
            <a:off x="6156176" y="4581128"/>
            <a:ext cx="1512168" cy="151216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878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التنظيم في محطات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/>
              <a:t>مميزات:</a:t>
            </a:r>
          </a:p>
          <a:p>
            <a:r>
              <a:rPr lang="ar-SA" sz="3200" dirty="0"/>
              <a:t>يقلل من فرات الانتظار بين التمرينات عند التطبيق .</a:t>
            </a:r>
          </a:p>
          <a:p>
            <a:r>
              <a:rPr lang="ar-SA" sz="3200" dirty="0"/>
              <a:t>ينمى صفات المسؤولية الشخصية، والاعتماد على النفس، والتعلم الذاتي لدى التلاميذ </a:t>
            </a:r>
          </a:p>
          <a:p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14269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التنظيم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/>
              <a:t>تعريف التنظيم الدائري :</a:t>
            </a:r>
          </a:p>
          <a:p>
            <a:pPr marL="457200" indent="-457200"/>
            <a:r>
              <a:rPr lang="ar-SA" sz="3200" dirty="0" smtClean="0"/>
              <a:t>هو طريقة تنظيمية لأداء التمرينات بأداة او بدون ادوات تراعى فيها شروط معينة بالنسبة </a:t>
            </a:r>
            <a:r>
              <a:rPr lang="ar-SA" sz="3200" dirty="0" err="1" smtClean="0"/>
              <a:t>لأختيار</a:t>
            </a:r>
            <a:r>
              <a:rPr lang="ar-SA" sz="3200" dirty="0" smtClean="0"/>
              <a:t> التمرينات وعدد مرات تكرارها وشدتها و فترات الراحة.</a:t>
            </a:r>
          </a:p>
          <a:p>
            <a:pPr marL="457200" indent="-457200"/>
            <a:r>
              <a:rPr lang="ar-SA" sz="3200" dirty="0" smtClean="0"/>
              <a:t>ويمكن تشكيل التمرين وفق مبادئ التدريب المختلفة بهدف تنمية </a:t>
            </a:r>
            <a:r>
              <a:rPr lang="ar-SA" sz="3200" b="1" dirty="0" smtClean="0"/>
              <a:t>الصفات البدنية</a:t>
            </a:r>
            <a:r>
              <a:rPr lang="ar-SA" sz="3200" dirty="0" smtClean="0"/>
              <a:t>. </a:t>
            </a:r>
          </a:p>
          <a:p>
            <a:pPr marL="457200" indent="-457200"/>
            <a:r>
              <a:rPr lang="ar-SA" sz="3200" dirty="0" smtClean="0"/>
              <a:t>ينفذ التنظيم الدائري في جزء الاعداد البدني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74541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التنظيم الدائري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خصائص التدريب الدائري: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يتوزع </a:t>
            </a:r>
            <a:r>
              <a:rPr lang="ar-SA" sz="2400" dirty="0"/>
              <a:t>التلاميذ على 6:10 محطات </a:t>
            </a:r>
            <a:r>
              <a:rPr lang="ar-SA" sz="2400" dirty="0" smtClean="0"/>
              <a:t>تدريبية.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يتم التغيير من محطة تدريبية إلى أخرى بأمر المعلم او تلقائياً حسب المجموعة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لا توجد فترة راحة بين المحطات التدريبية إلا في إطار تنظيم الحمل التدريبي.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رتم العمل داخل المحطات التدريبية سريع ويكتفى بعمل دورتين كاملتين في الدرس الواحد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يكرر التلاميذ نفس الدورة التدريبية لمدة خمسة إلى ستة دروس متتالية، بعد ذلك يجرى تعديل في التمرينات بزيادة الشدة او حجم الحمل او يتم تغير التمرين كاملاً.  </a:t>
            </a:r>
            <a:endParaRPr lang="ar-SA" sz="2400" dirty="0"/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26531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التدريب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دور المعلم في التدريب الدائري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يبدأ تنفيذ التنظيم الدائري بمجموعات كبيرة وعدد قليل من المحطات وبعد ذلك يزداد عدد المحطات ويقل عدد التلاميذ في المجموعة الواحدة.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يتأكد من ان جميع التلاميذ قد اتقنوا طريقة الأداء في مجموعاتهم.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سهولة وبساطة تمرينات الدائرة التدريبية من حيث الاداء، ولا تحتاج إلى شرح تفصيلي من قبل المعلم، وتجذب التلاميذ بالتشويق والتحدي من حيث التصميم.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97311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التدريب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b="1" dirty="0" smtClean="0"/>
              <a:t>دور المعلم :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تجهيز الادوات واللازمة وترتيبها قبل بداية الدرس.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يكون الهدف من استخدام التنظيم الدائري واضحاً </a:t>
            </a:r>
            <a:r>
              <a:rPr lang="ar-SA" sz="2800" dirty="0" err="1" smtClean="0"/>
              <a:t>ومفهموماً</a:t>
            </a:r>
            <a:r>
              <a:rPr lang="ar-SA" sz="2800" dirty="0" smtClean="0"/>
              <a:t> لدى التلاميذ.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يتم تقسيم التلاميذ في مجموعات صغيرة و متساوية المستوى و توزيعها على المحطات.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ان يقوم المعلم بشرح الاداء المطلوب في كل محطة على حدة مع عمل نموذج يوضح كيفية الاداء وتوضيح النقاط التعليمية (اللياقة – فسيولوجيا الجهد البدني – التشريح )  .</a:t>
            </a:r>
          </a:p>
        </p:txBody>
      </p:sp>
    </p:spTree>
    <p:extLst>
      <p:ext uri="{BB962C8B-B14F-4D97-AF65-F5344CB8AC3E}">
        <p14:creationId xmlns:p14="http://schemas.microsoft.com/office/powerpoint/2010/main" val="1750923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التدريب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دور المعلم: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استخدام الصافرة للإعلان عن متى يبدأ وينتهي التمرين، والانتقال من تمرين إلى آخر.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أثناء اداء الدورة يجب ان يتخللها الوقوف من أجل توضيح النقاط التعليمية و تصحيح الاخطاء.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/>
              <a:t>ان يضع على كل محطة علامة تميزها سواء كانت أرقاما او وضع اسم التمرين على لافتات مع رسم اسهم على الارض توضح كيفية الانتقال من محطة إلى اخرى. </a:t>
            </a:r>
          </a:p>
          <a:p>
            <a:pPr marL="514350" indent="-514350">
              <a:buFont typeface="+mj-lt"/>
              <a:buAutoNum type="arabicPeriod"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895461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مميزات التنظيم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r-SA" sz="2800" b="1" dirty="0" smtClean="0"/>
              <a:t>تتميز طريقة التنظيم الدائري بالتالي 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تحسين الصفات البدنية لدى التلاميذ وتشمل اللياقة البدنية المرتبطة بالصحة كاللياقة القلبية التنفسية والجهاز العصبي والعضلي.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اكتساب التلاميذ سمة الاستقلالية والفاعلية و محاولة تحقيق أعلى مستوى ممكن من الاداء.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وسيلة للتقويم الذاتي للتلميذ لمعرفة مدى تقدمه في الجانب البدني.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الاهتمام بالفروق الفردية إذ تحدد الجرعة بما يتناسب مع مستوى التلاميذ. </a:t>
            </a:r>
          </a:p>
        </p:txBody>
      </p:sp>
    </p:spTree>
    <p:extLst>
      <p:ext uri="{BB962C8B-B14F-4D97-AF65-F5344CB8AC3E}">
        <p14:creationId xmlns:p14="http://schemas.microsoft.com/office/powerpoint/2010/main" val="2808874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مميزات التنظيم الدائري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/>
              <a:t>تمريناته سهلة ومعروفة وبالتالي ضمان الامن والسلامة لدى التلاميذ.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إشراك بعض التلاميذ في إعطاء اشارات بدء ونهاية التمرينات و تصحيح الاخطاء.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وجود الادوات في جميع ارجاء الملعب يعطي عامل تجديد و تشويق ويبعث في التلاميذ البهجة.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يساعد على توفير الوقت والاقتصاد في الجهد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زيادة الممارسة الفعلية للتلاميذ حيث يعمل على إثارة الحماس بينهم. </a:t>
            </a:r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453321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الاشكال الأساسية للتنظيم الدائري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4609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66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الاشكال الأساسية للتنظيم الدائري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7869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الاداء طبقاً لزمن محدد.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تقسم التلاميذ بالتساوي على محطات الدائرة وعند سماع إشارة البدء من المعلم،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 يقوم جميع التلاميذ بأداء التمرين لأكبر قد ممكن من المرات،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وعند سماع إشارة النهاية يتوقف جميع التلاميذ عن الاداء ثم الانتقال إلى المحطة الاخرى.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زمن الاداء والراحة متساوي لجميع التلاميذ.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هذه النوع الاكثر ملائمة لدرس التربية 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rgbClr val="FF0000"/>
                </a:solidFill>
              </a:rPr>
              <a:t>الرياضية.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اهمية التنظيم والتشكيلات في الدرس 1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تنظيم </a:t>
            </a:r>
            <a:r>
              <a:rPr lang="ar-SA" sz="2800" dirty="0" smtClean="0">
                <a:solidFill>
                  <a:srgbClr val="FF0000"/>
                </a:solidFill>
              </a:rPr>
              <a:t>العلاقة</a:t>
            </a:r>
            <a:r>
              <a:rPr lang="ar-SA" sz="2800" dirty="0" smtClean="0"/>
              <a:t> بين المعلم والتلاميذ ، وبين التلاميذ انفسهم في الدرس، فيساعد التنظيم على قيام التلاميذ بأدوارهم اثناء النشاط . </a:t>
            </a:r>
            <a:endParaRPr lang="ar-SA" sz="2800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260107288"/>
              </p:ext>
            </p:extLst>
          </p:nvPr>
        </p:nvGraphicFramePr>
        <p:xfrm>
          <a:off x="395536" y="2636912"/>
          <a:ext cx="51125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الاشكال الأساسية للتنظيم الدائري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b="1" dirty="0" smtClean="0"/>
              <a:t>ثانياً: الاداء طبقاً لعدد محدد.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تقسيم التلاميذ على جميع المحطات بالتساوي ويقوم المدرس تحديد عدد مرات الاداء ( التكرار) لكل محطة في أقل زمن ممكن ،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/>
              <a:t> </a:t>
            </a:r>
            <a:r>
              <a:rPr lang="ar-SA" sz="2400" dirty="0" smtClean="0"/>
              <a:t>يعتبر </a:t>
            </a:r>
            <a:r>
              <a:rPr lang="ar-SA" sz="2400" dirty="0"/>
              <a:t>المدرس هو المسؤول عن إعطاء الامر بالبدء فقط.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يقوم التلاميذ بعد ذلك بالتنفيذ ،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في هذه الطريقة يختلف حمل الاداء من تلميذ لآخر وفقاً للفروق الفردية،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 تعتبر فترة الراحة هي الفترة القصيرة التي يستغرقها التلميذ بسرعة أثناء التغيير من محطة لأخرى ،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/>
              <a:t>تراعى الجوانب التنظيمية لأن عدد التلاميذ يختلف من محطة لأخرى نظر لأن بعض التلاميذ يلحقون زملائهم او يسبقونهم أثناء الاداء.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108968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/>
              <a:t>الاداء طبقاً لعدد </a:t>
            </a:r>
            <a:r>
              <a:rPr lang="ar-SA" b="1" dirty="0" smtClean="0"/>
              <a:t>محدد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4" b="-3562"/>
          <a:stretch/>
        </p:blipFill>
        <p:spPr>
          <a:xfrm>
            <a:off x="827585" y="1905000"/>
            <a:ext cx="7128792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975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/>
              <a:t>الاداء طبقاً </a:t>
            </a:r>
            <a:r>
              <a:rPr lang="ar-SA" b="1" dirty="0" smtClean="0"/>
              <a:t>لزمن محدد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" y="1844824"/>
            <a:ext cx="7200800" cy="4320480"/>
          </a:xfrm>
        </p:spPr>
      </p:pic>
    </p:spTree>
    <p:extLst>
      <p:ext uri="{BB962C8B-B14F-4D97-AF65-F5344CB8AC3E}">
        <p14:creationId xmlns:p14="http://schemas.microsoft.com/office/powerpoint/2010/main" val="2840993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الاداء طبقاً لزمن محدد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5539"/>
            <a:ext cx="7873028" cy="4481774"/>
          </a:xfrm>
        </p:spPr>
      </p:pic>
    </p:spTree>
    <p:extLst>
      <p:ext uri="{BB962C8B-B14F-4D97-AF65-F5344CB8AC3E}">
        <p14:creationId xmlns:p14="http://schemas.microsoft.com/office/powerpoint/2010/main" val="635973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الاشكال الأساسية للتنظيم الدائري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/>
              <a:t>ثالثاً: الاداء طبقاً لزمن وعدد محددين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تقسم التلاميذ إلى محطات الدائرة بحيث يقوم المدرس بإعطاء إشارة البدء،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ويقوم التلاميذ بأداء عدد محدد من التكرارات لتمرين معين في كل محطة مع تحديد زمن الاداء في جميع محطات الدائرة،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عدد التلاميذ لا يكون ثابتاً في كلم محطة أثناء الاداء نظرا لاختلاف عدد مرات الاداء من تلميذ لآخر. </a:t>
            </a:r>
          </a:p>
        </p:txBody>
      </p:sp>
    </p:spTree>
    <p:extLst>
      <p:ext uri="{BB962C8B-B14F-4D97-AF65-F5344CB8AC3E}">
        <p14:creationId xmlns:p14="http://schemas.microsoft.com/office/powerpoint/2010/main" val="2320502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الاداء طبقاً لزمن وعدد محددين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9341"/>
            <a:ext cx="7560840" cy="4525963"/>
          </a:xfrm>
        </p:spPr>
      </p:pic>
    </p:spTree>
    <p:extLst>
      <p:ext uri="{BB962C8B-B14F-4D97-AF65-F5344CB8AC3E}">
        <p14:creationId xmlns:p14="http://schemas.microsoft.com/office/powerpoint/2010/main" val="35492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المراجع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عمر زينب، عبد الحكيم غادة (2008) طرق تدريس التربية الرياضية: الاسس النظرية والتطبيقات العملية</a:t>
            </a:r>
          </a:p>
          <a:p>
            <a:r>
              <a:rPr lang="ar-SA" sz="3200" dirty="0" smtClean="0"/>
              <a:t>سعد ناهد ، فهيم نيللي (1998) طرق التدريس في التربية الرياضية.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686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اهمية التنظيم والتشكيلات في الدرس 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يساعد المعلم على الاستخدام الامثل للزمن في تعليم التلاميذ، وادارة الإمكانات الرياضية في الحصة. </a:t>
            </a:r>
          </a:p>
          <a:p>
            <a:endParaRPr lang="ar-SA" sz="28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613912143"/>
              </p:ext>
            </p:extLst>
          </p:nvPr>
        </p:nvGraphicFramePr>
        <p:xfrm>
          <a:off x="1259632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0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اهمية التنظيم والتشكيلات في الدرس 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/>
              <a:t>من الناحية التربوية. </a:t>
            </a:r>
          </a:p>
          <a:p>
            <a:pPr marL="0" indent="0">
              <a:buNone/>
            </a:pPr>
            <a:r>
              <a:rPr lang="ar-SA" sz="3200" dirty="0" smtClean="0"/>
              <a:t>تنمي لدى المتعلمين اهمية وتطبيق العمل الجماعي والتدريب على القيادة </a:t>
            </a:r>
            <a:r>
              <a:rPr lang="ar-SA" sz="3200" dirty="0" err="1" smtClean="0"/>
              <a:t>والإلتزام</a:t>
            </a:r>
            <a:r>
              <a:rPr lang="ar-SA" sz="3200" dirty="0" smtClean="0"/>
              <a:t> الواعي بالنظام داخل الحصة. 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4954536" cy="25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شروط اختيار اشكال التنظيم في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اولاً: أهداف النشاط وطبيعته. </a:t>
            </a:r>
          </a:p>
          <a:p>
            <a:pPr marL="0" indent="0">
              <a:buNone/>
            </a:pPr>
            <a:r>
              <a:rPr lang="ar-SA" sz="2800" b="1" dirty="0" smtClean="0"/>
              <a:t> </a:t>
            </a:r>
            <a:r>
              <a:rPr lang="ar-SA" sz="2800" dirty="0" smtClean="0"/>
              <a:t>ان يتناسب التشكيل/التنظيم مع نوع النشاط التعليمي وأهدافه (تغذية راجعة ، شرح - تطبيق) .</a:t>
            </a:r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645024"/>
            <a:ext cx="3448707" cy="25202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3625755" cy="19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شروط اختيار اشكال التنظيم في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ثانياً: طريقة التدريس.</a:t>
            </a:r>
          </a:p>
          <a:p>
            <a:pPr marL="0" indent="0">
              <a:buNone/>
            </a:pPr>
            <a:r>
              <a:rPr lang="ar-SA" sz="2800" dirty="0" smtClean="0"/>
              <a:t>كل طريقة تدريس تمتلك أشكال تنظيم متميزة تتماشى مع نظرة المعلم لدور التلاميذ في درس التربية البدنية. التعاونية – الاكتشاف – حل المشكلات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8" y="3789041"/>
            <a:ext cx="2965472" cy="21526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شروط اختيار اشكال التنظيم في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/>
              <a:t>ثالثاً: الاتصال واضح بين المعلم والتلاميذ</a:t>
            </a:r>
          </a:p>
          <a:p>
            <a:pPr marL="0" indent="0">
              <a:buNone/>
            </a:pPr>
            <a:r>
              <a:rPr lang="ar-SA" sz="2800" dirty="0" smtClean="0"/>
              <a:t>إتاحة الفرصة لجميع التلاميذ من رؤية المدرس وسماع صوته بوضوح، وكذلك تمكين للمعلم من رؤية جميع التلاميذ حتى يمكن السيطرة على الفصل. </a:t>
            </a:r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5923384" cy="29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473</TotalTime>
  <Words>1960</Words>
  <Application>Microsoft Office PowerPoint</Application>
  <PresentationFormat>عرض على الشاشة (3:4)‏</PresentationFormat>
  <Paragraphs>216</Paragraphs>
  <Slides>46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تجاور</vt:lpstr>
      <vt:lpstr>المحاضرة الخامسة: أشكال تنظيم الدرس </vt:lpstr>
      <vt:lpstr>اهداف المحاضرة</vt:lpstr>
      <vt:lpstr>ما المقصود بأشكال التنظيم؟</vt:lpstr>
      <vt:lpstr>اهمية التنظيم والتشكيلات في الدرس 1</vt:lpstr>
      <vt:lpstr>اهمية التنظيم والتشكيلات في الدرس 2</vt:lpstr>
      <vt:lpstr>اهمية التنظيم والتشكيلات في الدرس 2</vt:lpstr>
      <vt:lpstr>شروط اختيار اشكال التنظيم في الدرس</vt:lpstr>
      <vt:lpstr>شروط اختيار اشكال التنظيم في الدرس</vt:lpstr>
      <vt:lpstr>شروط اختيار اشكال التنظيم في الدرس</vt:lpstr>
      <vt:lpstr>شروط اختيار اشكال التنظيم في الدرس</vt:lpstr>
      <vt:lpstr>شروط اختيار اشكال التنظيم في الدرس</vt:lpstr>
      <vt:lpstr>انواع التنظيم: وفق المستوى</vt:lpstr>
      <vt:lpstr>انواع التنظيم : الفريق </vt:lpstr>
      <vt:lpstr>انواع التنظيم :الجماعي</vt:lpstr>
      <vt:lpstr>اختيار قادة المجموعات </vt:lpstr>
      <vt:lpstr>فروع التنظيم الجماعي: ( الموازي) </vt:lpstr>
      <vt:lpstr>( الموازي) </vt:lpstr>
      <vt:lpstr>فروع التنظيم الجماعي:( المجموعات المتبادلة) </vt:lpstr>
      <vt:lpstr>اشكال التنظيم الجماعي ( المتغير) </vt:lpstr>
      <vt:lpstr>التنظيم العددي: الفردي – الزوجي- الجماعي </vt:lpstr>
      <vt:lpstr>التنظيم العددي: الفردي – الزوجي- الجماعي </vt:lpstr>
      <vt:lpstr>التنظيم العددي: الفردي – الزوجي- الجماعي </vt:lpstr>
      <vt:lpstr>التنظيم الجماعي</vt:lpstr>
      <vt:lpstr>التنظيم الجماعي</vt:lpstr>
      <vt:lpstr>اشكال التنظيم الجماعي ( المواجه) </vt:lpstr>
      <vt:lpstr>اشكال التنظيم الجماعي ( المواجه) </vt:lpstr>
      <vt:lpstr>اشكال التنظيم الجماعي ( المواجه) </vt:lpstr>
      <vt:lpstr>اشكال التنظيم الجماعي ( المواجه) </vt:lpstr>
      <vt:lpstr>التنظيم في محطات</vt:lpstr>
      <vt:lpstr>التنظيم في محطات</vt:lpstr>
      <vt:lpstr>التنظيم الدائري </vt:lpstr>
      <vt:lpstr>التنظيم الدائري</vt:lpstr>
      <vt:lpstr>التدريب الدائري </vt:lpstr>
      <vt:lpstr>التدريب الدائري </vt:lpstr>
      <vt:lpstr>التدريب الدائري </vt:lpstr>
      <vt:lpstr>مميزات التنظيم الدائري </vt:lpstr>
      <vt:lpstr>مميزات التنظيم الدائري </vt:lpstr>
      <vt:lpstr>الاشكال الأساسية للتنظيم الدائري </vt:lpstr>
      <vt:lpstr>الاشكال الأساسية للتنظيم الدائري </vt:lpstr>
      <vt:lpstr>الاشكال الأساسية للتنظيم الدائري </vt:lpstr>
      <vt:lpstr>الاداء طبقاً لعدد محدد</vt:lpstr>
      <vt:lpstr>الاداء طبقاً لزمن محدد</vt:lpstr>
      <vt:lpstr>الاداء طبقاً لزمن محدد</vt:lpstr>
      <vt:lpstr>الاشكال الأساسية للتنظيم الدائري </vt:lpstr>
      <vt:lpstr>الاداء طبقاً لزمن وعدد محددين</vt:lpstr>
      <vt:lpstr>المراجع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الخامسة: أشكال تنظيم الدرس</dc:title>
  <dc:creator>AA</dc:creator>
  <cp:lastModifiedBy>AA</cp:lastModifiedBy>
  <cp:revision>45</cp:revision>
  <dcterms:created xsi:type="dcterms:W3CDTF">2019-02-09T07:35:39Z</dcterms:created>
  <dcterms:modified xsi:type="dcterms:W3CDTF">2019-02-14T08:19:20Z</dcterms:modified>
</cp:coreProperties>
</file>