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BCA76E6-4239-4161-BA95-A2C1F63B6237}" type="datetimeFigureOut">
              <a:rPr lang="ar-SA" smtClean="0"/>
              <a:t>15/5/1435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952944F-D0EC-453B-8A0F-CEB23FC78376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r" defTabSz="914400" rtl="1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اللغة الآرامية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err="1" smtClean="0"/>
              <a:t>أ.د</a:t>
            </a:r>
            <a:r>
              <a:rPr lang="ar-SA" dirty="0" smtClean="0"/>
              <a:t>. سليمان بن عبدالرحمن </a:t>
            </a:r>
            <a:r>
              <a:rPr lang="ar-SA" smtClean="0"/>
              <a:t>الذييب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14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56176" y="126876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(7):	</a:t>
            </a:r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2181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3573016"/>
            <a:ext cx="27908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44208" y="105273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(8):	</a:t>
            </a:r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1237402"/>
            <a:ext cx="26384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43" y="3789040"/>
            <a:ext cx="25527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44208" y="11967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(9):	</a:t>
            </a:r>
            <a:endParaRPr lang="ar-S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64" y="1390793"/>
            <a:ext cx="23431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89" y="3573016"/>
            <a:ext cx="27813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228184" y="126876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(10):	</a:t>
            </a:r>
            <a:endParaRPr lang="ar-S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425197"/>
            <a:ext cx="27527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46677"/>
            <a:ext cx="27813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00192" y="126876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(11):	</a:t>
            </a:r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90" y="1124744"/>
            <a:ext cx="24098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15" y="3356992"/>
            <a:ext cx="27813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72200" y="11967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(12):	</a:t>
            </a:r>
            <a:endParaRPr lang="ar-S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87" y="1161522"/>
            <a:ext cx="19907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933056"/>
            <a:ext cx="31337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69939" y="40466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(13):	</a:t>
            </a:r>
            <a:endParaRPr lang="ar-S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44" y="980728"/>
            <a:ext cx="25336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673140" y="34290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(14):	</a:t>
            </a:r>
            <a:endParaRPr lang="ar-SA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07" y="4149080"/>
            <a:ext cx="29813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10847" y="73528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(15):	</a:t>
            </a:r>
            <a:endParaRPr lang="ar-S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66" y="919952"/>
            <a:ext cx="20669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690274" y="3573016"/>
            <a:ext cx="143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(16):</a:t>
            </a:r>
            <a:endParaRPr lang="ar-SA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25336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04248" y="6206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(17):	</a:t>
            </a:r>
            <a:endParaRPr lang="ar-S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77" y="924744"/>
            <a:ext cx="25336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804247" y="36241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(18):	</a:t>
            </a:r>
            <a:endParaRPr lang="ar-S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90" y="3980551"/>
            <a:ext cx="30956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61472" y="62919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(19):	</a:t>
            </a:r>
            <a:endParaRPr lang="ar-S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94" y="999595"/>
            <a:ext cx="25336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516216" y="371703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(20):	</a:t>
            </a:r>
            <a:endParaRPr lang="ar-SA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25336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31058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200" dirty="0" smtClean="0"/>
              <a:t>الفصل الثالث</a:t>
            </a:r>
          </a:p>
          <a:p>
            <a:pPr algn="ctr"/>
            <a:r>
              <a:rPr lang="ar-SA" sz="3200" dirty="0" smtClean="0"/>
              <a:t>نقوش تيماء الآرامية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729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60232" y="69269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(21):	</a:t>
            </a:r>
            <a:endParaRPr lang="ar-S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83750"/>
            <a:ext cx="25336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876256" y="341717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(22):	</a:t>
            </a:r>
            <a:endParaRPr lang="ar-S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98" y="4581128"/>
            <a:ext cx="18383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16216" y="9087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(23):	</a:t>
            </a:r>
            <a:endParaRPr lang="ar-S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94" y="1701984"/>
            <a:ext cx="1838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588224" y="36136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(24):	</a:t>
            </a:r>
            <a:endParaRPr lang="ar-SA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25241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88224" y="9087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(25):	</a:t>
            </a:r>
            <a:endParaRPr lang="ar-S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25336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588224" y="345063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(26):	</a:t>
            </a:r>
            <a:endParaRPr lang="ar-SA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2533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60232" y="83671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(27):	</a:t>
            </a:r>
            <a:endParaRPr lang="ar-S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25336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660232" y="32659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(28):	</a:t>
            </a:r>
            <a:endParaRPr lang="ar-SA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6" y="4293096"/>
            <a:ext cx="26003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04248" y="76470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(29):	</a:t>
            </a:r>
            <a:endParaRPr lang="ar-S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25336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804247" y="360184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(30):	</a:t>
            </a:r>
            <a:endParaRPr lang="ar-SA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25336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732240" y="69269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(31):	</a:t>
            </a:r>
            <a:endParaRPr lang="ar-S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39" y="877362"/>
            <a:ext cx="25336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732240" y="37890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(32):	</a:t>
            </a:r>
            <a:endParaRPr lang="ar-SA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39" y="3068960"/>
            <a:ext cx="2955247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88224" y="692696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(33):	 </a:t>
            </a:r>
            <a:endParaRPr lang="ar-S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74" y="1484784"/>
            <a:ext cx="25622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77" y="3429000"/>
            <a:ext cx="27908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29" y="1124744"/>
            <a:ext cx="31337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1337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948264" y="940078"/>
            <a:ext cx="1308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(1):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49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50" y="1412776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587663" y="105392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(2):	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719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00192" y="98072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(3):	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40" y="1332982"/>
            <a:ext cx="24098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89" y="3645024"/>
            <a:ext cx="27527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56176" y="11967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(4أ):	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85" y="1381418"/>
            <a:ext cx="19907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3212976"/>
            <a:ext cx="26384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00192" y="11967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(4ب):	</a:t>
            </a:r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92" y="1196752"/>
            <a:ext cx="2562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41" y="3573016"/>
            <a:ext cx="29051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56176" y="112474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(5):	</a:t>
            </a:r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90" y="1309410"/>
            <a:ext cx="19907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53" y="3429000"/>
            <a:ext cx="26670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229590" y="85851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النقش رقم (6):	</a:t>
            </a:r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42" y="1224279"/>
            <a:ext cx="2257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45024"/>
            <a:ext cx="27813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60</TotalTime>
  <Words>183</Words>
  <Application>Microsoft Office PowerPoint</Application>
  <PresentationFormat>عرض على الشاشة (3:4)‏</PresentationFormat>
  <Paragraphs>38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BlackTie</vt:lpstr>
      <vt:lpstr>اللغة الآرامية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جامعة الملك سعود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المستخدم</dc:creator>
  <cp:lastModifiedBy>المستخدم</cp:lastModifiedBy>
  <cp:revision>7</cp:revision>
  <dcterms:created xsi:type="dcterms:W3CDTF">2014-02-12T08:17:07Z</dcterms:created>
  <dcterms:modified xsi:type="dcterms:W3CDTF">2014-03-16T18:17:48Z</dcterms:modified>
</cp:coreProperties>
</file>