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68FE-ACBC-479D-A7B8-4A9579EF63E0}" type="datetimeFigureOut">
              <a:rPr lang="ar-SA" smtClean="0"/>
              <a:pPr/>
              <a:t>02/07/34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B762-2EE4-4DA5-B43A-3D63635CB5F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68FE-ACBC-479D-A7B8-4A9579EF63E0}" type="datetimeFigureOut">
              <a:rPr lang="ar-SA" smtClean="0"/>
              <a:pPr/>
              <a:t>02/07/34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B762-2EE4-4DA5-B43A-3D63635CB5F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68FE-ACBC-479D-A7B8-4A9579EF63E0}" type="datetimeFigureOut">
              <a:rPr lang="ar-SA" smtClean="0"/>
              <a:pPr/>
              <a:t>02/07/34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B762-2EE4-4DA5-B43A-3D63635CB5F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68FE-ACBC-479D-A7B8-4A9579EF63E0}" type="datetimeFigureOut">
              <a:rPr lang="ar-SA" smtClean="0"/>
              <a:pPr/>
              <a:t>02/07/34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B762-2EE4-4DA5-B43A-3D63635CB5F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68FE-ACBC-479D-A7B8-4A9579EF63E0}" type="datetimeFigureOut">
              <a:rPr lang="ar-SA" smtClean="0"/>
              <a:pPr/>
              <a:t>02/07/34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B762-2EE4-4DA5-B43A-3D63635CB5F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68FE-ACBC-479D-A7B8-4A9579EF63E0}" type="datetimeFigureOut">
              <a:rPr lang="ar-SA" smtClean="0"/>
              <a:pPr/>
              <a:t>02/07/34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B762-2EE4-4DA5-B43A-3D63635CB5F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68FE-ACBC-479D-A7B8-4A9579EF63E0}" type="datetimeFigureOut">
              <a:rPr lang="ar-SA" smtClean="0"/>
              <a:pPr/>
              <a:t>02/07/34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B762-2EE4-4DA5-B43A-3D63635CB5F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68FE-ACBC-479D-A7B8-4A9579EF63E0}" type="datetimeFigureOut">
              <a:rPr lang="ar-SA" smtClean="0"/>
              <a:pPr/>
              <a:t>02/07/34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B762-2EE4-4DA5-B43A-3D63635CB5F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68FE-ACBC-479D-A7B8-4A9579EF63E0}" type="datetimeFigureOut">
              <a:rPr lang="ar-SA" smtClean="0"/>
              <a:pPr/>
              <a:t>02/07/34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B762-2EE4-4DA5-B43A-3D63635CB5F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68FE-ACBC-479D-A7B8-4A9579EF63E0}" type="datetimeFigureOut">
              <a:rPr lang="ar-SA" smtClean="0"/>
              <a:pPr/>
              <a:t>02/07/34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B762-2EE4-4DA5-B43A-3D63635CB5F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68FE-ACBC-479D-A7B8-4A9579EF63E0}" type="datetimeFigureOut">
              <a:rPr lang="ar-SA" smtClean="0"/>
              <a:pPr/>
              <a:t>02/07/34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B762-2EE4-4DA5-B43A-3D63635CB5F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F68FE-ACBC-479D-A7B8-4A9579EF63E0}" type="datetimeFigureOut">
              <a:rPr lang="ar-SA" smtClean="0"/>
              <a:pPr/>
              <a:t>02/07/34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BB762-2EE4-4DA5-B43A-3D63635CB5F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99592" y="2060848"/>
            <a:ext cx="7772400" cy="147002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b="1" dirty="0" smtClean="0">
                <a:solidFill>
                  <a:schemeClr val="bg1">
                    <a:lumMod val="95000"/>
                  </a:schemeClr>
                </a:solidFill>
                <a:latin typeface="Arial"/>
              </a:rPr>
              <a:t>الأخبار-المتواتر-الآحاد</a:t>
            </a:r>
            <a:endParaRPr lang="ar-SA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/>
              <a:t>الخبر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الخبر </a:t>
            </a:r>
            <a:r>
              <a:rPr lang="ar-SA" b="1" dirty="0" smtClean="0"/>
              <a:t>لغة: النبأ.</a:t>
            </a:r>
          </a:p>
          <a:p>
            <a:endParaRPr lang="ar-SA" b="1" dirty="0"/>
          </a:p>
          <a:p>
            <a:r>
              <a:rPr lang="ar-SA" b="1" dirty="0" smtClean="0"/>
              <a:t>الاصطلاح: ما </a:t>
            </a:r>
            <a:r>
              <a:rPr lang="ar-SA" b="1" dirty="0"/>
              <a:t>يحتمل الصدق والكذب </a:t>
            </a:r>
            <a:r>
              <a:rPr lang="ar-SA" b="1" dirty="0" smtClean="0"/>
              <a:t>لذاته.</a:t>
            </a:r>
            <a:endParaRPr lang="en-US" b="1" dirty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85584" cy="119675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b="1" dirty="0"/>
              <a:t>ينقسم الخبر من حيث وصفه بالصدق والكذب الى ثلاثة </a:t>
            </a:r>
            <a:r>
              <a:rPr lang="ar-SA" b="1" dirty="0" err="1"/>
              <a:t>اقسام:</a:t>
            </a:r>
            <a:r>
              <a:rPr lang="ar-SA" b="1" dirty="0"/>
              <a:t>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040560"/>
          </a:xfrm>
        </p:spPr>
        <p:txBody>
          <a:bodyPr>
            <a:normAutofit fontScale="70000" lnSpcReduction="20000"/>
          </a:bodyPr>
          <a:lstStyle/>
          <a:p>
            <a:r>
              <a:rPr lang="ar-SA" sz="3100" b="1" dirty="0" smtClean="0"/>
              <a:t>الخبر </a:t>
            </a:r>
            <a:r>
              <a:rPr lang="ar-SA" sz="3100" b="1" dirty="0"/>
              <a:t>المقطوع </a:t>
            </a:r>
            <a:r>
              <a:rPr lang="ar-SA" sz="3100" b="1" dirty="0" smtClean="0"/>
              <a:t>بصدقة وهو أنواع </a:t>
            </a:r>
            <a:r>
              <a:rPr lang="ar-SA" sz="3100" b="1" dirty="0" err="1" smtClean="0"/>
              <a:t>منها :</a:t>
            </a:r>
            <a:endParaRPr lang="ar-SA" sz="3100" b="1" dirty="0" smtClean="0"/>
          </a:p>
          <a:p>
            <a:pPr>
              <a:buNone/>
            </a:pPr>
            <a:r>
              <a:rPr lang="ar-SA" sz="3100" b="1" dirty="0" smtClean="0"/>
              <a:t>1- خبر الله وخبر رسوله.</a:t>
            </a:r>
          </a:p>
          <a:p>
            <a:pPr>
              <a:buNone/>
            </a:pPr>
            <a:r>
              <a:rPr lang="ar-SA" sz="3100" b="1" dirty="0" smtClean="0"/>
              <a:t>2- الخبر الذي بلغ رواته حد التواتر.</a:t>
            </a:r>
          </a:p>
          <a:p>
            <a:pPr>
              <a:buNone/>
            </a:pPr>
            <a:r>
              <a:rPr lang="ar-SA" sz="3100" b="1" dirty="0" smtClean="0"/>
              <a:t>3- الخبر المعلوم صدقه بالاستدلال.</a:t>
            </a:r>
          </a:p>
          <a:p>
            <a:pPr>
              <a:buNone/>
            </a:pPr>
            <a:endParaRPr lang="ar-SA" sz="3100" dirty="0" smtClean="0"/>
          </a:p>
          <a:p>
            <a:r>
              <a:rPr lang="ar-SA" sz="3100" b="1" dirty="0" smtClean="0"/>
              <a:t>الخبر </a:t>
            </a:r>
            <a:r>
              <a:rPr lang="ar-SA" sz="3100" b="1" dirty="0"/>
              <a:t>المقطوع </a:t>
            </a:r>
            <a:r>
              <a:rPr lang="ar-SA" sz="3100" b="1" dirty="0" smtClean="0"/>
              <a:t>بكذبه وهو أنواع </a:t>
            </a:r>
            <a:r>
              <a:rPr lang="ar-SA" sz="3100" b="1" dirty="0" err="1" smtClean="0"/>
              <a:t>منها:</a:t>
            </a:r>
            <a:endParaRPr lang="ar-SA" sz="3100" b="1" dirty="0" smtClean="0"/>
          </a:p>
          <a:p>
            <a:pPr>
              <a:buNone/>
            </a:pPr>
            <a:r>
              <a:rPr lang="ar-SA" sz="3100" b="1" dirty="0" smtClean="0"/>
              <a:t>1- ما علم خلافة بالضرورة.</a:t>
            </a:r>
          </a:p>
          <a:p>
            <a:pPr>
              <a:buNone/>
            </a:pPr>
            <a:r>
              <a:rPr lang="ar-SA" sz="3100" b="1" dirty="0" smtClean="0"/>
              <a:t>2- ما علم خلافة بالاستدلال.</a:t>
            </a:r>
          </a:p>
          <a:p>
            <a:pPr>
              <a:buNone/>
            </a:pPr>
            <a:r>
              <a:rPr lang="ar-SA" sz="3100" b="1" dirty="0" smtClean="0"/>
              <a:t>3- الخبر الذي لو كان صحيحاً لتوفرت الدواعي على نقله </a:t>
            </a:r>
            <a:r>
              <a:rPr lang="ar-SA" sz="3100" b="1" dirty="0" err="1" smtClean="0"/>
              <a:t>متواتراً </a:t>
            </a:r>
            <a:r>
              <a:rPr lang="ar-SA" sz="3100" b="1" dirty="0" smtClean="0"/>
              <a:t>, أما لكونه من أصول الشريعة أو لكونه أمراً </a:t>
            </a:r>
            <a:r>
              <a:rPr lang="ar-SA" sz="3100" b="1" dirty="0" err="1" smtClean="0"/>
              <a:t>غريباً.</a:t>
            </a:r>
            <a:r>
              <a:rPr lang="ar-SA" sz="3100" b="1" dirty="0" smtClean="0"/>
              <a:t> كسقوط الخطيب من المنبر.</a:t>
            </a:r>
          </a:p>
          <a:p>
            <a:pPr>
              <a:buNone/>
            </a:pPr>
            <a:endParaRPr lang="ar-SA" sz="3100" b="1" dirty="0" smtClean="0"/>
          </a:p>
          <a:p>
            <a:r>
              <a:rPr lang="ar-SA" sz="3100" b="1" dirty="0" smtClean="0"/>
              <a:t>الخبر </a:t>
            </a:r>
            <a:r>
              <a:rPr lang="ar-SA" sz="3100" b="1" dirty="0"/>
              <a:t>المحتمل للصدق او </a:t>
            </a:r>
            <a:r>
              <a:rPr lang="ar-SA" sz="3100" b="1" dirty="0" smtClean="0"/>
              <a:t>الكذب وهو ثلاثة </a:t>
            </a:r>
            <a:r>
              <a:rPr lang="ar-SA" sz="3100" b="1" dirty="0" err="1" smtClean="0"/>
              <a:t>أنواع :</a:t>
            </a:r>
            <a:endParaRPr lang="ar-SA" sz="3100" b="1" dirty="0" smtClean="0"/>
          </a:p>
          <a:p>
            <a:pPr>
              <a:buNone/>
            </a:pPr>
            <a:r>
              <a:rPr lang="ar-SA" sz="3100" b="1" dirty="0" smtClean="0"/>
              <a:t> - ما يغلب على الظن </a:t>
            </a:r>
            <a:r>
              <a:rPr lang="ar-SA" sz="3100" b="1" dirty="0" err="1" smtClean="0"/>
              <a:t>صدقة </a:t>
            </a:r>
            <a:r>
              <a:rPr lang="ar-SA" sz="3100" b="1" dirty="0" smtClean="0"/>
              <a:t>, كخبر العدل.</a:t>
            </a:r>
          </a:p>
          <a:p>
            <a:pPr>
              <a:buNone/>
            </a:pPr>
            <a:r>
              <a:rPr lang="ar-SA" sz="3100" b="1" dirty="0" smtClean="0"/>
              <a:t>2- ما يغلب على الظن </a:t>
            </a:r>
            <a:r>
              <a:rPr lang="ar-SA" sz="3100" b="1" dirty="0" err="1" smtClean="0"/>
              <a:t>كذبه </a:t>
            </a:r>
            <a:r>
              <a:rPr lang="ar-SA" sz="3100" b="1" dirty="0" smtClean="0"/>
              <a:t>, كخبر الفاسق.</a:t>
            </a:r>
          </a:p>
          <a:p>
            <a:pPr>
              <a:buNone/>
            </a:pPr>
            <a:r>
              <a:rPr lang="ar-SA" sz="3100" b="1" dirty="0" smtClean="0"/>
              <a:t>3- ما شك </a:t>
            </a:r>
            <a:r>
              <a:rPr lang="ar-SA" sz="3100" b="1" dirty="0" err="1" smtClean="0"/>
              <a:t>فيه </a:t>
            </a:r>
            <a:r>
              <a:rPr lang="ar-SA" sz="3100" b="1" dirty="0" smtClean="0"/>
              <a:t>, كخبر مجهول الحال.</a:t>
            </a:r>
          </a:p>
          <a:p>
            <a:pPr>
              <a:buNone/>
            </a:pPr>
            <a:endParaRPr lang="ar-SA" sz="2800" b="1" dirty="0" smtClean="0"/>
          </a:p>
          <a:p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/>
              <a:t>المتواتر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المتواتر لغة:المتتابع.</a:t>
            </a:r>
          </a:p>
          <a:p>
            <a:pPr>
              <a:buNone/>
            </a:pPr>
            <a:endParaRPr lang="ar-SA" b="1" dirty="0" smtClean="0"/>
          </a:p>
          <a:p>
            <a:r>
              <a:rPr lang="ar-SA" b="1" dirty="0" smtClean="0"/>
              <a:t>الاصطلاح: ما رواه جماعة كثيرون تحيل العادة تواطؤهم وتوافقهم على الكذب عن جماعة ذلك الى ان ينتهي الى محسوس.</a:t>
            </a:r>
            <a:endParaRPr lang="en-US" b="1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/>
              <a:t>شروط المتواتر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b="1" dirty="0" smtClean="0"/>
              <a:t>1- ان يكون رواته </a:t>
            </a:r>
            <a:r>
              <a:rPr lang="ar-SA" b="1" dirty="0" err="1" smtClean="0"/>
              <a:t>كثيرون.</a:t>
            </a:r>
            <a:r>
              <a:rPr lang="ar-SA" b="1" dirty="0" smtClean="0"/>
              <a:t> </a:t>
            </a:r>
          </a:p>
          <a:p>
            <a:pPr>
              <a:buNone/>
            </a:pPr>
            <a:r>
              <a:rPr lang="ar-SA" b="1" dirty="0" smtClean="0"/>
              <a:t>2- ان تحيل العادة تواطؤهم وتوافقهم على </a:t>
            </a:r>
            <a:r>
              <a:rPr lang="ar-SA" b="1" dirty="0" err="1" smtClean="0"/>
              <a:t>الكذب.</a:t>
            </a:r>
            <a:r>
              <a:rPr lang="ar-SA" b="1" dirty="0" smtClean="0"/>
              <a:t> </a:t>
            </a:r>
          </a:p>
          <a:p>
            <a:pPr>
              <a:buNone/>
            </a:pPr>
            <a:r>
              <a:rPr lang="ar-SA" b="1" dirty="0" smtClean="0"/>
              <a:t>3- ان تستوي جميع طبقات السند في الشرطين السابقين الى ان يتصل بالمخبر </a:t>
            </a:r>
            <a:r>
              <a:rPr lang="ar-SA" b="1" dirty="0" err="1" smtClean="0"/>
              <a:t>به</a:t>
            </a:r>
            <a:r>
              <a:rPr lang="ar-SA" b="1" dirty="0" smtClean="0"/>
              <a:t>.</a:t>
            </a:r>
          </a:p>
          <a:p>
            <a:pPr>
              <a:buNone/>
            </a:pPr>
            <a:r>
              <a:rPr lang="ar-SA" b="1" dirty="0" smtClean="0"/>
              <a:t>4- ان يكون علمهم بذلك حصل عن مشاهدة او سماع.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/>
              <a:t>أقسام المتواتر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b="1" dirty="0" smtClean="0"/>
              <a:t>1- متواتر لفظي وهو ما اشترك رواته في لفظ معين.</a:t>
            </a:r>
          </a:p>
          <a:p>
            <a:pPr>
              <a:buNone/>
            </a:pPr>
            <a:r>
              <a:rPr lang="ar-SA" b="1" dirty="0" smtClean="0"/>
              <a:t>مثل </a:t>
            </a:r>
            <a:r>
              <a:rPr lang="ar-SA" b="1" dirty="0" err="1" smtClean="0"/>
              <a:t>حديث </a:t>
            </a:r>
            <a:r>
              <a:rPr lang="ar-SA" b="1" dirty="0" smtClean="0"/>
              <a:t>( من كذب علي متعمداً فليتبوأ مقعدة من النار</a:t>
            </a:r>
            <a:r>
              <a:rPr lang="ar-SA" b="1" dirty="0" err="1" smtClean="0"/>
              <a:t>)</a:t>
            </a:r>
            <a:endParaRPr lang="ar-SA" b="1" dirty="0" smtClean="0"/>
          </a:p>
          <a:p>
            <a:pPr>
              <a:buNone/>
            </a:pPr>
            <a:endParaRPr lang="ar-SA" b="1" dirty="0" smtClean="0"/>
          </a:p>
          <a:p>
            <a:pPr>
              <a:buNone/>
            </a:pPr>
            <a:r>
              <a:rPr lang="ar-SA" b="1" dirty="0" smtClean="0"/>
              <a:t>2- متواتر معنوي وهو ما اختلف الرواة في الفاظه مع توافقهم في معناه.</a:t>
            </a:r>
          </a:p>
          <a:p>
            <a:pPr>
              <a:buNone/>
            </a:pPr>
            <a:r>
              <a:rPr lang="ar-SA" b="1" dirty="0" smtClean="0"/>
              <a:t>مثل أحاديث حوض النبي وأحاديث المسح على الخفين.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/>
              <a:t>الآحاد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b="1" dirty="0" smtClean="0"/>
          </a:p>
          <a:p>
            <a:r>
              <a:rPr lang="ar-SA" b="1" dirty="0" smtClean="0"/>
              <a:t>الآحاد لغة: جمع واحد.</a:t>
            </a:r>
          </a:p>
          <a:p>
            <a:pPr>
              <a:buNone/>
            </a:pPr>
            <a:endParaRPr lang="ar-SA" b="1" dirty="0" smtClean="0"/>
          </a:p>
          <a:p>
            <a:r>
              <a:rPr lang="ar-SA" b="1" dirty="0" smtClean="0"/>
              <a:t>الاصطلاح: هو ما فقد شرطاً فأكثر من شروط المتواتر السابقة.</a:t>
            </a:r>
            <a:endParaRPr lang="en-US" b="1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/>
              <a:t>التعبد بأخبار الآحاد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b="1" dirty="0" smtClean="0"/>
          </a:p>
          <a:p>
            <a:r>
              <a:rPr lang="ar-SA" b="1" dirty="0" smtClean="0"/>
              <a:t>التعبد بأخبار الآحاد جائز عقلا وقد قام الدليل عليه سمعاً فمن </a:t>
            </a:r>
            <a:r>
              <a:rPr lang="ar-SA" b="1" dirty="0" err="1" smtClean="0"/>
              <a:t>ذلك:</a:t>
            </a:r>
            <a:r>
              <a:rPr lang="ar-SA" b="1" dirty="0" smtClean="0"/>
              <a:t>{يا أيها الذين آمنوا ان </a:t>
            </a:r>
            <a:r>
              <a:rPr lang="ar-SA" b="1" dirty="0" err="1" smtClean="0"/>
              <a:t>جاءكم</a:t>
            </a:r>
            <a:r>
              <a:rPr lang="ar-SA" b="1" dirty="0" smtClean="0"/>
              <a:t> فاسق بنبأ فتبينوا</a:t>
            </a:r>
            <a:r>
              <a:rPr lang="ar-SA" b="1" dirty="0" err="1" smtClean="0"/>
              <a:t>}</a:t>
            </a:r>
            <a:endParaRPr lang="en-US" b="1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b="1" dirty="0" smtClean="0"/>
              <a:t>تنقسم أخبار الآحاد من حيث كثرة الرواة وقلتهم إلى ثلاثة </a:t>
            </a:r>
            <a:r>
              <a:rPr lang="ar-SA" b="1" dirty="0" err="1" smtClean="0"/>
              <a:t>اقسام: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ar-SA" b="1" dirty="0" smtClean="0"/>
              <a:t>1- مشهور 2- عزيز 3- غريب </a:t>
            </a:r>
            <a:endParaRPr lang="ar-SA" dirty="0" smtClean="0"/>
          </a:p>
          <a:p>
            <a:pPr>
              <a:buNone/>
            </a:pPr>
            <a:r>
              <a:rPr lang="ar-SA" b="1" dirty="0" smtClean="0"/>
              <a:t>المشهور: وهو ما قصر في عدد رواته عن درجة </a:t>
            </a:r>
            <a:r>
              <a:rPr lang="ar-SA" b="1" dirty="0" err="1" smtClean="0"/>
              <a:t>التواتر </a:t>
            </a:r>
            <a:r>
              <a:rPr lang="ar-SA" b="1" dirty="0" smtClean="0"/>
              <a:t>, ولم ينزل في طبقة من طبقاته عن ثلاثة.</a:t>
            </a:r>
          </a:p>
          <a:p>
            <a:pPr>
              <a:buNone/>
            </a:pPr>
            <a:r>
              <a:rPr lang="ar-SA" b="1" dirty="0" err="1" smtClean="0"/>
              <a:t>مثل </a:t>
            </a:r>
            <a:r>
              <a:rPr lang="ar-SA" b="1" dirty="0" smtClean="0"/>
              <a:t>: </a:t>
            </a:r>
            <a:r>
              <a:rPr lang="ar-SA" b="1" dirty="0" err="1" smtClean="0"/>
              <a:t>حديث </a:t>
            </a:r>
            <a:r>
              <a:rPr lang="ar-SA" b="1" dirty="0" smtClean="0"/>
              <a:t>( المسلم من سلم المسلمون من لسانه ويده</a:t>
            </a:r>
            <a:r>
              <a:rPr lang="ar-SA" b="1" dirty="0" err="1" smtClean="0"/>
              <a:t>)</a:t>
            </a:r>
            <a:endParaRPr lang="ar-SA" b="1" dirty="0" smtClean="0"/>
          </a:p>
          <a:p>
            <a:pPr>
              <a:buNone/>
            </a:pPr>
            <a:endParaRPr lang="ar-SA" b="1" dirty="0" smtClean="0"/>
          </a:p>
          <a:p>
            <a:pPr>
              <a:buNone/>
            </a:pPr>
            <a:r>
              <a:rPr lang="ar-SA" b="1" dirty="0" smtClean="0"/>
              <a:t>العزيز: وهو ما نزل سنده ولو في بعض الطبقات إلى اثنين فقط.</a:t>
            </a:r>
          </a:p>
          <a:p>
            <a:pPr>
              <a:buNone/>
            </a:pPr>
            <a:r>
              <a:rPr lang="ar-SA" b="1" dirty="0" err="1" smtClean="0"/>
              <a:t>مثل </a:t>
            </a:r>
            <a:r>
              <a:rPr lang="ar-SA" b="1" dirty="0" smtClean="0"/>
              <a:t>: </a:t>
            </a:r>
            <a:r>
              <a:rPr lang="ar-SA" b="1" dirty="0" err="1" smtClean="0"/>
              <a:t>حديث </a:t>
            </a:r>
            <a:r>
              <a:rPr lang="ar-SA" b="1" dirty="0" smtClean="0"/>
              <a:t>( لا يؤمن أحدكم حتى اكون أحب إليه من ولده ووالده والناس أجمعين</a:t>
            </a:r>
            <a:r>
              <a:rPr lang="ar-SA" b="1" dirty="0" err="1" smtClean="0"/>
              <a:t>)</a:t>
            </a:r>
            <a:endParaRPr lang="ar-SA" b="1" dirty="0" smtClean="0"/>
          </a:p>
          <a:p>
            <a:pPr>
              <a:buNone/>
            </a:pPr>
            <a:endParaRPr lang="ar-SA" b="1" dirty="0" smtClean="0"/>
          </a:p>
          <a:p>
            <a:pPr>
              <a:buNone/>
            </a:pPr>
            <a:r>
              <a:rPr lang="ar-SA" b="1" dirty="0" smtClean="0"/>
              <a:t>الغريب: وهو ما نزل سنده ولو في بعض الطبقات إلى واحد.</a:t>
            </a:r>
          </a:p>
          <a:p>
            <a:pPr>
              <a:buNone/>
            </a:pPr>
            <a:r>
              <a:rPr lang="ar-SA" b="1" dirty="0" smtClean="0"/>
              <a:t>مثل </a:t>
            </a:r>
            <a:r>
              <a:rPr lang="ar-SA" b="1" dirty="0" err="1" smtClean="0"/>
              <a:t>حديث </a:t>
            </a:r>
            <a:r>
              <a:rPr lang="ar-SA" b="1" dirty="0" smtClean="0"/>
              <a:t>( إنما الأعمال </a:t>
            </a:r>
            <a:r>
              <a:rPr lang="ar-SA" b="1" dirty="0" err="1" smtClean="0"/>
              <a:t>بالنيات </a:t>
            </a:r>
            <a:r>
              <a:rPr lang="ar-SA" b="1" dirty="0" smtClean="0"/>
              <a:t>, </a:t>
            </a:r>
            <a:r>
              <a:rPr lang="ar-SA" b="1" dirty="0" err="1" smtClean="0"/>
              <a:t>وانما</a:t>
            </a:r>
            <a:r>
              <a:rPr lang="ar-SA" b="1" dirty="0" smtClean="0"/>
              <a:t> لكل امرئ ما نوى</a:t>
            </a:r>
            <a:r>
              <a:rPr lang="ar-SA" b="1" dirty="0" err="1" smtClean="0"/>
              <a:t>)</a:t>
            </a:r>
            <a:endParaRPr lang="ar-SA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407</Words>
  <Application>Microsoft Office PowerPoint</Application>
  <PresentationFormat>عرض على الشاشة (3:4)‏</PresentationFormat>
  <Paragraphs>55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الأخبار-المتواتر-الآحاد</vt:lpstr>
      <vt:lpstr>الخبر</vt:lpstr>
      <vt:lpstr>ينقسم الخبر من حيث وصفه بالصدق والكذب الى ثلاثة اقسام: </vt:lpstr>
      <vt:lpstr>المتواتر</vt:lpstr>
      <vt:lpstr>شروط المتواتر</vt:lpstr>
      <vt:lpstr>أقسام المتواتر</vt:lpstr>
      <vt:lpstr>الآحاد</vt:lpstr>
      <vt:lpstr>التعبد بأخبار الآحاد</vt:lpstr>
      <vt:lpstr>تنقسم أخبار الآحاد من حيث كثرة الرواة وقلتهم إلى ثلاثة اقسام: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الأخبار-المتواتر-الآحاد</dc:title>
  <dc:creator>admin</dc:creator>
  <cp:lastModifiedBy>ساره</cp:lastModifiedBy>
  <cp:revision>5</cp:revision>
  <dcterms:created xsi:type="dcterms:W3CDTF">2013-03-18T15:44:53Z</dcterms:created>
  <dcterms:modified xsi:type="dcterms:W3CDTF">2013-05-11T12:18:33Z</dcterms:modified>
</cp:coreProperties>
</file>