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0345F-989D-414C-8F8D-F6977D95E9E1}" type="doc">
      <dgm:prSet loTypeId="urn:microsoft.com/office/officeart/2005/8/layout/h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B728A49C-45A0-4D5F-A904-771B25F3A142}">
      <dgm:prSet phldrT="[نص]"/>
      <dgm:spPr/>
      <dgm:t>
        <a:bodyPr/>
        <a:lstStyle/>
        <a:p>
          <a:pPr rtl="1"/>
          <a:r>
            <a:rPr lang="ar-SA" dirty="0" smtClean="0"/>
            <a:t>القبول</a:t>
          </a:r>
          <a:endParaRPr lang="ar-SA" dirty="0"/>
        </a:p>
      </dgm:t>
    </dgm:pt>
    <dgm:pt modelId="{AF836E4B-17B7-4045-9B91-B4F8E3D52B77}" type="parTrans" cxnId="{649C1478-0A52-409A-B678-E99B7F348380}">
      <dgm:prSet/>
      <dgm:spPr/>
      <dgm:t>
        <a:bodyPr/>
        <a:lstStyle/>
        <a:p>
          <a:pPr rtl="1"/>
          <a:endParaRPr lang="ar-SA"/>
        </a:p>
      </dgm:t>
    </dgm:pt>
    <dgm:pt modelId="{AB167F58-8038-4F9C-8038-D899EF74E66F}" type="sibTrans" cxnId="{649C1478-0A52-409A-B678-E99B7F348380}">
      <dgm:prSet/>
      <dgm:spPr/>
      <dgm:t>
        <a:bodyPr/>
        <a:lstStyle/>
        <a:p>
          <a:pPr rtl="1"/>
          <a:endParaRPr lang="ar-SA"/>
        </a:p>
      </dgm:t>
    </dgm:pt>
    <dgm:pt modelId="{0017E5C4-0C81-4041-802A-850A59F1ACE1}">
      <dgm:prSet phldrT="[نص]"/>
      <dgm:spPr/>
      <dgm:t>
        <a:bodyPr/>
        <a:lstStyle/>
        <a:p>
          <a:pPr rtl="1"/>
          <a:r>
            <a:rPr lang="ar-SA" dirty="0" smtClean="0"/>
            <a:t>سلطة مقبولة من الجماعة</a:t>
          </a:r>
          <a:endParaRPr lang="ar-SA" dirty="0"/>
        </a:p>
      </dgm:t>
    </dgm:pt>
    <dgm:pt modelId="{57A61FF1-EFA5-4CF9-ABB1-5AB9B8DBD3E1}" type="parTrans" cxnId="{21796D06-93E1-4033-A04E-6CF16409F231}">
      <dgm:prSet/>
      <dgm:spPr/>
      <dgm:t>
        <a:bodyPr/>
        <a:lstStyle/>
        <a:p>
          <a:pPr rtl="1"/>
          <a:endParaRPr lang="ar-SA"/>
        </a:p>
      </dgm:t>
    </dgm:pt>
    <dgm:pt modelId="{B4F43561-5911-46B5-9E74-00678E451ADD}" type="sibTrans" cxnId="{21796D06-93E1-4033-A04E-6CF16409F231}">
      <dgm:prSet/>
      <dgm:spPr/>
      <dgm:t>
        <a:bodyPr/>
        <a:lstStyle/>
        <a:p>
          <a:pPr rtl="1"/>
          <a:endParaRPr lang="ar-SA"/>
        </a:p>
      </dgm:t>
    </dgm:pt>
    <dgm:pt modelId="{7D4E5F62-403E-4599-8F86-FB7D0623F71F}">
      <dgm:prSet phldrT="[نص]"/>
      <dgm:spPr/>
      <dgm:t>
        <a:bodyPr/>
        <a:lstStyle/>
        <a:p>
          <a:pPr rtl="1"/>
          <a:r>
            <a:rPr lang="ar-SA" dirty="0" smtClean="0"/>
            <a:t>سلطة مفروضة عليها</a:t>
          </a:r>
          <a:endParaRPr lang="ar-SA" dirty="0"/>
        </a:p>
      </dgm:t>
    </dgm:pt>
    <dgm:pt modelId="{562D07F0-533D-4922-8630-27491929A532}" type="parTrans" cxnId="{D8143095-FA0E-4B14-92EB-CB01C7982E9F}">
      <dgm:prSet/>
      <dgm:spPr/>
      <dgm:t>
        <a:bodyPr/>
        <a:lstStyle/>
        <a:p>
          <a:pPr rtl="1"/>
          <a:endParaRPr lang="ar-SA"/>
        </a:p>
      </dgm:t>
    </dgm:pt>
    <dgm:pt modelId="{E0432028-E825-4776-AE0F-1D491ADA5D4F}" type="sibTrans" cxnId="{D8143095-FA0E-4B14-92EB-CB01C7982E9F}">
      <dgm:prSet/>
      <dgm:spPr/>
      <dgm:t>
        <a:bodyPr/>
        <a:lstStyle/>
        <a:p>
          <a:pPr rtl="1"/>
          <a:endParaRPr lang="ar-SA"/>
        </a:p>
      </dgm:t>
    </dgm:pt>
    <dgm:pt modelId="{791EE587-5FF4-41F1-B9F4-8D3EFAF85E96}">
      <dgm:prSet phldrT="[نص]"/>
      <dgm:spPr/>
      <dgm:t>
        <a:bodyPr/>
        <a:lstStyle/>
        <a:p>
          <a:pPr rtl="1"/>
          <a:r>
            <a:rPr lang="ar-SA" dirty="0" smtClean="0"/>
            <a:t>اختيار الهدف</a:t>
          </a:r>
          <a:endParaRPr lang="ar-SA" dirty="0"/>
        </a:p>
      </dgm:t>
    </dgm:pt>
    <dgm:pt modelId="{E21FEFD9-DE7B-4046-A43B-922D26FE35A0}" type="parTrans" cxnId="{552840A0-2B6A-469E-BB05-116A145C5ADB}">
      <dgm:prSet/>
      <dgm:spPr/>
      <dgm:t>
        <a:bodyPr/>
        <a:lstStyle/>
        <a:p>
          <a:pPr rtl="1"/>
          <a:endParaRPr lang="ar-SA"/>
        </a:p>
      </dgm:t>
    </dgm:pt>
    <dgm:pt modelId="{B204227D-ABAC-4E6A-9C9F-B8B18E52EA91}" type="sibTrans" cxnId="{552840A0-2B6A-469E-BB05-116A145C5ADB}">
      <dgm:prSet/>
      <dgm:spPr/>
      <dgm:t>
        <a:bodyPr/>
        <a:lstStyle/>
        <a:p>
          <a:pPr rtl="1"/>
          <a:endParaRPr lang="ar-SA"/>
        </a:p>
      </dgm:t>
    </dgm:pt>
    <dgm:pt modelId="{99E43FDC-A497-43BA-A5F9-10D16BE4C5E0}">
      <dgm:prSet phldrT="[نص]"/>
      <dgm:spPr/>
      <dgm:t>
        <a:bodyPr/>
        <a:lstStyle/>
        <a:p>
          <a:pPr rtl="1"/>
          <a:r>
            <a:rPr lang="ar-SA" dirty="0" smtClean="0"/>
            <a:t>جماعي</a:t>
          </a:r>
          <a:endParaRPr lang="ar-SA" dirty="0"/>
        </a:p>
      </dgm:t>
    </dgm:pt>
    <dgm:pt modelId="{A25947B2-8E53-4076-9D73-CCBEE5CC6784}" type="parTrans" cxnId="{716F1C5D-21B5-4785-A329-3E46048BC4AF}">
      <dgm:prSet/>
      <dgm:spPr/>
      <dgm:t>
        <a:bodyPr/>
        <a:lstStyle/>
        <a:p>
          <a:pPr rtl="1"/>
          <a:endParaRPr lang="ar-SA"/>
        </a:p>
      </dgm:t>
    </dgm:pt>
    <dgm:pt modelId="{A8EE70FA-EF95-417F-B390-232497B4740E}" type="sibTrans" cxnId="{716F1C5D-21B5-4785-A329-3E46048BC4AF}">
      <dgm:prSet/>
      <dgm:spPr/>
      <dgm:t>
        <a:bodyPr/>
        <a:lstStyle/>
        <a:p>
          <a:pPr rtl="1"/>
          <a:endParaRPr lang="ar-SA"/>
        </a:p>
      </dgm:t>
    </dgm:pt>
    <dgm:pt modelId="{C626C256-EA26-4FBB-8BBF-A1FAF4D6CFCF}">
      <dgm:prSet phldrT="[نص]"/>
      <dgm:spPr/>
      <dgm:t>
        <a:bodyPr/>
        <a:lstStyle/>
        <a:p>
          <a:pPr rtl="1"/>
          <a:r>
            <a:rPr lang="ar-SA" dirty="0" smtClean="0"/>
            <a:t>فردي</a:t>
          </a:r>
          <a:endParaRPr lang="ar-SA" dirty="0"/>
        </a:p>
      </dgm:t>
    </dgm:pt>
    <dgm:pt modelId="{A8C612E7-A1FE-4AFB-AB30-AA9A0638C9CD}" type="parTrans" cxnId="{B361ABF1-5DF2-4676-9DCC-2BBF4EE942ED}">
      <dgm:prSet/>
      <dgm:spPr/>
      <dgm:t>
        <a:bodyPr/>
        <a:lstStyle/>
        <a:p>
          <a:pPr rtl="1"/>
          <a:endParaRPr lang="ar-SA"/>
        </a:p>
      </dgm:t>
    </dgm:pt>
    <dgm:pt modelId="{BC431832-DD83-4166-9236-1E3235BFAA3E}" type="sibTrans" cxnId="{B361ABF1-5DF2-4676-9DCC-2BBF4EE942ED}">
      <dgm:prSet/>
      <dgm:spPr/>
      <dgm:t>
        <a:bodyPr/>
        <a:lstStyle/>
        <a:p>
          <a:pPr rtl="1"/>
          <a:endParaRPr lang="ar-SA"/>
        </a:p>
      </dgm:t>
    </dgm:pt>
    <dgm:pt modelId="{ECDCEB59-1F8A-42A6-B4CB-D93E73F81519}">
      <dgm:prSet phldrT="[نص]"/>
      <dgm:spPr/>
      <dgm:t>
        <a:bodyPr/>
        <a:lstStyle/>
        <a:p>
          <a:pPr rtl="1"/>
          <a:r>
            <a:rPr lang="ar-SA" dirty="0" smtClean="0"/>
            <a:t>المصدر</a:t>
          </a:r>
          <a:endParaRPr lang="ar-SA" dirty="0"/>
        </a:p>
      </dgm:t>
    </dgm:pt>
    <dgm:pt modelId="{E8A066C8-1338-460B-B06C-832FC0396497}" type="parTrans" cxnId="{0B3ADACD-3A7F-41C3-849B-1740C0C5A062}">
      <dgm:prSet/>
      <dgm:spPr/>
      <dgm:t>
        <a:bodyPr/>
        <a:lstStyle/>
        <a:p>
          <a:pPr rtl="1"/>
          <a:endParaRPr lang="ar-SA"/>
        </a:p>
      </dgm:t>
    </dgm:pt>
    <dgm:pt modelId="{2B73499F-6DB8-4E54-B847-1E8460A1C4F4}" type="sibTrans" cxnId="{0B3ADACD-3A7F-41C3-849B-1740C0C5A062}">
      <dgm:prSet/>
      <dgm:spPr/>
      <dgm:t>
        <a:bodyPr/>
        <a:lstStyle/>
        <a:p>
          <a:pPr rtl="1"/>
          <a:endParaRPr lang="ar-SA"/>
        </a:p>
      </dgm:t>
    </dgm:pt>
    <dgm:pt modelId="{43386CA8-7D99-452F-AD8E-91C6C1AC5C75}">
      <dgm:prSet phldrT="[نص]"/>
      <dgm:spPr/>
      <dgm:t>
        <a:bodyPr/>
        <a:lstStyle/>
        <a:p>
          <a:pPr rtl="1"/>
          <a:r>
            <a:rPr lang="ar-SA" dirty="0" smtClean="0"/>
            <a:t>الجماعة</a:t>
          </a:r>
          <a:endParaRPr lang="ar-SA" dirty="0"/>
        </a:p>
      </dgm:t>
    </dgm:pt>
    <dgm:pt modelId="{E16DF96E-FEA4-4A99-A048-7950ABB6A6BA}" type="parTrans" cxnId="{61AE3675-FF83-4127-BBA9-51947970FF01}">
      <dgm:prSet/>
      <dgm:spPr/>
      <dgm:t>
        <a:bodyPr/>
        <a:lstStyle/>
        <a:p>
          <a:pPr rtl="1"/>
          <a:endParaRPr lang="ar-SA"/>
        </a:p>
      </dgm:t>
    </dgm:pt>
    <dgm:pt modelId="{A8D70FF6-4987-4F48-86B9-03FFC8272DB0}" type="sibTrans" cxnId="{61AE3675-FF83-4127-BBA9-51947970FF01}">
      <dgm:prSet/>
      <dgm:spPr/>
      <dgm:t>
        <a:bodyPr/>
        <a:lstStyle/>
        <a:p>
          <a:pPr rtl="1"/>
          <a:endParaRPr lang="ar-SA"/>
        </a:p>
      </dgm:t>
    </dgm:pt>
    <dgm:pt modelId="{83F3AC5A-C422-4176-9D7F-E83FD05EC579}">
      <dgm:prSet phldrT="[نص]"/>
      <dgm:spPr/>
      <dgm:t>
        <a:bodyPr/>
        <a:lstStyle/>
        <a:p>
          <a:pPr rtl="1"/>
          <a:r>
            <a:rPr lang="ar-SA" dirty="0" smtClean="0"/>
            <a:t>التنظيم الرسمي</a:t>
          </a:r>
          <a:endParaRPr lang="ar-SA" dirty="0"/>
        </a:p>
      </dgm:t>
    </dgm:pt>
    <dgm:pt modelId="{12A6925F-8A46-4927-8310-B3D824704DA5}" type="parTrans" cxnId="{A24C557C-03A3-4958-9178-44DF1A3A6B37}">
      <dgm:prSet/>
      <dgm:spPr/>
      <dgm:t>
        <a:bodyPr/>
        <a:lstStyle/>
        <a:p>
          <a:pPr rtl="1"/>
          <a:endParaRPr lang="ar-SA"/>
        </a:p>
      </dgm:t>
    </dgm:pt>
    <dgm:pt modelId="{05F563ED-3CA0-45E7-B264-273F2D4C4CA5}" type="sibTrans" cxnId="{A24C557C-03A3-4958-9178-44DF1A3A6B37}">
      <dgm:prSet/>
      <dgm:spPr/>
      <dgm:t>
        <a:bodyPr/>
        <a:lstStyle/>
        <a:p>
          <a:pPr rtl="1"/>
          <a:endParaRPr lang="ar-SA"/>
        </a:p>
      </dgm:t>
    </dgm:pt>
    <dgm:pt modelId="{19AD26FE-DBBA-4B88-BFDC-60A854F6CB1C}" type="pres">
      <dgm:prSet presAssocID="{C110345F-989D-414C-8F8D-F6977D95E9E1}" presName="Name0" presStyleCnt="0">
        <dgm:presLayoutVars>
          <dgm:dir/>
          <dgm:animLvl val="lvl"/>
          <dgm:resizeHandles val="exact"/>
        </dgm:presLayoutVars>
      </dgm:prSet>
      <dgm:spPr/>
    </dgm:pt>
    <dgm:pt modelId="{3413EC2E-991E-46C9-92D6-50636B5C5AED}" type="pres">
      <dgm:prSet presAssocID="{B728A49C-45A0-4D5F-A904-771B25F3A142}" presName="composite" presStyleCnt="0"/>
      <dgm:spPr/>
    </dgm:pt>
    <dgm:pt modelId="{28EB7EAB-F917-43D4-8EB7-567F99DAD349}" type="pres">
      <dgm:prSet presAssocID="{B728A49C-45A0-4D5F-A904-771B25F3A14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FD1E15F-016B-4889-B0FE-C89591FCF825}" type="pres">
      <dgm:prSet presAssocID="{B728A49C-45A0-4D5F-A904-771B25F3A14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3DC8603-3505-4C5A-9228-FD17FA2972FD}" type="pres">
      <dgm:prSet presAssocID="{AB167F58-8038-4F9C-8038-D899EF74E66F}" presName="space" presStyleCnt="0"/>
      <dgm:spPr/>
    </dgm:pt>
    <dgm:pt modelId="{9F8370AD-304C-4D3B-A8AF-817786BA1323}" type="pres">
      <dgm:prSet presAssocID="{791EE587-5FF4-41F1-B9F4-8D3EFAF85E96}" presName="composite" presStyleCnt="0"/>
      <dgm:spPr/>
    </dgm:pt>
    <dgm:pt modelId="{3EB7FEEB-5127-4EB1-BF11-67FE26C5B7CB}" type="pres">
      <dgm:prSet presAssocID="{791EE587-5FF4-41F1-B9F4-8D3EFAF85E9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9CA8DAC-2512-4C37-9286-C1E54FE85E8C}" type="pres">
      <dgm:prSet presAssocID="{791EE587-5FF4-41F1-B9F4-8D3EFAF85E96}" presName="desTx" presStyleLbl="alignAccFollowNode1" presStyleIdx="1" presStyleCnt="3">
        <dgm:presLayoutVars>
          <dgm:bulletEnabled val="1"/>
        </dgm:presLayoutVars>
      </dgm:prSet>
      <dgm:spPr/>
    </dgm:pt>
    <dgm:pt modelId="{947E7F19-9FC5-4A60-825E-FB7FD82A03F5}" type="pres">
      <dgm:prSet presAssocID="{B204227D-ABAC-4E6A-9C9F-B8B18E52EA91}" presName="space" presStyleCnt="0"/>
      <dgm:spPr/>
    </dgm:pt>
    <dgm:pt modelId="{68BF0DEE-EF06-45AE-895B-64472F2D3A15}" type="pres">
      <dgm:prSet presAssocID="{ECDCEB59-1F8A-42A6-B4CB-D93E73F81519}" presName="composite" presStyleCnt="0"/>
      <dgm:spPr/>
    </dgm:pt>
    <dgm:pt modelId="{708B96BE-C257-420E-A696-E98A13D03C45}" type="pres">
      <dgm:prSet presAssocID="{ECDCEB59-1F8A-42A6-B4CB-D93E73F8151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A9D072D-8FB3-4F88-858A-E923643CA31F}" type="pres">
      <dgm:prSet presAssocID="{ECDCEB59-1F8A-42A6-B4CB-D93E73F8151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361ABF1-5DF2-4676-9DCC-2BBF4EE942ED}" srcId="{791EE587-5FF4-41F1-B9F4-8D3EFAF85E96}" destId="{C626C256-EA26-4FBB-8BBF-A1FAF4D6CFCF}" srcOrd="1" destOrd="0" parTransId="{A8C612E7-A1FE-4AFB-AB30-AA9A0638C9CD}" sibTransId="{BC431832-DD83-4166-9236-1E3235BFAA3E}"/>
    <dgm:cxn modelId="{1521C496-8CBD-46FD-B182-9159D88DCD04}" type="presOf" srcId="{83F3AC5A-C422-4176-9D7F-E83FD05EC579}" destId="{2A9D072D-8FB3-4F88-858A-E923643CA31F}" srcOrd="0" destOrd="1" presId="urn:microsoft.com/office/officeart/2005/8/layout/hList1"/>
    <dgm:cxn modelId="{79381201-9632-445D-8D9B-ECAA9C4F004D}" type="presOf" srcId="{B728A49C-45A0-4D5F-A904-771B25F3A142}" destId="{28EB7EAB-F917-43D4-8EB7-567F99DAD349}" srcOrd="0" destOrd="0" presId="urn:microsoft.com/office/officeart/2005/8/layout/hList1"/>
    <dgm:cxn modelId="{552840A0-2B6A-469E-BB05-116A145C5ADB}" srcId="{C110345F-989D-414C-8F8D-F6977D95E9E1}" destId="{791EE587-5FF4-41F1-B9F4-8D3EFAF85E96}" srcOrd="1" destOrd="0" parTransId="{E21FEFD9-DE7B-4046-A43B-922D26FE35A0}" sibTransId="{B204227D-ABAC-4E6A-9C9F-B8B18E52EA91}"/>
    <dgm:cxn modelId="{61AE3675-FF83-4127-BBA9-51947970FF01}" srcId="{ECDCEB59-1F8A-42A6-B4CB-D93E73F81519}" destId="{43386CA8-7D99-452F-AD8E-91C6C1AC5C75}" srcOrd="0" destOrd="0" parTransId="{E16DF96E-FEA4-4A99-A048-7950ABB6A6BA}" sibTransId="{A8D70FF6-4987-4F48-86B9-03FFC8272DB0}"/>
    <dgm:cxn modelId="{649C1478-0A52-409A-B678-E99B7F348380}" srcId="{C110345F-989D-414C-8F8D-F6977D95E9E1}" destId="{B728A49C-45A0-4D5F-A904-771B25F3A142}" srcOrd="0" destOrd="0" parTransId="{AF836E4B-17B7-4045-9B91-B4F8E3D52B77}" sibTransId="{AB167F58-8038-4F9C-8038-D899EF74E66F}"/>
    <dgm:cxn modelId="{A24C557C-03A3-4958-9178-44DF1A3A6B37}" srcId="{ECDCEB59-1F8A-42A6-B4CB-D93E73F81519}" destId="{83F3AC5A-C422-4176-9D7F-E83FD05EC579}" srcOrd="1" destOrd="0" parTransId="{12A6925F-8A46-4927-8310-B3D824704DA5}" sibTransId="{05F563ED-3CA0-45E7-B264-273F2D4C4CA5}"/>
    <dgm:cxn modelId="{A9B0C904-2228-4FA0-8E26-110D4A12C748}" type="presOf" srcId="{43386CA8-7D99-452F-AD8E-91C6C1AC5C75}" destId="{2A9D072D-8FB3-4F88-858A-E923643CA31F}" srcOrd="0" destOrd="0" presId="urn:microsoft.com/office/officeart/2005/8/layout/hList1"/>
    <dgm:cxn modelId="{BDA4ACBF-0610-4B50-904F-16DB17EB9CA8}" type="presOf" srcId="{C626C256-EA26-4FBB-8BBF-A1FAF4D6CFCF}" destId="{79CA8DAC-2512-4C37-9286-C1E54FE85E8C}" srcOrd="0" destOrd="1" presId="urn:microsoft.com/office/officeart/2005/8/layout/hList1"/>
    <dgm:cxn modelId="{D8143095-FA0E-4B14-92EB-CB01C7982E9F}" srcId="{B728A49C-45A0-4D5F-A904-771B25F3A142}" destId="{7D4E5F62-403E-4599-8F86-FB7D0623F71F}" srcOrd="1" destOrd="0" parTransId="{562D07F0-533D-4922-8630-27491929A532}" sibTransId="{E0432028-E825-4776-AE0F-1D491ADA5D4F}"/>
    <dgm:cxn modelId="{DE29EE9A-1B45-401F-879E-9BA5BCEE0C60}" type="presOf" srcId="{ECDCEB59-1F8A-42A6-B4CB-D93E73F81519}" destId="{708B96BE-C257-420E-A696-E98A13D03C45}" srcOrd="0" destOrd="0" presId="urn:microsoft.com/office/officeart/2005/8/layout/hList1"/>
    <dgm:cxn modelId="{2601F631-5BE7-4EE6-BDDF-0A03B9D46C27}" type="presOf" srcId="{C110345F-989D-414C-8F8D-F6977D95E9E1}" destId="{19AD26FE-DBBA-4B88-BFDC-60A854F6CB1C}" srcOrd="0" destOrd="0" presId="urn:microsoft.com/office/officeart/2005/8/layout/hList1"/>
    <dgm:cxn modelId="{962A1E33-A4FF-4C49-9DE0-30743D601F6F}" type="presOf" srcId="{791EE587-5FF4-41F1-B9F4-8D3EFAF85E96}" destId="{3EB7FEEB-5127-4EB1-BF11-67FE26C5B7CB}" srcOrd="0" destOrd="0" presId="urn:microsoft.com/office/officeart/2005/8/layout/hList1"/>
    <dgm:cxn modelId="{37268A9F-0863-4B55-B5FB-DE41EF11F51A}" type="presOf" srcId="{7D4E5F62-403E-4599-8F86-FB7D0623F71F}" destId="{6FD1E15F-016B-4889-B0FE-C89591FCF825}" srcOrd="0" destOrd="1" presId="urn:microsoft.com/office/officeart/2005/8/layout/hList1"/>
    <dgm:cxn modelId="{21796D06-93E1-4033-A04E-6CF16409F231}" srcId="{B728A49C-45A0-4D5F-A904-771B25F3A142}" destId="{0017E5C4-0C81-4041-802A-850A59F1ACE1}" srcOrd="0" destOrd="0" parTransId="{57A61FF1-EFA5-4CF9-ABB1-5AB9B8DBD3E1}" sibTransId="{B4F43561-5911-46B5-9E74-00678E451ADD}"/>
    <dgm:cxn modelId="{388F625E-B03D-4F33-B443-4C3F8421DA11}" type="presOf" srcId="{99E43FDC-A497-43BA-A5F9-10D16BE4C5E0}" destId="{79CA8DAC-2512-4C37-9286-C1E54FE85E8C}" srcOrd="0" destOrd="0" presId="urn:microsoft.com/office/officeart/2005/8/layout/hList1"/>
    <dgm:cxn modelId="{90BC09F3-9E4A-4F4A-A01C-F7FC8DB6FF39}" type="presOf" srcId="{0017E5C4-0C81-4041-802A-850A59F1ACE1}" destId="{6FD1E15F-016B-4889-B0FE-C89591FCF825}" srcOrd="0" destOrd="0" presId="urn:microsoft.com/office/officeart/2005/8/layout/hList1"/>
    <dgm:cxn modelId="{716F1C5D-21B5-4785-A329-3E46048BC4AF}" srcId="{791EE587-5FF4-41F1-B9F4-8D3EFAF85E96}" destId="{99E43FDC-A497-43BA-A5F9-10D16BE4C5E0}" srcOrd="0" destOrd="0" parTransId="{A25947B2-8E53-4076-9D73-CCBEE5CC6784}" sibTransId="{A8EE70FA-EF95-417F-B390-232497B4740E}"/>
    <dgm:cxn modelId="{0B3ADACD-3A7F-41C3-849B-1740C0C5A062}" srcId="{C110345F-989D-414C-8F8D-F6977D95E9E1}" destId="{ECDCEB59-1F8A-42A6-B4CB-D93E73F81519}" srcOrd="2" destOrd="0" parTransId="{E8A066C8-1338-460B-B06C-832FC0396497}" sibTransId="{2B73499F-6DB8-4E54-B847-1E8460A1C4F4}"/>
    <dgm:cxn modelId="{1A84CEF0-121A-4D25-9385-7BFD61A4D126}" type="presParOf" srcId="{19AD26FE-DBBA-4B88-BFDC-60A854F6CB1C}" destId="{3413EC2E-991E-46C9-92D6-50636B5C5AED}" srcOrd="0" destOrd="0" presId="urn:microsoft.com/office/officeart/2005/8/layout/hList1"/>
    <dgm:cxn modelId="{BE595254-2B2F-48D0-A7B5-EA6886109656}" type="presParOf" srcId="{3413EC2E-991E-46C9-92D6-50636B5C5AED}" destId="{28EB7EAB-F917-43D4-8EB7-567F99DAD349}" srcOrd="0" destOrd="0" presId="urn:microsoft.com/office/officeart/2005/8/layout/hList1"/>
    <dgm:cxn modelId="{731F2634-B2E7-4B42-BFCA-CC0F8E08EE47}" type="presParOf" srcId="{3413EC2E-991E-46C9-92D6-50636B5C5AED}" destId="{6FD1E15F-016B-4889-B0FE-C89591FCF825}" srcOrd="1" destOrd="0" presId="urn:microsoft.com/office/officeart/2005/8/layout/hList1"/>
    <dgm:cxn modelId="{37A5AE5A-2D83-4A2F-AC11-247F8722EE80}" type="presParOf" srcId="{19AD26FE-DBBA-4B88-BFDC-60A854F6CB1C}" destId="{73DC8603-3505-4C5A-9228-FD17FA2972FD}" srcOrd="1" destOrd="0" presId="urn:microsoft.com/office/officeart/2005/8/layout/hList1"/>
    <dgm:cxn modelId="{15A4C390-11A9-486F-8907-CC74269DEAFB}" type="presParOf" srcId="{19AD26FE-DBBA-4B88-BFDC-60A854F6CB1C}" destId="{9F8370AD-304C-4D3B-A8AF-817786BA1323}" srcOrd="2" destOrd="0" presId="urn:microsoft.com/office/officeart/2005/8/layout/hList1"/>
    <dgm:cxn modelId="{2D573CE0-F615-45C7-9FB2-2FA39D03F91C}" type="presParOf" srcId="{9F8370AD-304C-4D3B-A8AF-817786BA1323}" destId="{3EB7FEEB-5127-4EB1-BF11-67FE26C5B7CB}" srcOrd="0" destOrd="0" presId="urn:microsoft.com/office/officeart/2005/8/layout/hList1"/>
    <dgm:cxn modelId="{00D19E19-F8E5-4B24-8DD1-885688191936}" type="presParOf" srcId="{9F8370AD-304C-4D3B-A8AF-817786BA1323}" destId="{79CA8DAC-2512-4C37-9286-C1E54FE85E8C}" srcOrd="1" destOrd="0" presId="urn:microsoft.com/office/officeart/2005/8/layout/hList1"/>
    <dgm:cxn modelId="{DD1A4918-9BCF-4151-8229-3B37E7066B54}" type="presParOf" srcId="{19AD26FE-DBBA-4B88-BFDC-60A854F6CB1C}" destId="{947E7F19-9FC5-4A60-825E-FB7FD82A03F5}" srcOrd="3" destOrd="0" presId="urn:microsoft.com/office/officeart/2005/8/layout/hList1"/>
    <dgm:cxn modelId="{8CB18B23-EE42-42D7-9E7B-A18EB2D4180B}" type="presParOf" srcId="{19AD26FE-DBBA-4B88-BFDC-60A854F6CB1C}" destId="{68BF0DEE-EF06-45AE-895B-64472F2D3A15}" srcOrd="4" destOrd="0" presId="urn:microsoft.com/office/officeart/2005/8/layout/hList1"/>
    <dgm:cxn modelId="{B36643AE-8554-463E-B59D-78D775A15D15}" type="presParOf" srcId="{68BF0DEE-EF06-45AE-895B-64472F2D3A15}" destId="{708B96BE-C257-420E-A696-E98A13D03C45}" srcOrd="0" destOrd="0" presId="urn:microsoft.com/office/officeart/2005/8/layout/hList1"/>
    <dgm:cxn modelId="{BA126F41-03CD-48ED-AF53-8905952D2FCF}" type="presParOf" srcId="{68BF0DEE-EF06-45AE-895B-64472F2D3A15}" destId="{2A9D072D-8FB3-4F88-858A-E923643CA31F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85D807-7ED7-4B69-B57D-0F645B4F4529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476C8FCC-3EE2-470A-A50F-B77E795AF700}">
      <dgm:prSet phldrT="[نص]"/>
      <dgm:spPr/>
      <dgm:t>
        <a:bodyPr/>
        <a:lstStyle/>
        <a:p>
          <a:pPr rtl="1"/>
          <a:r>
            <a:rPr lang="ar-SA" dirty="0" smtClean="0"/>
            <a:t>نمط المشارك</a:t>
          </a:r>
          <a:endParaRPr lang="ar-SA" dirty="0"/>
        </a:p>
      </dgm:t>
    </dgm:pt>
    <dgm:pt modelId="{4D832CAF-CE5F-4FBB-9D6B-83CE05D5E70A}" type="parTrans" cxnId="{B62A82C8-AAC3-4253-8FBC-7D1A4B05D0C0}">
      <dgm:prSet/>
      <dgm:spPr/>
      <dgm:t>
        <a:bodyPr/>
        <a:lstStyle/>
        <a:p>
          <a:pPr rtl="1"/>
          <a:endParaRPr lang="ar-SA"/>
        </a:p>
      </dgm:t>
    </dgm:pt>
    <dgm:pt modelId="{E8E2EDC3-BE1D-4C25-9643-710C29F3C88F}" type="sibTrans" cxnId="{B62A82C8-AAC3-4253-8FBC-7D1A4B05D0C0}">
      <dgm:prSet/>
      <dgm:spPr/>
      <dgm:t>
        <a:bodyPr/>
        <a:lstStyle/>
        <a:p>
          <a:pPr rtl="1"/>
          <a:endParaRPr lang="ar-SA"/>
        </a:p>
      </dgm:t>
    </dgm:pt>
    <dgm:pt modelId="{CE2531C4-F3F0-4D10-8B72-6AD463EF6268}">
      <dgm:prSet phldrT="[نص]"/>
      <dgm:spPr/>
      <dgm:t>
        <a:bodyPr/>
        <a:lstStyle/>
        <a:p>
          <a:pPr rtl="1"/>
          <a:r>
            <a:rPr lang="ar-SA" dirty="0" smtClean="0"/>
            <a:t>نضج فوق المتوسط, اهتمام منخفض بالمهمة واهتمام عالي بالعلاقات</a:t>
          </a:r>
          <a:endParaRPr lang="ar-SA" dirty="0"/>
        </a:p>
      </dgm:t>
    </dgm:pt>
    <dgm:pt modelId="{1A9EDB36-8731-4B1D-BBD2-4B43F89190C6}" type="parTrans" cxnId="{11105C8B-BE3D-44B7-8BD3-550BE9745FC4}">
      <dgm:prSet/>
      <dgm:spPr/>
      <dgm:t>
        <a:bodyPr/>
        <a:lstStyle/>
        <a:p>
          <a:pPr rtl="1"/>
          <a:endParaRPr lang="ar-SA"/>
        </a:p>
      </dgm:t>
    </dgm:pt>
    <dgm:pt modelId="{4773EA67-2A7F-420B-B7D4-643BCBA74F79}" type="sibTrans" cxnId="{11105C8B-BE3D-44B7-8BD3-550BE9745FC4}">
      <dgm:prSet/>
      <dgm:spPr/>
      <dgm:t>
        <a:bodyPr/>
        <a:lstStyle/>
        <a:p>
          <a:pPr rtl="1"/>
          <a:endParaRPr lang="ar-SA"/>
        </a:p>
      </dgm:t>
    </dgm:pt>
    <dgm:pt modelId="{87000111-3C26-4F49-9451-A079B4D424FA}">
      <dgm:prSet phldrT="[نص]"/>
      <dgm:spPr/>
      <dgm:t>
        <a:bodyPr/>
        <a:lstStyle/>
        <a:p>
          <a:pPr rtl="1"/>
          <a:r>
            <a:rPr lang="ar-SA" dirty="0" smtClean="0"/>
            <a:t>نمط التفويض</a:t>
          </a:r>
          <a:endParaRPr lang="ar-SA" dirty="0"/>
        </a:p>
      </dgm:t>
    </dgm:pt>
    <dgm:pt modelId="{72553962-AAB0-4953-BDC1-E81209544CE1}" type="parTrans" cxnId="{8C79D6DF-ED3D-4303-B386-CAB5B1C50F84}">
      <dgm:prSet/>
      <dgm:spPr/>
      <dgm:t>
        <a:bodyPr/>
        <a:lstStyle/>
        <a:p>
          <a:pPr rtl="1"/>
          <a:endParaRPr lang="ar-SA"/>
        </a:p>
      </dgm:t>
    </dgm:pt>
    <dgm:pt modelId="{AB7C66E2-16B6-4F39-A8A4-2FDFFBA958FB}" type="sibTrans" cxnId="{8C79D6DF-ED3D-4303-B386-CAB5B1C50F84}">
      <dgm:prSet/>
      <dgm:spPr/>
      <dgm:t>
        <a:bodyPr/>
        <a:lstStyle/>
        <a:p>
          <a:pPr rtl="1"/>
          <a:endParaRPr lang="ar-SA"/>
        </a:p>
      </dgm:t>
    </dgm:pt>
    <dgm:pt modelId="{C895A129-AA53-4C9D-BFD6-595E24842AD2}">
      <dgm:prSet phldrT="[نص]"/>
      <dgm:spPr/>
      <dgm:t>
        <a:bodyPr/>
        <a:lstStyle/>
        <a:p>
          <a:pPr rtl="1"/>
          <a:r>
            <a:rPr lang="ar-SA" dirty="0" smtClean="0"/>
            <a:t>نضج عالي, اهتمام منخفض بكل من </a:t>
          </a:r>
          <a:r>
            <a:rPr lang="ar-SA" dirty="0" err="1" smtClean="0"/>
            <a:t>المهمه</a:t>
          </a:r>
          <a:r>
            <a:rPr lang="ar-SA" dirty="0" smtClean="0"/>
            <a:t> والعلاقات</a:t>
          </a:r>
          <a:endParaRPr lang="ar-SA" dirty="0"/>
        </a:p>
      </dgm:t>
    </dgm:pt>
    <dgm:pt modelId="{65231228-A1FD-4E18-9EAC-FDBFA111B541}" type="parTrans" cxnId="{379D92E5-AFF5-4753-9935-9B57C52D7343}">
      <dgm:prSet/>
      <dgm:spPr/>
      <dgm:t>
        <a:bodyPr/>
        <a:lstStyle/>
        <a:p>
          <a:pPr rtl="1"/>
          <a:endParaRPr lang="ar-SA"/>
        </a:p>
      </dgm:t>
    </dgm:pt>
    <dgm:pt modelId="{A77BE62B-6E0C-4F62-AB02-31898B30C062}" type="sibTrans" cxnId="{379D92E5-AFF5-4753-9935-9B57C52D7343}">
      <dgm:prSet/>
      <dgm:spPr/>
      <dgm:t>
        <a:bodyPr/>
        <a:lstStyle/>
        <a:p>
          <a:pPr rtl="1"/>
          <a:endParaRPr lang="ar-SA"/>
        </a:p>
      </dgm:t>
    </dgm:pt>
    <dgm:pt modelId="{F61E18C3-D24D-4CAA-AEA2-A7795842780E}">
      <dgm:prSet phldrT="[نص]"/>
      <dgm:spPr/>
      <dgm:t>
        <a:bodyPr/>
        <a:lstStyle/>
        <a:p>
          <a:pPr rtl="1"/>
          <a:r>
            <a:rPr lang="ar-SA" dirty="0" smtClean="0"/>
            <a:t>نمط </a:t>
          </a:r>
          <a:r>
            <a:rPr lang="ar-SA" dirty="0" err="1" smtClean="0"/>
            <a:t>الأبلاغ</a:t>
          </a:r>
          <a:endParaRPr lang="ar-SA" dirty="0"/>
        </a:p>
      </dgm:t>
    </dgm:pt>
    <dgm:pt modelId="{A49F8A45-C1B8-47A8-88AB-7DD3D8BBDB8F}" type="parTrans" cxnId="{17B99CEE-384F-4E9E-97FD-6990DDE134FD}">
      <dgm:prSet/>
      <dgm:spPr/>
      <dgm:t>
        <a:bodyPr/>
        <a:lstStyle/>
        <a:p>
          <a:pPr rtl="1"/>
          <a:endParaRPr lang="ar-SA"/>
        </a:p>
      </dgm:t>
    </dgm:pt>
    <dgm:pt modelId="{9B1E6611-8C05-4931-9950-E3B8B3B66426}" type="sibTrans" cxnId="{17B99CEE-384F-4E9E-97FD-6990DDE134FD}">
      <dgm:prSet/>
      <dgm:spPr/>
      <dgm:t>
        <a:bodyPr/>
        <a:lstStyle/>
        <a:p>
          <a:pPr rtl="1"/>
          <a:endParaRPr lang="ar-SA"/>
        </a:p>
      </dgm:t>
    </dgm:pt>
    <dgm:pt modelId="{FFA2D0D4-901C-4E11-93B5-5D35E670094A}">
      <dgm:prSet phldrT="[نص]"/>
      <dgm:spPr/>
      <dgm:t>
        <a:bodyPr/>
        <a:lstStyle/>
        <a:p>
          <a:pPr rtl="1"/>
          <a:r>
            <a:rPr lang="ar-SA" dirty="0" smtClean="0"/>
            <a:t>لحديثي العهد وظيفيا ,اهتمام </a:t>
          </a:r>
          <a:r>
            <a:rPr lang="ar-SA" dirty="0" err="1" smtClean="0"/>
            <a:t>عالى</a:t>
          </a:r>
          <a:r>
            <a:rPr lang="ar-SA" dirty="0" smtClean="0"/>
            <a:t> </a:t>
          </a:r>
          <a:r>
            <a:rPr lang="ar-SA" dirty="0" err="1" smtClean="0"/>
            <a:t>بالمهمه</a:t>
          </a:r>
          <a:r>
            <a:rPr lang="ar-SA" dirty="0" smtClean="0"/>
            <a:t> واهتمام منخفض بالعلاقات</a:t>
          </a:r>
          <a:endParaRPr lang="ar-SA" dirty="0"/>
        </a:p>
      </dgm:t>
    </dgm:pt>
    <dgm:pt modelId="{FAF1478A-92A1-403F-A9FF-A4D45FC09073}" type="parTrans" cxnId="{71A2125E-0699-45B3-82A2-9F308FCD1E06}">
      <dgm:prSet/>
      <dgm:spPr/>
      <dgm:t>
        <a:bodyPr/>
        <a:lstStyle/>
        <a:p>
          <a:pPr rtl="1"/>
          <a:endParaRPr lang="ar-SA"/>
        </a:p>
      </dgm:t>
    </dgm:pt>
    <dgm:pt modelId="{3D928C98-B7CD-4705-9962-C0DBFC5AAF59}" type="sibTrans" cxnId="{71A2125E-0699-45B3-82A2-9F308FCD1E06}">
      <dgm:prSet/>
      <dgm:spPr/>
      <dgm:t>
        <a:bodyPr/>
        <a:lstStyle/>
        <a:p>
          <a:pPr rtl="1"/>
          <a:endParaRPr lang="ar-SA"/>
        </a:p>
      </dgm:t>
    </dgm:pt>
    <dgm:pt modelId="{F66211FE-3BBC-405C-ACE6-C11AA0EFE6AC}">
      <dgm:prSet phldrT="[نص]"/>
      <dgm:spPr/>
      <dgm:t>
        <a:bodyPr/>
        <a:lstStyle/>
        <a:p>
          <a:pPr rtl="1"/>
          <a:r>
            <a:rPr lang="ar-SA" dirty="0" smtClean="0"/>
            <a:t>نمط </a:t>
          </a:r>
          <a:r>
            <a:rPr lang="ar-SA" dirty="0" err="1" smtClean="0"/>
            <a:t>الأقناع</a:t>
          </a:r>
          <a:endParaRPr lang="ar-SA" dirty="0"/>
        </a:p>
      </dgm:t>
    </dgm:pt>
    <dgm:pt modelId="{9B3FC75D-97F3-408C-A33D-232486E460C4}" type="parTrans" cxnId="{12E54F61-2E8A-4D4B-A6C0-76DF57DC7108}">
      <dgm:prSet/>
      <dgm:spPr/>
      <dgm:t>
        <a:bodyPr/>
        <a:lstStyle/>
        <a:p>
          <a:pPr rtl="1"/>
          <a:endParaRPr lang="ar-SA"/>
        </a:p>
      </dgm:t>
    </dgm:pt>
    <dgm:pt modelId="{8054CBF4-B288-46D5-B9BC-FCD4342B5421}" type="sibTrans" cxnId="{12E54F61-2E8A-4D4B-A6C0-76DF57DC7108}">
      <dgm:prSet/>
      <dgm:spPr/>
      <dgm:t>
        <a:bodyPr/>
        <a:lstStyle/>
        <a:p>
          <a:pPr rtl="1"/>
          <a:endParaRPr lang="ar-SA"/>
        </a:p>
      </dgm:t>
    </dgm:pt>
    <dgm:pt modelId="{3179A900-0F35-463C-A030-6AC23A29824F}">
      <dgm:prSet phldrT="[نص]"/>
      <dgm:spPr/>
      <dgm:t>
        <a:bodyPr/>
        <a:lstStyle/>
        <a:p>
          <a:pPr rtl="1"/>
          <a:r>
            <a:rPr lang="ar-SA" dirty="0" smtClean="0"/>
            <a:t>نضج متوسط, اهتمام عالي بكل من </a:t>
          </a:r>
          <a:r>
            <a:rPr lang="ar-SA" dirty="0" err="1" smtClean="0"/>
            <a:t>المهمه</a:t>
          </a:r>
          <a:r>
            <a:rPr lang="ar-SA" dirty="0" smtClean="0"/>
            <a:t> والعلاقات</a:t>
          </a:r>
          <a:endParaRPr lang="ar-SA" dirty="0"/>
        </a:p>
      </dgm:t>
    </dgm:pt>
    <dgm:pt modelId="{D2FF3F2B-2510-4696-9A27-5FDEDE684857}" type="parTrans" cxnId="{57E6CF13-DBD6-48DB-B9C9-EA56DA2A36D2}">
      <dgm:prSet/>
      <dgm:spPr/>
      <dgm:t>
        <a:bodyPr/>
        <a:lstStyle/>
        <a:p>
          <a:pPr rtl="1"/>
          <a:endParaRPr lang="ar-SA"/>
        </a:p>
      </dgm:t>
    </dgm:pt>
    <dgm:pt modelId="{3D5D741A-A4E2-4AAD-809F-623040E09AB7}" type="sibTrans" cxnId="{57E6CF13-DBD6-48DB-B9C9-EA56DA2A36D2}">
      <dgm:prSet/>
      <dgm:spPr/>
      <dgm:t>
        <a:bodyPr/>
        <a:lstStyle/>
        <a:p>
          <a:pPr rtl="1"/>
          <a:endParaRPr lang="ar-SA"/>
        </a:p>
      </dgm:t>
    </dgm:pt>
    <dgm:pt modelId="{89AB868A-9BCC-4BB5-9536-6F6B757268FD}" type="pres">
      <dgm:prSet presAssocID="{9885D807-7ED7-4B69-B57D-0F645B4F452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AEBFDCF8-0869-488D-9B06-C5430DD4DB85}" type="pres">
      <dgm:prSet presAssocID="{9885D807-7ED7-4B69-B57D-0F645B4F4529}" presName="children" presStyleCnt="0"/>
      <dgm:spPr/>
    </dgm:pt>
    <dgm:pt modelId="{339CA76E-488D-43C2-A834-90D810EA8122}" type="pres">
      <dgm:prSet presAssocID="{9885D807-7ED7-4B69-B57D-0F645B4F4529}" presName="child1group" presStyleCnt="0"/>
      <dgm:spPr/>
    </dgm:pt>
    <dgm:pt modelId="{00B94544-515D-4672-9C0F-61CE9CBAA180}" type="pres">
      <dgm:prSet presAssocID="{9885D807-7ED7-4B69-B57D-0F645B4F4529}" presName="child1" presStyleLbl="bgAcc1" presStyleIdx="0" presStyleCnt="4"/>
      <dgm:spPr/>
      <dgm:t>
        <a:bodyPr/>
        <a:lstStyle/>
        <a:p>
          <a:pPr rtl="1"/>
          <a:endParaRPr lang="ar-SA"/>
        </a:p>
      </dgm:t>
    </dgm:pt>
    <dgm:pt modelId="{898E181C-9FFA-4693-89E7-49EB81E77A04}" type="pres">
      <dgm:prSet presAssocID="{9885D807-7ED7-4B69-B57D-0F645B4F452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0C80564-0E01-47E5-83B9-7D0F2700766F}" type="pres">
      <dgm:prSet presAssocID="{9885D807-7ED7-4B69-B57D-0F645B4F4529}" presName="child2group" presStyleCnt="0"/>
      <dgm:spPr/>
    </dgm:pt>
    <dgm:pt modelId="{D13EBA92-182E-43DA-B21F-74334D4BE9D4}" type="pres">
      <dgm:prSet presAssocID="{9885D807-7ED7-4B69-B57D-0F645B4F4529}" presName="child2" presStyleLbl="bgAcc1" presStyleIdx="1" presStyleCnt="4"/>
      <dgm:spPr/>
      <dgm:t>
        <a:bodyPr/>
        <a:lstStyle/>
        <a:p>
          <a:pPr rtl="1"/>
          <a:endParaRPr lang="ar-SA"/>
        </a:p>
      </dgm:t>
    </dgm:pt>
    <dgm:pt modelId="{FFE4AA29-A563-4289-B7F7-56028FA5A81B}" type="pres">
      <dgm:prSet presAssocID="{9885D807-7ED7-4B69-B57D-0F645B4F452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22C5377-CE1D-49F0-9815-8ACFD637DEA3}" type="pres">
      <dgm:prSet presAssocID="{9885D807-7ED7-4B69-B57D-0F645B4F4529}" presName="child3group" presStyleCnt="0"/>
      <dgm:spPr/>
    </dgm:pt>
    <dgm:pt modelId="{5935D61E-8329-4725-9CF2-19C7C2EF9AFB}" type="pres">
      <dgm:prSet presAssocID="{9885D807-7ED7-4B69-B57D-0F645B4F4529}" presName="child3" presStyleLbl="bgAcc1" presStyleIdx="2" presStyleCnt="4"/>
      <dgm:spPr/>
      <dgm:t>
        <a:bodyPr/>
        <a:lstStyle/>
        <a:p>
          <a:pPr rtl="1"/>
          <a:endParaRPr lang="ar-SA"/>
        </a:p>
      </dgm:t>
    </dgm:pt>
    <dgm:pt modelId="{A6A25309-4433-4874-A24C-EF0FDB85E4EB}" type="pres">
      <dgm:prSet presAssocID="{9885D807-7ED7-4B69-B57D-0F645B4F452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F23F78E-4CC2-4D21-9044-AFA0FF74E375}" type="pres">
      <dgm:prSet presAssocID="{9885D807-7ED7-4B69-B57D-0F645B4F4529}" presName="child4group" presStyleCnt="0"/>
      <dgm:spPr/>
    </dgm:pt>
    <dgm:pt modelId="{D20B1D31-389E-4806-A5C8-1EF16067C108}" type="pres">
      <dgm:prSet presAssocID="{9885D807-7ED7-4B69-B57D-0F645B4F4529}" presName="child4" presStyleLbl="bgAcc1" presStyleIdx="3" presStyleCnt="4"/>
      <dgm:spPr/>
      <dgm:t>
        <a:bodyPr/>
        <a:lstStyle/>
        <a:p>
          <a:pPr rtl="1"/>
          <a:endParaRPr lang="ar-SA"/>
        </a:p>
      </dgm:t>
    </dgm:pt>
    <dgm:pt modelId="{1540B707-9DA5-4314-B89B-B07D467839FF}" type="pres">
      <dgm:prSet presAssocID="{9885D807-7ED7-4B69-B57D-0F645B4F452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061BA3-D2C2-4DDB-94CA-75483561183C}" type="pres">
      <dgm:prSet presAssocID="{9885D807-7ED7-4B69-B57D-0F645B4F4529}" presName="childPlaceholder" presStyleCnt="0"/>
      <dgm:spPr/>
    </dgm:pt>
    <dgm:pt modelId="{2C99C575-4C15-4F12-9B18-10BEFBE3AAD6}" type="pres">
      <dgm:prSet presAssocID="{9885D807-7ED7-4B69-B57D-0F645B4F4529}" presName="circle" presStyleCnt="0"/>
      <dgm:spPr/>
    </dgm:pt>
    <dgm:pt modelId="{9906556E-19FB-4ED4-8D9D-53010B54AAE5}" type="pres">
      <dgm:prSet presAssocID="{9885D807-7ED7-4B69-B57D-0F645B4F452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7E1E375-CF7F-48E9-9B65-7C8FD2F55B8C}" type="pres">
      <dgm:prSet presAssocID="{9885D807-7ED7-4B69-B57D-0F645B4F452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422D3CF-A17E-436F-BF20-6DB8FE38CA52}" type="pres">
      <dgm:prSet presAssocID="{9885D807-7ED7-4B69-B57D-0F645B4F4529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AC884ED-3D3F-4328-86A3-BA404C893C22}" type="pres">
      <dgm:prSet presAssocID="{9885D807-7ED7-4B69-B57D-0F645B4F4529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8A0ADEF-7C2A-4554-9F1D-B907AE9A6418}" type="pres">
      <dgm:prSet presAssocID="{9885D807-7ED7-4B69-B57D-0F645B4F4529}" presName="quadrantPlaceholder" presStyleCnt="0"/>
      <dgm:spPr/>
    </dgm:pt>
    <dgm:pt modelId="{6DC46B04-EE38-4447-926E-4FE8BEC6A044}" type="pres">
      <dgm:prSet presAssocID="{9885D807-7ED7-4B69-B57D-0F645B4F4529}" presName="center1" presStyleLbl="fgShp" presStyleIdx="0" presStyleCnt="2"/>
      <dgm:spPr/>
    </dgm:pt>
    <dgm:pt modelId="{6463479A-F9F2-45F2-B051-6C8CA47517C3}" type="pres">
      <dgm:prSet presAssocID="{9885D807-7ED7-4B69-B57D-0F645B4F4529}" presName="center2" presStyleLbl="fgShp" presStyleIdx="1" presStyleCnt="2"/>
      <dgm:spPr/>
    </dgm:pt>
  </dgm:ptLst>
  <dgm:cxnLst>
    <dgm:cxn modelId="{17B99CEE-384F-4E9E-97FD-6990DDE134FD}" srcId="{9885D807-7ED7-4B69-B57D-0F645B4F4529}" destId="{F61E18C3-D24D-4CAA-AEA2-A7795842780E}" srcOrd="2" destOrd="0" parTransId="{A49F8A45-C1B8-47A8-88AB-7DD3D8BBDB8F}" sibTransId="{9B1E6611-8C05-4931-9950-E3B8B3B66426}"/>
    <dgm:cxn modelId="{B62A82C8-AAC3-4253-8FBC-7D1A4B05D0C0}" srcId="{9885D807-7ED7-4B69-B57D-0F645B4F4529}" destId="{476C8FCC-3EE2-470A-A50F-B77E795AF700}" srcOrd="0" destOrd="0" parTransId="{4D832CAF-CE5F-4FBB-9D6B-83CE05D5E70A}" sibTransId="{E8E2EDC3-BE1D-4C25-9643-710C29F3C88F}"/>
    <dgm:cxn modelId="{12E54F61-2E8A-4D4B-A6C0-76DF57DC7108}" srcId="{9885D807-7ED7-4B69-B57D-0F645B4F4529}" destId="{F66211FE-3BBC-405C-ACE6-C11AA0EFE6AC}" srcOrd="3" destOrd="0" parTransId="{9B3FC75D-97F3-408C-A33D-232486E460C4}" sibTransId="{8054CBF4-B288-46D5-B9BC-FCD4342B5421}"/>
    <dgm:cxn modelId="{222CD664-96BC-43E6-AEE6-966E09B6E59E}" type="presOf" srcId="{FFA2D0D4-901C-4E11-93B5-5D35E670094A}" destId="{5935D61E-8329-4725-9CF2-19C7C2EF9AFB}" srcOrd="0" destOrd="0" presId="urn:microsoft.com/office/officeart/2005/8/layout/cycle4"/>
    <dgm:cxn modelId="{F9A18BE2-419C-44AF-868E-EEDFBE715AE6}" type="presOf" srcId="{CE2531C4-F3F0-4D10-8B72-6AD463EF6268}" destId="{898E181C-9FFA-4693-89E7-49EB81E77A04}" srcOrd="1" destOrd="0" presId="urn:microsoft.com/office/officeart/2005/8/layout/cycle4"/>
    <dgm:cxn modelId="{81EA57F9-CEFD-416D-B32F-A3268EA8FFF2}" type="presOf" srcId="{87000111-3C26-4F49-9451-A079B4D424FA}" destId="{47E1E375-CF7F-48E9-9B65-7C8FD2F55B8C}" srcOrd="0" destOrd="0" presId="urn:microsoft.com/office/officeart/2005/8/layout/cycle4"/>
    <dgm:cxn modelId="{8C79D6DF-ED3D-4303-B386-CAB5B1C50F84}" srcId="{9885D807-7ED7-4B69-B57D-0F645B4F4529}" destId="{87000111-3C26-4F49-9451-A079B4D424FA}" srcOrd="1" destOrd="0" parTransId="{72553962-AAB0-4953-BDC1-E81209544CE1}" sibTransId="{AB7C66E2-16B6-4F39-A8A4-2FDFFBA958FB}"/>
    <dgm:cxn modelId="{607BAA65-1AEF-4A2B-BBF0-E687BD6BD52D}" type="presOf" srcId="{F61E18C3-D24D-4CAA-AEA2-A7795842780E}" destId="{2422D3CF-A17E-436F-BF20-6DB8FE38CA52}" srcOrd="0" destOrd="0" presId="urn:microsoft.com/office/officeart/2005/8/layout/cycle4"/>
    <dgm:cxn modelId="{B65EF162-EA7C-4F7F-8A3E-5513E004C256}" type="presOf" srcId="{C895A129-AA53-4C9D-BFD6-595E24842AD2}" destId="{FFE4AA29-A563-4289-B7F7-56028FA5A81B}" srcOrd="1" destOrd="0" presId="urn:microsoft.com/office/officeart/2005/8/layout/cycle4"/>
    <dgm:cxn modelId="{11105C8B-BE3D-44B7-8BD3-550BE9745FC4}" srcId="{476C8FCC-3EE2-470A-A50F-B77E795AF700}" destId="{CE2531C4-F3F0-4D10-8B72-6AD463EF6268}" srcOrd="0" destOrd="0" parTransId="{1A9EDB36-8731-4B1D-BBD2-4B43F89190C6}" sibTransId="{4773EA67-2A7F-420B-B7D4-643BCBA74F79}"/>
    <dgm:cxn modelId="{FEE508C9-28FD-4EB6-8547-55E2050BFCF7}" type="presOf" srcId="{3179A900-0F35-463C-A030-6AC23A29824F}" destId="{1540B707-9DA5-4314-B89B-B07D467839FF}" srcOrd="1" destOrd="0" presId="urn:microsoft.com/office/officeart/2005/8/layout/cycle4"/>
    <dgm:cxn modelId="{2DA11679-83DC-42D7-B24E-CABDAB78F589}" type="presOf" srcId="{CE2531C4-F3F0-4D10-8B72-6AD463EF6268}" destId="{00B94544-515D-4672-9C0F-61CE9CBAA180}" srcOrd="0" destOrd="0" presId="urn:microsoft.com/office/officeart/2005/8/layout/cycle4"/>
    <dgm:cxn modelId="{379D92E5-AFF5-4753-9935-9B57C52D7343}" srcId="{87000111-3C26-4F49-9451-A079B4D424FA}" destId="{C895A129-AA53-4C9D-BFD6-595E24842AD2}" srcOrd="0" destOrd="0" parTransId="{65231228-A1FD-4E18-9EAC-FDBFA111B541}" sibTransId="{A77BE62B-6E0C-4F62-AB02-31898B30C062}"/>
    <dgm:cxn modelId="{3AD746BA-2D64-47C9-AE4B-AE6EE73A02AA}" type="presOf" srcId="{9885D807-7ED7-4B69-B57D-0F645B4F4529}" destId="{89AB868A-9BCC-4BB5-9536-6F6B757268FD}" srcOrd="0" destOrd="0" presId="urn:microsoft.com/office/officeart/2005/8/layout/cycle4"/>
    <dgm:cxn modelId="{7BEF5BBB-FA5B-4FD8-A945-86ADC02C7A8A}" type="presOf" srcId="{3179A900-0F35-463C-A030-6AC23A29824F}" destId="{D20B1D31-389E-4806-A5C8-1EF16067C108}" srcOrd="0" destOrd="0" presId="urn:microsoft.com/office/officeart/2005/8/layout/cycle4"/>
    <dgm:cxn modelId="{50FEE0B2-7963-4F50-8395-08CC5D9482D7}" type="presOf" srcId="{C895A129-AA53-4C9D-BFD6-595E24842AD2}" destId="{D13EBA92-182E-43DA-B21F-74334D4BE9D4}" srcOrd="0" destOrd="0" presId="urn:microsoft.com/office/officeart/2005/8/layout/cycle4"/>
    <dgm:cxn modelId="{9C7BC1EC-9DBB-45FA-9255-8E0A4160D6B8}" type="presOf" srcId="{476C8FCC-3EE2-470A-A50F-B77E795AF700}" destId="{9906556E-19FB-4ED4-8D9D-53010B54AAE5}" srcOrd="0" destOrd="0" presId="urn:microsoft.com/office/officeart/2005/8/layout/cycle4"/>
    <dgm:cxn modelId="{57E6CF13-DBD6-48DB-B9C9-EA56DA2A36D2}" srcId="{F66211FE-3BBC-405C-ACE6-C11AA0EFE6AC}" destId="{3179A900-0F35-463C-A030-6AC23A29824F}" srcOrd="0" destOrd="0" parTransId="{D2FF3F2B-2510-4696-9A27-5FDEDE684857}" sibTransId="{3D5D741A-A4E2-4AAD-809F-623040E09AB7}"/>
    <dgm:cxn modelId="{71A2125E-0699-45B3-82A2-9F308FCD1E06}" srcId="{F61E18C3-D24D-4CAA-AEA2-A7795842780E}" destId="{FFA2D0D4-901C-4E11-93B5-5D35E670094A}" srcOrd="0" destOrd="0" parTransId="{FAF1478A-92A1-403F-A9FF-A4D45FC09073}" sibTransId="{3D928C98-B7CD-4705-9962-C0DBFC5AAF59}"/>
    <dgm:cxn modelId="{78B3F052-F802-4D37-96D4-7E6B524C05C0}" type="presOf" srcId="{F66211FE-3BBC-405C-ACE6-C11AA0EFE6AC}" destId="{8AC884ED-3D3F-4328-86A3-BA404C893C22}" srcOrd="0" destOrd="0" presId="urn:microsoft.com/office/officeart/2005/8/layout/cycle4"/>
    <dgm:cxn modelId="{634C71B5-0A05-4F44-AD07-4C8F71C99F22}" type="presOf" srcId="{FFA2D0D4-901C-4E11-93B5-5D35E670094A}" destId="{A6A25309-4433-4874-A24C-EF0FDB85E4EB}" srcOrd="1" destOrd="0" presId="urn:microsoft.com/office/officeart/2005/8/layout/cycle4"/>
    <dgm:cxn modelId="{22A6F4F1-3F64-421E-AFE5-9171E158155F}" type="presParOf" srcId="{89AB868A-9BCC-4BB5-9536-6F6B757268FD}" destId="{AEBFDCF8-0869-488D-9B06-C5430DD4DB85}" srcOrd="0" destOrd="0" presId="urn:microsoft.com/office/officeart/2005/8/layout/cycle4"/>
    <dgm:cxn modelId="{3AF38F33-C553-4466-B9DC-7F87C858F1DC}" type="presParOf" srcId="{AEBFDCF8-0869-488D-9B06-C5430DD4DB85}" destId="{339CA76E-488D-43C2-A834-90D810EA8122}" srcOrd="0" destOrd="0" presId="urn:microsoft.com/office/officeart/2005/8/layout/cycle4"/>
    <dgm:cxn modelId="{2100F353-DB7F-40BF-8325-B2F1931DA005}" type="presParOf" srcId="{339CA76E-488D-43C2-A834-90D810EA8122}" destId="{00B94544-515D-4672-9C0F-61CE9CBAA180}" srcOrd="0" destOrd="0" presId="urn:microsoft.com/office/officeart/2005/8/layout/cycle4"/>
    <dgm:cxn modelId="{2AD6D878-B3F1-4603-BA40-C7786AE87FBB}" type="presParOf" srcId="{339CA76E-488D-43C2-A834-90D810EA8122}" destId="{898E181C-9FFA-4693-89E7-49EB81E77A04}" srcOrd="1" destOrd="0" presId="urn:microsoft.com/office/officeart/2005/8/layout/cycle4"/>
    <dgm:cxn modelId="{5C93CEFE-6714-44F9-A02F-B17FDA3F9458}" type="presParOf" srcId="{AEBFDCF8-0869-488D-9B06-C5430DD4DB85}" destId="{F0C80564-0E01-47E5-83B9-7D0F2700766F}" srcOrd="1" destOrd="0" presId="urn:microsoft.com/office/officeart/2005/8/layout/cycle4"/>
    <dgm:cxn modelId="{D9F97B29-9122-40B5-9F62-A3FC12147A3C}" type="presParOf" srcId="{F0C80564-0E01-47E5-83B9-7D0F2700766F}" destId="{D13EBA92-182E-43DA-B21F-74334D4BE9D4}" srcOrd="0" destOrd="0" presId="urn:microsoft.com/office/officeart/2005/8/layout/cycle4"/>
    <dgm:cxn modelId="{B0631F91-8C4E-4C23-818A-DEB1E3670266}" type="presParOf" srcId="{F0C80564-0E01-47E5-83B9-7D0F2700766F}" destId="{FFE4AA29-A563-4289-B7F7-56028FA5A81B}" srcOrd="1" destOrd="0" presId="urn:microsoft.com/office/officeart/2005/8/layout/cycle4"/>
    <dgm:cxn modelId="{70E44EAB-CB34-40D9-BF02-3C7461F63627}" type="presParOf" srcId="{AEBFDCF8-0869-488D-9B06-C5430DD4DB85}" destId="{522C5377-CE1D-49F0-9815-8ACFD637DEA3}" srcOrd="2" destOrd="0" presId="urn:microsoft.com/office/officeart/2005/8/layout/cycle4"/>
    <dgm:cxn modelId="{B3537C88-6E30-4ECE-B6B9-35F8A74014FF}" type="presParOf" srcId="{522C5377-CE1D-49F0-9815-8ACFD637DEA3}" destId="{5935D61E-8329-4725-9CF2-19C7C2EF9AFB}" srcOrd="0" destOrd="0" presId="urn:microsoft.com/office/officeart/2005/8/layout/cycle4"/>
    <dgm:cxn modelId="{888DD32B-D365-4041-B22E-E412B0CAF455}" type="presParOf" srcId="{522C5377-CE1D-49F0-9815-8ACFD637DEA3}" destId="{A6A25309-4433-4874-A24C-EF0FDB85E4EB}" srcOrd="1" destOrd="0" presId="urn:microsoft.com/office/officeart/2005/8/layout/cycle4"/>
    <dgm:cxn modelId="{8BE8937F-E595-4579-B302-81615A979DF7}" type="presParOf" srcId="{AEBFDCF8-0869-488D-9B06-C5430DD4DB85}" destId="{0F23F78E-4CC2-4D21-9044-AFA0FF74E375}" srcOrd="3" destOrd="0" presId="urn:microsoft.com/office/officeart/2005/8/layout/cycle4"/>
    <dgm:cxn modelId="{E519EC71-CE73-4C0A-AFFF-EC1518307C4B}" type="presParOf" srcId="{0F23F78E-4CC2-4D21-9044-AFA0FF74E375}" destId="{D20B1D31-389E-4806-A5C8-1EF16067C108}" srcOrd="0" destOrd="0" presId="urn:microsoft.com/office/officeart/2005/8/layout/cycle4"/>
    <dgm:cxn modelId="{F782795D-E330-47D2-B14D-F01B901AF61D}" type="presParOf" srcId="{0F23F78E-4CC2-4D21-9044-AFA0FF74E375}" destId="{1540B707-9DA5-4314-B89B-B07D467839FF}" srcOrd="1" destOrd="0" presId="urn:microsoft.com/office/officeart/2005/8/layout/cycle4"/>
    <dgm:cxn modelId="{92434CE4-9CF2-4CB8-98E4-5ADCF56DDE60}" type="presParOf" srcId="{AEBFDCF8-0869-488D-9B06-C5430DD4DB85}" destId="{70061BA3-D2C2-4DDB-94CA-75483561183C}" srcOrd="4" destOrd="0" presId="urn:microsoft.com/office/officeart/2005/8/layout/cycle4"/>
    <dgm:cxn modelId="{6F48E58E-6A78-48E1-A393-A59F1269A269}" type="presParOf" srcId="{89AB868A-9BCC-4BB5-9536-6F6B757268FD}" destId="{2C99C575-4C15-4F12-9B18-10BEFBE3AAD6}" srcOrd="1" destOrd="0" presId="urn:microsoft.com/office/officeart/2005/8/layout/cycle4"/>
    <dgm:cxn modelId="{B5B2171F-0F58-4C8D-B400-34BC749EEA41}" type="presParOf" srcId="{2C99C575-4C15-4F12-9B18-10BEFBE3AAD6}" destId="{9906556E-19FB-4ED4-8D9D-53010B54AAE5}" srcOrd="0" destOrd="0" presId="urn:microsoft.com/office/officeart/2005/8/layout/cycle4"/>
    <dgm:cxn modelId="{94AC0484-8658-46D7-99A5-0BD3EFFE55E1}" type="presParOf" srcId="{2C99C575-4C15-4F12-9B18-10BEFBE3AAD6}" destId="{47E1E375-CF7F-48E9-9B65-7C8FD2F55B8C}" srcOrd="1" destOrd="0" presId="urn:microsoft.com/office/officeart/2005/8/layout/cycle4"/>
    <dgm:cxn modelId="{C9158CE0-42C0-4E54-A935-FFEF3589EFCC}" type="presParOf" srcId="{2C99C575-4C15-4F12-9B18-10BEFBE3AAD6}" destId="{2422D3CF-A17E-436F-BF20-6DB8FE38CA52}" srcOrd="2" destOrd="0" presId="urn:microsoft.com/office/officeart/2005/8/layout/cycle4"/>
    <dgm:cxn modelId="{B382C003-D14C-4696-B4A6-7091421249D3}" type="presParOf" srcId="{2C99C575-4C15-4F12-9B18-10BEFBE3AAD6}" destId="{8AC884ED-3D3F-4328-86A3-BA404C893C22}" srcOrd="3" destOrd="0" presId="urn:microsoft.com/office/officeart/2005/8/layout/cycle4"/>
    <dgm:cxn modelId="{0D2C6D5D-EDCC-48AE-B1A8-12A7B546CC72}" type="presParOf" srcId="{2C99C575-4C15-4F12-9B18-10BEFBE3AAD6}" destId="{58A0ADEF-7C2A-4554-9F1D-B907AE9A6418}" srcOrd="4" destOrd="0" presId="urn:microsoft.com/office/officeart/2005/8/layout/cycle4"/>
    <dgm:cxn modelId="{EFC8F14B-BB6B-49DF-9B5B-C97E54D35D2F}" type="presParOf" srcId="{89AB868A-9BCC-4BB5-9536-6F6B757268FD}" destId="{6DC46B04-EE38-4447-926E-4FE8BEC6A044}" srcOrd="2" destOrd="0" presId="urn:microsoft.com/office/officeart/2005/8/layout/cycle4"/>
    <dgm:cxn modelId="{87BCB30F-FECA-40F7-864B-343C7DAABBB0}" type="presParOf" srcId="{89AB868A-9BCC-4BB5-9536-6F6B757268FD}" destId="{6463479A-F9F2-45F2-B051-6C8CA47517C3}" srcOrd="3" destOrd="0" presId="urn:microsoft.com/office/officeart/2005/8/layout/cycle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10E9C2-DD61-4D4F-BBAF-FD8EC35D3EE5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A49F651-F305-41B5-995F-1CF69F7F084F}">
      <dgm:prSet phldrT="[نص]"/>
      <dgm:spPr/>
      <dgm:t>
        <a:bodyPr/>
        <a:lstStyle/>
        <a:p>
          <a:pPr rtl="1"/>
          <a:r>
            <a:rPr lang="ar-SA" dirty="0" smtClean="0"/>
            <a:t>القيادة المهتمة </a:t>
          </a:r>
          <a:r>
            <a:rPr lang="ar-SA" dirty="0" err="1" smtClean="0"/>
            <a:t>بالأنجاز</a:t>
          </a:r>
          <a:endParaRPr lang="ar-SA" dirty="0"/>
        </a:p>
      </dgm:t>
    </dgm:pt>
    <dgm:pt modelId="{12F512CB-99EF-43F6-A376-4C1C4F6D9CB8}" type="parTrans" cxnId="{0717FC02-12EC-476A-8F07-D046E0859192}">
      <dgm:prSet/>
      <dgm:spPr/>
      <dgm:t>
        <a:bodyPr/>
        <a:lstStyle/>
        <a:p>
          <a:pPr rtl="1"/>
          <a:endParaRPr lang="ar-SA"/>
        </a:p>
      </dgm:t>
    </dgm:pt>
    <dgm:pt modelId="{2A8A4588-2587-4DBA-9D71-09F71EE7B581}" type="sibTrans" cxnId="{0717FC02-12EC-476A-8F07-D046E0859192}">
      <dgm:prSet/>
      <dgm:spPr/>
      <dgm:t>
        <a:bodyPr/>
        <a:lstStyle/>
        <a:p>
          <a:pPr rtl="1"/>
          <a:endParaRPr lang="ar-SA"/>
        </a:p>
      </dgm:t>
    </dgm:pt>
    <dgm:pt modelId="{0232F2DF-5281-43B4-A55A-5654CC88E511}">
      <dgm:prSet phldrT="[نص]"/>
      <dgm:spPr/>
      <dgm:t>
        <a:bodyPr/>
        <a:lstStyle/>
        <a:p>
          <a:pPr rtl="1"/>
          <a:r>
            <a:rPr lang="ar-SA" dirty="0" smtClean="0"/>
            <a:t>قيادة المشاركة</a:t>
          </a:r>
          <a:endParaRPr lang="ar-SA" dirty="0"/>
        </a:p>
      </dgm:t>
    </dgm:pt>
    <dgm:pt modelId="{21F8044D-5A1A-42F6-AE9C-0E3ED3F1A41F}" type="parTrans" cxnId="{C022EE02-68F8-4F3D-9A13-260C21611E44}">
      <dgm:prSet/>
      <dgm:spPr/>
      <dgm:t>
        <a:bodyPr/>
        <a:lstStyle/>
        <a:p>
          <a:pPr rtl="1"/>
          <a:endParaRPr lang="ar-SA"/>
        </a:p>
      </dgm:t>
    </dgm:pt>
    <dgm:pt modelId="{3306B4F4-FF92-48A3-9777-EF55B938D735}" type="sibTrans" cxnId="{C022EE02-68F8-4F3D-9A13-260C21611E44}">
      <dgm:prSet/>
      <dgm:spPr/>
      <dgm:t>
        <a:bodyPr/>
        <a:lstStyle/>
        <a:p>
          <a:pPr rtl="1"/>
          <a:endParaRPr lang="ar-SA"/>
        </a:p>
      </dgm:t>
    </dgm:pt>
    <dgm:pt modelId="{6002FB24-1D4D-4FDB-89BC-2B1CE99EC2F4}">
      <dgm:prSet phldrT="[نص]"/>
      <dgm:spPr/>
      <dgm:t>
        <a:bodyPr/>
        <a:lstStyle/>
        <a:p>
          <a:pPr rtl="1"/>
          <a:r>
            <a:rPr lang="ar-SA" dirty="0" smtClean="0"/>
            <a:t>القيادة الداعمة</a:t>
          </a:r>
          <a:endParaRPr lang="ar-SA" dirty="0"/>
        </a:p>
      </dgm:t>
    </dgm:pt>
    <dgm:pt modelId="{BE928AD5-166B-4A05-A60D-427A45A07044}" type="parTrans" cxnId="{AA74AA64-434D-4AEE-9A8E-D83038493246}">
      <dgm:prSet/>
      <dgm:spPr/>
      <dgm:t>
        <a:bodyPr/>
        <a:lstStyle/>
        <a:p>
          <a:pPr rtl="1"/>
          <a:endParaRPr lang="ar-SA"/>
        </a:p>
      </dgm:t>
    </dgm:pt>
    <dgm:pt modelId="{E6FB5302-4162-41AD-9718-AFB1DDD065C1}" type="sibTrans" cxnId="{AA74AA64-434D-4AEE-9A8E-D83038493246}">
      <dgm:prSet/>
      <dgm:spPr/>
      <dgm:t>
        <a:bodyPr/>
        <a:lstStyle/>
        <a:p>
          <a:pPr rtl="1"/>
          <a:endParaRPr lang="ar-SA"/>
        </a:p>
      </dgm:t>
    </dgm:pt>
    <dgm:pt modelId="{32F3233A-2036-406A-9818-F6C6553DB166}">
      <dgm:prSet phldrT="[نص]"/>
      <dgm:spPr/>
      <dgm:t>
        <a:bodyPr/>
        <a:lstStyle/>
        <a:p>
          <a:pPr rtl="1"/>
          <a:r>
            <a:rPr lang="ar-SA" dirty="0" smtClean="0"/>
            <a:t>القيادة </a:t>
          </a:r>
          <a:r>
            <a:rPr lang="ar-SA" dirty="0" err="1" smtClean="0"/>
            <a:t>الموجهه</a:t>
          </a:r>
          <a:endParaRPr lang="ar-SA" dirty="0"/>
        </a:p>
      </dgm:t>
    </dgm:pt>
    <dgm:pt modelId="{990FB012-C540-4346-BF97-51CF331A1FA9}" type="parTrans" cxnId="{6D71B9BD-84A3-4B57-98C8-2CC6F6EB3A97}">
      <dgm:prSet/>
      <dgm:spPr/>
      <dgm:t>
        <a:bodyPr/>
        <a:lstStyle/>
        <a:p>
          <a:pPr rtl="1"/>
          <a:endParaRPr lang="ar-SA"/>
        </a:p>
      </dgm:t>
    </dgm:pt>
    <dgm:pt modelId="{00F238CD-21F1-40A7-A5E3-519570C43F73}" type="sibTrans" cxnId="{6D71B9BD-84A3-4B57-98C8-2CC6F6EB3A97}">
      <dgm:prSet/>
      <dgm:spPr/>
      <dgm:t>
        <a:bodyPr/>
        <a:lstStyle/>
        <a:p>
          <a:pPr rtl="1"/>
          <a:endParaRPr lang="ar-SA"/>
        </a:p>
      </dgm:t>
    </dgm:pt>
    <dgm:pt modelId="{E0FEF643-A3D2-43A5-AA88-FED0CE98F9C7}" type="pres">
      <dgm:prSet presAssocID="{3710E9C2-DD61-4D4F-BBAF-FD8EC35D3EE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8DEF385-011A-44DF-B3B5-EFE1C56D5EDE}" type="pres">
      <dgm:prSet presAssocID="{DA49F651-F305-41B5-995F-1CF69F7F084F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EFFCAEA-79F1-4298-BFF2-40E114895098}" type="pres">
      <dgm:prSet presAssocID="{2A8A4588-2587-4DBA-9D71-09F71EE7B581}" presName="space" presStyleCnt="0"/>
      <dgm:spPr/>
    </dgm:pt>
    <dgm:pt modelId="{0D0A3672-F8D0-4238-86C7-0FDDD437C499}" type="pres">
      <dgm:prSet presAssocID="{0232F2DF-5281-43B4-A55A-5654CC88E511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990DB89-C4D8-4DA4-B863-258550ABBE5E}" type="pres">
      <dgm:prSet presAssocID="{3306B4F4-FF92-48A3-9777-EF55B938D735}" presName="space" presStyleCnt="0"/>
      <dgm:spPr/>
    </dgm:pt>
    <dgm:pt modelId="{0A76FDC7-717C-41E8-A2C2-5ECA545FF2E8}" type="pres">
      <dgm:prSet presAssocID="{6002FB24-1D4D-4FDB-89BC-2B1CE99EC2F4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4E2315-7514-47A8-BB25-F49D63CBCF1B}" type="pres">
      <dgm:prSet presAssocID="{E6FB5302-4162-41AD-9718-AFB1DDD065C1}" presName="space" presStyleCnt="0"/>
      <dgm:spPr/>
    </dgm:pt>
    <dgm:pt modelId="{1B9FB985-F24C-4A1D-92BA-C6B8706A10C0}" type="pres">
      <dgm:prSet presAssocID="{32F3233A-2036-406A-9818-F6C6553DB166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D1401B5-D61F-4773-9987-58B910FFBC3C}" type="presOf" srcId="{3710E9C2-DD61-4D4F-BBAF-FD8EC35D3EE5}" destId="{E0FEF643-A3D2-43A5-AA88-FED0CE98F9C7}" srcOrd="0" destOrd="0" presId="urn:microsoft.com/office/officeart/2005/8/layout/venn3"/>
    <dgm:cxn modelId="{F4F95013-4EF8-4057-854E-E132C16776AC}" type="presOf" srcId="{6002FB24-1D4D-4FDB-89BC-2B1CE99EC2F4}" destId="{0A76FDC7-717C-41E8-A2C2-5ECA545FF2E8}" srcOrd="0" destOrd="0" presId="urn:microsoft.com/office/officeart/2005/8/layout/venn3"/>
    <dgm:cxn modelId="{0717FC02-12EC-476A-8F07-D046E0859192}" srcId="{3710E9C2-DD61-4D4F-BBAF-FD8EC35D3EE5}" destId="{DA49F651-F305-41B5-995F-1CF69F7F084F}" srcOrd="0" destOrd="0" parTransId="{12F512CB-99EF-43F6-A376-4C1C4F6D9CB8}" sibTransId="{2A8A4588-2587-4DBA-9D71-09F71EE7B581}"/>
    <dgm:cxn modelId="{57D3B742-5115-4AD7-8D37-EFA9BC55E4E2}" type="presOf" srcId="{DA49F651-F305-41B5-995F-1CF69F7F084F}" destId="{B8DEF385-011A-44DF-B3B5-EFE1C56D5EDE}" srcOrd="0" destOrd="0" presId="urn:microsoft.com/office/officeart/2005/8/layout/venn3"/>
    <dgm:cxn modelId="{AA74AA64-434D-4AEE-9A8E-D83038493246}" srcId="{3710E9C2-DD61-4D4F-BBAF-FD8EC35D3EE5}" destId="{6002FB24-1D4D-4FDB-89BC-2B1CE99EC2F4}" srcOrd="2" destOrd="0" parTransId="{BE928AD5-166B-4A05-A60D-427A45A07044}" sibTransId="{E6FB5302-4162-41AD-9718-AFB1DDD065C1}"/>
    <dgm:cxn modelId="{6D71B9BD-84A3-4B57-98C8-2CC6F6EB3A97}" srcId="{3710E9C2-DD61-4D4F-BBAF-FD8EC35D3EE5}" destId="{32F3233A-2036-406A-9818-F6C6553DB166}" srcOrd="3" destOrd="0" parTransId="{990FB012-C540-4346-BF97-51CF331A1FA9}" sibTransId="{00F238CD-21F1-40A7-A5E3-519570C43F73}"/>
    <dgm:cxn modelId="{AFC1D5CD-723C-4968-89AF-F9FD9199F175}" type="presOf" srcId="{0232F2DF-5281-43B4-A55A-5654CC88E511}" destId="{0D0A3672-F8D0-4238-86C7-0FDDD437C499}" srcOrd="0" destOrd="0" presId="urn:microsoft.com/office/officeart/2005/8/layout/venn3"/>
    <dgm:cxn modelId="{72A26DA8-DDDD-4EEC-94EE-263CE7A13E9A}" type="presOf" srcId="{32F3233A-2036-406A-9818-F6C6553DB166}" destId="{1B9FB985-F24C-4A1D-92BA-C6B8706A10C0}" srcOrd="0" destOrd="0" presId="urn:microsoft.com/office/officeart/2005/8/layout/venn3"/>
    <dgm:cxn modelId="{C022EE02-68F8-4F3D-9A13-260C21611E44}" srcId="{3710E9C2-DD61-4D4F-BBAF-FD8EC35D3EE5}" destId="{0232F2DF-5281-43B4-A55A-5654CC88E511}" srcOrd="1" destOrd="0" parTransId="{21F8044D-5A1A-42F6-AE9C-0E3ED3F1A41F}" sibTransId="{3306B4F4-FF92-48A3-9777-EF55B938D735}"/>
    <dgm:cxn modelId="{9A5F54C7-8816-4FE4-8DF0-6ECBA263B61C}" type="presParOf" srcId="{E0FEF643-A3D2-43A5-AA88-FED0CE98F9C7}" destId="{B8DEF385-011A-44DF-B3B5-EFE1C56D5EDE}" srcOrd="0" destOrd="0" presId="urn:microsoft.com/office/officeart/2005/8/layout/venn3"/>
    <dgm:cxn modelId="{E6B95B1B-0F74-4E38-A788-033721E00D7C}" type="presParOf" srcId="{E0FEF643-A3D2-43A5-AA88-FED0CE98F9C7}" destId="{8EFFCAEA-79F1-4298-BFF2-40E114895098}" srcOrd="1" destOrd="0" presId="urn:microsoft.com/office/officeart/2005/8/layout/venn3"/>
    <dgm:cxn modelId="{365F1ADF-2EED-458C-862C-4B5493F0E28F}" type="presParOf" srcId="{E0FEF643-A3D2-43A5-AA88-FED0CE98F9C7}" destId="{0D0A3672-F8D0-4238-86C7-0FDDD437C499}" srcOrd="2" destOrd="0" presId="urn:microsoft.com/office/officeart/2005/8/layout/venn3"/>
    <dgm:cxn modelId="{614EBA41-D97A-422D-AEA2-6C47F79EC63E}" type="presParOf" srcId="{E0FEF643-A3D2-43A5-AA88-FED0CE98F9C7}" destId="{B990DB89-C4D8-4DA4-B863-258550ABBE5E}" srcOrd="3" destOrd="0" presId="urn:microsoft.com/office/officeart/2005/8/layout/venn3"/>
    <dgm:cxn modelId="{82DFD13F-67ED-4D2D-897C-6CD22F81B011}" type="presParOf" srcId="{E0FEF643-A3D2-43A5-AA88-FED0CE98F9C7}" destId="{0A76FDC7-717C-41E8-A2C2-5ECA545FF2E8}" srcOrd="4" destOrd="0" presId="urn:microsoft.com/office/officeart/2005/8/layout/venn3"/>
    <dgm:cxn modelId="{11F4A6B0-41B2-43C1-B2F0-FF534CDF66E8}" type="presParOf" srcId="{E0FEF643-A3D2-43A5-AA88-FED0CE98F9C7}" destId="{664E2315-7514-47A8-BB25-F49D63CBCF1B}" srcOrd="5" destOrd="0" presId="urn:microsoft.com/office/officeart/2005/8/layout/venn3"/>
    <dgm:cxn modelId="{6D12D8F8-F77D-44CF-A1E6-70AFA797F59D}" type="presParOf" srcId="{E0FEF643-A3D2-43A5-AA88-FED0CE98F9C7}" destId="{1B9FB985-F24C-4A1D-92BA-C6B8706A10C0}" srcOrd="6" destOrd="0" presId="urn:microsoft.com/office/officeart/2005/8/layout/venn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ED686A4-88CC-4256-824B-14BA15A61230}" type="datetimeFigureOut">
              <a:rPr lang="ar-SA" smtClean="0"/>
              <a:pPr/>
              <a:t>03/06/35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C0BC89-2123-48DA-A673-F97061B71F7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السابع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القيادة </a:t>
            </a:r>
            <a:r>
              <a:rPr lang="ar-SA" sz="3600" dirty="0" err="1" smtClean="0"/>
              <a:t>الأدارية</a:t>
            </a:r>
            <a:endParaRPr lang="ar-SA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51704"/>
          </a:xfrm>
        </p:spPr>
        <p:txBody>
          <a:bodyPr>
            <a:normAutofit/>
          </a:bodyPr>
          <a:lstStyle/>
          <a:p>
            <a:pPr algn="r"/>
            <a:r>
              <a:rPr lang="ar-SA" dirty="0" smtClean="0"/>
              <a:t>نظرية الطريق </a:t>
            </a:r>
            <a:r>
              <a:rPr lang="ar-SA" dirty="0" smtClean="0"/>
              <a:t>للهدف</a:t>
            </a:r>
            <a:br>
              <a:rPr lang="ar-SA" dirty="0" smtClean="0"/>
            </a:br>
            <a:r>
              <a:rPr lang="ar-SA" sz="31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ترى أن مهمة المدير توجيه أتباعه نحو اختيار أفضل المسارات لتحقيق أهدافهم وأهداف </a:t>
            </a:r>
            <a:r>
              <a:rPr lang="ar-SA" sz="31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المنظمة,وتفترض تغير </a:t>
            </a:r>
            <a:r>
              <a:rPr lang="ar-SA" sz="31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نمط القيادة بحسب عاملين هما البيئة وسمات الأتباع</a:t>
            </a:r>
            <a:endParaRPr lang="ar-SA" sz="31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2643181"/>
          <a:ext cx="7239000" cy="3813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حالة دراسية (</a:t>
            </a:r>
            <a:r>
              <a:rPr lang="ar-SA" dirty="0" err="1" smtClean="0"/>
              <a:t>بيل</a:t>
            </a:r>
            <a:r>
              <a:rPr lang="ar-SA" dirty="0" smtClean="0"/>
              <a:t> </a:t>
            </a:r>
            <a:r>
              <a:rPr lang="ar-SA" dirty="0" err="1" smtClean="0"/>
              <a:t>جيتس</a:t>
            </a:r>
            <a:r>
              <a:rPr lang="ar-SA" dirty="0" smtClean="0"/>
              <a:t> )</a:t>
            </a:r>
            <a:endParaRPr lang="ar-SA" dirty="0"/>
          </a:p>
        </p:txBody>
      </p:sp>
      <p:pic>
        <p:nvPicPr>
          <p:cNvPr id="4" name="عنصر نائب للمحتوى 3" descr="--2_1_~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7094"/>
            <a:ext cx="7929586" cy="471090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القيادة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dirty="0" smtClean="0"/>
              <a:t>النشاط الذي يمارسه شخص للتأثير في </a:t>
            </a:r>
            <a:r>
              <a:rPr lang="ar-SA" sz="3200" dirty="0" err="1" smtClean="0"/>
              <a:t>الأخرين</a:t>
            </a:r>
            <a:r>
              <a:rPr lang="ar-SA" sz="3200" dirty="0" smtClean="0"/>
              <a:t> وجعلهم يتعاونون من أجل تحقيق هدف يرغبون بتحقيقه</a:t>
            </a:r>
            <a:endParaRPr lang="ar-SA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تطبيق 1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 من وجهة نظرك هل هناك فرق بين القيادة والرئاسة</a:t>
            </a:r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/>
              <a:t>الفرق بين القائد الإداري والرئيس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مصادر قوة القائد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قوة العقاب</a:t>
            </a:r>
          </a:p>
          <a:p>
            <a:r>
              <a:rPr lang="ar-SA" dirty="0" smtClean="0"/>
              <a:t>قوة المكافأة</a:t>
            </a:r>
          </a:p>
          <a:p>
            <a:r>
              <a:rPr lang="ar-SA" dirty="0" smtClean="0"/>
              <a:t>قوة الشخصية</a:t>
            </a:r>
          </a:p>
          <a:p>
            <a:r>
              <a:rPr lang="ar-SA" dirty="0" smtClean="0"/>
              <a:t>قوة السلطة الرسمية</a:t>
            </a:r>
          </a:p>
          <a:p>
            <a:r>
              <a:rPr lang="ar-SA" dirty="0" smtClean="0"/>
              <a:t>قوة الخبرة والمهارة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51638"/>
          </a:xfrm>
        </p:spPr>
        <p:txBody>
          <a:bodyPr/>
          <a:lstStyle/>
          <a:p>
            <a:pPr algn="r"/>
            <a:r>
              <a:rPr lang="ar-SA" dirty="0" smtClean="0"/>
              <a:t>نظرية سلسلة السلوك </a:t>
            </a:r>
            <a:r>
              <a:rPr lang="ar-SA" dirty="0" smtClean="0"/>
              <a:t>القيادي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تعالج بعدين : سلطة القائد وحرية المرؤوسين</a:t>
            </a:r>
            <a:endParaRPr lang="ar-SA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عنصر نائب للمحتوى 3" descr="picture_leadership_continuum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5992"/>
            <a:ext cx="8215337" cy="457200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نظرية القيادة الفعالة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فكرتها أن فعالية القيادة </a:t>
            </a:r>
            <a:r>
              <a:rPr lang="ar-SA" dirty="0" err="1" smtClean="0"/>
              <a:t>لاتع</a:t>
            </a:r>
            <a:r>
              <a:rPr lang="ar-SA" dirty="0" err="1" smtClean="0"/>
              <a:t>زى</a:t>
            </a:r>
            <a:r>
              <a:rPr lang="ar-SA" dirty="0" smtClean="0"/>
              <a:t> لنمط قيادي معين ولكن الموقف الذي يوجد فيه القائد هو الذي يحدد ذلك </a:t>
            </a:r>
            <a:endParaRPr lang="ar-SA" dirty="0" smtClean="0"/>
          </a:p>
          <a:p>
            <a:r>
              <a:rPr lang="ar-SA" dirty="0" smtClean="0"/>
              <a:t>الموقف القيادي يقاس من خلال ثلاث أبعاد:</a:t>
            </a:r>
            <a:endParaRPr lang="ar-SA" dirty="0" smtClean="0"/>
          </a:p>
          <a:p>
            <a:pPr>
              <a:buFontTx/>
              <a:buChar char="-"/>
            </a:pPr>
            <a:r>
              <a:rPr lang="ar-SA" dirty="0" smtClean="0"/>
              <a:t>قوة الموقع للقائد</a:t>
            </a:r>
          </a:p>
          <a:p>
            <a:pPr>
              <a:buFontTx/>
              <a:buChar char="-"/>
            </a:pPr>
            <a:r>
              <a:rPr lang="ar-SA" dirty="0" smtClean="0"/>
              <a:t>بناء أو تركيب المهمة</a:t>
            </a:r>
          </a:p>
          <a:p>
            <a:pPr>
              <a:buFontTx/>
              <a:buChar char="-"/>
            </a:pPr>
            <a:r>
              <a:rPr lang="ar-SA" dirty="0" smtClean="0"/>
              <a:t>العلاقات الشخصية للقائد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نظرية الشبكة الإدارية:</a:t>
            </a:r>
            <a:endParaRPr lang="ar-SA" dirty="0"/>
          </a:p>
        </p:txBody>
      </p:sp>
      <p:pic>
        <p:nvPicPr>
          <p:cNvPr id="4" name="عنصر نائب للمحتوى 3" descr="__1_~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00174"/>
            <a:ext cx="8143900" cy="535782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65952"/>
          </a:xfrm>
        </p:spPr>
        <p:txBody>
          <a:bodyPr/>
          <a:lstStyle/>
          <a:p>
            <a:pPr algn="r"/>
            <a:r>
              <a:rPr lang="ar-SA" dirty="0" smtClean="0"/>
              <a:t>نظرية دورة </a:t>
            </a:r>
            <a:r>
              <a:rPr lang="ar-SA" dirty="0" err="1" smtClean="0"/>
              <a:t>الحياه</a:t>
            </a:r>
            <a:r>
              <a:rPr lang="ar-SA" dirty="0" smtClean="0"/>
              <a:t> </a:t>
            </a:r>
            <a:r>
              <a:rPr lang="ar-SA" dirty="0" smtClean="0"/>
              <a:t>للقيادة</a:t>
            </a:r>
            <a:br>
              <a:rPr lang="ar-SA" dirty="0" smtClean="0"/>
            </a:b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ترى أن نمط القيادة يجب أن 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يتلائم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مع مستوى تطور الأتباع</a:t>
            </a:r>
            <a:endParaRPr lang="ar-SA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2643181"/>
          <a:ext cx="7239000" cy="3813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</TotalTime>
  <Words>184</Words>
  <Application>Microsoft Office PowerPoint</Application>
  <PresentationFormat>عرض على الشاشة (3:4)‏</PresentationFormat>
  <Paragraphs>45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وافر</vt:lpstr>
      <vt:lpstr>الفصل السابع</vt:lpstr>
      <vt:lpstr>مفهوم القيادة</vt:lpstr>
      <vt:lpstr>تطبيق 1</vt:lpstr>
      <vt:lpstr>الفرق بين القائد الإداري والرئيس</vt:lpstr>
      <vt:lpstr>مصادر قوة القائد</vt:lpstr>
      <vt:lpstr>نظرية سلسلة السلوك القيادي  تعالج بعدين : سلطة القائد وحرية المرؤوسين</vt:lpstr>
      <vt:lpstr>نظرية القيادة الفعالة</vt:lpstr>
      <vt:lpstr>نظرية الشبكة الإدارية:</vt:lpstr>
      <vt:lpstr>نظرية دورة الحياه للقيادة ترى أن نمط القيادة يجب أن يتلائم مع مستوى تطور الأتباع</vt:lpstr>
      <vt:lpstr>نظرية الطريق للهدف ترى أن مهمة المدير توجيه أتباعه نحو اختيار أفضل المسارات لتحقيق أهدافهم وأهداف المنظمة,وتفترض تغير نمط القيادة بحسب عاملين هما البيئة وسمات الأتباع</vt:lpstr>
      <vt:lpstr>حالة دراسية (بيل جيتس 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السابع</dc:title>
  <dc:creator>Samsung</dc:creator>
  <cp:lastModifiedBy>Samsung</cp:lastModifiedBy>
  <cp:revision>6</cp:revision>
  <dcterms:created xsi:type="dcterms:W3CDTF">2013-11-03T22:10:07Z</dcterms:created>
  <dcterms:modified xsi:type="dcterms:W3CDTF">2014-04-03T04:35:55Z</dcterms:modified>
</cp:coreProperties>
</file>