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4" r:id="rId9"/>
    <p:sldId id="265" r:id="rId10"/>
    <p:sldId id="266" r:id="rId11"/>
    <p:sldId id="263" r:id="rId1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0" d="100"/>
          <a:sy n="70" d="100"/>
        </p:scale>
        <p:origin x="1386"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CD03188-2319-4DAE-96FC-9D44342C27BE}"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pPr rtl="1"/>
          <a:endParaRPr lang="ar-SA"/>
        </a:p>
      </dgm:t>
    </dgm:pt>
    <dgm:pt modelId="{31010541-F393-4606-9829-92E7D27D7FB7}">
      <dgm:prSet phldrT="[Text]" custT="1"/>
      <dgm:spPr/>
      <dgm:t>
        <a:bodyPr/>
        <a:lstStyle/>
        <a:p>
          <a:pPr rtl="1"/>
          <a:r>
            <a:rPr lang="ar-SA" sz="2400" dirty="0" smtClean="0"/>
            <a:t>شروط التنظيم الناجح</a:t>
          </a:r>
          <a:endParaRPr lang="ar-SA" sz="2400" dirty="0"/>
        </a:p>
      </dgm:t>
    </dgm:pt>
    <dgm:pt modelId="{DAA997F7-DF91-4F06-BF39-2874E942392D}" type="parTrans" cxnId="{516A245B-38C5-4EDD-8D56-131AB0B80CE1}">
      <dgm:prSet/>
      <dgm:spPr/>
      <dgm:t>
        <a:bodyPr/>
        <a:lstStyle/>
        <a:p>
          <a:pPr rtl="1"/>
          <a:endParaRPr lang="ar-SA"/>
        </a:p>
      </dgm:t>
    </dgm:pt>
    <dgm:pt modelId="{8E45DAE8-A920-4C9D-8805-1E7C2059994D}" type="sibTrans" cxnId="{516A245B-38C5-4EDD-8D56-131AB0B80CE1}">
      <dgm:prSet/>
      <dgm:spPr/>
      <dgm:t>
        <a:bodyPr/>
        <a:lstStyle/>
        <a:p>
          <a:pPr rtl="1"/>
          <a:endParaRPr lang="ar-SA"/>
        </a:p>
      </dgm:t>
    </dgm:pt>
    <dgm:pt modelId="{BC730A7D-F824-484C-A604-18A79DE4CF41}">
      <dgm:prSet phldrT="[Text]"/>
      <dgm:spPr/>
      <dgm:t>
        <a:bodyPr/>
        <a:lstStyle/>
        <a:p>
          <a:pPr rtl="1"/>
          <a:r>
            <a:rPr lang="ar-SA" dirty="0" smtClean="0"/>
            <a:t>التوازن</a:t>
          </a:r>
          <a:endParaRPr lang="ar-SA" dirty="0"/>
        </a:p>
      </dgm:t>
    </dgm:pt>
    <dgm:pt modelId="{D21BCF88-F9F7-462B-99B7-B1E1BB74E66F}" type="parTrans" cxnId="{DDFBD89E-348B-4059-8D95-AF58F53E5357}">
      <dgm:prSet/>
      <dgm:spPr/>
      <dgm:t>
        <a:bodyPr/>
        <a:lstStyle/>
        <a:p>
          <a:pPr rtl="1"/>
          <a:endParaRPr lang="ar-SA"/>
        </a:p>
      </dgm:t>
    </dgm:pt>
    <dgm:pt modelId="{F2E514AC-95C6-436B-9E8C-A107B67EE864}" type="sibTrans" cxnId="{DDFBD89E-348B-4059-8D95-AF58F53E5357}">
      <dgm:prSet/>
      <dgm:spPr/>
      <dgm:t>
        <a:bodyPr/>
        <a:lstStyle/>
        <a:p>
          <a:pPr rtl="1"/>
          <a:endParaRPr lang="ar-SA"/>
        </a:p>
      </dgm:t>
    </dgm:pt>
    <dgm:pt modelId="{E925BD58-07D8-4B43-9C8A-BFF73904AD77}">
      <dgm:prSet phldrT="[Text]"/>
      <dgm:spPr/>
      <dgm:t>
        <a:bodyPr/>
        <a:lstStyle/>
        <a:p>
          <a:pPr rtl="1"/>
          <a:r>
            <a:rPr lang="ar-SA" dirty="0" smtClean="0"/>
            <a:t>الوضوح</a:t>
          </a:r>
          <a:endParaRPr lang="ar-SA" dirty="0"/>
        </a:p>
      </dgm:t>
    </dgm:pt>
    <dgm:pt modelId="{528EAB7B-3120-4E29-A296-33300A1EFA37}" type="parTrans" cxnId="{17091F2D-2970-469C-A4FC-BB7989A34BAE}">
      <dgm:prSet/>
      <dgm:spPr/>
      <dgm:t>
        <a:bodyPr/>
        <a:lstStyle/>
        <a:p>
          <a:pPr rtl="1"/>
          <a:endParaRPr lang="ar-SA"/>
        </a:p>
      </dgm:t>
    </dgm:pt>
    <dgm:pt modelId="{7088B080-0CEB-4114-B0B7-84C7BC3C1623}" type="sibTrans" cxnId="{17091F2D-2970-469C-A4FC-BB7989A34BAE}">
      <dgm:prSet/>
      <dgm:spPr/>
      <dgm:t>
        <a:bodyPr/>
        <a:lstStyle/>
        <a:p>
          <a:pPr rtl="1"/>
          <a:endParaRPr lang="ar-SA"/>
        </a:p>
      </dgm:t>
    </dgm:pt>
    <dgm:pt modelId="{0BB19D6A-62A5-4BF4-A9D1-0BE924E2E5F6}">
      <dgm:prSet phldrT="[Text]"/>
      <dgm:spPr/>
      <dgm:t>
        <a:bodyPr/>
        <a:lstStyle/>
        <a:p>
          <a:pPr rtl="1"/>
          <a:r>
            <a:rPr lang="ar-SA" dirty="0" smtClean="0"/>
            <a:t>الشمول</a:t>
          </a:r>
          <a:endParaRPr lang="ar-SA" dirty="0"/>
        </a:p>
      </dgm:t>
    </dgm:pt>
    <dgm:pt modelId="{0ECCB754-C32D-43C8-A95C-D120885EBC6C}" type="parTrans" cxnId="{B94AB00A-729C-4545-B592-60F1160F2568}">
      <dgm:prSet/>
      <dgm:spPr/>
      <dgm:t>
        <a:bodyPr/>
        <a:lstStyle/>
        <a:p>
          <a:pPr rtl="1"/>
          <a:endParaRPr lang="ar-SA"/>
        </a:p>
      </dgm:t>
    </dgm:pt>
    <dgm:pt modelId="{7A6326A2-E885-41A7-ADCE-2D907F13AD49}" type="sibTrans" cxnId="{B94AB00A-729C-4545-B592-60F1160F2568}">
      <dgm:prSet/>
      <dgm:spPr/>
      <dgm:t>
        <a:bodyPr/>
        <a:lstStyle/>
        <a:p>
          <a:pPr rtl="1"/>
          <a:endParaRPr lang="ar-SA"/>
        </a:p>
      </dgm:t>
    </dgm:pt>
    <dgm:pt modelId="{94334FF9-7351-4E3E-99EB-02A18CC43194}" type="pres">
      <dgm:prSet presAssocID="{8CD03188-2319-4DAE-96FC-9D44342C27BE}" presName="cycle" presStyleCnt="0">
        <dgm:presLayoutVars>
          <dgm:chMax val="1"/>
          <dgm:dir/>
          <dgm:animLvl val="ctr"/>
          <dgm:resizeHandles val="exact"/>
        </dgm:presLayoutVars>
      </dgm:prSet>
      <dgm:spPr/>
      <dgm:t>
        <a:bodyPr/>
        <a:lstStyle/>
        <a:p>
          <a:pPr rtl="1"/>
          <a:endParaRPr lang="ar-SA"/>
        </a:p>
      </dgm:t>
    </dgm:pt>
    <dgm:pt modelId="{34CB7415-7839-4845-89D0-25B66FDCF8C1}" type="pres">
      <dgm:prSet presAssocID="{31010541-F393-4606-9829-92E7D27D7FB7}" presName="centerShape" presStyleLbl="node0" presStyleIdx="0" presStyleCnt="1"/>
      <dgm:spPr/>
      <dgm:t>
        <a:bodyPr/>
        <a:lstStyle/>
        <a:p>
          <a:pPr rtl="1"/>
          <a:endParaRPr lang="ar-SA"/>
        </a:p>
      </dgm:t>
    </dgm:pt>
    <dgm:pt modelId="{3EF78900-117C-4E4E-B24C-0AF4CCBA17D9}" type="pres">
      <dgm:prSet presAssocID="{D21BCF88-F9F7-462B-99B7-B1E1BB74E66F}" presName="parTrans" presStyleLbl="bgSibTrans2D1" presStyleIdx="0" presStyleCnt="3"/>
      <dgm:spPr/>
      <dgm:t>
        <a:bodyPr/>
        <a:lstStyle/>
        <a:p>
          <a:pPr rtl="1"/>
          <a:endParaRPr lang="ar-SA"/>
        </a:p>
      </dgm:t>
    </dgm:pt>
    <dgm:pt modelId="{D0EE04CF-AE31-43C9-8493-CCC4C4E88197}" type="pres">
      <dgm:prSet presAssocID="{BC730A7D-F824-484C-A604-18A79DE4CF41}" presName="node" presStyleLbl="node1" presStyleIdx="0" presStyleCnt="3">
        <dgm:presLayoutVars>
          <dgm:bulletEnabled val="1"/>
        </dgm:presLayoutVars>
      </dgm:prSet>
      <dgm:spPr/>
      <dgm:t>
        <a:bodyPr/>
        <a:lstStyle/>
        <a:p>
          <a:pPr rtl="1"/>
          <a:endParaRPr lang="ar-SA"/>
        </a:p>
      </dgm:t>
    </dgm:pt>
    <dgm:pt modelId="{DA8A407E-D5AE-49E6-A26B-1B0F4FDBEFE3}" type="pres">
      <dgm:prSet presAssocID="{528EAB7B-3120-4E29-A296-33300A1EFA37}" presName="parTrans" presStyleLbl="bgSibTrans2D1" presStyleIdx="1" presStyleCnt="3"/>
      <dgm:spPr/>
      <dgm:t>
        <a:bodyPr/>
        <a:lstStyle/>
        <a:p>
          <a:pPr rtl="1"/>
          <a:endParaRPr lang="ar-SA"/>
        </a:p>
      </dgm:t>
    </dgm:pt>
    <dgm:pt modelId="{FDA5820F-257C-42C5-AC7B-A38690532A61}" type="pres">
      <dgm:prSet presAssocID="{E925BD58-07D8-4B43-9C8A-BFF73904AD77}" presName="node" presStyleLbl="node1" presStyleIdx="1" presStyleCnt="3">
        <dgm:presLayoutVars>
          <dgm:bulletEnabled val="1"/>
        </dgm:presLayoutVars>
      </dgm:prSet>
      <dgm:spPr/>
      <dgm:t>
        <a:bodyPr/>
        <a:lstStyle/>
        <a:p>
          <a:pPr rtl="1"/>
          <a:endParaRPr lang="ar-SA"/>
        </a:p>
      </dgm:t>
    </dgm:pt>
    <dgm:pt modelId="{2660D2D6-C1BD-4443-A93A-1C2489077480}" type="pres">
      <dgm:prSet presAssocID="{0ECCB754-C32D-43C8-A95C-D120885EBC6C}" presName="parTrans" presStyleLbl="bgSibTrans2D1" presStyleIdx="2" presStyleCnt="3"/>
      <dgm:spPr/>
      <dgm:t>
        <a:bodyPr/>
        <a:lstStyle/>
        <a:p>
          <a:pPr rtl="1"/>
          <a:endParaRPr lang="ar-SA"/>
        </a:p>
      </dgm:t>
    </dgm:pt>
    <dgm:pt modelId="{EEFA9391-1C56-4FFB-B15C-AD993F87A46A}" type="pres">
      <dgm:prSet presAssocID="{0BB19D6A-62A5-4BF4-A9D1-0BE924E2E5F6}" presName="node" presStyleLbl="node1" presStyleIdx="2" presStyleCnt="3">
        <dgm:presLayoutVars>
          <dgm:bulletEnabled val="1"/>
        </dgm:presLayoutVars>
      </dgm:prSet>
      <dgm:spPr/>
      <dgm:t>
        <a:bodyPr/>
        <a:lstStyle/>
        <a:p>
          <a:pPr rtl="1"/>
          <a:endParaRPr lang="ar-SA"/>
        </a:p>
      </dgm:t>
    </dgm:pt>
  </dgm:ptLst>
  <dgm:cxnLst>
    <dgm:cxn modelId="{248BDC2C-5D52-4FB9-B98A-B39B084AC43F}" type="presOf" srcId="{0BB19D6A-62A5-4BF4-A9D1-0BE924E2E5F6}" destId="{EEFA9391-1C56-4FFB-B15C-AD993F87A46A}" srcOrd="0" destOrd="0" presId="urn:microsoft.com/office/officeart/2005/8/layout/radial4"/>
    <dgm:cxn modelId="{17091F2D-2970-469C-A4FC-BB7989A34BAE}" srcId="{31010541-F393-4606-9829-92E7D27D7FB7}" destId="{E925BD58-07D8-4B43-9C8A-BFF73904AD77}" srcOrd="1" destOrd="0" parTransId="{528EAB7B-3120-4E29-A296-33300A1EFA37}" sibTransId="{7088B080-0CEB-4114-B0B7-84C7BC3C1623}"/>
    <dgm:cxn modelId="{2FDB87A5-7AE7-4EFB-96A2-E44463A90079}" type="presOf" srcId="{31010541-F393-4606-9829-92E7D27D7FB7}" destId="{34CB7415-7839-4845-89D0-25B66FDCF8C1}" srcOrd="0" destOrd="0" presId="urn:microsoft.com/office/officeart/2005/8/layout/radial4"/>
    <dgm:cxn modelId="{516A245B-38C5-4EDD-8D56-131AB0B80CE1}" srcId="{8CD03188-2319-4DAE-96FC-9D44342C27BE}" destId="{31010541-F393-4606-9829-92E7D27D7FB7}" srcOrd="0" destOrd="0" parTransId="{DAA997F7-DF91-4F06-BF39-2874E942392D}" sibTransId="{8E45DAE8-A920-4C9D-8805-1E7C2059994D}"/>
    <dgm:cxn modelId="{AF7FC22C-F058-4C9E-AD05-5C01EAA7872E}" type="presOf" srcId="{0ECCB754-C32D-43C8-A95C-D120885EBC6C}" destId="{2660D2D6-C1BD-4443-A93A-1C2489077480}" srcOrd="0" destOrd="0" presId="urn:microsoft.com/office/officeart/2005/8/layout/radial4"/>
    <dgm:cxn modelId="{5B84399E-AB9E-44C0-BD50-82BCBB7878EA}" type="presOf" srcId="{E925BD58-07D8-4B43-9C8A-BFF73904AD77}" destId="{FDA5820F-257C-42C5-AC7B-A38690532A61}" srcOrd="0" destOrd="0" presId="urn:microsoft.com/office/officeart/2005/8/layout/radial4"/>
    <dgm:cxn modelId="{B94AB00A-729C-4545-B592-60F1160F2568}" srcId="{31010541-F393-4606-9829-92E7D27D7FB7}" destId="{0BB19D6A-62A5-4BF4-A9D1-0BE924E2E5F6}" srcOrd="2" destOrd="0" parTransId="{0ECCB754-C32D-43C8-A95C-D120885EBC6C}" sibTransId="{7A6326A2-E885-41A7-ADCE-2D907F13AD49}"/>
    <dgm:cxn modelId="{459939FE-C65C-42B7-9D3A-E064F869A533}" type="presOf" srcId="{528EAB7B-3120-4E29-A296-33300A1EFA37}" destId="{DA8A407E-D5AE-49E6-A26B-1B0F4FDBEFE3}" srcOrd="0" destOrd="0" presId="urn:microsoft.com/office/officeart/2005/8/layout/radial4"/>
    <dgm:cxn modelId="{DDFBD89E-348B-4059-8D95-AF58F53E5357}" srcId="{31010541-F393-4606-9829-92E7D27D7FB7}" destId="{BC730A7D-F824-484C-A604-18A79DE4CF41}" srcOrd="0" destOrd="0" parTransId="{D21BCF88-F9F7-462B-99B7-B1E1BB74E66F}" sibTransId="{F2E514AC-95C6-436B-9E8C-A107B67EE864}"/>
    <dgm:cxn modelId="{AEF86D39-7C97-4110-A8F1-F1FE3B7A3CC5}" type="presOf" srcId="{D21BCF88-F9F7-462B-99B7-B1E1BB74E66F}" destId="{3EF78900-117C-4E4E-B24C-0AF4CCBA17D9}" srcOrd="0" destOrd="0" presId="urn:microsoft.com/office/officeart/2005/8/layout/radial4"/>
    <dgm:cxn modelId="{A3379128-3506-497E-A24D-4BA3A9728110}" type="presOf" srcId="{BC730A7D-F824-484C-A604-18A79DE4CF41}" destId="{D0EE04CF-AE31-43C9-8493-CCC4C4E88197}" srcOrd="0" destOrd="0" presId="urn:microsoft.com/office/officeart/2005/8/layout/radial4"/>
    <dgm:cxn modelId="{5EFB83E0-EBA4-4C7B-A75B-BF428DB5F8C2}" type="presOf" srcId="{8CD03188-2319-4DAE-96FC-9D44342C27BE}" destId="{94334FF9-7351-4E3E-99EB-02A18CC43194}" srcOrd="0" destOrd="0" presId="urn:microsoft.com/office/officeart/2005/8/layout/radial4"/>
    <dgm:cxn modelId="{A8E9284C-A9DC-40CB-8C1B-D63933257A38}" type="presParOf" srcId="{94334FF9-7351-4E3E-99EB-02A18CC43194}" destId="{34CB7415-7839-4845-89D0-25B66FDCF8C1}" srcOrd="0" destOrd="0" presId="urn:microsoft.com/office/officeart/2005/8/layout/radial4"/>
    <dgm:cxn modelId="{D0CDF97D-6C6A-4763-8D3E-4674CC6FF76A}" type="presParOf" srcId="{94334FF9-7351-4E3E-99EB-02A18CC43194}" destId="{3EF78900-117C-4E4E-B24C-0AF4CCBA17D9}" srcOrd="1" destOrd="0" presId="urn:microsoft.com/office/officeart/2005/8/layout/radial4"/>
    <dgm:cxn modelId="{6521678F-2DB5-4775-A4B5-AA1B9D4D90AD}" type="presParOf" srcId="{94334FF9-7351-4E3E-99EB-02A18CC43194}" destId="{D0EE04CF-AE31-43C9-8493-CCC4C4E88197}" srcOrd="2" destOrd="0" presId="urn:microsoft.com/office/officeart/2005/8/layout/radial4"/>
    <dgm:cxn modelId="{01F62749-376E-4054-A2DD-130066492642}" type="presParOf" srcId="{94334FF9-7351-4E3E-99EB-02A18CC43194}" destId="{DA8A407E-D5AE-49E6-A26B-1B0F4FDBEFE3}" srcOrd="3" destOrd="0" presId="urn:microsoft.com/office/officeart/2005/8/layout/radial4"/>
    <dgm:cxn modelId="{77C08A8D-5396-4985-A261-0EF69FD61B2B}" type="presParOf" srcId="{94334FF9-7351-4E3E-99EB-02A18CC43194}" destId="{FDA5820F-257C-42C5-AC7B-A38690532A61}" srcOrd="4" destOrd="0" presId="urn:microsoft.com/office/officeart/2005/8/layout/radial4"/>
    <dgm:cxn modelId="{48244304-13CF-4D39-B1FF-D20A66C01ACC}" type="presParOf" srcId="{94334FF9-7351-4E3E-99EB-02A18CC43194}" destId="{2660D2D6-C1BD-4443-A93A-1C2489077480}" srcOrd="5" destOrd="0" presId="urn:microsoft.com/office/officeart/2005/8/layout/radial4"/>
    <dgm:cxn modelId="{996A765D-833B-401E-A94B-216423D1C326}" type="presParOf" srcId="{94334FF9-7351-4E3E-99EB-02A18CC43194}" destId="{EEFA9391-1C56-4FFB-B15C-AD993F87A46A}" srcOrd="6"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5E1CB12-C63A-44F1-95C9-2013DB090E54}" type="doc">
      <dgm:prSet loTypeId="urn:microsoft.com/office/officeart/2005/8/layout/arrow1" loCatId="relationship" qsTypeId="urn:microsoft.com/office/officeart/2005/8/quickstyle/simple1" qsCatId="simple" csTypeId="urn:microsoft.com/office/officeart/2005/8/colors/accent1_2" csCatId="accent1" phldr="1"/>
      <dgm:spPr/>
      <dgm:t>
        <a:bodyPr/>
        <a:lstStyle/>
        <a:p>
          <a:pPr rtl="1"/>
          <a:endParaRPr lang="ar-SA"/>
        </a:p>
      </dgm:t>
    </dgm:pt>
    <dgm:pt modelId="{9DEB765D-FA58-4A17-BC24-DFB3B8A50FA6}">
      <dgm:prSet phldrT="[Text]"/>
      <dgm:spPr/>
      <dgm:t>
        <a:bodyPr/>
        <a:lstStyle/>
        <a:p>
          <a:pPr rtl="1"/>
          <a:r>
            <a:rPr lang="ar-SA" dirty="0" smtClean="0"/>
            <a:t>التنظيم غير الرسمي</a:t>
          </a:r>
          <a:endParaRPr lang="ar-SA" dirty="0"/>
        </a:p>
      </dgm:t>
    </dgm:pt>
    <dgm:pt modelId="{3E337486-0525-4049-B241-80F1D2E90605}" type="parTrans" cxnId="{9F35E966-58E4-4F0F-9F11-E0EEAD0B8049}">
      <dgm:prSet/>
      <dgm:spPr/>
      <dgm:t>
        <a:bodyPr/>
        <a:lstStyle/>
        <a:p>
          <a:pPr rtl="1"/>
          <a:endParaRPr lang="ar-SA"/>
        </a:p>
      </dgm:t>
    </dgm:pt>
    <dgm:pt modelId="{AAB0BF07-6474-4E96-93C2-6BCC9B90FD98}" type="sibTrans" cxnId="{9F35E966-58E4-4F0F-9F11-E0EEAD0B8049}">
      <dgm:prSet/>
      <dgm:spPr/>
      <dgm:t>
        <a:bodyPr/>
        <a:lstStyle/>
        <a:p>
          <a:pPr rtl="1"/>
          <a:endParaRPr lang="ar-SA"/>
        </a:p>
      </dgm:t>
    </dgm:pt>
    <dgm:pt modelId="{080598ED-5A95-4EF4-B6A2-9C1355F1D62D}">
      <dgm:prSet phldrT="[Text]"/>
      <dgm:spPr/>
      <dgm:t>
        <a:bodyPr/>
        <a:lstStyle/>
        <a:p>
          <a:pPr rtl="1"/>
          <a:r>
            <a:rPr lang="ar-SA" dirty="0" smtClean="0"/>
            <a:t>التنظيم الرسمي</a:t>
          </a:r>
          <a:endParaRPr lang="ar-SA" dirty="0"/>
        </a:p>
      </dgm:t>
    </dgm:pt>
    <dgm:pt modelId="{62F15365-983D-4698-998C-5806AE724D12}" type="parTrans" cxnId="{364FE146-9B07-400D-A8BA-353DAA763F2E}">
      <dgm:prSet/>
      <dgm:spPr/>
      <dgm:t>
        <a:bodyPr/>
        <a:lstStyle/>
        <a:p>
          <a:pPr rtl="1"/>
          <a:endParaRPr lang="ar-SA"/>
        </a:p>
      </dgm:t>
    </dgm:pt>
    <dgm:pt modelId="{C40E1DD0-0913-4970-A56E-68729B510D54}" type="sibTrans" cxnId="{364FE146-9B07-400D-A8BA-353DAA763F2E}">
      <dgm:prSet/>
      <dgm:spPr/>
      <dgm:t>
        <a:bodyPr/>
        <a:lstStyle/>
        <a:p>
          <a:pPr rtl="1"/>
          <a:endParaRPr lang="ar-SA"/>
        </a:p>
      </dgm:t>
    </dgm:pt>
    <dgm:pt modelId="{A625AC47-37D1-4722-B852-B071B9307692}" type="pres">
      <dgm:prSet presAssocID="{45E1CB12-C63A-44F1-95C9-2013DB090E54}" presName="cycle" presStyleCnt="0">
        <dgm:presLayoutVars>
          <dgm:dir/>
          <dgm:resizeHandles val="exact"/>
        </dgm:presLayoutVars>
      </dgm:prSet>
      <dgm:spPr/>
      <dgm:t>
        <a:bodyPr/>
        <a:lstStyle/>
        <a:p>
          <a:pPr rtl="1"/>
          <a:endParaRPr lang="ar-SA"/>
        </a:p>
      </dgm:t>
    </dgm:pt>
    <dgm:pt modelId="{C644AF47-51BB-44A4-AD25-E83F0DBC7855}" type="pres">
      <dgm:prSet presAssocID="{9DEB765D-FA58-4A17-BC24-DFB3B8A50FA6}" presName="arrow" presStyleLbl="node1" presStyleIdx="0" presStyleCnt="2">
        <dgm:presLayoutVars>
          <dgm:bulletEnabled val="1"/>
        </dgm:presLayoutVars>
      </dgm:prSet>
      <dgm:spPr/>
      <dgm:t>
        <a:bodyPr/>
        <a:lstStyle/>
        <a:p>
          <a:pPr rtl="1"/>
          <a:endParaRPr lang="ar-SA"/>
        </a:p>
      </dgm:t>
    </dgm:pt>
    <dgm:pt modelId="{85E75B43-30D1-4111-B4DF-88D01088058C}" type="pres">
      <dgm:prSet presAssocID="{080598ED-5A95-4EF4-B6A2-9C1355F1D62D}" presName="arrow" presStyleLbl="node1" presStyleIdx="1" presStyleCnt="2">
        <dgm:presLayoutVars>
          <dgm:bulletEnabled val="1"/>
        </dgm:presLayoutVars>
      </dgm:prSet>
      <dgm:spPr/>
      <dgm:t>
        <a:bodyPr/>
        <a:lstStyle/>
        <a:p>
          <a:pPr rtl="1"/>
          <a:endParaRPr lang="ar-SA"/>
        </a:p>
      </dgm:t>
    </dgm:pt>
  </dgm:ptLst>
  <dgm:cxnLst>
    <dgm:cxn modelId="{00F651F8-27BE-4645-B9C6-F2414D47D14C}" type="presOf" srcId="{9DEB765D-FA58-4A17-BC24-DFB3B8A50FA6}" destId="{C644AF47-51BB-44A4-AD25-E83F0DBC7855}" srcOrd="0" destOrd="0" presId="urn:microsoft.com/office/officeart/2005/8/layout/arrow1"/>
    <dgm:cxn modelId="{81AF042C-F485-4188-AA2C-8B522023C8E1}" type="presOf" srcId="{080598ED-5A95-4EF4-B6A2-9C1355F1D62D}" destId="{85E75B43-30D1-4111-B4DF-88D01088058C}" srcOrd="0" destOrd="0" presId="urn:microsoft.com/office/officeart/2005/8/layout/arrow1"/>
    <dgm:cxn modelId="{9F35E966-58E4-4F0F-9F11-E0EEAD0B8049}" srcId="{45E1CB12-C63A-44F1-95C9-2013DB090E54}" destId="{9DEB765D-FA58-4A17-BC24-DFB3B8A50FA6}" srcOrd="0" destOrd="0" parTransId="{3E337486-0525-4049-B241-80F1D2E90605}" sibTransId="{AAB0BF07-6474-4E96-93C2-6BCC9B90FD98}"/>
    <dgm:cxn modelId="{B7E1041C-3D57-4BAE-9769-67E4B9F17009}" type="presOf" srcId="{45E1CB12-C63A-44F1-95C9-2013DB090E54}" destId="{A625AC47-37D1-4722-B852-B071B9307692}" srcOrd="0" destOrd="0" presId="urn:microsoft.com/office/officeart/2005/8/layout/arrow1"/>
    <dgm:cxn modelId="{364FE146-9B07-400D-A8BA-353DAA763F2E}" srcId="{45E1CB12-C63A-44F1-95C9-2013DB090E54}" destId="{080598ED-5A95-4EF4-B6A2-9C1355F1D62D}" srcOrd="1" destOrd="0" parTransId="{62F15365-983D-4698-998C-5806AE724D12}" sibTransId="{C40E1DD0-0913-4970-A56E-68729B510D54}"/>
    <dgm:cxn modelId="{A2D561D9-1883-49F0-A9BB-9570BE8095AE}" type="presParOf" srcId="{A625AC47-37D1-4722-B852-B071B9307692}" destId="{C644AF47-51BB-44A4-AD25-E83F0DBC7855}" srcOrd="0" destOrd="0" presId="urn:microsoft.com/office/officeart/2005/8/layout/arrow1"/>
    <dgm:cxn modelId="{556B2ECC-C8F4-4106-AF1F-337A00C57BA9}" type="presParOf" srcId="{A625AC47-37D1-4722-B852-B071B9307692}" destId="{85E75B43-30D1-4111-B4DF-88D01088058C}" srcOrd="1" destOrd="0" presId="urn:microsoft.com/office/officeart/2005/8/layout/arrow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1F1067C-AC40-4F76-99C6-D41DF2216770}" type="doc">
      <dgm:prSet loTypeId="urn:microsoft.com/office/officeart/2005/8/layout/default" loCatId="list" qsTypeId="urn:microsoft.com/office/officeart/2005/8/quickstyle/simple1" qsCatId="simple" csTypeId="urn:microsoft.com/office/officeart/2005/8/colors/accent1_2" csCatId="accent1" phldr="1"/>
      <dgm:spPr/>
      <dgm:t>
        <a:bodyPr/>
        <a:lstStyle/>
        <a:p>
          <a:pPr rtl="1"/>
          <a:endParaRPr lang="ar-SA"/>
        </a:p>
      </dgm:t>
    </dgm:pt>
    <dgm:pt modelId="{EFC69769-9D89-4E55-813E-F262C02FC051}">
      <dgm:prSet phldrT="[Text]"/>
      <dgm:spPr/>
      <dgm:t>
        <a:bodyPr/>
        <a:lstStyle/>
        <a:p>
          <a:pPr rtl="1"/>
          <a:r>
            <a:rPr lang="ar-SA" dirty="0" smtClean="0"/>
            <a:t>وحدة الأمر</a:t>
          </a:r>
          <a:endParaRPr lang="ar-SA" dirty="0"/>
        </a:p>
      </dgm:t>
    </dgm:pt>
    <dgm:pt modelId="{E6AA2CAD-DD58-427A-901D-6B701D746D71}" type="parTrans" cxnId="{2637C618-03FE-4626-B22E-2F59C16F9115}">
      <dgm:prSet/>
      <dgm:spPr/>
      <dgm:t>
        <a:bodyPr/>
        <a:lstStyle/>
        <a:p>
          <a:pPr rtl="1"/>
          <a:endParaRPr lang="ar-SA"/>
        </a:p>
      </dgm:t>
    </dgm:pt>
    <dgm:pt modelId="{BC3776D1-9F63-439D-AF84-57D3611DCF12}" type="sibTrans" cxnId="{2637C618-03FE-4626-B22E-2F59C16F9115}">
      <dgm:prSet/>
      <dgm:spPr/>
      <dgm:t>
        <a:bodyPr/>
        <a:lstStyle/>
        <a:p>
          <a:pPr rtl="1"/>
          <a:endParaRPr lang="ar-SA"/>
        </a:p>
      </dgm:t>
    </dgm:pt>
    <dgm:pt modelId="{D1E7F5D2-206A-4FF3-A450-5A92D8CF241E}">
      <dgm:prSet phldrT="[Text]"/>
      <dgm:spPr/>
      <dgm:t>
        <a:bodyPr/>
        <a:lstStyle/>
        <a:p>
          <a:pPr rtl="1"/>
          <a:r>
            <a:rPr lang="ar-SA" dirty="0" smtClean="0"/>
            <a:t>التخصص وتقسيم العمل</a:t>
          </a:r>
          <a:endParaRPr lang="ar-SA" dirty="0"/>
        </a:p>
      </dgm:t>
    </dgm:pt>
    <dgm:pt modelId="{32DDBB26-4209-4FF7-804E-BA769CB0A8D6}" type="parTrans" cxnId="{27F12CB1-F0E0-4FD8-BAA1-9F958415223A}">
      <dgm:prSet/>
      <dgm:spPr/>
      <dgm:t>
        <a:bodyPr/>
        <a:lstStyle/>
        <a:p>
          <a:pPr rtl="1"/>
          <a:endParaRPr lang="ar-SA"/>
        </a:p>
      </dgm:t>
    </dgm:pt>
    <dgm:pt modelId="{14811351-8CEF-4DE6-A4DC-0A08E4DC4735}" type="sibTrans" cxnId="{27F12CB1-F0E0-4FD8-BAA1-9F958415223A}">
      <dgm:prSet/>
      <dgm:spPr/>
      <dgm:t>
        <a:bodyPr/>
        <a:lstStyle/>
        <a:p>
          <a:pPr rtl="1"/>
          <a:endParaRPr lang="ar-SA"/>
        </a:p>
      </dgm:t>
    </dgm:pt>
    <dgm:pt modelId="{A1755B75-2C28-46A0-92BE-F2BE76F979EC}">
      <dgm:prSet phldrT="[Text]"/>
      <dgm:spPr/>
      <dgm:t>
        <a:bodyPr/>
        <a:lstStyle/>
        <a:p>
          <a:pPr rtl="1"/>
          <a:r>
            <a:rPr lang="ar-SA" dirty="0" smtClean="0"/>
            <a:t>التفويض</a:t>
          </a:r>
          <a:endParaRPr lang="ar-SA" dirty="0"/>
        </a:p>
      </dgm:t>
    </dgm:pt>
    <dgm:pt modelId="{1A81F86F-ABFE-465A-BDBC-F4D5DC984A18}" type="parTrans" cxnId="{ADCD9A59-1C1A-4B97-B3BF-63805F8E6E9A}">
      <dgm:prSet/>
      <dgm:spPr/>
      <dgm:t>
        <a:bodyPr/>
        <a:lstStyle/>
        <a:p>
          <a:pPr rtl="1"/>
          <a:endParaRPr lang="ar-SA"/>
        </a:p>
      </dgm:t>
    </dgm:pt>
    <dgm:pt modelId="{177DD396-75BB-4F6E-AB82-1D8C8A6632BE}" type="sibTrans" cxnId="{ADCD9A59-1C1A-4B97-B3BF-63805F8E6E9A}">
      <dgm:prSet/>
      <dgm:spPr/>
      <dgm:t>
        <a:bodyPr/>
        <a:lstStyle/>
        <a:p>
          <a:pPr rtl="1"/>
          <a:endParaRPr lang="ar-SA"/>
        </a:p>
      </dgm:t>
    </dgm:pt>
    <dgm:pt modelId="{43640646-231F-4130-BC52-FBDE125F0515}">
      <dgm:prSet phldrT="[Text]"/>
      <dgm:spPr/>
      <dgm:t>
        <a:bodyPr/>
        <a:lstStyle/>
        <a:p>
          <a:pPr rtl="1"/>
          <a:r>
            <a:rPr lang="ar-SA" dirty="0" smtClean="0"/>
            <a:t>المركزية واللامركزية</a:t>
          </a:r>
          <a:endParaRPr lang="ar-SA" dirty="0"/>
        </a:p>
      </dgm:t>
    </dgm:pt>
    <dgm:pt modelId="{221CADAE-3B63-4946-8283-59B87E8A8978}" type="parTrans" cxnId="{B21AABCC-E56E-4500-B109-5D42D4264842}">
      <dgm:prSet/>
      <dgm:spPr/>
      <dgm:t>
        <a:bodyPr/>
        <a:lstStyle/>
        <a:p>
          <a:pPr rtl="1"/>
          <a:endParaRPr lang="ar-SA"/>
        </a:p>
      </dgm:t>
    </dgm:pt>
    <dgm:pt modelId="{3B5A3877-5926-4166-B313-1726A91570E1}" type="sibTrans" cxnId="{B21AABCC-E56E-4500-B109-5D42D4264842}">
      <dgm:prSet/>
      <dgm:spPr/>
      <dgm:t>
        <a:bodyPr/>
        <a:lstStyle/>
        <a:p>
          <a:pPr rtl="1"/>
          <a:endParaRPr lang="ar-SA"/>
        </a:p>
      </dgm:t>
    </dgm:pt>
    <dgm:pt modelId="{0EB508C2-47A4-485F-8A99-9CA015FBB54A}">
      <dgm:prSet phldrT="[Text]"/>
      <dgm:spPr/>
      <dgm:t>
        <a:bodyPr/>
        <a:lstStyle/>
        <a:p>
          <a:pPr rtl="1"/>
          <a:r>
            <a:rPr lang="ar-SA" dirty="0" smtClean="0"/>
            <a:t>التوازن والمرونه</a:t>
          </a:r>
          <a:endParaRPr lang="ar-SA" dirty="0"/>
        </a:p>
      </dgm:t>
    </dgm:pt>
    <dgm:pt modelId="{0985BFC6-6F5D-40C8-BBB5-A2DB2D5CB9C2}" type="parTrans" cxnId="{A26BE08A-4306-4404-BEF1-0E64EA87320F}">
      <dgm:prSet/>
      <dgm:spPr/>
      <dgm:t>
        <a:bodyPr/>
        <a:lstStyle/>
        <a:p>
          <a:pPr rtl="1"/>
          <a:endParaRPr lang="ar-SA"/>
        </a:p>
      </dgm:t>
    </dgm:pt>
    <dgm:pt modelId="{EF9001F6-58F4-4FF7-BFF0-47A7373FDE92}" type="sibTrans" cxnId="{A26BE08A-4306-4404-BEF1-0E64EA87320F}">
      <dgm:prSet/>
      <dgm:spPr/>
      <dgm:t>
        <a:bodyPr/>
        <a:lstStyle/>
        <a:p>
          <a:pPr rtl="1"/>
          <a:endParaRPr lang="ar-SA"/>
        </a:p>
      </dgm:t>
    </dgm:pt>
    <dgm:pt modelId="{8541FB5F-B839-414F-8A0E-63404D558252}" type="pres">
      <dgm:prSet presAssocID="{61F1067C-AC40-4F76-99C6-D41DF2216770}" presName="diagram" presStyleCnt="0">
        <dgm:presLayoutVars>
          <dgm:dir/>
          <dgm:resizeHandles val="exact"/>
        </dgm:presLayoutVars>
      </dgm:prSet>
      <dgm:spPr/>
      <dgm:t>
        <a:bodyPr/>
        <a:lstStyle/>
        <a:p>
          <a:pPr rtl="1"/>
          <a:endParaRPr lang="ar-SA"/>
        </a:p>
      </dgm:t>
    </dgm:pt>
    <dgm:pt modelId="{98C03F11-2D9C-43E0-8F37-9D59E4F97EFE}" type="pres">
      <dgm:prSet presAssocID="{EFC69769-9D89-4E55-813E-F262C02FC051}" presName="node" presStyleLbl="node1" presStyleIdx="0" presStyleCnt="5">
        <dgm:presLayoutVars>
          <dgm:bulletEnabled val="1"/>
        </dgm:presLayoutVars>
      </dgm:prSet>
      <dgm:spPr/>
      <dgm:t>
        <a:bodyPr/>
        <a:lstStyle/>
        <a:p>
          <a:pPr rtl="1"/>
          <a:endParaRPr lang="ar-SA"/>
        </a:p>
      </dgm:t>
    </dgm:pt>
    <dgm:pt modelId="{D993EC2F-CDBB-433B-8470-67512537D946}" type="pres">
      <dgm:prSet presAssocID="{BC3776D1-9F63-439D-AF84-57D3611DCF12}" presName="sibTrans" presStyleCnt="0"/>
      <dgm:spPr/>
    </dgm:pt>
    <dgm:pt modelId="{DBBB3ABC-69C6-4D09-8384-8F694A94B79E}" type="pres">
      <dgm:prSet presAssocID="{D1E7F5D2-206A-4FF3-A450-5A92D8CF241E}" presName="node" presStyleLbl="node1" presStyleIdx="1" presStyleCnt="5">
        <dgm:presLayoutVars>
          <dgm:bulletEnabled val="1"/>
        </dgm:presLayoutVars>
      </dgm:prSet>
      <dgm:spPr/>
      <dgm:t>
        <a:bodyPr/>
        <a:lstStyle/>
        <a:p>
          <a:pPr rtl="1"/>
          <a:endParaRPr lang="ar-SA"/>
        </a:p>
      </dgm:t>
    </dgm:pt>
    <dgm:pt modelId="{65C8FFC0-2E58-46CC-B8AE-FE208AF9C819}" type="pres">
      <dgm:prSet presAssocID="{14811351-8CEF-4DE6-A4DC-0A08E4DC4735}" presName="sibTrans" presStyleCnt="0"/>
      <dgm:spPr/>
    </dgm:pt>
    <dgm:pt modelId="{B9141273-C3EA-41A0-8068-FF878288BFA8}" type="pres">
      <dgm:prSet presAssocID="{A1755B75-2C28-46A0-92BE-F2BE76F979EC}" presName="node" presStyleLbl="node1" presStyleIdx="2" presStyleCnt="5">
        <dgm:presLayoutVars>
          <dgm:bulletEnabled val="1"/>
        </dgm:presLayoutVars>
      </dgm:prSet>
      <dgm:spPr/>
      <dgm:t>
        <a:bodyPr/>
        <a:lstStyle/>
        <a:p>
          <a:pPr rtl="1"/>
          <a:endParaRPr lang="ar-SA"/>
        </a:p>
      </dgm:t>
    </dgm:pt>
    <dgm:pt modelId="{E49F3D6F-C7A2-48B5-A561-8FE2425797B5}" type="pres">
      <dgm:prSet presAssocID="{177DD396-75BB-4F6E-AB82-1D8C8A6632BE}" presName="sibTrans" presStyleCnt="0"/>
      <dgm:spPr/>
    </dgm:pt>
    <dgm:pt modelId="{D965A861-334D-496A-B0F6-89CA68525724}" type="pres">
      <dgm:prSet presAssocID="{43640646-231F-4130-BC52-FBDE125F0515}" presName="node" presStyleLbl="node1" presStyleIdx="3" presStyleCnt="5">
        <dgm:presLayoutVars>
          <dgm:bulletEnabled val="1"/>
        </dgm:presLayoutVars>
      </dgm:prSet>
      <dgm:spPr/>
      <dgm:t>
        <a:bodyPr/>
        <a:lstStyle/>
        <a:p>
          <a:pPr rtl="1"/>
          <a:endParaRPr lang="ar-SA"/>
        </a:p>
      </dgm:t>
    </dgm:pt>
    <dgm:pt modelId="{4F8E2FCB-5338-4882-B343-448E0B17F5FF}" type="pres">
      <dgm:prSet presAssocID="{3B5A3877-5926-4166-B313-1726A91570E1}" presName="sibTrans" presStyleCnt="0"/>
      <dgm:spPr/>
    </dgm:pt>
    <dgm:pt modelId="{24B30100-8446-4FC7-9C24-2B2D421DE32B}" type="pres">
      <dgm:prSet presAssocID="{0EB508C2-47A4-485F-8A99-9CA015FBB54A}" presName="node" presStyleLbl="node1" presStyleIdx="4" presStyleCnt="5">
        <dgm:presLayoutVars>
          <dgm:bulletEnabled val="1"/>
        </dgm:presLayoutVars>
      </dgm:prSet>
      <dgm:spPr/>
      <dgm:t>
        <a:bodyPr/>
        <a:lstStyle/>
        <a:p>
          <a:pPr rtl="1"/>
          <a:endParaRPr lang="ar-SA"/>
        </a:p>
      </dgm:t>
    </dgm:pt>
  </dgm:ptLst>
  <dgm:cxnLst>
    <dgm:cxn modelId="{A26BE08A-4306-4404-BEF1-0E64EA87320F}" srcId="{61F1067C-AC40-4F76-99C6-D41DF2216770}" destId="{0EB508C2-47A4-485F-8A99-9CA015FBB54A}" srcOrd="4" destOrd="0" parTransId="{0985BFC6-6F5D-40C8-BBB5-A2DB2D5CB9C2}" sibTransId="{EF9001F6-58F4-4FF7-BFF0-47A7373FDE92}"/>
    <dgm:cxn modelId="{27F12CB1-F0E0-4FD8-BAA1-9F958415223A}" srcId="{61F1067C-AC40-4F76-99C6-D41DF2216770}" destId="{D1E7F5D2-206A-4FF3-A450-5A92D8CF241E}" srcOrd="1" destOrd="0" parTransId="{32DDBB26-4209-4FF7-804E-BA769CB0A8D6}" sibTransId="{14811351-8CEF-4DE6-A4DC-0A08E4DC4735}"/>
    <dgm:cxn modelId="{14AF4322-73D0-47C0-8FEE-B247E2C5A896}" type="presOf" srcId="{EFC69769-9D89-4E55-813E-F262C02FC051}" destId="{98C03F11-2D9C-43E0-8F37-9D59E4F97EFE}" srcOrd="0" destOrd="0" presId="urn:microsoft.com/office/officeart/2005/8/layout/default"/>
    <dgm:cxn modelId="{264C8A9B-5BA4-4792-A6F4-7688D81369FA}" type="presOf" srcId="{43640646-231F-4130-BC52-FBDE125F0515}" destId="{D965A861-334D-496A-B0F6-89CA68525724}" srcOrd="0" destOrd="0" presId="urn:microsoft.com/office/officeart/2005/8/layout/default"/>
    <dgm:cxn modelId="{2637C618-03FE-4626-B22E-2F59C16F9115}" srcId="{61F1067C-AC40-4F76-99C6-D41DF2216770}" destId="{EFC69769-9D89-4E55-813E-F262C02FC051}" srcOrd="0" destOrd="0" parTransId="{E6AA2CAD-DD58-427A-901D-6B701D746D71}" sibTransId="{BC3776D1-9F63-439D-AF84-57D3611DCF12}"/>
    <dgm:cxn modelId="{91093CAC-5F8B-4A40-9016-0F3D0DB31578}" type="presOf" srcId="{61F1067C-AC40-4F76-99C6-D41DF2216770}" destId="{8541FB5F-B839-414F-8A0E-63404D558252}" srcOrd="0" destOrd="0" presId="urn:microsoft.com/office/officeart/2005/8/layout/default"/>
    <dgm:cxn modelId="{2458B557-BE57-4622-9B83-161EF9BDA7A5}" type="presOf" srcId="{A1755B75-2C28-46A0-92BE-F2BE76F979EC}" destId="{B9141273-C3EA-41A0-8068-FF878288BFA8}" srcOrd="0" destOrd="0" presId="urn:microsoft.com/office/officeart/2005/8/layout/default"/>
    <dgm:cxn modelId="{ADCD9A59-1C1A-4B97-B3BF-63805F8E6E9A}" srcId="{61F1067C-AC40-4F76-99C6-D41DF2216770}" destId="{A1755B75-2C28-46A0-92BE-F2BE76F979EC}" srcOrd="2" destOrd="0" parTransId="{1A81F86F-ABFE-465A-BDBC-F4D5DC984A18}" sibTransId="{177DD396-75BB-4F6E-AB82-1D8C8A6632BE}"/>
    <dgm:cxn modelId="{E0922A10-0E0A-4C75-A8C8-03EE731BD38D}" type="presOf" srcId="{D1E7F5D2-206A-4FF3-A450-5A92D8CF241E}" destId="{DBBB3ABC-69C6-4D09-8384-8F694A94B79E}" srcOrd="0" destOrd="0" presId="urn:microsoft.com/office/officeart/2005/8/layout/default"/>
    <dgm:cxn modelId="{B21AABCC-E56E-4500-B109-5D42D4264842}" srcId="{61F1067C-AC40-4F76-99C6-D41DF2216770}" destId="{43640646-231F-4130-BC52-FBDE125F0515}" srcOrd="3" destOrd="0" parTransId="{221CADAE-3B63-4946-8283-59B87E8A8978}" sibTransId="{3B5A3877-5926-4166-B313-1726A91570E1}"/>
    <dgm:cxn modelId="{7CE35185-A392-4176-A126-0B9D08F888E0}" type="presOf" srcId="{0EB508C2-47A4-485F-8A99-9CA015FBB54A}" destId="{24B30100-8446-4FC7-9C24-2B2D421DE32B}" srcOrd="0" destOrd="0" presId="urn:microsoft.com/office/officeart/2005/8/layout/default"/>
    <dgm:cxn modelId="{5A4EBCC8-9F18-4F1F-AE08-F899626794E3}" type="presParOf" srcId="{8541FB5F-B839-414F-8A0E-63404D558252}" destId="{98C03F11-2D9C-43E0-8F37-9D59E4F97EFE}" srcOrd="0" destOrd="0" presId="urn:microsoft.com/office/officeart/2005/8/layout/default"/>
    <dgm:cxn modelId="{3142B39D-65C7-4754-A823-264F5A139854}" type="presParOf" srcId="{8541FB5F-B839-414F-8A0E-63404D558252}" destId="{D993EC2F-CDBB-433B-8470-67512537D946}" srcOrd="1" destOrd="0" presId="urn:microsoft.com/office/officeart/2005/8/layout/default"/>
    <dgm:cxn modelId="{7AD6CB1C-941E-4A17-A08C-402208136CC2}" type="presParOf" srcId="{8541FB5F-B839-414F-8A0E-63404D558252}" destId="{DBBB3ABC-69C6-4D09-8384-8F694A94B79E}" srcOrd="2" destOrd="0" presId="urn:microsoft.com/office/officeart/2005/8/layout/default"/>
    <dgm:cxn modelId="{C6485AE7-4EBC-4B92-BFCE-8CCAF480EA0A}" type="presParOf" srcId="{8541FB5F-B839-414F-8A0E-63404D558252}" destId="{65C8FFC0-2E58-46CC-B8AE-FE208AF9C819}" srcOrd="3" destOrd="0" presId="urn:microsoft.com/office/officeart/2005/8/layout/default"/>
    <dgm:cxn modelId="{51E0F3DD-822C-4F9F-AAF9-BA320203E74C}" type="presParOf" srcId="{8541FB5F-B839-414F-8A0E-63404D558252}" destId="{B9141273-C3EA-41A0-8068-FF878288BFA8}" srcOrd="4" destOrd="0" presId="urn:microsoft.com/office/officeart/2005/8/layout/default"/>
    <dgm:cxn modelId="{ABA43F43-00FD-4665-8E57-7754A4129FA9}" type="presParOf" srcId="{8541FB5F-B839-414F-8A0E-63404D558252}" destId="{E49F3D6F-C7A2-48B5-A561-8FE2425797B5}" srcOrd="5" destOrd="0" presId="urn:microsoft.com/office/officeart/2005/8/layout/default"/>
    <dgm:cxn modelId="{BFF8492D-3DF1-4A33-9E2E-FC242B093995}" type="presParOf" srcId="{8541FB5F-B839-414F-8A0E-63404D558252}" destId="{D965A861-334D-496A-B0F6-89CA68525724}" srcOrd="6" destOrd="0" presId="urn:microsoft.com/office/officeart/2005/8/layout/default"/>
    <dgm:cxn modelId="{1DC46ACF-2E97-4497-A644-496BA22F1F00}" type="presParOf" srcId="{8541FB5F-B839-414F-8A0E-63404D558252}" destId="{4F8E2FCB-5338-4882-B343-448E0B17F5FF}" srcOrd="7" destOrd="0" presId="urn:microsoft.com/office/officeart/2005/8/layout/default"/>
    <dgm:cxn modelId="{C7C5BCD5-F93D-47E6-A3EF-AED0A9BAA01D}" type="presParOf" srcId="{8541FB5F-B839-414F-8A0E-63404D558252}" destId="{24B30100-8446-4FC7-9C24-2B2D421DE32B}"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1F1067C-AC40-4F76-99C6-D41DF2216770}" type="doc">
      <dgm:prSet loTypeId="urn:microsoft.com/office/officeart/2005/8/layout/default" loCatId="list" qsTypeId="urn:microsoft.com/office/officeart/2005/8/quickstyle/simple1" qsCatId="simple" csTypeId="urn:microsoft.com/office/officeart/2005/8/colors/accent1_2" csCatId="accent1" phldr="1"/>
      <dgm:spPr/>
      <dgm:t>
        <a:bodyPr/>
        <a:lstStyle/>
        <a:p>
          <a:pPr rtl="1"/>
          <a:endParaRPr lang="ar-SA"/>
        </a:p>
      </dgm:t>
    </dgm:pt>
    <dgm:pt modelId="{EFC69769-9D89-4E55-813E-F262C02FC051}">
      <dgm:prSet phldrT="[Text]"/>
      <dgm:spPr/>
      <dgm:t>
        <a:bodyPr/>
        <a:lstStyle/>
        <a:p>
          <a:pPr rtl="1"/>
          <a:r>
            <a:rPr lang="ar-SA" dirty="0" smtClean="0"/>
            <a:t>الوظيفة</a:t>
          </a:r>
          <a:endParaRPr lang="ar-SA" dirty="0"/>
        </a:p>
      </dgm:t>
    </dgm:pt>
    <dgm:pt modelId="{E6AA2CAD-DD58-427A-901D-6B701D746D71}" type="parTrans" cxnId="{2637C618-03FE-4626-B22E-2F59C16F9115}">
      <dgm:prSet/>
      <dgm:spPr/>
      <dgm:t>
        <a:bodyPr/>
        <a:lstStyle/>
        <a:p>
          <a:pPr rtl="1"/>
          <a:endParaRPr lang="ar-SA"/>
        </a:p>
      </dgm:t>
    </dgm:pt>
    <dgm:pt modelId="{BC3776D1-9F63-439D-AF84-57D3611DCF12}" type="sibTrans" cxnId="{2637C618-03FE-4626-B22E-2F59C16F9115}">
      <dgm:prSet/>
      <dgm:spPr/>
      <dgm:t>
        <a:bodyPr/>
        <a:lstStyle/>
        <a:p>
          <a:pPr rtl="1"/>
          <a:endParaRPr lang="ar-SA"/>
        </a:p>
      </dgm:t>
    </dgm:pt>
    <dgm:pt modelId="{D1E7F5D2-206A-4FF3-A450-5A92D8CF241E}">
      <dgm:prSet phldrT="[Text]"/>
      <dgm:spPr/>
      <dgm:t>
        <a:bodyPr/>
        <a:lstStyle/>
        <a:p>
          <a:pPr rtl="1"/>
          <a:r>
            <a:rPr lang="ar-SA" dirty="0" smtClean="0"/>
            <a:t>وحدة الهدف</a:t>
          </a:r>
          <a:endParaRPr lang="ar-SA" dirty="0"/>
        </a:p>
      </dgm:t>
    </dgm:pt>
    <dgm:pt modelId="{32DDBB26-4209-4FF7-804E-BA769CB0A8D6}" type="parTrans" cxnId="{27F12CB1-F0E0-4FD8-BAA1-9F958415223A}">
      <dgm:prSet/>
      <dgm:spPr/>
      <dgm:t>
        <a:bodyPr/>
        <a:lstStyle/>
        <a:p>
          <a:pPr rtl="1"/>
          <a:endParaRPr lang="ar-SA"/>
        </a:p>
      </dgm:t>
    </dgm:pt>
    <dgm:pt modelId="{14811351-8CEF-4DE6-A4DC-0A08E4DC4735}" type="sibTrans" cxnId="{27F12CB1-F0E0-4FD8-BAA1-9F958415223A}">
      <dgm:prSet/>
      <dgm:spPr/>
      <dgm:t>
        <a:bodyPr/>
        <a:lstStyle/>
        <a:p>
          <a:pPr rtl="1"/>
          <a:endParaRPr lang="ar-SA"/>
        </a:p>
      </dgm:t>
    </dgm:pt>
    <dgm:pt modelId="{A1755B75-2C28-46A0-92BE-F2BE76F979EC}">
      <dgm:prSet phldrT="[Text]"/>
      <dgm:spPr/>
      <dgm:t>
        <a:bodyPr/>
        <a:lstStyle/>
        <a:p>
          <a:pPr rtl="1"/>
          <a:r>
            <a:rPr lang="ar-SA" dirty="0" smtClean="0"/>
            <a:t>تكافؤ السلطة والمسؤولية</a:t>
          </a:r>
          <a:endParaRPr lang="ar-SA" dirty="0"/>
        </a:p>
      </dgm:t>
    </dgm:pt>
    <dgm:pt modelId="{1A81F86F-ABFE-465A-BDBC-F4D5DC984A18}" type="parTrans" cxnId="{ADCD9A59-1C1A-4B97-B3BF-63805F8E6E9A}">
      <dgm:prSet/>
      <dgm:spPr/>
      <dgm:t>
        <a:bodyPr/>
        <a:lstStyle/>
        <a:p>
          <a:pPr rtl="1"/>
          <a:endParaRPr lang="ar-SA"/>
        </a:p>
      </dgm:t>
    </dgm:pt>
    <dgm:pt modelId="{177DD396-75BB-4F6E-AB82-1D8C8A6632BE}" type="sibTrans" cxnId="{ADCD9A59-1C1A-4B97-B3BF-63805F8E6E9A}">
      <dgm:prSet/>
      <dgm:spPr/>
      <dgm:t>
        <a:bodyPr/>
        <a:lstStyle/>
        <a:p>
          <a:pPr rtl="1"/>
          <a:endParaRPr lang="ar-SA"/>
        </a:p>
      </dgm:t>
    </dgm:pt>
    <dgm:pt modelId="{43640646-231F-4130-BC52-FBDE125F0515}">
      <dgm:prSet phldrT="[Text]"/>
      <dgm:spPr/>
      <dgm:t>
        <a:bodyPr/>
        <a:lstStyle/>
        <a:p>
          <a:pPr rtl="1"/>
          <a:r>
            <a:rPr lang="ar-SA" dirty="0" smtClean="0"/>
            <a:t>نطاق الإشراف</a:t>
          </a:r>
          <a:endParaRPr lang="ar-SA" dirty="0"/>
        </a:p>
      </dgm:t>
    </dgm:pt>
    <dgm:pt modelId="{221CADAE-3B63-4946-8283-59B87E8A8978}" type="parTrans" cxnId="{B21AABCC-E56E-4500-B109-5D42D4264842}">
      <dgm:prSet/>
      <dgm:spPr/>
      <dgm:t>
        <a:bodyPr/>
        <a:lstStyle/>
        <a:p>
          <a:pPr rtl="1"/>
          <a:endParaRPr lang="ar-SA"/>
        </a:p>
      </dgm:t>
    </dgm:pt>
    <dgm:pt modelId="{3B5A3877-5926-4166-B313-1726A91570E1}" type="sibTrans" cxnId="{B21AABCC-E56E-4500-B109-5D42D4264842}">
      <dgm:prSet/>
      <dgm:spPr/>
      <dgm:t>
        <a:bodyPr/>
        <a:lstStyle/>
        <a:p>
          <a:pPr rtl="1"/>
          <a:endParaRPr lang="ar-SA"/>
        </a:p>
      </dgm:t>
    </dgm:pt>
    <dgm:pt modelId="{0EB508C2-47A4-485F-8A99-9CA015FBB54A}">
      <dgm:prSet phldrT="[Text]"/>
      <dgm:spPr/>
      <dgm:t>
        <a:bodyPr/>
        <a:lstStyle/>
        <a:p>
          <a:pPr rtl="1"/>
          <a:r>
            <a:rPr lang="ar-SA" dirty="0" smtClean="0"/>
            <a:t>التنسيق</a:t>
          </a:r>
          <a:endParaRPr lang="ar-SA" dirty="0"/>
        </a:p>
      </dgm:t>
    </dgm:pt>
    <dgm:pt modelId="{0985BFC6-6F5D-40C8-BBB5-A2DB2D5CB9C2}" type="parTrans" cxnId="{A26BE08A-4306-4404-BEF1-0E64EA87320F}">
      <dgm:prSet/>
      <dgm:spPr/>
      <dgm:t>
        <a:bodyPr/>
        <a:lstStyle/>
        <a:p>
          <a:pPr rtl="1"/>
          <a:endParaRPr lang="ar-SA"/>
        </a:p>
      </dgm:t>
    </dgm:pt>
    <dgm:pt modelId="{EF9001F6-58F4-4FF7-BFF0-47A7373FDE92}" type="sibTrans" cxnId="{A26BE08A-4306-4404-BEF1-0E64EA87320F}">
      <dgm:prSet/>
      <dgm:spPr/>
      <dgm:t>
        <a:bodyPr/>
        <a:lstStyle/>
        <a:p>
          <a:pPr rtl="1"/>
          <a:endParaRPr lang="ar-SA"/>
        </a:p>
      </dgm:t>
    </dgm:pt>
    <dgm:pt modelId="{8541FB5F-B839-414F-8A0E-63404D558252}" type="pres">
      <dgm:prSet presAssocID="{61F1067C-AC40-4F76-99C6-D41DF2216770}" presName="diagram" presStyleCnt="0">
        <dgm:presLayoutVars>
          <dgm:dir/>
          <dgm:resizeHandles val="exact"/>
        </dgm:presLayoutVars>
      </dgm:prSet>
      <dgm:spPr/>
      <dgm:t>
        <a:bodyPr/>
        <a:lstStyle/>
        <a:p>
          <a:pPr rtl="1"/>
          <a:endParaRPr lang="ar-SA"/>
        </a:p>
      </dgm:t>
    </dgm:pt>
    <dgm:pt modelId="{98C03F11-2D9C-43E0-8F37-9D59E4F97EFE}" type="pres">
      <dgm:prSet presAssocID="{EFC69769-9D89-4E55-813E-F262C02FC051}" presName="node" presStyleLbl="node1" presStyleIdx="0" presStyleCnt="5" custLinFactNeighborX="-26" custLinFactNeighborY="-551">
        <dgm:presLayoutVars>
          <dgm:bulletEnabled val="1"/>
        </dgm:presLayoutVars>
      </dgm:prSet>
      <dgm:spPr/>
      <dgm:t>
        <a:bodyPr/>
        <a:lstStyle/>
        <a:p>
          <a:pPr rtl="1"/>
          <a:endParaRPr lang="ar-SA"/>
        </a:p>
      </dgm:t>
    </dgm:pt>
    <dgm:pt modelId="{D993EC2F-CDBB-433B-8470-67512537D946}" type="pres">
      <dgm:prSet presAssocID="{BC3776D1-9F63-439D-AF84-57D3611DCF12}" presName="sibTrans" presStyleCnt="0"/>
      <dgm:spPr/>
    </dgm:pt>
    <dgm:pt modelId="{DBBB3ABC-69C6-4D09-8384-8F694A94B79E}" type="pres">
      <dgm:prSet presAssocID="{D1E7F5D2-206A-4FF3-A450-5A92D8CF241E}" presName="node" presStyleLbl="node1" presStyleIdx="1" presStyleCnt="5">
        <dgm:presLayoutVars>
          <dgm:bulletEnabled val="1"/>
        </dgm:presLayoutVars>
      </dgm:prSet>
      <dgm:spPr/>
      <dgm:t>
        <a:bodyPr/>
        <a:lstStyle/>
        <a:p>
          <a:pPr rtl="1"/>
          <a:endParaRPr lang="ar-SA"/>
        </a:p>
      </dgm:t>
    </dgm:pt>
    <dgm:pt modelId="{65C8FFC0-2E58-46CC-B8AE-FE208AF9C819}" type="pres">
      <dgm:prSet presAssocID="{14811351-8CEF-4DE6-A4DC-0A08E4DC4735}" presName="sibTrans" presStyleCnt="0"/>
      <dgm:spPr/>
    </dgm:pt>
    <dgm:pt modelId="{B9141273-C3EA-41A0-8068-FF878288BFA8}" type="pres">
      <dgm:prSet presAssocID="{A1755B75-2C28-46A0-92BE-F2BE76F979EC}" presName="node" presStyleLbl="node1" presStyleIdx="2" presStyleCnt="5">
        <dgm:presLayoutVars>
          <dgm:bulletEnabled val="1"/>
        </dgm:presLayoutVars>
      </dgm:prSet>
      <dgm:spPr/>
      <dgm:t>
        <a:bodyPr/>
        <a:lstStyle/>
        <a:p>
          <a:pPr rtl="1"/>
          <a:endParaRPr lang="ar-SA"/>
        </a:p>
      </dgm:t>
    </dgm:pt>
    <dgm:pt modelId="{E49F3D6F-C7A2-48B5-A561-8FE2425797B5}" type="pres">
      <dgm:prSet presAssocID="{177DD396-75BB-4F6E-AB82-1D8C8A6632BE}" presName="sibTrans" presStyleCnt="0"/>
      <dgm:spPr/>
    </dgm:pt>
    <dgm:pt modelId="{D965A861-334D-496A-B0F6-89CA68525724}" type="pres">
      <dgm:prSet presAssocID="{43640646-231F-4130-BC52-FBDE125F0515}" presName="node" presStyleLbl="node1" presStyleIdx="3" presStyleCnt="5">
        <dgm:presLayoutVars>
          <dgm:bulletEnabled val="1"/>
        </dgm:presLayoutVars>
      </dgm:prSet>
      <dgm:spPr/>
      <dgm:t>
        <a:bodyPr/>
        <a:lstStyle/>
        <a:p>
          <a:pPr rtl="1"/>
          <a:endParaRPr lang="ar-SA"/>
        </a:p>
      </dgm:t>
    </dgm:pt>
    <dgm:pt modelId="{4F8E2FCB-5338-4882-B343-448E0B17F5FF}" type="pres">
      <dgm:prSet presAssocID="{3B5A3877-5926-4166-B313-1726A91570E1}" presName="sibTrans" presStyleCnt="0"/>
      <dgm:spPr/>
    </dgm:pt>
    <dgm:pt modelId="{24B30100-8446-4FC7-9C24-2B2D421DE32B}" type="pres">
      <dgm:prSet presAssocID="{0EB508C2-47A4-485F-8A99-9CA015FBB54A}" presName="node" presStyleLbl="node1" presStyleIdx="4" presStyleCnt="5">
        <dgm:presLayoutVars>
          <dgm:bulletEnabled val="1"/>
        </dgm:presLayoutVars>
      </dgm:prSet>
      <dgm:spPr/>
      <dgm:t>
        <a:bodyPr/>
        <a:lstStyle/>
        <a:p>
          <a:pPr rtl="1"/>
          <a:endParaRPr lang="ar-SA"/>
        </a:p>
      </dgm:t>
    </dgm:pt>
  </dgm:ptLst>
  <dgm:cxnLst>
    <dgm:cxn modelId="{78D3EA9B-6F58-4657-AE24-55A84785CAE9}" type="presOf" srcId="{EFC69769-9D89-4E55-813E-F262C02FC051}" destId="{98C03F11-2D9C-43E0-8F37-9D59E4F97EFE}" srcOrd="0" destOrd="0" presId="urn:microsoft.com/office/officeart/2005/8/layout/default"/>
    <dgm:cxn modelId="{B21AABCC-E56E-4500-B109-5D42D4264842}" srcId="{61F1067C-AC40-4F76-99C6-D41DF2216770}" destId="{43640646-231F-4130-BC52-FBDE125F0515}" srcOrd="3" destOrd="0" parTransId="{221CADAE-3B63-4946-8283-59B87E8A8978}" sibTransId="{3B5A3877-5926-4166-B313-1726A91570E1}"/>
    <dgm:cxn modelId="{27F12CB1-F0E0-4FD8-BAA1-9F958415223A}" srcId="{61F1067C-AC40-4F76-99C6-D41DF2216770}" destId="{D1E7F5D2-206A-4FF3-A450-5A92D8CF241E}" srcOrd="1" destOrd="0" parTransId="{32DDBB26-4209-4FF7-804E-BA769CB0A8D6}" sibTransId="{14811351-8CEF-4DE6-A4DC-0A08E4DC4735}"/>
    <dgm:cxn modelId="{2B1C4525-3603-4B80-AE83-436E56AD93B4}" type="presOf" srcId="{43640646-231F-4130-BC52-FBDE125F0515}" destId="{D965A861-334D-496A-B0F6-89CA68525724}" srcOrd="0" destOrd="0" presId="urn:microsoft.com/office/officeart/2005/8/layout/default"/>
    <dgm:cxn modelId="{2637C618-03FE-4626-B22E-2F59C16F9115}" srcId="{61F1067C-AC40-4F76-99C6-D41DF2216770}" destId="{EFC69769-9D89-4E55-813E-F262C02FC051}" srcOrd="0" destOrd="0" parTransId="{E6AA2CAD-DD58-427A-901D-6B701D746D71}" sibTransId="{BC3776D1-9F63-439D-AF84-57D3611DCF12}"/>
    <dgm:cxn modelId="{78AFD7C3-09C0-45A1-84FC-471198E74BB6}" type="presOf" srcId="{61F1067C-AC40-4F76-99C6-D41DF2216770}" destId="{8541FB5F-B839-414F-8A0E-63404D558252}" srcOrd="0" destOrd="0" presId="urn:microsoft.com/office/officeart/2005/8/layout/default"/>
    <dgm:cxn modelId="{75E77C9B-F993-4363-9246-3ECB463A6203}" type="presOf" srcId="{A1755B75-2C28-46A0-92BE-F2BE76F979EC}" destId="{B9141273-C3EA-41A0-8068-FF878288BFA8}" srcOrd="0" destOrd="0" presId="urn:microsoft.com/office/officeart/2005/8/layout/default"/>
    <dgm:cxn modelId="{A26BE08A-4306-4404-BEF1-0E64EA87320F}" srcId="{61F1067C-AC40-4F76-99C6-D41DF2216770}" destId="{0EB508C2-47A4-485F-8A99-9CA015FBB54A}" srcOrd="4" destOrd="0" parTransId="{0985BFC6-6F5D-40C8-BBB5-A2DB2D5CB9C2}" sibTransId="{EF9001F6-58F4-4FF7-BFF0-47A7373FDE92}"/>
    <dgm:cxn modelId="{EBFEAEFE-D7DA-4BD3-B89A-60F4CE8CAD05}" type="presOf" srcId="{0EB508C2-47A4-485F-8A99-9CA015FBB54A}" destId="{24B30100-8446-4FC7-9C24-2B2D421DE32B}" srcOrd="0" destOrd="0" presId="urn:microsoft.com/office/officeart/2005/8/layout/default"/>
    <dgm:cxn modelId="{ADCD9A59-1C1A-4B97-B3BF-63805F8E6E9A}" srcId="{61F1067C-AC40-4F76-99C6-D41DF2216770}" destId="{A1755B75-2C28-46A0-92BE-F2BE76F979EC}" srcOrd="2" destOrd="0" parTransId="{1A81F86F-ABFE-465A-BDBC-F4D5DC984A18}" sibTransId="{177DD396-75BB-4F6E-AB82-1D8C8A6632BE}"/>
    <dgm:cxn modelId="{75EE4520-339B-4057-A02F-D10A69D6ECFD}" type="presOf" srcId="{D1E7F5D2-206A-4FF3-A450-5A92D8CF241E}" destId="{DBBB3ABC-69C6-4D09-8384-8F694A94B79E}" srcOrd="0" destOrd="0" presId="urn:microsoft.com/office/officeart/2005/8/layout/default"/>
    <dgm:cxn modelId="{92D5C545-4DFE-4E5F-A979-37251176C3D6}" type="presParOf" srcId="{8541FB5F-B839-414F-8A0E-63404D558252}" destId="{98C03F11-2D9C-43E0-8F37-9D59E4F97EFE}" srcOrd="0" destOrd="0" presId="urn:microsoft.com/office/officeart/2005/8/layout/default"/>
    <dgm:cxn modelId="{1C6670D8-CB31-45D5-8032-E7B62449C6BC}" type="presParOf" srcId="{8541FB5F-B839-414F-8A0E-63404D558252}" destId="{D993EC2F-CDBB-433B-8470-67512537D946}" srcOrd="1" destOrd="0" presId="urn:microsoft.com/office/officeart/2005/8/layout/default"/>
    <dgm:cxn modelId="{A0ED92D4-18C1-45C3-AB31-AABA29E4E3D3}" type="presParOf" srcId="{8541FB5F-B839-414F-8A0E-63404D558252}" destId="{DBBB3ABC-69C6-4D09-8384-8F694A94B79E}" srcOrd="2" destOrd="0" presId="urn:microsoft.com/office/officeart/2005/8/layout/default"/>
    <dgm:cxn modelId="{E45B3126-558F-41EB-AC7B-E950701DB3CD}" type="presParOf" srcId="{8541FB5F-B839-414F-8A0E-63404D558252}" destId="{65C8FFC0-2E58-46CC-B8AE-FE208AF9C819}" srcOrd="3" destOrd="0" presId="urn:microsoft.com/office/officeart/2005/8/layout/default"/>
    <dgm:cxn modelId="{BAEBABB4-1A4D-473D-A5C3-513D1E512511}" type="presParOf" srcId="{8541FB5F-B839-414F-8A0E-63404D558252}" destId="{B9141273-C3EA-41A0-8068-FF878288BFA8}" srcOrd="4" destOrd="0" presId="urn:microsoft.com/office/officeart/2005/8/layout/default"/>
    <dgm:cxn modelId="{307794F3-6681-4D98-868F-AF429E792529}" type="presParOf" srcId="{8541FB5F-B839-414F-8A0E-63404D558252}" destId="{E49F3D6F-C7A2-48B5-A561-8FE2425797B5}" srcOrd="5" destOrd="0" presId="urn:microsoft.com/office/officeart/2005/8/layout/default"/>
    <dgm:cxn modelId="{7BA8562D-89C1-44DF-AF90-BFC500CFB160}" type="presParOf" srcId="{8541FB5F-B839-414F-8A0E-63404D558252}" destId="{D965A861-334D-496A-B0F6-89CA68525724}" srcOrd="6" destOrd="0" presId="urn:microsoft.com/office/officeart/2005/8/layout/default"/>
    <dgm:cxn modelId="{00D47275-0F28-4588-A3B6-888162BF8445}" type="presParOf" srcId="{8541FB5F-B839-414F-8A0E-63404D558252}" destId="{4F8E2FCB-5338-4882-B343-448E0B17F5FF}" srcOrd="7" destOrd="0" presId="urn:microsoft.com/office/officeart/2005/8/layout/default"/>
    <dgm:cxn modelId="{84014EB2-C2B3-4E38-A3C8-4E5001C8E4E5}" type="presParOf" srcId="{8541FB5F-B839-414F-8A0E-63404D558252}" destId="{24B30100-8446-4FC7-9C24-2B2D421DE32B}" srcOrd="8" destOrd="0" presId="urn:microsoft.com/office/officeart/2005/8/layout/defaul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D1A1449-C5B6-4D15-A0EC-0925E6C14981}" type="doc">
      <dgm:prSet loTypeId="urn:microsoft.com/office/officeart/2009/3/layout/StepUpProcess" loCatId="process" qsTypeId="urn:microsoft.com/office/officeart/2005/8/quickstyle/simple1" qsCatId="simple" csTypeId="urn:microsoft.com/office/officeart/2005/8/colors/accent1_2" csCatId="accent1" phldr="1"/>
      <dgm:spPr/>
      <dgm:t>
        <a:bodyPr/>
        <a:lstStyle/>
        <a:p>
          <a:pPr rtl="1"/>
          <a:endParaRPr lang="ar-SA"/>
        </a:p>
      </dgm:t>
    </dgm:pt>
    <dgm:pt modelId="{4D8808A4-52AE-433B-BB2B-BD08838AB775}">
      <dgm:prSet phldrT="[Text]"/>
      <dgm:spPr/>
      <dgm:t>
        <a:bodyPr/>
        <a:lstStyle/>
        <a:p>
          <a:pPr rtl="1"/>
          <a:r>
            <a:rPr lang="ar-SA" dirty="0" smtClean="0"/>
            <a:t>الخارطة التنظيمية</a:t>
          </a:r>
          <a:endParaRPr lang="ar-SA" dirty="0"/>
        </a:p>
      </dgm:t>
    </dgm:pt>
    <dgm:pt modelId="{60AF5846-4158-47BB-AE2E-5640E8536AA3}" type="parTrans" cxnId="{3F71ABD4-DEC8-4312-945A-5BB8751B7904}">
      <dgm:prSet/>
      <dgm:spPr/>
      <dgm:t>
        <a:bodyPr/>
        <a:lstStyle/>
        <a:p>
          <a:pPr rtl="1"/>
          <a:endParaRPr lang="ar-SA"/>
        </a:p>
      </dgm:t>
    </dgm:pt>
    <dgm:pt modelId="{B8AE0C23-810F-40BD-8CC4-9C59BB24D4E7}" type="sibTrans" cxnId="{3F71ABD4-DEC8-4312-945A-5BB8751B7904}">
      <dgm:prSet/>
      <dgm:spPr/>
      <dgm:t>
        <a:bodyPr/>
        <a:lstStyle/>
        <a:p>
          <a:pPr rtl="1"/>
          <a:endParaRPr lang="ar-SA"/>
        </a:p>
      </dgm:t>
    </dgm:pt>
    <dgm:pt modelId="{D514B8AD-A743-410C-84F2-F8A679AC1493}">
      <dgm:prSet phldrT="[Text]"/>
      <dgm:spPr/>
      <dgm:t>
        <a:bodyPr/>
        <a:lstStyle/>
        <a:p>
          <a:pPr rtl="1"/>
          <a:r>
            <a:rPr lang="ar-SA" dirty="0" smtClean="0"/>
            <a:t>الهيكل التنظيمي</a:t>
          </a:r>
          <a:endParaRPr lang="ar-SA" dirty="0"/>
        </a:p>
      </dgm:t>
    </dgm:pt>
    <dgm:pt modelId="{F111A306-E1B3-4153-841D-E415A78A95CA}" type="parTrans" cxnId="{0AC2FAB3-E17C-4F9A-A64D-3294112148D1}">
      <dgm:prSet/>
      <dgm:spPr/>
      <dgm:t>
        <a:bodyPr/>
        <a:lstStyle/>
        <a:p>
          <a:pPr rtl="1"/>
          <a:endParaRPr lang="ar-SA"/>
        </a:p>
      </dgm:t>
    </dgm:pt>
    <dgm:pt modelId="{5D0AA456-914E-4A97-91B6-661EE435A020}" type="sibTrans" cxnId="{0AC2FAB3-E17C-4F9A-A64D-3294112148D1}">
      <dgm:prSet/>
      <dgm:spPr/>
      <dgm:t>
        <a:bodyPr/>
        <a:lstStyle/>
        <a:p>
          <a:pPr rtl="1"/>
          <a:endParaRPr lang="ar-SA"/>
        </a:p>
      </dgm:t>
    </dgm:pt>
    <dgm:pt modelId="{2BF68794-3151-44D7-9DBE-C58A00297A1A}">
      <dgm:prSet phldrT="[Text]"/>
      <dgm:spPr/>
      <dgm:t>
        <a:bodyPr/>
        <a:lstStyle/>
        <a:p>
          <a:pPr rtl="1"/>
          <a:r>
            <a:rPr lang="ar-SA" dirty="0" smtClean="0"/>
            <a:t>تصميم المنظمة</a:t>
          </a:r>
          <a:endParaRPr lang="ar-SA" dirty="0"/>
        </a:p>
      </dgm:t>
    </dgm:pt>
    <dgm:pt modelId="{BD0763FE-933A-4EE8-BD3F-EF2C4219182A}" type="parTrans" cxnId="{ACF80A7A-5904-4367-975B-634D7A2FCC20}">
      <dgm:prSet/>
      <dgm:spPr/>
      <dgm:t>
        <a:bodyPr/>
        <a:lstStyle/>
        <a:p>
          <a:pPr rtl="1"/>
          <a:endParaRPr lang="ar-SA"/>
        </a:p>
      </dgm:t>
    </dgm:pt>
    <dgm:pt modelId="{37CC6289-62E7-4531-B9C6-B6E6592DC0FD}" type="sibTrans" cxnId="{ACF80A7A-5904-4367-975B-634D7A2FCC20}">
      <dgm:prSet/>
      <dgm:spPr/>
      <dgm:t>
        <a:bodyPr/>
        <a:lstStyle/>
        <a:p>
          <a:pPr rtl="1"/>
          <a:endParaRPr lang="ar-SA"/>
        </a:p>
      </dgm:t>
    </dgm:pt>
    <dgm:pt modelId="{1357A879-617A-4485-9193-F593BA10F0C0}" type="pres">
      <dgm:prSet presAssocID="{8D1A1449-C5B6-4D15-A0EC-0925E6C14981}" presName="rootnode" presStyleCnt="0">
        <dgm:presLayoutVars>
          <dgm:chMax/>
          <dgm:chPref/>
          <dgm:dir/>
          <dgm:animLvl val="lvl"/>
        </dgm:presLayoutVars>
      </dgm:prSet>
      <dgm:spPr/>
      <dgm:t>
        <a:bodyPr/>
        <a:lstStyle/>
        <a:p>
          <a:pPr rtl="1"/>
          <a:endParaRPr lang="ar-SA"/>
        </a:p>
      </dgm:t>
    </dgm:pt>
    <dgm:pt modelId="{D445D42A-948B-4074-BC21-7C3059006085}" type="pres">
      <dgm:prSet presAssocID="{4D8808A4-52AE-433B-BB2B-BD08838AB775}" presName="composite" presStyleCnt="0"/>
      <dgm:spPr/>
    </dgm:pt>
    <dgm:pt modelId="{02C23F9E-7BC3-4F67-BCF1-4C6F71191A89}" type="pres">
      <dgm:prSet presAssocID="{4D8808A4-52AE-433B-BB2B-BD08838AB775}" presName="LShape" presStyleLbl="alignNode1" presStyleIdx="0" presStyleCnt="5"/>
      <dgm:spPr/>
    </dgm:pt>
    <dgm:pt modelId="{C7F4145C-54C1-48E6-AD74-3867D792F9A8}" type="pres">
      <dgm:prSet presAssocID="{4D8808A4-52AE-433B-BB2B-BD08838AB775}" presName="ParentText" presStyleLbl="revTx" presStyleIdx="0" presStyleCnt="3">
        <dgm:presLayoutVars>
          <dgm:chMax val="0"/>
          <dgm:chPref val="0"/>
          <dgm:bulletEnabled val="1"/>
        </dgm:presLayoutVars>
      </dgm:prSet>
      <dgm:spPr/>
      <dgm:t>
        <a:bodyPr/>
        <a:lstStyle/>
        <a:p>
          <a:pPr rtl="1"/>
          <a:endParaRPr lang="ar-SA"/>
        </a:p>
      </dgm:t>
    </dgm:pt>
    <dgm:pt modelId="{218CB712-0839-4944-BD07-EEFBDE7FB8D5}" type="pres">
      <dgm:prSet presAssocID="{4D8808A4-52AE-433B-BB2B-BD08838AB775}" presName="Triangle" presStyleLbl="alignNode1" presStyleIdx="1" presStyleCnt="5"/>
      <dgm:spPr/>
    </dgm:pt>
    <dgm:pt modelId="{AB4B468D-1B3A-4025-87CE-D6BBB24665FA}" type="pres">
      <dgm:prSet presAssocID="{B8AE0C23-810F-40BD-8CC4-9C59BB24D4E7}" presName="sibTrans" presStyleCnt="0"/>
      <dgm:spPr/>
    </dgm:pt>
    <dgm:pt modelId="{E655A047-FB8D-4461-A0A9-21890229E4C5}" type="pres">
      <dgm:prSet presAssocID="{B8AE0C23-810F-40BD-8CC4-9C59BB24D4E7}" presName="space" presStyleCnt="0"/>
      <dgm:spPr/>
    </dgm:pt>
    <dgm:pt modelId="{E6B27B85-6CEF-44B7-A01D-F9F5FBBADC1A}" type="pres">
      <dgm:prSet presAssocID="{D514B8AD-A743-410C-84F2-F8A679AC1493}" presName="composite" presStyleCnt="0"/>
      <dgm:spPr/>
    </dgm:pt>
    <dgm:pt modelId="{A69B5390-C1F0-4115-B09D-90954CBA208F}" type="pres">
      <dgm:prSet presAssocID="{D514B8AD-A743-410C-84F2-F8A679AC1493}" presName="LShape" presStyleLbl="alignNode1" presStyleIdx="2" presStyleCnt="5"/>
      <dgm:spPr/>
    </dgm:pt>
    <dgm:pt modelId="{6F12F9A7-012A-4F1E-A1E9-203FBEDE72BD}" type="pres">
      <dgm:prSet presAssocID="{D514B8AD-A743-410C-84F2-F8A679AC1493}" presName="ParentText" presStyleLbl="revTx" presStyleIdx="1" presStyleCnt="3">
        <dgm:presLayoutVars>
          <dgm:chMax val="0"/>
          <dgm:chPref val="0"/>
          <dgm:bulletEnabled val="1"/>
        </dgm:presLayoutVars>
      </dgm:prSet>
      <dgm:spPr/>
      <dgm:t>
        <a:bodyPr/>
        <a:lstStyle/>
        <a:p>
          <a:pPr rtl="1"/>
          <a:endParaRPr lang="ar-SA"/>
        </a:p>
      </dgm:t>
    </dgm:pt>
    <dgm:pt modelId="{3E7BC0C6-416E-438E-BDAE-D0A1700649DD}" type="pres">
      <dgm:prSet presAssocID="{D514B8AD-A743-410C-84F2-F8A679AC1493}" presName="Triangle" presStyleLbl="alignNode1" presStyleIdx="3" presStyleCnt="5"/>
      <dgm:spPr/>
    </dgm:pt>
    <dgm:pt modelId="{BA8503B2-4C69-4735-8A09-8FB96CD1F0F1}" type="pres">
      <dgm:prSet presAssocID="{5D0AA456-914E-4A97-91B6-661EE435A020}" presName="sibTrans" presStyleCnt="0"/>
      <dgm:spPr/>
    </dgm:pt>
    <dgm:pt modelId="{78EDCAE2-FF8D-4801-9B34-FE189DBE02B4}" type="pres">
      <dgm:prSet presAssocID="{5D0AA456-914E-4A97-91B6-661EE435A020}" presName="space" presStyleCnt="0"/>
      <dgm:spPr/>
    </dgm:pt>
    <dgm:pt modelId="{748FE09A-79ED-4DD9-8543-AD409F9EBBA5}" type="pres">
      <dgm:prSet presAssocID="{2BF68794-3151-44D7-9DBE-C58A00297A1A}" presName="composite" presStyleCnt="0"/>
      <dgm:spPr/>
    </dgm:pt>
    <dgm:pt modelId="{372DB05B-7EBE-4FC6-A2A5-8808FB8741BC}" type="pres">
      <dgm:prSet presAssocID="{2BF68794-3151-44D7-9DBE-C58A00297A1A}" presName="LShape" presStyleLbl="alignNode1" presStyleIdx="4" presStyleCnt="5"/>
      <dgm:spPr/>
    </dgm:pt>
    <dgm:pt modelId="{9449FC60-83D1-401F-BD6E-71666CC8C1C9}" type="pres">
      <dgm:prSet presAssocID="{2BF68794-3151-44D7-9DBE-C58A00297A1A}" presName="ParentText" presStyleLbl="revTx" presStyleIdx="2" presStyleCnt="3">
        <dgm:presLayoutVars>
          <dgm:chMax val="0"/>
          <dgm:chPref val="0"/>
          <dgm:bulletEnabled val="1"/>
        </dgm:presLayoutVars>
      </dgm:prSet>
      <dgm:spPr/>
      <dgm:t>
        <a:bodyPr/>
        <a:lstStyle/>
        <a:p>
          <a:pPr rtl="1"/>
          <a:endParaRPr lang="ar-SA"/>
        </a:p>
      </dgm:t>
    </dgm:pt>
  </dgm:ptLst>
  <dgm:cxnLst>
    <dgm:cxn modelId="{DE9A1020-6DE5-4AD4-AD84-6A34208B2C6C}" type="presOf" srcId="{4D8808A4-52AE-433B-BB2B-BD08838AB775}" destId="{C7F4145C-54C1-48E6-AD74-3867D792F9A8}" srcOrd="0" destOrd="0" presId="urn:microsoft.com/office/officeart/2009/3/layout/StepUpProcess"/>
    <dgm:cxn modelId="{03F199E4-51EE-4676-BBEA-966E8E8F8D4E}" type="presOf" srcId="{D514B8AD-A743-410C-84F2-F8A679AC1493}" destId="{6F12F9A7-012A-4F1E-A1E9-203FBEDE72BD}" srcOrd="0" destOrd="0" presId="urn:microsoft.com/office/officeart/2009/3/layout/StepUpProcess"/>
    <dgm:cxn modelId="{264AB777-64C1-4586-B88F-1132FB4B27D1}" type="presOf" srcId="{2BF68794-3151-44D7-9DBE-C58A00297A1A}" destId="{9449FC60-83D1-401F-BD6E-71666CC8C1C9}" srcOrd="0" destOrd="0" presId="urn:microsoft.com/office/officeart/2009/3/layout/StepUpProcess"/>
    <dgm:cxn modelId="{EA00620D-EC2C-49E2-95BA-DC179C584911}" type="presOf" srcId="{8D1A1449-C5B6-4D15-A0EC-0925E6C14981}" destId="{1357A879-617A-4485-9193-F593BA10F0C0}" srcOrd="0" destOrd="0" presId="urn:microsoft.com/office/officeart/2009/3/layout/StepUpProcess"/>
    <dgm:cxn modelId="{ACF80A7A-5904-4367-975B-634D7A2FCC20}" srcId="{8D1A1449-C5B6-4D15-A0EC-0925E6C14981}" destId="{2BF68794-3151-44D7-9DBE-C58A00297A1A}" srcOrd="2" destOrd="0" parTransId="{BD0763FE-933A-4EE8-BD3F-EF2C4219182A}" sibTransId="{37CC6289-62E7-4531-B9C6-B6E6592DC0FD}"/>
    <dgm:cxn modelId="{0AC2FAB3-E17C-4F9A-A64D-3294112148D1}" srcId="{8D1A1449-C5B6-4D15-A0EC-0925E6C14981}" destId="{D514B8AD-A743-410C-84F2-F8A679AC1493}" srcOrd="1" destOrd="0" parTransId="{F111A306-E1B3-4153-841D-E415A78A95CA}" sibTransId="{5D0AA456-914E-4A97-91B6-661EE435A020}"/>
    <dgm:cxn modelId="{3F71ABD4-DEC8-4312-945A-5BB8751B7904}" srcId="{8D1A1449-C5B6-4D15-A0EC-0925E6C14981}" destId="{4D8808A4-52AE-433B-BB2B-BD08838AB775}" srcOrd="0" destOrd="0" parTransId="{60AF5846-4158-47BB-AE2E-5640E8536AA3}" sibTransId="{B8AE0C23-810F-40BD-8CC4-9C59BB24D4E7}"/>
    <dgm:cxn modelId="{7924E0A8-FC6D-438A-8CAD-47B7820E7C18}" type="presParOf" srcId="{1357A879-617A-4485-9193-F593BA10F0C0}" destId="{D445D42A-948B-4074-BC21-7C3059006085}" srcOrd="0" destOrd="0" presId="urn:microsoft.com/office/officeart/2009/3/layout/StepUpProcess"/>
    <dgm:cxn modelId="{18032048-692E-4D17-BB88-FC37A05DFDC5}" type="presParOf" srcId="{D445D42A-948B-4074-BC21-7C3059006085}" destId="{02C23F9E-7BC3-4F67-BCF1-4C6F71191A89}" srcOrd="0" destOrd="0" presId="urn:microsoft.com/office/officeart/2009/3/layout/StepUpProcess"/>
    <dgm:cxn modelId="{9A01A08A-5E09-4F7B-B162-B87FAB3DD19A}" type="presParOf" srcId="{D445D42A-948B-4074-BC21-7C3059006085}" destId="{C7F4145C-54C1-48E6-AD74-3867D792F9A8}" srcOrd="1" destOrd="0" presId="urn:microsoft.com/office/officeart/2009/3/layout/StepUpProcess"/>
    <dgm:cxn modelId="{11A1FFF1-F2FC-412C-A37A-1E03FEA20A39}" type="presParOf" srcId="{D445D42A-948B-4074-BC21-7C3059006085}" destId="{218CB712-0839-4944-BD07-EEFBDE7FB8D5}" srcOrd="2" destOrd="0" presId="urn:microsoft.com/office/officeart/2009/3/layout/StepUpProcess"/>
    <dgm:cxn modelId="{F229BA46-E950-4723-BECE-3837CCE02637}" type="presParOf" srcId="{1357A879-617A-4485-9193-F593BA10F0C0}" destId="{AB4B468D-1B3A-4025-87CE-D6BBB24665FA}" srcOrd="1" destOrd="0" presId="urn:microsoft.com/office/officeart/2009/3/layout/StepUpProcess"/>
    <dgm:cxn modelId="{B37B92A1-C52A-4CA1-B4ED-B079751F36D8}" type="presParOf" srcId="{AB4B468D-1B3A-4025-87CE-D6BBB24665FA}" destId="{E655A047-FB8D-4461-A0A9-21890229E4C5}" srcOrd="0" destOrd="0" presId="urn:microsoft.com/office/officeart/2009/3/layout/StepUpProcess"/>
    <dgm:cxn modelId="{2D3B83DA-8F55-4E5B-A609-093EDE7F37B7}" type="presParOf" srcId="{1357A879-617A-4485-9193-F593BA10F0C0}" destId="{E6B27B85-6CEF-44B7-A01D-F9F5FBBADC1A}" srcOrd="2" destOrd="0" presId="urn:microsoft.com/office/officeart/2009/3/layout/StepUpProcess"/>
    <dgm:cxn modelId="{D1DA22AB-9227-48ED-B816-BB7405775077}" type="presParOf" srcId="{E6B27B85-6CEF-44B7-A01D-F9F5FBBADC1A}" destId="{A69B5390-C1F0-4115-B09D-90954CBA208F}" srcOrd="0" destOrd="0" presId="urn:microsoft.com/office/officeart/2009/3/layout/StepUpProcess"/>
    <dgm:cxn modelId="{FF07AB7E-569A-452D-A9A8-04CD76F47526}" type="presParOf" srcId="{E6B27B85-6CEF-44B7-A01D-F9F5FBBADC1A}" destId="{6F12F9A7-012A-4F1E-A1E9-203FBEDE72BD}" srcOrd="1" destOrd="0" presId="urn:microsoft.com/office/officeart/2009/3/layout/StepUpProcess"/>
    <dgm:cxn modelId="{C597A2F4-7CBB-4DB1-94E9-4DBA6C0659D3}" type="presParOf" srcId="{E6B27B85-6CEF-44B7-A01D-F9F5FBBADC1A}" destId="{3E7BC0C6-416E-438E-BDAE-D0A1700649DD}" srcOrd="2" destOrd="0" presId="urn:microsoft.com/office/officeart/2009/3/layout/StepUpProcess"/>
    <dgm:cxn modelId="{542CD19B-2AFA-4817-ACCE-158332680ABA}" type="presParOf" srcId="{1357A879-617A-4485-9193-F593BA10F0C0}" destId="{BA8503B2-4C69-4735-8A09-8FB96CD1F0F1}" srcOrd="3" destOrd="0" presId="urn:microsoft.com/office/officeart/2009/3/layout/StepUpProcess"/>
    <dgm:cxn modelId="{AD9E213D-8AA4-4479-9D8A-19E7B6166B50}" type="presParOf" srcId="{BA8503B2-4C69-4735-8A09-8FB96CD1F0F1}" destId="{78EDCAE2-FF8D-4801-9B34-FE189DBE02B4}" srcOrd="0" destOrd="0" presId="urn:microsoft.com/office/officeart/2009/3/layout/StepUpProcess"/>
    <dgm:cxn modelId="{6D53C46C-A1E4-4E8D-97B5-62278B199306}" type="presParOf" srcId="{1357A879-617A-4485-9193-F593BA10F0C0}" destId="{748FE09A-79ED-4DD9-8543-AD409F9EBBA5}" srcOrd="4" destOrd="0" presId="urn:microsoft.com/office/officeart/2009/3/layout/StepUpProcess"/>
    <dgm:cxn modelId="{D5F912D5-23F5-47B6-914F-689115D6856B}" type="presParOf" srcId="{748FE09A-79ED-4DD9-8543-AD409F9EBBA5}" destId="{372DB05B-7EBE-4FC6-A2A5-8808FB8741BC}" srcOrd="0" destOrd="0" presId="urn:microsoft.com/office/officeart/2009/3/layout/StepUpProcess"/>
    <dgm:cxn modelId="{FAB9893A-F9B8-487E-8F3E-63882EEF6937}" type="presParOf" srcId="{748FE09A-79ED-4DD9-8543-AD409F9EBBA5}" destId="{9449FC60-83D1-401F-BD6E-71666CC8C1C9}" srcOrd="1" destOrd="0" presId="urn:microsoft.com/office/officeart/2009/3/layout/StepUp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C0F9D30-DB87-4124-9E2E-901FD11DD5B8}" type="doc">
      <dgm:prSet loTypeId="urn:microsoft.com/office/officeart/2005/8/layout/arrow4" loCatId="process" qsTypeId="urn:microsoft.com/office/officeart/2005/8/quickstyle/simple1" qsCatId="simple" csTypeId="urn:microsoft.com/office/officeart/2005/8/colors/accent1_2" csCatId="accent1" phldr="1"/>
      <dgm:spPr/>
      <dgm:t>
        <a:bodyPr/>
        <a:lstStyle/>
        <a:p>
          <a:pPr rtl="1"/>
          <a:endParaRPr lang="ar-SA"/>
        </a:p>
      </dgm:t>
    </dgm:pt>
    <dgm:pt modelId="{200389F3-F7E4-4CEA-8E37-E922D0933B38}">
      <dgm:prSet phldrT="[Text]" custT="1"/>
      <dgm:spPr/>
      <dgm:t>
        <a:bodyPr/>
        <a:lstStyle/>
        <a:p>
          <a:pPr rtl="1"/>
          <a:r>
            <a:rPr lang="ar-SA" sz="2800" dirty="0" smtClean="0"/>
            <a:t>طريقة تجميع الأنشطة</a:t>
          </a:r>
          <a:endParaRPr lang="ar-SA" sz="2800" dirty="0"/>
        </a:p>
      </dgm:t>
    </dgm:pt>
    <dgm:pt modelId="{E95365E3-8753-474E-9A3E-DAC0EA48F541}" type="parTrans" cxnId="{457DA986-804D-45C9-AE1E-5A411F90E3C9}">
      <dgm:prSet/>
      <dgm:spPr/>
      <dgm:t>
        <a:bodyPr/>
        <a:lstStyle/>
        <a:p>
          <a:pPr rtl="1"/>
          <a:endParaRPr lang="ar-SA"/>
        </a:p>
      </dgm:t>
    </dgm:pt>
    <dgm:pt modelId="{C02EE97A-DF36-4E12-BDED-8B17E3004D7A}" type="sibTrans" cxnId="{457DA986-804D-45C9-AE1E-5A411F90E3C9}">
      <dgm:prSet/>
      <dgm:spPr/>
      <dgm:t>
        <a:bodyPr/>
        <a:lstStyle/>
        <a:p>
          <a:pPr rtl="1"/>
          <a:endParaRPr lang="ar-SA"/>
        </a:p>
      </dgm:t>
    </dgm:pt>
    <dgm:pt modelId="{1A5724A8-46C2-4805-A905-3CD315E6F7F1}">
      <dgm:prSet phldrT="[Text]" custT="1"/>
      <dgm:spPr/>
      <dgm:t>
        <a:bodyPr/>
        <a:lstStyle/>
        <a:p>
          <a:pPr rtl="1"/>
          <a:r>
            <a:rPr lang="ar-SA" sz="3200" dirty="0" smtClean="0"/>
            <a:t>طريقة تحليل الأهداف</a:t>
          </a:r>
          <a:endParaRPr lang="ar-SA" sz="3200" dirty="0"/>
        </a:p>
      </dgm:t>
    </dgm:pt>
    <dgm:pt modelId="{CDDE6C14-56C2-4941-A9E8-D71377583F39}" type="parTrans" cxnId="{44979741-40D7-4A09-B3D6-2342F751C78F}">
      <dgm:prSet/>
      <dgm:spPr/>
      <dgm:t>
        <a:bodyPr/>
        <a:lstStyle/>
        <a:p>
          <a:pPr rtl="1"/>
          <a:endParaRPr lang="ar-SA"/>
        </a:p>
      </dgm:t>
    </dgm:pt>
    <dgm:pt modelId="{10D3E7B7-B27F-4F77-B045-7F11176CD019}" type="sibTrans" cxnId="{44979741-40D7-4A09-B3D6-2342F751C78F}">
      <dgm:prSet/>
      <dgm:spPr/>
      <dgm:t>
        <a:bodyPr/>
        <a:lstStyle/>
        <a:p>
          <a:pPr rtl="1"/>
          <a:endParaRPr lang="ar-SA"/>
        </a:p>
      </dgm:t>
    </dgm:pt>
    <dgm:pt modelId="{CC3BBCFB-C470-4AB5-BEBC-F26700897F82}" type="pres">
      <dgm:prSet presAssocID="{0C0F9D30-DB87-4124-9E2E-901FD11DD5B8}" presName="compositeShape" presStyleCnt="0">
        <dgm:presLayoutVars>
          <dgm:chMax val="2"/>
          <dgm:dir/>
          <dgm:resizeHandles val="exact"/>
        </dgm:presLayoutVars>
      </dgm:prSet>
      <dgm:spPr/>
      <dgm:t>
        <a:bodyPr/>
        <a:lstStyle/>
        <a:p>
          <a:pPr rtl="1"/>
          <a:endParaRPr lang="ar-SA"/>
        </a:p>
      </dgm:t>
    </dgm:pt>
    <dgm:pt modelId="{2E68EAE2-3B57-4EA9-BAFF-522ED42BF7E8}" type="pres">
      <dgm:prSet presAssocID="{200389F3-F7E4-4CEA-8E37-E922D0933B38}" presName="upArrow" presStyleLbl="node1" presStyleIdx="0" presStyleCnt="2"/>
      <dgm:spPr/>
    </dgm:pt>
    <dgm:pt modelId="{27B2F8B3-5D1F-44E5-A32D-4445749E9F7C}" type="pres">
      <dgm:prSet presAssocID="{200389F3-F7E4-4CEA-8E37-E922D0933B38}" presName="upArrowText" presStyleLbl="revTx" presStyleIdx="0" presStyleCnt="2">
        <dgm:presLayoutVars>
          <dgm:chMax val="0"/>
          <dgm:bulletEnabled val="1"/>
        </dgm:presLayoutVars>
      </dgm:prSet>
      <dgm:spPr/>
      <dgm:t>
        <a:bodyPr/>
        <a:lstStyle/>
        <a:p>
          <a:pPr rtl="1"/>
          <a:endParaRPr lang="ar-SA"/>
        </a:p>
      </dgm:t>
    </dgm:pt>
    <dgm:pt modelId="{50910238-3458-40B5-A619-D719F196A8F8}" type="pres">
      <dgm:prSet presAssocID="{1A5724A8-46C2-4805-A905-3CD315E6F7F1}" presName="downArrow" presStyleLbl="node1" presStyleIdx="1" presStyleCnt="2"/>
      <dgm:spPr/>
    </dgm:pt>
    <dgm:pt modelId="{56DCB428-8041-4826-8E28-7692770DA3E1}" type="pres">
      <dgm:prSet presAssocID="{1A5724A8-46C2-4805-A905-3CD315E6F7F1}" presName="downArrowText" presStyleLbl="revTx" presStyleIdx="1" presStyleCnt="2">
        <dgm:presLayoutVars>
          <dgm:chMax val="0"/>
          <dgm:bulletEnabled val="1"/>
        </dgm:presLayoutVars>
      </dgm:prSet>
      <dgm:spPr/>
      <dgm:t>
        <a:bodyPr/>
        <a:lstStyle/>
        <a:p>
          <a:pPr rtl="1"/>
          <a:endParaRPr lang="ar-SA"/>
        </a:p>
      </dgm:t>
    </dgm:pt>
  </dgm:ptLst>
  <dgm:cxnLst>
    <dgm:cxn modelId="{93113B96-C195-4734-AFDB-102E5ED0C446}" type="presOf" srcId="{0C0F9D30-DB87-4124-9E2E-901FD11DD5B8}" destId="{CC3BBCFB-C470-4AB5-BEBC-F26700897F82}" srcOrd="0" destOrd="0" presId="urn:microsoft.com/office/officeart/2005/8/layout/arrow4"/>
    <dgm:cxn modelId="{457DA986-804D-45C9-AE1E-5A411F90E3C9}" srcId="{0C0F9D30-DB87-4124-9E2E-901FD11DD5B8}" destId="{200389F3-F7E4-4CEA-8E37-E922D0933B38}" srcOrd="0" destOrd="0" parTransId="{E95365E3-8753-474E-9A3E-DAC0EA48F541}" sibTransId="{C02EE97A-DF36-4E12-BDED-8B17E3004D7A}"/>
    <dgm:cxn modelId="{44979741-40D7-4A09-B3D6-2342F751C78F}" srcId="{0C0F9D30-DB87-4124-9E2E-901FD11DD5B8}" destId="{1A5724A8-46C2-4805-A905-3CD315E6F7F1}" srcOrd="1" destOrd="0" parTransId="{CDDE6C14-56C2-4941-A9E8-D71377583F39}" sibTransId="{10D3E7B7-B27F-4F77-B045-7F11176CD019}"/>
    <dgm:cxn modelId="{B1707851-2070-475E-ABD3-310EEE0172F8}" type="presOf" srcId="{200389F3-F7E4-4CEA-8E37-E922D0933B38}" destId="{27B2F8B3-5D1F-44E5-A32D-4445749E9F7C}" srcOrd="0" destOrd="0" presId="urn:microsoft.com/office/officeart/2005/8/layout/arrow4"/>
    <dgm:cxn modelId="{A102CACE-2D2B-44FF-AE73-F41287FD4730}" type="presOf" srcId="{1A5724A8-46C2-4805-A905-3CD315E6F7F1}" destId="{56DCB428-8041-4826-8E28-7692770DA3E1}" srcOrd="0" destOrd="0" presId="urn:microsoft.com/office/officeart/2005/8/layout/arrow4"/>
    <dgm:cxn modelId="{E31AC6A7-D098-4F59-BD56-6967583449CA}" type="presParOf" srcId="{CC3BBCFB-C470-4AB5-BEBC-F26700897F82}" destId="{2E68EAE2-3B57-4EA9-BAFF-522ED42BF7E8}" srcOrd="0" destOrd="0" presId="urn:microsoft.com/office/officeart/2005/8/layout/arrow4"/>
    <dgm:cxn modelId="{5C82FE62-B02F-487A-84A4-3B40014F62F0}" type="presParOf" srcId="{CC3BBCFB-C470-4AB5-BEBC-F26700897F82}" destId="{27B2F8B3-5D1F-44E5-A32D-4445749E9F7C}" srcOrd="1" destOrd="0" presId="urn:microsoft.com/office/officeart/2005/8/layout/arrow4"/>
    <dgm:cxn modelId="{9D2B2257-9F64-43E2-BEFA-2828896FD58B}" type="presParOf" srcId="{CC3BBCFB-C470-4AB5-BEBC-F26700897F82}" destId="{50910238-3458-40B5-A619-D719F196A8F8}" srcOrd="2" destOrd="0" presId="urn:microsoft.com/office/officeart/2005/8/layout/arrow4"/>
    <dgm:cxn modelId="{274EB647-9979-4482-B830-20A6DC5E3D9C}" type="presParOf" srcId="{CC3BBCFB-C470-4AB5-BEBC-F26700897F82}" destId="{56DCB428-8041-4826-8E28-7692770DA3E1}" srcOrd="3" destOrd="0" presId="urn:microsoft.com/office/officeart/2005/8/layout/arrow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1172A3F-1C84-4BEB-A6E5-074E4D89C3CA}" type="doc">
      <dgm:prSet loTypeId="urn:microsoft.com/office/officeart/2005/8/layout/cycle6" loCatId="relationship" qsTypeId="urn:microsoft.com/office/officeart/2005/8/quickstyle/simple1" qsCatId="simple" csTypeId="urn:microsoft.com/office/officeart/2005/8/colors/accent1_2" csCatId="accent1" phldr="1"/>
      <dgm:spPr/>
      <dgm:t>
        <a:bodyPr/>
        <a:lstStyle/>
        <a:p>
          <a:pPr rtl="1"/>
          <a:endParaRPr lang="ar-SA"/>
        </a:p>
      </dgm:t>
    </dgm:pt>
    <dgm:pt modelId="{47AFF4B8-043D-411F-A416-603993C0B7B2}">
      <dgm:prSet phldrT="[Text]"/>
      <dgm:spPr/>
      <dgm:t>
        <a:bodyPr/>
        <a:lstStyle/>
        <a:p>
          <a:pPr rtl="1"/>
          <a:r>
            <a:rPr lang="ar-SA" dirty="0" smtClean="0"/>
            <a:t>على أساس الوظيفة</a:t>
          </a:r>
          <a:endParaRPr lang="ar-SA" dirty="0"/>
        </a:p>
      </dgm:t>
    </dgm:pt>
    <dgm:pt modelId="{A90B9405-C16F-4405-8FF7-3BA30DDFCEEB}" type="parTrans" cxnId="{659239D2-9155-4D6A-8C07-0E5F3A54872C}">
      <dgm:prSet/>
      <dgm:spPr/>
      <dgm:t>
        <a:bodyPr/>
        <a:lstStyle/>
        <a:p>
          <a:pPr rtl="1"/>
          <a:endParaRPr lang="ar-SA"/>
        </a:p>
      </dgm:t>
    </dgm:pt>
    <dgm:pt modelId="{FF809BAE-33FF-4915-A3FF-B94D76DD4E11}" type="sibTrans" cxnId="{659239D2-9155-4D6A-8C07-0E5F3A54872C}">
      <dgm:prSet/>
      <dgm:spPr/>
      <dgm:t>
        <a:bodyPr/>
        <a:lstStyle/>
        <a:p>
          <a:pPr rtl="1"/>
          <a:endParaRPr lang="ar-SA"/>
        </a:p>
      </dgm:t>
    </dgm:pt>
    <dgm:pt modelId="{47285908-90B4-4F04-BA9C-DD1E06A53DCC}">
      <dgm:prSet phldrT="[Text]"/>
      <dgm:spPr/>
      <dgm:t>
        <a:bodyPr/>
        <a:lstStyle/>
        <a:p>
          <a:pPr rtl="1"/>
          <a:r>
            <a:rPr lang="ar-SA" dirty="0" smtClean="0"/>
            <a:t>التنظيم المختلط</a:t>
          </a:r>
          <a:endParaRPr lang="ar-SA" dirty="0"/>
        </a:p>
      </dgm:t>
    </dgm:pt>
    <dgm:pt modelId="{C2925710-E9DF-4065-9800-04C14DB91C09}" type="parTrans" cxnId="{E80DCE67-0E16-4919-A49D-7573F89CDB7A}">
      <dgm:prSet/>
      <dgm:spPr/>
      <dgm:t>
        <a:bodyPr/>
        <a:lstStyle/>
        <a:p>
          <a:pPr rtl="1"/>
          <a:endParaRPr lang="ar-SA"/>
        </a:p>
      </dgm:t>
    </dgm:pt>
    <dgm:pt modelId="{FB4460AA-4A28-4A6C-AF9D-B1CBFC066898}" type="sibTrans" cxnId="{E80DCE67-0E16-4919-A49D-7573F89CDB7A}">
      <dgm:prSet/>
      <dgm:spPr/>
      <dgm:t>
        <a:bodyPr/>
        <a:lstStyle/>
        <a:p>
          <a:pPr rtl="1"/>
          <a:endParaRPr lang="ar-SA"/>
        </a:p>
      </dgm:t>
    </dgm:pt>
    <dgm:pt modelId="{4FBA9A1E-C0F2-4EF2-A5AE-A344FD9C0E03}">
      <dgm:prSet phldrT="[Text]"/>
      <dgm:spPr/>
      <dgm:t>
        <a:bodyPr/>
        <a:lstStyle/>
        <a:p>
          <a:pPr rtl="1"/>
          <a:r>
            <a:rPr lang="ar-SA" dirty="0" smtClean="0"/>
            <a:t>على أساس العملاء</a:t>
          </a:r>
          <a:endParaRPr lang="ar-SA" dirty="0"/>
        </a:p>
      </dgm:t>
    </dgm:pt>
    <dgm:pt modelId="{3CE99E61-9367-4620-A9C2-E4F4FD36E750}" type="parTrans" cxnId="{DC046A36-5F49-4564-AAD3-1D5393F16896}">
      <dgm:prSet/>
      <dgm:spPr/>
      <dgm:t>
        <a:bodyPr/>
        <a:lstStyle/>
        <a:p>
          <a:pPr rtl="1"/>
          <a:endParaRPr lang="ar-SA"/>
        </a:p>
      </dgm:t>
    </dgm:pt>
    <dgm:pt modelId="{28853F9C-CF0F-4643-B162-BAF8B73A7DE9}" type="sibTrans" cxnId="{DC046A36-5F49-4564-AAD3-1D5393F16896}">
      <dgm:prSet/>
      <dgm:spPr/>
      <dgm:t>
        <a:bodyPr/>
        <a:lstStyle/>
        <a:p>
          <a:pPr rtl="1"/>
          <a:endParaRPr lang="ar-SA"/>
        </a:p>
      </dgm:t>
    </dgm:pt>
    <dgm:pt modelId="{51D34561-780D-4AD5-B591-7B36596DE3F1}">
      <dgm:prSet phldrT="[Text]"/>
      <dgm:spPr/>
      <dgm:t>
        <a:bodyPr/>
        <a:lstStyle/>
        <a:p>
          <a:pPr rtl="1"/>
          <a:r>
            <a:rPr lang="ar-SA" dirty="0" smtClean="0"/>
            <a:t>على أساس الموقع الجغرافي</a:t>
          </a:r>
          <a:endParaRPr lang="ar-SA" dirty="0"/>
        </a:p>
      </dgm:t>
    </dgm:pt>
    <dgm:pt modelId="{69A46320-617B-4303-B925-C3E152579401}" type="parTrans" cxnId="{BD0504E6-9044-48DC-A2E3-5828C635D3E6}">
      <dgm:prSet/>
      <dgm:spPr/>
      <dgm:t>
        <a:bodyPr/>
        <a:lstStyle/>
        <a:p>
          <a:pPr rtl="1"/>
          <a:endParaRPr lang="ar-SA"/>
        </a:p>
      </dgm:t>
    </dgm:pt>
    <dgm:pt modelId="{635E3AAE-4E90-4DAA-9780-9F4ACB9853C0}" type="sibTrans" cxnId="{BD0504E6-9044-48DC-A2E3-5828C635D3E6}">
      <dgm:prSet/>
      <dgm:spPr/>
      <dgm:t>
        <a:bodyPr/>
        <a:lstStyle/>
        <a:p>
          <a:pPr rtl="1"/>
          <a:endParaRPr lang="ar-SA"/>
        </a:p>
      </dgm:t>
    </dgm:pt>
    <dgm:pt modelId="{669502FE-799C-4A35-9995-7DBDE71F4974}">
      <dgm:prSet phldrT="[Text]"/>
      <dgm:spPr/>
      <dgm:t>
        <a:bodyPr/>
        <a:lstStyle/>
        <a:p>
          <a:pPr rtl="1"/>
          <a:r>
            <a:rPr lang="ar-SA" dirty="0" smtClean="0"/>
            <a:t>على أساس نوع المنتج</a:t>
          </a:r>
          <a:endParaRPr lang="ar-SA" dirty="0"/>
        </a:p>
      </dgm:t>
    </dgm:pt>
    <dgm:pt modelId="{7415576D-9F45-4155-9F14-A3748923E536}" type="parTrans" cxnId="{5CD8B988-51DC-4C28-BE5D-871E0A5151C7}">
      <dgm:prSet/>
      <dgm:spPr/>
      <dgm:t>
        <a:bodyPr/>
        <a:lstStyle/>
        <a:p>
          <a:pPr rtl="1"/>
          <a:endParaRPr lang="ar-SA"/>
        </a:p>
      </dgm:t>
    </dgm:pt>
    <dgm:pt modelId="{C5CF807D-1C17-45D1-808E-900E16250B10}" type="sibTrans" cxnId="{5CD8B988-51DC-4C28-BE5D-871E0A5151C7}">
      <dgm:prSet/>
      <dgm:spPr/>
      <dgm:t>
        <a:bodyPr/>
        <a:lstStyle/>
        <a:p>
          <a:pPr rtl="1"/>
          <a:endParaRPr lang="ar-SA"/>
        </a:p>
      </dgm:t>
    </dgm:pt>
    <dgm:pt modelId="{1F76C909-D4B2-4024-BD89-874FD8C09413}" type="pres">
      <dgm:prSet presAssocID="{C1172A3F-1C84-4BEB-A6E5-074E4D89C3CA}" presName="cycle" presStyleCnt="0">
        <dgm:presLayoutVars>
          <dgm:dir/>
          <dgm:resizeHandles val="exact"/>
        </dgm:presLayoutVars>
      </dgm:prSet>
      <dgm:spPr/>
      <dgm:t>
        <a:bodyPr/>
        <a:lstStyle/>
        <a:p>
          <a:pPr rtl="1"/>
          <a:endParaRPr lang="ar-SA"/>
        </a:p>
      </dgm:t>
    </dgm:pt>
    <dgm:pt modelId="{C5358314-A355-4584-9342-33A57DE2DDB4}" type="pres">
      <dgm:prSet presAssocID="{47AFF4B8-043D-411F-A416-603993C0B7B2}" presName="node" presStyleLbl="node1" presStyleIdx="0" presStyleCnt="5">
        <dgm:presLayoutVars>
          <dgm:bulletEnabled val="1"/>
        </dgm:presLayoutVars>
      </dgm:prSet>
      <dgm:spPr/>
      <dgm:t>
        <a:bodyPr/>
        <a:lstStyle/>
        <a:p>
          <a:pPr rtl="1"/>
          <a:endParaRPr lang="ar-SA"/>
        </a:p>
      </dgm:t>
    </dgm:pt>
    <dgm:pt modelId="{AB590C9F-520C-4966-99B5-E0CF9EB755F2}" type="pres">
      <dgm:prSet presAssocID="{47AFF4B8-043D-411F-A416-603993C0B7B2}" presName="spNode" presStyleCnt="0"/>
      <dgm:spPr/>
    </dgm:pt>
    <dgm:pt modelId="{8C481E37-0A49-4B24-B48B-193C1071778C}" type="pres">
      <dgm:prSet presAssocID="{FF809BAE-33FF-4915-A3FF-B94D76DD4E11}" presName="sibTrans" presStyleLbl="sibTrans1D1" presStyleIdx="0" presStyleCnt="5"/>
      <dgm:spPr/>
      <dgm:t>
        <a:bodyPr/>
        <a:lstStyle/>
        <a:p>
          <a:pPr rtl="1"/>
          <a:endParaRPr lang="ar-SA"/>
        </a:p>
      </dgm:t>
    </dgm:pt>
    <dgm:pt modelId="{6E166AFF-D8C5-418B-A1C0-F922A096166E}" type="pres">
      <dgm:prSet presAssocID="{47285908-90B4-4F04-BA9C-DD1E06A53DCC}" presName="node" presStyleLbl="node1" presStyleIdx="1" presStyleCnt="5">
        <dgm:presLayoutVars>
          <dgm:bulletEnabled val="1"/>
        </dgm:presLayoutVars>
      </dgm:prSet>
      <dgm:spPr/>
      <dgm:t>
        <a:bodyPr/>
        <a:lstStyle/>
        <a:p>
          <a:pPr rtl="1"/>
          <a:endParaRPr lang="ar-SA"/>
        </a:p>
      </dgm:t>
    </dgm:pt>
    <dgm:pt modelId="{1F4EB6A8-6E98-46B2-B2D3-109FA23DA6F6}" type="pres">
      <dgm:prSet presAssocID="{47285908-90B4-4F04-BA9C-DD1E06A53DCC}" presName="spNode" presStyleCnt="0"/>
      <dgm:spPr/>
    </dgm:pt>
    <dgm:pt modelId="{8BD8F5BE-AFF0-4D09-8881-D300C3305269}" type="pres">
      <dgm:prSet presAssocID="{FB4460AA-4A28-4A6C-AF9D-B1CBFC066898}" presName="sibTrans" presStyleLbl="sibTrans1D1" presStyleIdx="1" presStyleCnt="5"/>
      <dgm:spPr/>
      <dgm:t>
        <a:bodyPr/>
        <a:lstStyle/>
        <a:p>
          <a:pPr rtl="1"/>
          <a:endParaRPr lang="ar-SA"/>
        </a:p>
      </dgm:t>
    </dgm:pt>
    <dgm:pt modelId="{54B6003A-C71F-44FF-A8E9-2D003B457159}" type="pres">
      <dgm:prSet presAssocID="{4FBA9A1E-C0F2-4EF2-A5AE-A344FD9C0E03}" presName="node" presStyleLbl="node1" presStyleIdx="2" presStyleCnt="5">
        <dgm:presLayoutVars>
          <dgm:bulletEnabled val="1"/>
        </dgm:presLayoutVars>
      </dgm:prSet>
      <dgm:spPr/>
      <dgm:t>
        <a:bodyPr/>
        <a:lstStyle/>
        <a:p>
          <a:pPr rtl="1"/>
          <a:endParaRPr lang="ar-SA"/>
        </a:p>
      </dgm:t>
    </dgm:pt>
    <dgm:pt modelId="{B7CCDE96-79B9-4E9D-9166-0AD8A9237296}" type="pres">
      <dgm:prSet presAssocID="{4FBA9A1E-C0F2-4EF2-A5AE-A344FD9C0E03}" presName="spNode" presStyleCnt="0"/>
      <dgm:spPr/>
    </dgm:pt>
    <dgm:pt modelId="{8BB4960A-54ED-4DF1-BA17-96083AAB8AF6}" type="pres">
      <dgm:prSet presAssocID="{28853F9C-CF0F-4643-B162-BAF8B73A7DE9}" presName="sibTrans" presStyleLbl="sibTrans1D1" presStyleIdx="2" presStyleCnt="5"/>
      <dgm:spPr/>
      <dgm:t>
        <a:bodyPr/>
        <a:lstStyle/>
        <a:p>
          <a:pPr rtl="1"/>
          <a:endParaRPr lang="ar-SA"/>
        </a:p>
      </dgm:t>
    </dgm:pt>
    <dgm:pt modelId="{50C938ED-7994-4E49-B107-525BA9A47B4E}" type="pres">
      <dgm:prSet presAssocID="{51D34561-780D-4AD5-B591-7B36596DE3F1}" presName="node" presStyleLbl="node1" presStyleIdx="3" presStyleCnt="5">
        <dgm:presLayoutVars>
          <dgm:bulletEnabled val="1"/>
        </dgm:presLayoutVars>
      </dgm:prSet>
      <dgm:spPr/>
      <dgm:t>
        <a:bodyPr/>
        <a:lstStyle/>
        <a:p>
          <a:pPr rtl="1"/>
          <a:endParaRPr lang="ar-SA"/>
        </a:p>
      </dgm:t>
    </dgm:pt>
    <dgm:pt modelId="{D8E4025B-2FAB-4246-A981-EF253CE48B38}" type="pres">
      <dgm:prSet presAssocID="{51D34561-780D-4AD5-B591-7B36596DE3F1}" presName="spNode" presStyleCnt="0"/>
      <dgm:spPr/>
    </dgm:pt>
    <dgm:pt modelId="{DE2BBA40-C3DD-4ED4-810B-D934131F5EA8}" type="pres">
      <dgm:prSet presAssocID="{635E3AAE-4E90-4DAA-9780-9F4ACB9853C0}" presName="sibTrans" presStyleLbl="sibTrans1D1" presStyleIdx="3" presStyleCnt="5"/>
      <dgm:spPr/>
      <dgm:t>
        <a:bodyPr/>
        <a:lstStyle/>
        <a:p>
          <a:pPr rtl="1"/>
          <a:endParaRPr lang="ar-SA"/>
        </a:p>
      </dgm:t>
    </dgm:pt>
    <dgm:pt modelId="{F75D2E85-6FD0-41B5-9879-E99C1314932B}" type="pres">
      <dgm:prSet presAssocID="{669502FE-799C-4A35-9995-7DBDE71F4974}" presName="node" presStyleLbl="node1" presStyleIdx="4" presStyleCnt="5">
        <dgm:presLayoutVars>
          <dgm:bulletEnabled val="1"/>
        </dgm:presLayoutVars>
      </dgm:prSet>
      <dgm:spPr/>
      <dgm:t>
        <a:bodyPr/>
        <a:lstStyle/>
        <a:p>
          <a:pPr rtl="1"/>
          <a:endParaRPr lang="ar-SA"/>
        </a:p>
      </dgm:t>
    </dgm:pt>
    <dgm:pt modelId="{23AD02FC-3799-4E84-A0C6-BE687B1DF774}" type="pres">
      <dgm:prSet presAssocID="{669502FE-799C-4A35-9995-7DBDE71F4974}" presName="spNode" presStyleCnt="0"/>
      <dgm:spPr/>
    </dgm:pt>
    <dgm:pt modelId="{48E1B6C0-A5DD-408C-90F4-51B89798D88C}" type="pres">
      <dgm:prSet presAssocID="{C5CF807D-1C17-45D1-808E-900E16250B10}" presName="sibTrans" presStyleLbl="sibTrans1D1" presStyleIdx="4" presStyleCnt="5"/>
      <dgm:spPr/>
      <dgm:t>
        <a:bodyPr/>
        <a:lstStyle/>
        <a:p>
          <a:pPr rtl="1"/>
          <a:endParaRPr lang="ar-SA"/>
        </a:p>
      </dgm:t>
    </dgm:pt>
  </dgm:ptLst>
  <dgm:cxnLst>
    <dgm:cxn modelId="{659239D2-9155-4D6A-8C07-0E5F3A54872C}" srcId="{C1172A3F-1C84-4BEB-A6E5-074E4D89C3CA}" destId="{47AFF4B8-043D-411F-A416-603993C0B7B2}" srcOrd="0" destOrd="0" parTransId="{A90B9405-C16F-4405-8FF7-3BA30DDFCEEB}" sibTransId="{FF809BAE-33FF-4915-A3FF-B94D76DD4E11}"/>
    <dgm:cxn modelId="{3D2D31F1-1E1E-4B6E-BB25-745E30459A39}" type="presOf" srcId="{47285908-90B4-4F04-BA9C-DD1E06A53DCC}" destId="{6E166AFF-D8C5-418B-A1C0-F922A096166E}" srcOrd="0" destOrd="0" presId="urn:microsoft.com/office/officeart/2005/8/layout/cycle6"/>
    <dgm:cxn modelId="{78226308-DE1F-4924-8BB0-1F1542929C3B}" type="presOf" srcId="{FF809BAE-33FF-4915-A3FF-B94D76DD4E11}" destId="{8C481E37-0A49-4B24-B48B-193C1071778C}" srcOrd="0" destOrd="0" presId="urn:microsoft.com/office/officeart/2005/8/layout/cycle6"/>
    <dgm:cxn modelId="{C2BA6554-C422-452A-90E8-76FE7EE09D77}" type="presOf" srcId="{C5CF807D-1C17-45D1-808E-900E16250B10}" destId="{48E1B6C0-A5DD-408C-90F4-51B89798D88C}" srcOrd="0" destOrd="0" presId="urn:microsoft.com/office/officeart/2005/8/layout/cycle6"/>
    <dgm:cxn modelId="{BD0504E6-9044-48DC-A2E3-5828C635D3E6}" srcId="{C1172A3F-1C84-4BEB-A6E5-074E4D89C3CA}" destId="{51D34561-780D-4AD5-B591-7B36596DE3F1}" srcOrd="3" destOrd="0" parTransId="{69A46320-617B-4303-B925-C3E152579401}" sibTransId="{635E3AAE-4E90-4DAA-9780-9F4ACB9853C0}"/>
    <dgm:cxn modelId="{5CD8B988-51DC-4C28-BE5D-871E0A5151C7}" srcId="{C1172A3F-1C84-4BEB-A6E5-074E4D89C3CA}" destId="{669502FE-799C-4A35-9995-7DBDE71F4974}" srcOrd="4" destOrd="0" parTransId="{7415576D-9F45-4155-9F14-A3748923E536}" sibTransId="{C5CF807D-1C17-45D1-808E-900E16250B10}"/>
    <dgm:cxn modelId="{66D549DC-511D-4DE7-9ACB-8C84C6C67444}" type="presOf" srcId="{4FBA9A1E-C0F2-4EF2-A5AE-A344FD9C0E03}" destId="{54B6003A-C71F-44FF-A8E9-2D003B457159}" srcOrd="0" destOrd="0" presId="urn:microsoft.com/office/officeart/2005/8/layout/cycle6"/>
    <dgm:cxn modelId="{26A6AB33-C6BF-492D-BA67-A18887B50535}" type="presOf" srcId="{FB4460AA-4A28-4A6C-AF9D-B1CBFC066898}" destId="{8BD8F5BE-AFF0-4D09-8881-D300C3305269}" srcOrd="0" destOrd="0" presId="urn:microsoft.com/office/officeart/2005/8/layout/cycle6"/>
    <dgm:cxn modelId="{3369FAD9-5D0F-4D46-BCB0-A954A519DD99}" type="presOf" srcId="{635E3AAE-4E90-4DAA-9780-9F4ACB9853C0}" destId="{DE2BBA40-C3DD-4ED4-810B-D934131F5EA8}" srcOrd="0" destOrd="0" presId="urn:microsoft.com/office/officeart/2005/8/layout/cycle6"/>
    <dgm:cxn modelId="{DC046A36-5F49-4564-AAD3-1D5393F16896}" srcId="{C1172A3F-1C84-4BEB-A6E5-074E4D89C3CA}" destId="{4FBA9A1E-C0F2-4EF2-A5AE-A344FD9C0E03}" srcOrd="2" destOrd="0" parTransId="{3CE99E61-9367-4620-A9C2-E4F4FD36E750}" sibTransId="{28853F9C-CF0F-4643-B162-BAF8B73A7DE9}"/>
    <dgm:cxn modelId="{E1AFF8A9-662A-4E4A-B416-94619A69363A}" type="presOf" srcId="{669502FE-799C-4A35-9995-7DBDE71F4974}" destId="{F75D2E85-6FD0-41B5-9879-E99C1314932B}" srcOrd="0" destOrd="0" presId="urn:microsoft.com/office/officeart/2005/8/layout/cycle6"/>
    <dgm:cxn modelId="{EEC58122-A5E5-42A2-9ADE-1380EF172327}" type="presOf" srcId="{51D34561-780D-4AD5-B591-7B36596DE3F1}" destId="{50C938ED-7994-4E49-B107-525BA9A47B4E}" srcOrd="0" destOrd="0" presId="urn:microsoft.com/office/officeart/2005/8/layout/cycle6"/>
    <dgm:cxn modelId="{E80DCE67-0E16-4919-A49D-7573F89CDB7A}" srcId="{C1172A3F-1C84-4BEB-A6E5-074E4D89C3CA}" destId="{47285908-90B4-4F04-BA9C-DD1E06A53DCC}" srcOrd="1" destOrd="0" parTransId="{C2925710-E9DF-4065-9800-04C14DB91C09}" sibTransId="{FB4460AA-4A28-4A6C-AF9D-B1CBFC066898}"/>
    <dgm:cxn modelId="{BAFC4436-396D-4B09-B3F0-28C97451BBD4}" type="presOf" srcId="{28853F9C-CF0F-4643-B162-BAF8B73A7DE9}" destId="{8BB4960A-54ED-4DF1-BA17-96083AAB8AF6}" srcOrd="0" destOrd="0" presId="urn:microsoft.com/office/officeart/2005/8/layout/cycle6"/>
    <dgm:cxn modelId="{C9FBF0DE-4244-4369-BC84-9FD22CE61D0D}" type="presOf" srcId="{C1172A3F-1C84-4BEB-A6E5-074E4D89C3CA}" destId="{1F76C909-D4B2-4024-BD89-874FD8C09413}" srcOrd="0" destOrd="0" presId="urn:microsoft.com/office/officeart/2005/8/layout/cycle6"/>
    <dgm:cxn modelId="{EB7A9C9B-EF70-46B0-AA80-23012BDE9EB4}" type="presOf" srcId="{47AFF4B8-043D-411F-A416-603993C0B7B2}" destId="{C5358314-A355-4584-9342-33A57DE2DDB4}" srcOrd="0" destOrd="0" presId="urn:microsoft.com/office/officeart/2005/8/layout/cycle6"/>
    <dgm:cxn modelId="{EC75F477-1784-4782-9A79-EBF2F9CFBCD8}" type="presParOf" srcId="{1F76C909-D4B2-4024-BD89-874FD8C09413}" destId="{C5358314-A355-4584-9342-33A57DE2DDB4}" srcOrd="0" destOrd="0" presId="urn:microsoft.com/office/officeart/2005/8/layout/cycle6"/>
    <dgm:cxn modelId="{E860ECC4-202A-4612-A794-5A4DA923F671}" type="presParOf" srcId="{1F76C909-D4B2-4024-BD89-874FD8C09413}" destId="{AB590C9F-520C-4966-99B5-E0CF9EB755F2}" srcOrd="1" destOrd="0" presId="urn:microsoft.com/office/officeart/2005/8/layout/cycle6"/>
    <dgm:cxn modelId="{CD23598E-2106-4C5A-B4BB-58964D388B6A}" type="presParOf" srcId="{1F76C909-D4B2-4024-BD89-874FD8C09413}" destId="{8C481E37-0A49-4B24-B48B-193C1071778C}" srcOrd="2" destOrd="0" presId="urn:microsoft.com/office/officeart/2005/8/layout/cycle6"/>
    <dgm:cxn modelId="{123059D2-BC5B-468E-9A58-D0F1A063E08A}" type="presParOf" srcId="{1F76C909-D4B2-4024-BD89-874FD8C09413}" destId="{6E166AFF-D8C5-418B-A1C0-F922A096166E}" srcOrd="3" destOrd="0" presId="urn:microsoft.com/office/officeart/2005/8/layout/cycle6"/>
    <dgm:cxn modelId="{BE05F7AC-9B0F-4BC7-A34B-6C0E1BD28E47}" type="presParOf" srcId="{1F76C909-D4B2-4024-BD89-874FD8C09413}" destId="{1F4EB6A8-6E98-46B2-B2D3-109FA23DA6F6}" srcOrd="4" destOrd="0" presId="urn:microsoft.com/office/officeart/2005/8/layout/cycle6"/>
    <dgm:cxn modelId="{5A0B8C4C-2B66-4883-8EF6-D2BCD0275ED7}" type="presParOf" srcId="{1F76C909-D4B2-4024-BD89-874FD8C09413}" destId="{8BD8F5BE-AFF0-4D09-8881-D300C3305269}" srcOrd="5" destOrd="0" presId="urn:microsoft.com/office/officeart/2005/8/layout/cycle6"/>
    <dgm:cxn modelId="{0DD239B5-F982-4B5A-9516-28E1F7172643}" type="presParOf" srcId="{1F76C909-D4B2-4024-BD89-874FD8C09413}" destId="{54B6003A-C71F-44FF-A8E9-2D003B457159}" srcOrd="6" destOrd="0" presId="urn:microsoft.com/office/officeart/2005/8/layout/cycle6"/>
    <dgm:cxn modelId="{5E58BA13-AB99-4B6C-8951-269C9AAD5F2D}" type="presParOf" srcId="{1F76C909-D4B2-4024-BD89-874FD8C09413}" destId="{B7CCDE96-79B9-4E9D-9166-0AD8A9237296}" srcOrd="7" destOrd="0" presId="urn:microsoft.com/office/officeart/2005/8/layout/cycle6"/>
    <dgm:cxn modelId="{170FE048-A27E-4EBA-A97F-1BD683712F84}" type="presParOf" srcId="{1F76C909-D4B2-4024-BD89-874FD8C09413}" destId="{8BB4960A-54ED-4DF1-BA17-96083AAB8AF6}" srcOrd="8" destOrd="0" presId="urn:microsoft.com/office/officeart/2005/8/layout/cycle6"/>
    <dgm:cxn modelId="{DF44C3EF-51B0-42E7-A347-789BA51E0004}" type="presParOf" srcId="{1F76C909-D4B2-4024-BD89-874FD8C09413}" destId="{50C938ED-7994-4E49-B107-525BA9A47B4E}" srcOrd="9" destOrd="0" presId="urn:microsoft.com/office/officeart/2005/8/layout/cycle6"/>
    <dgm:cxn modelId="{A1412A61-BEE7-4644-9596-2147D8A960A9}" type="presParOf" srcId="{1F76C909-D4B2-4024-BD89-874FD8C09413}" destId="{D8E4025B-2FAB-4246-A981-EF253CE48B38}" srcOrd="10" destOrd="0" presId="urn:microsoft.com/office/officeart/2005/8/layout/cycle6"/>
    <dgm:cxn modelId="{E603994E-1F35-4B1F-8CCF-B341B9554222}" type="presParOf" srcId="{1F76C909-D4B2-4024-BD89-874FD8C09413}" destId="{DE2BBA40-C3DD-4ED4-810B-D934131F5EA8}" srcOrd="11" destOrd="0" presId="urn:microsoft.com/office/officeart/2005/8/layout/cycle6"/>
    <dgm:cxn modelId="{F609D0BC-2046-439A-AB57-1CADAB85C251}" type="presParOf" srcId="{1F76C909-D4B2-4024-BD89-874FD8C09413}" destId="{F75D2E85-6FD0-41B5-9879-E99C1314932B}" srcOrd="12" destOrd="0" presId="urn:microsoft.com/office/officeart/2005/8/layout/cycle6"/>
    <dgm:cxn modelId="{55B6768D-4479-430E-B171-00375DA8C681}" type="presParOf" srcId="{1F76C909-D4B2-4024-BD89-874FD8C09413}" destId="{23AD02FC-3799-4E84-A0C6-BE687B1DF774}" srcOrd="13" destOrd="0" presId="urn:microsoft.com/office/officeart/2005/8/layout/cycle6"/>
    <dgm:cxn modelId="{AEE930D1-15DD-4DD0-9B4F-35C829CD5519}" type="presParOf" srcId="{1F76C909-D4B2-4024-BD89-874FD8C09413}" destId="{48E1B6C0-A5DD-408C-90F4-51B89798D88C}" srcOrd="14"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CB7415-7839-4845-89D0-25B66FDCF8C1}">
      <dsp:nvSpPr>
        <dsp:cNvPr id="0" name=""/>
        <dsp:cNvSpPr/>
      </dsp:nvSpPr>
      <dsp:spPr>
        <a:xfrm>
          <a:off x="2559665" y="2726354"/>
          <a:ext cx="2119669" cy="2119669"/>
        </a:xfrm>
        <a:prstGeom prst="ellipse">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rtl="1">
            <a:lnSpc>
              <a:spcPct val="90000"/>
            </a:lnSpc>
            <a:spcBef>
              <a:spcPct val="0"/>
            </a:spcBef>
            <a:spcAft>
              <a:spcPct val="35000"/>
            </a:spcAft>
          </a:pPr>
          <a:r>
            <a:rPr lang="ar-SA" sz="2400" kern="1200" dirty="0" smtClean="0"/>
            <a:t>شروط التنظيم الناجح</a:t>
          </a:r>
          <a:endParaRPr lang="ar-SA" sz="2400" kern="1200" dirty="0"/>
        </a:p>
      </dsp:txBody>
      <dsp:txXfrm>
        <a:off x="2870083" y="3036772"/>
        <a:ext cx="1498833" cy="1498833"/>
      </dsp:txXfrm>
    </dsp:sp>
    <dsp:sp modelId="{3EF78900-117C-4E4E-B24C-0AF4CCBA17D9}">
      <dsp:nvSpPr>
        <dsp:cNvPr id="0" name=""/>
        <dsp:cNvSpPr/>
      </dsp:nvSpPr>
      <dsp:spPr>
        <a:xfrm rot="12900000">
          <a:off x="1014256" y="2295241"/>
          <a:ext cx="1814651" cy="604105"/>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0EE04CF-AE31-43C9-8493-CCC4C4E88197}">
      <dsp:nvSpPr>
        <dsp:cNvPr id="0" name=""/>
        <dsp:cNvSpPr/>
      </dsp:nvSpPr>
      <dsp:spPr>
        <a:xfrm>
          <a:off x="171500" y="1271399"/>
          <a:ext cx="2013686" cy="1610948"/>
        </a:xfrm>
        <a:prstGeom prst="roundRect">
          <a:avLst>
            <a:gd name="adj" fmla="val 1000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1866900" rtl="1">
            <a:lnSpc>
              <a:spcPct val="90000"/>
            </a:lnSpc>
            <a:spcBef>
              <a:spcPct val="0"/>
            </a:spcBef>
            <a:spcAft>
              <a:spcPct val="35000"/>
            </a:spcAft>
          </a:pPr>
          <a:r>
            <a:rPr lang="ar-SA" sz="4200" kern="1200" dirty="0" smtClean="0"/>
            <a:t>التوازن</a:t>
          </a:r>
          <a:endParaRPr lang="ar-SA" sz="4200" kern="1200" dirty="0"/>
        </a:p>
      </dsp:txBody>
      <dsp:txXfrm>
        <a:off x="218683" y="1318582"/>
        <a:ext cx="1919320" cy="1516582"/>
      </dsp:txXfrm>
    </dsp:sp>
    <dsp:sp modelId="{DA8A407E-D5AE-49E6-A26B-1B0F4FDBEFE3}">
      <dsp:nvSpPr>
        <dsp:cNvPr id="0" name=""/>
        <dsp:cNvSpPr/>
      </dsp:nvSpPr>
      <dsp:spPr>
        <a:xfrm rot="16200000">
          <a:off x="2712174" y="1411361"/>
          <a:ext cx="1814651" cy="604105"/>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DA5820F-257C-42C5-AC7B-A38690532A61}">
      <dsp:nvSpPr>
        <dsp:cNvPr id="0" name=""/>
        <dsp:cNvSpPr/>
      </dsp:nvSpPr>
      <dsp:spPr>
        <a:xfrm>
          <a:off x="2612656" y="613"/>
          <a:ext cx="2013686" cy="1610948"/>
        </a:xfrm>
        <a:prstGeom prst="roundRect">
          <a:avLst>
            <a:gd name="adj" fmla="val 1000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1866900" rtl="1">
            <a:lnSpc>
              <a:spcPct val="90000"/>
            </a:lnSpc>
            <a:spcBef>
              <a:spcPct val="0"/>
            </a:spcBef>
            <a:spcAft>
              <a:spcPct val="35000"/>
            </a:spcAft>
          </a:pPr>
          <a:r>
            <a:rPr lang="ar-SA" sz="4200" kern="1200" dirty="0" smtClean="0"/>
            <a:t>الوضوح</a:t>
          </a:r>
          <a:endParaRPr lang="ar-SA" sz="4200" kern="1200" dirty="0"/>
        </a:p>
      </dsp:txBody>
      <dsp:txXfrm>
        <a:off x="2659839" y="47796"/>
        <a:ext cx="1919320" cy="1516582"/>
      </dsp:txXfrm>
    </dsp:sp>
    <dsp:sp modelId="{2660D2D6-C1BD-4443-A93A-1C2489077480}">
      <dsp:nvSpPr>
        <dsp:cNvPr id="0" name=""/>
        <dsp:cNvSpPr/>
      </dsp:nvSpPr>
      <dsp:spPr>
        <a:xfrm rot="19500000">
          <a:off x="4410092" y="2295241"/>
          <a:ext cx="1814651" cy="604105"/>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EFA9391-1C56-4FFB-B15C-AD993F87A46A}">
      <dsp:nvSpPr>
        <dsp:cNvPr id="0" name=""/>
        <dsp:cNvSpPr/>
      </dsp:nvSpPr>
      <dsp:spPr>
        <a:xfrm>
          <a:off x="5053812" y="1271399"/>
          <a:ext cx="2013686" cy="1610948"/>
        </a:xfrm>
        <a:prstGeom prst="roundRect">
          <a:avLst>
            <a:gd name="adj" fmla="val 1000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1866900" rtl="1">
            <a:lnSpc>
              <a:spcPct val="90000"/>
            </a:lnSpc>
            <a:spcBef>
              <a:spcPct val="0"/>
            </a:spcBef>
            <a:spcAft>
              <a:spcPct val="35000"/>
            </a:spcAft>
          </a:pPr>
          <a:r>
            <a:rPr lang="ar-SA" sz="4200" kern="1200" dirty="0" smtClean="0"/>
            <a:t>الشمول</a:t>
          </a:r>
          <a:endParaRPr lang="ar-SA" sz="4200" kern="1200" dirty="0"/>
        </a:p>
      </dsp:txBody>
      <dsp:txXfrm>
        <a:off x="5100995" y="1318582"/>
        <a:ext cx="1919320" cy="151658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44AF47-51BB-44A4-AD25-E83F0DBC7855}">
      <dsp:nvSpPr>
        <dsp:cNvPr id="0" name=""/>
        <dsp:cNvSpPr/>
      </dsp:nvSpPr>
      <dsp:spPr>
        <a:xfrm rot="16200000">
          <a:off x="300" y="700168"/>
          <a:ext cx="3446301" cy="3446301"/>
        </a:xfrm>
        <a:prstGeom prst="upArrow">
          <a:avLst>
            <a:gd name="adj1" fmla="val 50000"/>
            <a:gd name="adj2" fmla="val 3500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0256" tIns="270256" rIns="270256" bIns="270256" numCol="1" spcCol="1270" anchor="ctr" anchorCtr="0">
          <a:noAutofit/>
        </a:bodyPr>
        <a:lstStyle/>
        <a:p>
          <a:pPr lvl="0" algn="ctr" defTabSz="1689100" rtl="1">
            <a:lnSpc>
              <a:spcPct val="90000"/>
            </a:lnSpc>
            <a:spcBef>
              <a:spcPct val="0"/>
            </a:spcBef>
            <a:spcAft>
              <a:spcPct val="35000"/>
            </a:spcAft>
          </a:pPr>
          <a:r>
            <a:rPr lang="ar-SA" sz="3800" kern="1200" dirty="0" smtClean="0"/>
            <a:t>التنظيم غير الرسمي</a:t>
          </a:r>
          <a:endParaRPr lang="ar-SA" sz="3800" kern="1200" dirty="0"/>
        </a:p>
      </dsp:txBody>
      <dsp:txXfrm rot="5400000">
        <a:off x="603404" y="1561742"/>
        <a:ext cx="2843198" cy="1723151"/>
      </dsp:txXfrm>
    </dsp:sp>
    <dsp:sp modelId="{85E75B43-30D1-4111-B4DF-88D01088058C}">
      <dsp:nvSpPr>
        <dsp:cNvPr id="0" name=""/>
        <dsp:cNvSpPr/>
      </dsp:nvSpPr>
      <dsp:spPr>
        <a:xfrm rot="5400000">
          <a:off x="3792397" y="700168"/>
          <a:ext cx="3446301" cy="3446301"/>
        </a:xfrm>
        <a:prstGeom prst="upArrow">
          <a:avLst>
            <a:gd name="adj1" fmla="val 50000"/>
            <a:gd name="adj2" fmla="val 3500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0256" tIns="270256" rIns="270256" bIns="270256" numCol="1" spcCol="1270" anchor="ctr" anchorCtr="0">
          <a:noAutofit/>
        </a:bodyPr>
        <a:lstStyle/>
        <a:p>
          <a:pPr lvl="0" algn="ctr" defTabSz="1689100" rtl="1">
            <a:lnSpc>
              <a:spcPct val="90000"/>
            </a:lnSpc>
            <a:spcBef>
              <a:spcPct val="0"/>
            </a:spcBef>
            <a:spcAft>
              <a:spcPct val="35000"/>
            </a:spcAft>
          </a:pPr>
          <a:r>
            <a:rPr lang="ar-SA" sz="3800" kern="1200" dirty="0" smtClean="0"/>
            <a:t>التنظيم الرسمي</a:t>
          </a:r>
          <a:endParaRPr lang="ar-SA" sz="3800" kern="1200" dirty="0"/>
        </a:p>
      </dsp:txBody>
      <dsp:txXfrm rot="-5400000">
        <a:off x="3792398" y="1561743"/>
        <a:ext cx="2843198" cy="172315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C03F11-2D9C-43E0-8F37-9D59E4F97EFE}">
      <dsp:nvSpPr>
        <dsp:cNvPr id="0" name=""/>
        <dsp:cNvSpPr/>
      </dsp:nvSpPr>
      <dsp:spPr>
        <a:xfrm>
          <a:off x="446" y="682029"/>
          <a:ext cx="1741289" cy="1044773"/>
        </a:xfrm>
        <a:prstGeom prst="rect">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1">
            <a:lnSpc>
              <a:spcPct val="90000"/>
            </a:lnSpc>
            <a:spcBef>
              <a:spcPct val="0"/>
            </a:spcBef>
            <a:spcAft>
              <a:spcPct val="35000"/>
            </a:spcAft>
          </a:pPr>
          <a:r>
            <a:rPr lang="ar-SA" sz="2100" kern="1200" dirty="0" smtClean="0"/>
            <a:t>وحدة الأمر</a:t>
          </a:r>
          <a:endParaRPr lang="ar-SA" sz="2100" kern="1200" dirty="0"/>
        </a:p>
      </dsp:txBody>
      <dsp:txXfrm>
        <a:off x="446" y="682029"/>
        <a:ext cx="1741289" cy="1044773"/>
      </dsp:txXfrm>
    </dsp:sp>
    <dsp:sp modelId="{DBBB3ABC-69C6-4D09-8384-8F694A94B79E}">
      <dsp:nvSpPr>
        <dsp:cNvPr id="0" name=""/>
        <dsp:cNvSpPr/>
      </dsp:nvSpPr>
      <dsp:spPr>
        <a:xfrm>
          <a:off x="1915864" y="682029"/>
          <a:ext cx="1741289" cy="1044773"/>
        </a:xfrm>
        <a:prstGeom prst="rect">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1">
            <a:lnSpc>
              <a:spcPct val="90000"/>
            </a:lnSpc>
            <a:spcBef>
              <a:spcPct val="0"/>
            </a:spcBef>
            <a:spcAft>
              <a:spcPct val="35000"/>
            </a:spcAft>
          </a:pPr>
          <a:r>
            <a:rPr lang="ar-SA" sz="2100" kern="1200" dirty="0" smtClean="0"/>
            <a:t>التخصص وتقسيم العمل</a:t>
          </a:r>
          <a:endParaRPr lang="ar-SA" sz="2100" kern="1200" dirty="0"/>
        </a:p>
      </dsp:txBody>
      <dsp:txXfrm>
        <a:off x="1915864" y="682029"/>
        <a:ext cx="1741289" cy="1044773"/>
      </dsp:txXfrm>
    </dsp:sp>
    <dsp:sp modelId="{B9141273-C3EA-41A0-8068-FF878288BFA8}">
      <dsp:nvSpPr>
        <dsp:cNvPr id="0" name=""/>
        <dsp:cNvSpPr/>
      </dsp:nvSpPr>
      <dsp:spPr>
        <a:xfrm>
          <a:off x="446" y="1900932"/>
          <a:ext cx="1741289" cy="1044773"/>
        </a:xfrm>
        <a:prstGeom prst="rect">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1">
            <a:lnSpc>
              <a:spcPct val="90000"/>
            </a:lnSpc>
            <a:spcBef>
              <a:spcPct val="0"/>
            </a:spcBef>
            <a:spcAft>
              <a:spcPct val="35000"/>
            </a:spcAft>
          </a:pPr>
          <a:r>
            <a:rPr lang="ar-SA" sz="2100" kern="1200" dirty="0" smtClean="0"/>
            <a:t>التفويض</a:t>
          </a:r>
          <a:endParaRPr lang="ar-SA" sz="2100" kern="1200" dirty="0"/>
        </a:p>
      </dsp:txBody>
      <dsp:txXfrm>
        <a:off x="446" y="1900932"/>
        <a:ext cx="1741289" cy="1044773"/>
      </dsp:txXfrm>
    </dsp:sp>
    <dsp:sp modelId="{D965A861-334D-496A-B0F6-89CA68525724}">
      <dsp:nvSpPr>
        <dsp:cNvPr id="0" name=""/>
        <dsp:cNvSpPr/>
      </dsp:nvSpPr>
      <dsp:spPr>
        <a:xfrm>
          <a:off x="1915864" y="1900932"/>
          <a:ext cx="1741289" cy="1044773"/>
        </a:xfrm>
        <a:prstGeom prst="rect">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1">
            <a:lnSpc>
              <a:spcPct val="90000"/>
            </a:lnSpc>
            <a:spcBef>
              <a:spcPct val="0"/>
            </a:spcBef>
            <a:spcAft>
              <a:spcPct val="35000"/>
            </a:spcAft>
          </a:pPr>
          <a:r>
            <a:rPr lang="ar-SA" sz="2100" kern="1200" dirty="0" smtClean="0"/>
            <a:t>المركزية واللامركزية</a:t>
          </a:r>
          <a:endParaRPr lang="ar-SA" sz="2100" kern="1200" dirty="0"/>
        </a:p>
      </dsp:txBody>
      <dsp:txXfrm>
        <a:off x="1915864" y="1900932"/>
        <a:ext cx="1741289" cy="1044773"/>
      </dsp:txXfrm>
    </dsp:sp>
    <dsp:sp modelId="{24B30100-8446-4FC7-9C24-2B2D421DE32B}">
      <dsp:nvSpPr>
        <dsp:cNvPr id="0" name=""/>
        <dsp:cNvSpPr/>
      </dsp:nvSpPr>
      <dsp:spPr>
        <a:xfrm>
          <a:off x="958155" y="3119834"/>
          <a:ext cx="1741289" cy="1044773"/>
        </a:xfrm>
        <a:prstGeom prst="rect">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1">
            <a:lnSpc>
              <a:spcPct val="90000"/>
            </a:lnSpc>
            <a:spcBef>
              <a:spcPct val="0"/>
            </a:spcBef>
            <a:spcAft>
              <a:spcPct val="35000"/>
            </a:spcAft>
          </a:pPr>
          <a:r>
            <a:rPr lang="ar-SA" sz="2100" kern="1200" dirty="0" smtClean="0"/>
            <a:t>التوازن والمرونه</a:t>
          </a:r>
          <a:endParaRPr lang="ar-SA" sz="2100" kern="1200" dirty="0"/>
        </a:p>
      </dsp:txBody>
      <dsp:txXfrm>
        <a:off x="958155" y="3119834"/>
        <a:ext cx="1741289" cy="104477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C03F11-2D9C-43E0-8F37-9D59E4F97EFE}">
      <dsp:nvSpPr>
        <dsp:cNvPr id="0" name=""/>
        <dsp:cNvSpPr/>
      </dsp:nvSpPr>
      <dsp:spPr>
        <a:xfrm>
          <a:off x="0" y="676273"/>
          <a:ext cx="1741289" cy="1044773"/>
        </a:xfrm>
        <a:prstGeom prst="rect">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rtl="1">
            <a:lnSpc>
              <a:spcPct val="90000"/>
            </a:lnSpc>
            <a:spcBef>
              <a:spcPct val="0"/>
            </a:spcBef>
            <a:spcAft>
              <a:spcPct val="35000"/>
            </a:spcAft>
          </a:pPr>
          <a:r>
            <a:rPr lang="ar-SA" sz="2200" kern="1200" dirty="0" smtClean="0"/>
            <a:t>الوظيفة</a:t>
          </a:r>
          <a:endParaRPr lang="ar-SA" sz="2200" kern="1200" dirty="0"/>
        </a:p>
      </dsp:txBody>
      <dsp:txXfrm>
        <a:off x="0" y="676273"/>
        <a:ext cx="1741289" cy="1044773"/>
      </dsp:txXfrm>
    </dsp:sp>
    <dsp:sp modelId="{DBBB3ABC-69C6-4D09-8384-8F694A94B79E}">
      <dsp:nvSpPr>
        <dsp:cNvPr id="0" name=""/>
        <dsp:cNvSpPr/>
      </dsp:nvSpPr>
      <dsp:spPr>
        <a:xfrm>
          <a:off x="1915864" y="682029"/>
          <a:ext cx="1741289" cy="1044773"/>
        </a:xfrm>
        <a:prstGeom prst="rect">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rtl="1">
            <a:lnSpc>
              <a:spcPct val="90000"/>
            </a:lnSpc>
            <a:spcBef>
              <a:spcPct val="0"/>
            </a:spcBef>
            <a:spcAft>
              <a:spcPct val="35000"/>
            </a:spcAft>
          </a:pPr>
          <a:r>
            <a:rPr lang="ar-SA" sz="2200" kern="1200" dirty="0" smtClean="0"/>
            <a:t>وحدة الهدف</a:t>
          </a:r>
          <a:endParaRPr lang="ar-SA" sz="2200" kern="1200" dirty="0"/>
        </a:p>
      </dsp:txBody>
      <dsp:txXfrm>
        <a:off x="1915864" y="682029"/>
        <a:ext cx="1741289" cy="1044773"/>
      </dsp:txXfrm>
    </dsp:sp>
    <dsp:sp modelId="{B9141273-C3EA-41A0-8068-FF878288BFA8}">
      <dsp:nvSpPr>
        <dsp:cNvPr id="0" name=""/>
        <dsp:cNvSpPr/>
      </dsp:nvSpPr>
      <dsp:spPr>
        <a:xfrm>
          <a:off x="446" y="1900932"/>
          <a:ext cx="1741289" cy="1044773"/>
        </a:xfrm>
        <a:prstGeom prst="rect">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rtl="1">
            <a:lnSpc>
              <a:spcPct val="90000"/>
            </a:lnSpc>
            <a:spcBef>
              <a:spcPct val="0"/>
            </a:spcBef>
            <a:spcAft>
              <a:spcPct val="35000"/>
            </a:spcAft>
          </a:pPr>
          <a:r>
            <a:rPr lang="ar-SA" sz="2200" kern="1200" dirty="0" smtClean="0"/>
            <a:t>تكافؤ السلطة والمسؤولية</a:t>
          </a:r>
          <a:endParaRPr lang="ar-SA" sz="2200" kern="1200" dirty="0"/>
        </a:p>
      </dsp:txBody>
      <dsp:txXfrm>
        <a:off x="446" y="1900932"/>
        <a:ext cx="1741289" cy="1044773"/>
      </dsp:txXfrm>
    </dsp:sp>
    <dsp:sp modelId="{D965A861-334D-496A-B0F6-89CA68525724}">
      <dsp:nvSpPr>
        <dsp:cNvPr id="0" name=""/>
        <dsp:cNvSpPr/>
      </dsp:nvSpPr>
      <dsp:spPr>
        <a:xfrm>
          <a:off x="1915864" y="1900932"/>
          <a:ext cx="1741289" cy="1044773"/>
        </a:xfrm>
        <a:prstGeom prst="rect">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rtl="1">
            <a:lnSpc>
              <a:spcPct val="90000"/>
            </a:lnSpc>
            <a:spcBef>
              <a:spcPct val="0"/>
            </a:spcBef>
            <a:spcAft>
              <a:spcPct val="35000"/>
            </a:spcAft>
          </a:pPr>
          <a:r>
            <a:rPr lang="ar-SA" sz="2200" kern="1200" dirty="0" smtClean="0"/>
            <a:t>نطاق الإشراف</a:t>
          </a:r>
          <a:endParaRPr lang="ar-SA" sz="2200" kern="1200" dirty="0"/>
        </a:p>
      </dsp:txBody>
      <dsp:txXfrm>
        <a:off x="1915864" y="1900932"/>
        <a:ext cx="1741289" cy="1044773"/>
      </dsp:txXfrm>
    </dsp:sp>
    <dsp:sp modelId="{24B30100-8446-4FC7-9C24-2B2D421DE32B}">
      <dsp:nvSpPr>
        <dsp:cNvPr id="0" name=""/>
        <dsp:cNvSpPr/>
      </dsp:nvSpPr>
      <dsp:spPr>
        <a:xfrm>
          <a:off x="958155" y="3119834"/>
          <a:ext cx="1741289" cy="1044773"/>
        </a:xfrm>
        <a:prstGeom prst="rect">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rtl="1">
            <a:lnSpc>
              <a:spcPct val="90000"/>
            </a:lnSpc>
            <a:spcBef>
              <a:spcPct val="0"/>
            </a:spcBef>
            <a:spcAft>
              <a:spcPct val="35000"/>
            </a:spcAft>
          </a:pPr>
          <a:r>
            <a:rPr lang="ar-SA" sz="2200" kern="1200" dirty="0" smtClean="0"/>
            <a:t>التنسيق</a:t>
          </a:r>
          <a:endParaRPr lang="ar-SA" sz="2200" kern="1200" dirty="0"/>
        </a:p>
      </dsp:txBody>
      <dsp:txXfrm>
        <a:off x="958155" y="3119834"/>
        <a:ext cx="1741289" cy="104477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C23F9E-7BC3-4F67-BCF1-4C6F71191A89}">
      <dsp:nvSpPr>
        <dsp:cNvPr id="0" name=""/>
        <dsp:cNvSpPr/>
      </dsp:nvSpPr>
      <dsp:spPr>
        <a:xfrm rot="5400000">
          <a:off x="450044" y="1586633"/>
          <a:ext cx="1354055" cy="2253118"/>
        </a:xfrm>
        <a:prstGeom prst="corner">
          <a:avLst>
            <a:gd name="adj1" fmla="val 16120"/>
            <a:gd name="adj2" fmla="val 16110"/>
          </a:avLst>
        </a:prstGeom>
        <a:solidFill>
          <a:schemeClr val="accent1">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7F4145C-54C1-48E6-AD74-3867D792F9A8}">
      <dsp:nvSpPr>
        <dsp:cNvPr id="0" name=""/>
        <dsp:cNvSpPr/>
      </dsp:nvSpPr>
      <dsp:spPr>
        <a:xfrm>
          <a:off x="224018" y="2259830"/>
          <a:ext cx="2034128" cy="17830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350" tIns="133350" rIns="133350" bIns="133350" numCol="1" spcCol="1270" anchor="t" anchorCtr="0">
          <a:noAutofit/>
        </a:bodyPr>
        <a:lstStyle/>
        <a:p>
          <a:pPr lvl="0" algn="ctr" defTabSz="1555750" rtl="1">
            <a:lnSpc>
              <a:spcPct val="90000"/>
            </a:lnSpc>
            <a:spcBef>
              <a:spcPct val="0"/>
            </a:spcBef>
            <a:spcAft>
              <a:spcPct val="35000"/>
            </a:spcAft>
          </a:pPr>
          <a:r>
            <a:rPr lang="ar-SA" sz="3500" kern="1200" dirty="0" smtClean="0"/>
            <a:t>الخارطة التنظيمية</a:t>
          </a:r>
          <a:endParaRPr lang="ar-SA" sz="3500" kern="1200" dirty="0"/>
        </a:p>
      </dsp:txBody>
      <dsp:txXfrm>
        <a:off x="224018" y="2259830"/>
        <a:ext cx="2034128" cy="1783032"/>
      </dsp:txXfrm>
    </dsp:sp>
    <dsp:sp modelId="{218CB712-0839-4944-BD07-EEFBDE7FB8D5}">
      <dsp:nvSpPr>
        <dsp:cNvPr id="0" name=""/>
        <dsp:cNvSpPr/>
      </dsp:nvSpPr>
      <dsp:spPr>
        <a:xfrm>
          <a:off x="1874348" y="1420756"/>
          <a:ext cx="383797" cy="383797"/>
        </a:xfrm>
        <a:prstGeom prst="triangle">
          <a:avLst>
            <a:gd name="adj" fmla="val 100000"/>
          </a:avLst>
        </a:prstGeom>
        <a:solidFill>
          <a:schemeClr val="accent1">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69B5390-C1F0-4115-B09D-90954CBA208F}">
      <dsp:nvSpPr>
        <dsp:cNvPr id="0" name=""/>
        <dsp:cNvSpPr/>
      </dsp:nvSpPr>
      <dsp:spPr>
        <a:xfrm rot="5400000">
          <a:off x="2940214" y="970438"/>
          <a:ext cx="1354055" cy="2253118"/>
        </a:xfrm>
        <a:prstGeom prst="corner">
          <a:avLst>
            <a:gd name="adj1" fmla="val 16120"/>
            <a:gd name="adj2" fmla="val 16110"/>
          </a:avLst>
        </a:prstGeom>
        <a:solidFill>
          <a:schemeClr val="accent1">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F12F9A7-012A-4F1E-A1E9-203FBEDE72BD}">
      <dsp:nvSpPr>
        <dsp:cNvPr id="0" name=""/>
        <dsp:cNvSpPr/>
      </dsp:nvSpPr>
      <dsp:spPr>
        <a:xfrm>
          <a:off x="2714188" y="1643635"/>
          <a:ext cx="2034128" cy="17830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350" tIns="133350" rIns="133350" bIns="133350" numCol="1" spcCol="1270" anchor="t" anchorCtr="0">
          <a:noAutofit/>
        </a:bodyPr>
        <a:lstStyle/>
        <a:p>
          <a:pPr lvl="0" algn="ctr" defTabSz="1555750" rtl="1">
            <a:lnSpc>
              <a:spcPct val="90000"/>
            </a:lnSpc>
            <a:spcBef>
              <a:spcPct val="0"/>
            </a:spcBef>
            <a:spcAft>
              <a:spcPct val="35000"/>
            </a:spcAft>
          </a:pPr>
          <a:r>
            <a:rPr lang="ar-SA" sz="3500" kern="1200" dirty="0" smtClean="0"/>
            <a:t>الهيكل التنظيمي</a:t>
          </a:r>
          <a:endParaRPr lang="ar-SA" sz="3500" kern="1200" dirty="0"/>
        </a:p>
      </dsp:txBody>
      <dsp:txXfrm>
        <a:off x="2714188" y="1643635"/>
        <a:ext cx="2034128" cy="1783032"/>
      </dsp:txXfrm>
    </dsp:sp>
    <dsp:sp modelId="{3E7BC0C6-416E-438E-BDAE-D0A1700649DD}">
      <dsp:nvSpPr>
        <dsp:cNvPr id="0" name=""/>
        <dsp:cNvSpPr/>
      </dsp:nvSpPr>
      <dsp:spPr>
        <a:xfrm>
          <a:off x="4364519" y="804561"/>
          <a:ext cx="383797" cy="383797"/>
        </a:xfrm>
        <a:prstGeom prst="triangle">
          <a:avLst>
            <a:gd name="adj" fmla="val 100000"/>
          </a:avLst>
        </a:prstGeom>
        <a:solidFill>
          <a:schemeClr val="accent1">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72DB05B-7EBE-4FC6-A2A5-8808FB8741BC}">
      <dsp:nvSpPr>
        <dsp:cNvPr id="0" name=""/>
        <dsp:cNvSpPr/>
      </dsp:nvSpPr>
      <dsp:spPr>
        <a:xfrm rot="5400000">
          <a:off x="5430384" y="354243"/>
          <a:ext cx="1354055" cy="2253118"/>
        </a:xfrm>
        <a:prstGeom prst="corner">
          <a:avLst>
            <a:gd name="adj1" fmla="val 16120"/>
            <a:gd name="adj2" fmla="val 16110"/>
          </a:avLst>
        </a:prstGeom>
        <a:solidFill>
          <a:schemeClr val="accent1">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449FC60-83D1-401F-BD6E-71666CC8C1C9}">
      <dsp:nvSpPr>
        <dsp:cNvPr id="0" name=""/>
        <dsp:cNvSpPr/>
      </dsp:nvSpPr>
      <dsp:spPr>
        <a:xfrm>
          <a:off x="5204359" y="1027440"/>
          <a:ext cx="2034128" cy="17830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350" tIns="133350" rIns="133350" bIns="133350" numCol="1" spcCol="1270" anchor="t" anchorCtr="0">
          <a:noAutofit/>
        </a:bodyPr>
        <a:lstStyle/>
        <a:p>
          <a:pPr lvl="0" algn="ctr" defTabSz="1555750" rtl="1">
            <a:lnSpc>
              <a:spcPct val="90000"/>
            </a:lnSpc>
            <a:spcBef>
              <a:spcPct val="0"/>
            </a:spcBef>
            <a:spcAft>
              <a:spcPct val="35000"/>
            </a:spcAft>
          </a:pPr>
          <a:r>
            <a:rPr lang="ar-SA" sz="3500" kern="1200" dirty="0" smtClean="0"/>
            <a:t>تصميم المنظمة</a:t>
          </a:r>
          <a:endParaRPr lang="ar-SA" sz="3500" kern="1200" dirty="0"/>
        </a:p>
      </dsp:txBody>
      <dsp:txXfrm>
        <a:off x="5204359" y="1027440"/>
        <a:ext cx="2034128" cy="178303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68EAE2-3B57-4EA9-BAFF-522ED42BF7E8}">
      <dsp:nvSpPr>
        <dsp:cNvPr id="0" name=""/>
        <dsp:cNvSpPr/>
      </dsp:nvSpPr>
      <dsp:spPr>
        <a:xfrm>
          <a:off x="3981" y="0"/>
          <a:ext cx="2388870" cy="2326386"/>
        </a:xfrm>
        <a:prstGeom prst="upArrow">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7B2F8B3-5D1F-44E5-A32D-4445749E9F7C}">
      <dsp:nvSpPr>
        <dsp:cNvPr id="0" name=""/>
        <dsp:cNvSpPr/>
      </dsp:nvSpPr>
      <dsp:spPr>
        <a:xfrm>
          <a:off x="2464517" y="0"/>
          <a:ext cx="4053840" cy="23263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9136" tIns="0" rIns="199136" bIns="199136" numCol="1" spcCol="1270" anchor="ctr" anchorCtr="0">
          <a:noAutofit/>
        </a:bodyPr>
        <a:lstStyle/>
        <a:p>
          <a:pPr lvl="0" algn="l" defTabSz="1244600" rtl="1">
            <a:lnSpc>
              <a:spcPct val="90000"/>
            </a:lnSpc>
            <a:spcBef>
              <a:spcPct val="0"/>
            </a:spcBef>
            <a:spcAft>
              <a:spcPct val="35000"/>
            </a:spcAft>
          </a:pPr>
          <a:r>
            <a:rPr lang="ar-SA" sz="2800" kern="1200" dirty="0" smtClean="0"/>
            <a:t>طريقة تجميع الأنشطة</a:t>
          </a:r>
          <a:endParaRPr lang="ar-SA" sz="2800" kern="1200" dirty="0"/>
        </a:p>
      </dsp:txBody>
      <dsp:txXfrm>
        <a:off x="2464517" y="0"/>
        <a:ext cx="4053840" cy="2326386"/>
      </dsp:txXfrm>
    </dsp:sp>
    <dsp:sp modelId="{50910238-3458-40B5-A619-D719F196A8F8}">
      <dsp:nvSpPr>
        <dsp:cNvPr id="0" name=""/>
        <dsp:cNvSpPr/>
      </dsp:nvSpPr>
      <dsp:spPr>
        <a:xfrm>
          <a:off x="720642" y="2520251"/>
          <a:ext cx="2388870" cy="2326386"/>
        </a:xfrm>
        <a:prstGeom prst="downArrow">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6DCB428-8041-4826-8E28-7692770DA3E1}">
      <dsp:nvSpPr>
        <dsp:cNvPr id="0" name=""/>
        <dsp:cNvSpPr/>
      </dsp:nvSpPr>
      <dsp:spPr>
        <a:xfrm>
          <a:off x="3181178" y="2520251"/>
          <a:ext cx="4053840" cy="23263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7584" tIns="0" rIns="227584" bIns="227584" numCol="1" spcCol="1270" anchor="ctr" anchorCtr="0">
          <a:noAutofit/>
        </a:bodyPr>
        <a:lstStyle/>
        <a:p>
          <a:pPr lvl="0" algn="l" defTabSz="1422400" rtl="1">
            <a:lnSpc>
              <a:spcPct val="90000"/>
            </a:lnSpc>
            <a:spcBef>
              <a:spcPct val="0"/>
            </a:spcBef>
            <a:spcAft>
              <a:spcPct val="35000"/>
            </a:spcAft>
          </a:pPr>
          <a:r>
            <a:rPr lang="ar-SA" sz="3200" kern="1200" dirty="0" smtClean="0"/>
            <a:t>طريقة تحليل الأهداف</a:t>
          </a:r>
          <a:endParaRPr lang="ar-SA" sz="3200" kern="1200" dirty="0"/>
        </a:p>
      </dsp:txBody>
      <dsp:txXfrm>
        <a:off x="3181178" y="2520251"/>
        <a:ext cx="4053840" cy="232638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358314-A355-4584-9342-33A57DE2DDB4}">
      <dsp:nvSpPr>
        <dsp:cNvPr id="0" name=""/>
        <dsp:cNvSpPr/>
      </dsp:nvSpPr>
      <dsp:spPr>
        <a:xfrm>
          <a:off x="2823316" y="2667"/>
          <a:ext cx="1592367" cy="1035039"/>
        </a:xfrm>
        <a:prstGeom prst="roundRect">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rtl="1">
            <a:lnSpc>
              <a:spcPct val="90000"/>
            </a:lnSpc>
            <a:spcBef>
              <a:spcPct val="0"/>
            </a:spcBef>
            <a:spcAft>
              <a:spcPct val="35000"/>
            </a:spcAft>
          </a:pPr>
          <a:r>
            <a:rPr lang="ar-SA" sz="1900" kern="1200" dirty="0" smtClean="0"/>
            <a:t>على أساس الوظيفة</a:t>
          </a:r>
          <a:endParaRPr lang="ar-SA" sz="1900" kern="1200" dirty="0"/>
        </a:p>
      </dsp:txBody>
      <dsp:txXfrm>
        <a:off x="2873842" y="53193"/>
        <a:ext cx="1491315" cy="933987"/>
      </dsp:txXfrm>
    </dsp:sp>
    <dsp:sp modelId="{8C481E37-0A49-4B24-B48B-193C1071778C}">
      <dsp:nvSpPr>
        <dsp:cNvPr id="0" name=""/>
        <dsp:cNvSpPr/>
      </dsp:nvSpPr>
      <dsp:spPr>
        <a:xfrm>
          <a:off x="1553150" y="520187"/>
          <a:ext cx="4132698" cy="4132698"/>
        </a:xfrm>
        <a:custGeom>
          <a:avLst/>
          <a:gdLst/>
          <a:ahLst/>
          <a:cxnLst/>
          <a:rect l="0" t="0" r="0" b="0"/>
          <a:pathLst>
            <a:path>
              <a:moveTo>
                <a:pt x="2873452" y="164144"/>
              </a:moveTo>
              <a:arcTo wR="2066349" hR="2066349" stAng="17579487" swAng="1959661"/>
            </a:path>
          </a:pathLst>
        </a:custGeom>
        <a:noFill/>
        <a:ln w="11430"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6E166AFF-D8C5-418B-A1C0-F922A096166E}">
      <dsp:nvSpPr>
        <dsp:cNvPr id="0" name=""/>
        <dsp:cNvSpPr/>
      </dsp:nvSpPr>
      <dsp:spPr>
        <a:xfrm>
          <a:off x="4788531" y="1430480"/>
          <a:ext cx="1592367" cy="1035039"/>
        </a:xfrm>
        <a:prstGeom prst="roundRect">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rtl="1">
            <a:lnSpc>
              <a:spcPct val="90000"/>
            </a:lnSpc>
            <a:spcBef>
              <a:spcPct val="0"/>
            </a:spcBef>
            <a:spcAft>
              <a:spcPct val="35000"/>
            </a:spcAft>
          </a:pPr>
          <a:r>
            <a:rPr lang="ar-SA" sz="1900" kern="1200" dirty="0" smtClean="0"/>
            <a:t>التنظيم المختلط</a:t>
          </a:r>
          <a:endParaRPr lang="ar-SA" sz="1900" kern="1200" dirty="0"/>
        </a:p>
      </dsp:txBody>
      <dsp:txXfrm>
        <a:off x="4839057" y="1481006"/>
        <a:ext cx="1491315" cy="933987"/>
      </dsp:txXfrm>
    </dsp:sp>
    <dsp:sp modelId="{8BD8F5BE-AFF0-4D09-8881-D300C3305269}">
      <dsp:nvSpPr>
        <dsp:cNvPr id="0" name=""/>
        <dsp:cNvSpPr/>
      </dsp:nvSpPr>
      <dsp:spPr>
        <a:xfrm>
          <a:off x="1553150" y="520187"/>
          <a:ext cx="4132698" cy="4132698"/>
        </a:xfrm>
        <a:custGeom>
          <a:avLst/>
          <a:gdLst/>
          <a:ahLst/>
          <a:cxnLst/>
          <a:rect l="0" t="0" r="0" b="0"/>
          <a:pathLst>
            <a:path>
              <a:moveTo>
                <a:pt x="4129884" y="1958532"/>
              </a:moveTo>
              <a:arcTo wR="2066349" hR="2066349" stAng="21420545" swAng="2194860"/>
            </a:path>
          </a:pathLst>
        </a:custGeom>
        <a:noFill/>
        <a:ln w="11430"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4B6003A-C71F-44FF-A8E9-2D003B457159}">
      <dsp:nvSpPr>
        <dsp:cNvPr id="0" name=""/>
        <dsp:cNvSpPr/>
      </dsp:nvSpPr>
      <dsp:spPr>
        <a:xfrm>
          <a:off x="4037885" y="3740728"/>
          <a:ext cx="1592367" cy="1035039"/>
        </a:xfrm>
        <a:prstGeom prst="roundRect">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rtl="1">
            <a:lnSpc>
              <a:spcPct val="90000"/>
            </a:lnSpc>
            <a:spcBef>
              <a:spcPct val="0"/>
            </a:spcBef>
            <a:spcAft>
              <a:spcPct val="35000"/>
            </a:spcAft>
          </a:pPr>
          <a:r>
            <a:rPr lang="ar-SA" sz="1900" kern="1200" dirty="0" smtClean="0"/>
            <a:t>على أساس العملاء</a:t>
          </a:r>
          <a:endParaRPr lang="ar-SA" sz="1900" kern="1200" dirty="0"/>
        </a:p>
      </dsp:txBody>
      <dsp:txXfrm>
        <a:off x="4088411" y="3791254"/>
        <a:ext cx="1491315" cy="933987"/>
      </dsp:txXfrm>
    </dsp:sp>
    <dsp:sp modelId="{8BB4960A-54ED-4DF1-BA17-96083AAB8AF6}">
      <dsp:nvSpPr>
        <dsp:cNvPr id="0" name=""/>
        <dsp:cNvSpPr/>
      </dsp:nvSpPr>
      <dsp:spPr>
        <a:xfrm>
          <a:off x="1553150" y="520187"/>
          <a:ext cx="4132698" cy="4132698"/>
        </a:xfrm>
        <a:custGeom>
          <a:avLst/>
          <a:gdLst/>
          <a:ahLst/>
          <a:cxnLst/>
          <a:rect l="0" t="0" r="0" b="0"/>
          <a:pathLst>
            <a:path>
              <a:moveTo>
                <a:pt x="2476537" y="4091576"/>
              </a:moveTo>
              <a:arcTo wR="2066349" hR="2066349" stAng="4713015" swAng="1373971"/>
            </a:path>
          </a:pathLst>
        </a:custGeom>
        <a:noFill/>
        <a:ln w="11430"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0C938ED-7994-4E49-B107-525BA9A47B4E}">
      <dsp:nvSpPr>
        <dsp:cNvPr id="0" name=""/>
        <dsp:cNvSpPr/>
      </dsp:nvSpPr>
      <dsp:spPr>
        <a:xfrm>
          <a:off x="1608746" y="3740728"/>
          <a:ext cx="1592367" cy="1035039"/>
        </a:xfrm>
        <a:prstGeom prst="roundRect">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rtl="1">
            <a:lnSpc>
              <a:spcPct val="90000"/>
            </a:lnSpc>
            <a:spcBef>
              <a:spcPct val="0"/>
            </a:spcBef>
            <a:spcAft>
              <a:spcPct val="35000"/>
            </a:spcAft>
          </a:pPr>
          <a:r>
            <a:rPr lang="ar-SA" sz="1900" kern="1200" dirty="0" smtClean="0"/>
            <a:t>على أساس الموقع الجغرافي</a:t>
          </a:r>
          <a:endParaRPr lang="ar-SA" sz="1900" kern="1200" dirty="0"/>
        </a:p>
      </dsp:txBody>
      <dsp:txXfrm>
        <a:off x="1659272" y="3791254"/>
        <a:ext cx="1491315" cy="933987"/>
      </dsp:txXfrm>
    </dsp:sp>
    <dsp:sp modelId="{DE2BBA40-C3DD-4ED4-810B-D934131F5EA8}">
      <dsp:nvSpPr>
        <dsp:cNvPr id="0" name=""/>
        <dsp:cNvSpPr/>
      </dsp:nvSpPr>
      <dsp:spPr>
        <a:xfrm>
          <a:off x="1553150" y="520187"/>
          <a:ext cx="4132698" cy="4132698"/>
        </a:xfrm>
        <a:custGeom>
          <a:avLst/>
          <a:gdLst/>
          <a:ahLst/>
          <a:cxnLst/>
          <a:rect l="0" t="0" r="0" b="0"/>
          <a:pathLst>
            <a:path>
              <a:moveTo>
                <a:pt x="345045" y="3209552"/>
              </a:moveTo>
              <a:arcTo wR="2066349" hR="2066349" stAng="8784594" swAng="2194860"/>
            </a:path>
          </a:pathLst>
        </a:custGeom>
        <a:noFill/>
        <a:ln w="11430"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75D2E85-6FD0-41B5-9879-E99C1314932B}">
      <dsp:nvSpPr>
        <dsp:cNvPr id="0" name=""/>
        <dsp:cNvSpPr/>
      </dsp:nvSpPr>
      <dsp:spPr>
        <a:xfrm>
          <a:off x="858100" y="1430480"/>
          <a:ext cx="1592367" cy="1035039"/>
        </a:xfrm>
        <a:prstGeom prst="roundRect">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rtl="1">
            <a:lnSpc>
              <a:spcPct val="90000"/>
            </a:lnSpc>
            <a:spcBef>
              <a:spcPct val="0"/>
            </a:spcBef>
            <a:spcAft>
              <a:spcPct val="35000"/>
            </a:spcAft>
          </a:pPr>
          <a:r>
            <a:rPr lang="ar-SA" sz="1900" kern="1200" dirty="0" smtClean="0"/>
            <a:t>على أساس نوع المنتج</a:t>
          </a:r>
          <a:endParaRPr lang="ar-SA" sz="1900" kern="1200" dirty="0"/>
        </a:p>
      </dsp:txBody>
      <dsp:txXfrm>
        <a:off x="908626" y="1481006"/>
        <a:ext cx="1491315" cy="933987"/>
      </dsp:txXfrm>
    </dsp:sp>
    <dsp:sp modelId="{48E1B6C0-A5DD-408C-90F4-51B89798D88C}">
      <dsp:nvSpPr>
        <dsp:cNvPr id="0" name=""/>
        <dsp:cNvSpPr/>
      </dsp:nvSpPr>
      <dsp:spPr>
        <a:xfrm>
          <a:off x="1553150" y="520187"/>
          <a:ext cx="4132698" cy="4132698"/>
        </a:xfrm>
        <a:custGeom>
          <a:avLst/>
          <a:gdLst/>
          <a:ahLst/>
          <a:cxnLst/>
          <a:rect l="0" t="0" r="0" b="0"/>
          <a:pathLst>
            <a:path>
              <a:moveTo>
                <a:pt x="360308" y="900492"/>
              </a:moveTo>
              <a:arcTo wR="2066349" hR="2066349" stAng="12860852" swAng="1959661"/>
            </a:path>
          </a:pathLst>
        </a:custGeom>
        <a:noFill/>
        <a:ln w="11430"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arrow1">
  <dgm:title val=""/>
  <dgm:desc val=""/>
  <dgm:catLst>
    <dgm:cat type="relationship" pri="7000"/>
    <dgm:cat type="process" pri="32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ycle">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equ" val="2">
        <dgm:constrLst>
          <dgm:constr type="primFontSz" for="ch" ptType="node" op="equ" val="65"/>
          <dgm:constr type="w" for="ch" ptType="node" refType="w"/>
          <dgm:constr type="h" for="ch" ptType="node" refType="w" refFor="ch" refPtType="node"/>
          <dgm:constr type="sibSp" refType="w" refFor="ch" refPtType="node" fact="0.1"/>
          <dgm:constr type="diam" refType="w" refFor="ch" refPtType="node" fact="1.1"/>
        </dgm:constrLst>
      </dgm:if>
      <dgm:if name="Name11" axis="ch" ptType="node" func="cnt" op="equ" val="5">
        <dgm:constrLst>
          <dgm:constr type="primFontSz" for="ch" ptType="node" op="equ" val="65"/>
          <dgm:constr type="w" for="ch" ptType="node" refType="w"/>
          <dgm:constr type="h" for="ch" ptType="node" refType="w" refFor="ch" refPtType="node"/>
          <dgm:constr type="sibSp" refType="w" refFor="ch" refPtType="node" fact="-0.24"/>
        </dgm:constrLst>
      </dgm:if>
      <dgm:if name="Name12" axis="ch" ptType="node" func="cnt" op="equ" val="6">
        <dgm:constrLst>
          <dgm:constr type="primFontSz" for="ch" ptType="node" op="equ" val="65"/>
          <dgm:constr type="w" for="ch" ptType="node" refType="w"/>
          <dgm:constr type="h" for="ch" ptType="node" refType="w" refFor="ch" refPtType="node"/>
          <dgm:constr type="sibSp" refType="w" refFor="ch" refPtType="node" fact="-0.2"/>
        </dgm:constrLst>
      </dgm:if>
      <dgm:if name="Name13" axis="ch" ptType="node" func="cnt" op="equ" val="8">
        <dgm:constrLst>
          <dgm:constr type="primFontSz" for="ch" ptType="node" op="equ" val="65"/>
          <dgm:constr type="w" for="ch" ptType="node" refType="w"/>
          <dgm:constr type="h" for="ch" ptType="node" refType="w" refFor="ch" refPtType="node"/>
          <dgm:constr type="sibSp" refType="w" refFor="ch" refPtType="node" fact="-0.15"/>
        </dgm:constrLst>
      </dgm:if>
      <dgm:if name="Name14" axis="ch" ptType="node" func="cnt" op="equ" val="10">
        <dgm:constrLst>
          <dgm:constr type="primFontSz" for="ch" ptType="node" op="lte" val="65"/>
          <dgm:constr type="w" for="ch" ptType="node" refType="w"/>
          <dgm:constr type="h" for="ch" ptType="node" refType="w" refFor="ch" refPtType="node"/>
          <dgm:constr type="sibSp" refType="w" refFor="ch" refPtType="node" fact="-0.24"/>
        </dgm:constrLst>
      </dgm:if>
      <dgm:else name="Name15">
        <dgm:constrLst>
          <dgm:constr type="primFontSz" for="ch" ptType="node" op="equ" val="65"/>
          <dgm:constr type="w" for="ch" ptType="node" refType="w"/>
          <dgm:constr type="h" for="ch" ptType="node" refType="w" refFor="ch" refPtType="node"/>
          <dgm:constr type="sibSp" refType="w" refFor="ch" refPtType="node" fact="-0.35"/>
        </dgm:constrLst>
      </dgm:else>
    </dgm:choose>
    <dgm:ruleLst/>
    <dgm:forEach name="Name16" axis="ch" ptType="node">
      <dgm:layoutNode name="arrow">
        <dgm:varLst>
          <dgm:bulletEnabled val="1"/>
        </dgm:varLst>
        <dgm:alg type="tx"/>
        <dgm:shape xmlns:r="http://schemas.openxmlformats.org/officeDocument/2006/relationships" type="upArrow" r:blip="">
          <dgm:adjLst>
            <dgm:adj idx="2" val="0.35"/>
          </dgm:adjLst>
        </dgm:shape>
        <dgm:presOf axis="desOrSelf" ptType="node"/>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arrow4">
  <dgm:title val=""/>
  <dgm:desc val=""/>
  <dgm:catLst>
    <dgm:cat type="relationship" pri="8000"/>
    <dgm:cat type="process" pri="30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shape xmlns:r="http://schemas.openxmlformats.org/officeDocument/2006/relationships" r:blip="">
      <dgm:adjLst/>
    </dgm:shape>
    <dgm:presOf/>
    <dgm:choose name="Name0">
      <dgm:if name="Name1" func="var" arg="dir" op="equ" val="norm">
        <dgm:choose name="Name2">
          <dgm:if name="Name3" axis="ch" ptType="node" func="cnt" op="lte" val="1">
            <dgm:constrLst>
              <dgm:constr type="primFontSz" for="des" ptType="node" op="equ" val="65"/>
              <dgm:constr type="w" for="ch" forName="upArrow" refType="w" fact="0.33"/>
              <dgm:constr type="h" for="ch" forName="upArrow" refType="h"/>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dgm:constr type="b" for="ch" forName="upArrowText" refType="h" fact="0.48"/>
              <dgm:constr type="l" for="ch" forName="upArrowText" refType="w" refFor="ch" refForName="upArrow" fact="1.03"/>
            </dgm:constrLst>
          </dgm:if>
          <dgm:else name="Name4">
            <dgm:constrLst>
              <dgm:constr type="primFontSz" for="des" ptType="node" op="equ" val="65"/>
              <dgm:constr type="w" for="ch" forName="upArrow" refType="w" fact="0.33"/>
              <dgm:constr type="h" for="ch" forName="upArrow" refType="h" fact="0.48"/>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fact="0.48"/>
              <dgm:constr type="b" for="ch" forName="upArrowText" refType="h" fact="0.48"/>
              <dgm:constr type="l" for="ch" forName="upArrowText" refType="w" refFor="ch" refForName="upArrow" fact="1.03"/>
              <dgm:constr type="w" for="ch" forName="downArrow" refType="w" fact="0.33"/>
              <dgm:constr type="h" for="ch" forName="downArrow" refType="h" fact="0.48"/>
              <dgm:constr type="t" for="ch" forName="downArrow" refType="h" fact="0.52"/>
              <dgm:constr type="l" for="ch" forName="downArrow" refType="w" refFor="ch" refForName="downArrow" fact="0.3"/>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refType="w" refFor="ch" refForName="downArrow" fact="1.33"/>
            </dgm:constrLst>
          </dgm:else>
        </dgm:choose>
      </dgm:if>
      <dgm:else name="Name5">
        <dgm:choose name="Name6">
          <dgm:if name="Name7" axis="ch" ptType="node" func="cnt" op="lte" val="1">
            <dgm:constrLst>
              <dgm:constr type="primFontSz" for="des" ptType="node" op="equ" val="65"/>
              <dgm:constr type="w" for="ch" forName="upArrow" refType="w" fact="0.33"/>
              <dgm:constr type="h" for="ch" forName="upArrow" refType="h"/>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dgm:constr type="t" for="ch" forName="upArrowText"/>
              <dgm:constr type="l" for="ch" forName="upArrowText" refType="w" fact="0.1"/>
            </dgm:constrLst>
          </dgm:if>
          <dgm:else name="Name8">
            <dgm:constrLst>
              <dgm:constr type="primFontSz" for="des" ptType="node" op="equ" val="65"/>
              <dgm:constr type="w" for="ch" forName="upArrow" refType="w" fact="0.33"/>
              <dgm:constr type="h" for="ch" forName="upArrow" refType="h" fact="0.48"/>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fact="0.48"/>
              <dgm:constr type="t" for="ch" forName="upArrowText"/>
              <dgm:constr type="l" for="ch" forName="upArrowText" refType="w" fact="0.1"/>
              <dgm:constr type="w" for="ch" forName="downArrow" refType="w" fact="0.33"/>
              <dgm:constr type="h" for="ch" forName="downArrow" refType="h" fact="0.48"/>
              <dgm:constr type="t" for="ch" forName="downArrow" refType="h" fact="0.52"/>
              <dgm:constr type="l" for="ch" forName="downArrow" refType="w" fact="0.57"/>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dgm:constrLst>
          </dgm:else>
        </dgm:choose>
      </dgm:else>
    </dgm:choose>
    <dgm:ruleLst/>
    <dgm:forEach name="Name9" axis="ch" ptType="node" cnt="1">
      <dgm:layoutNode name="upArrow" styleLbl="node1">
        <dgm:alg type="sp"/>
        <dgm:shape xmlns:r="http://schemas.openxmlformats.org/officeDocument/2006/relationships" type="upArrow" r:blip="">
          <dgm:adjLst/>
        </dgm:shape>
        <dgm:presOf/>
        <dgm:constrLst/>
        <dgm:ruleLst/>
      </dgm:layoutNode>
      <dgm:layoutNode name="upArrowText" styleLbl="revTx">
        <dgm:varLst>
          <dgm:chMax val="0"/>
          <dgm:bulletEnabled val="1"/>
        </dgm:varLst>
        <dgm:choose name="Name10">
          <dgm:if name="Name11" axis="root des" ptType="all node" func="maxDepth" op="gt" val="1">
            <dgm:alg type="tx">
              <dgm:param type="parTxLTRAlign" val="l"/>
              <dgm:param type="parTxRTLAlign" val="r"/>
              <dgm:param type="txAnchorVertCh" val="mid"/>
            </dgm:alg>
          </dgm:if>
          <dgm:else name="Name12">
            <dgm:choose name="Name13">
              <dgm:if name="Name14" func="var" arg="dir" op="equ" val="norm">
                <dgm:alg type="tx">
                  <dgm:param type="parTxLTRAlign" val="l"/>
                  <dgm:param type="parTxRTLAlign" val="l"/>
                  <dgm:param type="txAnchorVertCh" val="mid"/>
                </dgm:alg>
              </dgm:if>
              <dgm:else name="Name15">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forEach name="Name16" axis="ch" ptType="node" st="2"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chMax val="0"/>
          <dgm:bulletEnabled val="1"/>
        </dgm:varLst>
        <dgm:choose name="Name17">
          <dgm:if name="Name18" axis="root des" ptType="all node" func="maxDepth" op="gt" val="1">
            <dgm:alg type="tx">
              <dgm:param type="parTxLTRAlign" val="l"/>
              <dgm:param type="parTxRTLAlign" val="r"/>
              <dgm:param type="txAnchorVertCh" val="mid"/>
            </dgm:alg>
          </dgm:if>
          <dgm:else name="Name19">
            <dgm:choose name="Name20">
              <dgm:if name="Name21" func="var" arg="dir" op="equ" val="norm">
                <dgm:alg type="tx">
                  <dgm:param type="parTxLTRAlign" val="l"/>
                  <dgm:param type="parTxRTLAlign" val="l"/>
                  <dgm:param type="txAnchorVertCh" val="mid"/>
                </dgm:alg>
              </dgm:if>
              <dgm:else name="Name22">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8BBACC9D-A597-4019-8DC5-41FF0FFE1E31}" type="datetimeFigureOut">
              <a:rPr lang="ar-SA" smtClean="0"/>
              <a:t>20/06/38</a:t>
            </a:fld>
            <a:endParaRPr lang="ar-SA"/>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ar-SA"/>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0E2E8AAD-6B44-4959-8070-C5D6CF12D4BD}"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BBACC9D-A597-4019-8DC5-41FF0FFE1E31}" type="datetimeFigureOut">
              <a:rPr lang="ar-SA" smtClean="0"/>
              <a:t>20/06/38</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0E2E8AAD-6B44-4959-8070-C5D6CF12D4BD}"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8BBACC9D-A597-4019-8DC5-41FF0FFE1E31}" type="datetimeFigureOut">
              <a:rPr lang="ar-SA" smtClean="0"/>
              <a:t>20/06/38</a:t>
            </a:fld>
            <a:endParaRPr lang="ar-SA"/>
          </a:p>
        </p:txBody>
      </p:sp>
      <p:sp>
        <p:nvSpPr>
          <p:cNvPr id="5" name="Footer Placeholder 4"/>
          <p:cNvSpPr>
            <a:spLocks noGrp="1"/>
          </p:cNvSpPr>
          <p:nvPr>
            <p:ph type="ftr" sz="quarter" idx="11"/>
          </p:nvPr>
        </p:nvSpPr>
        <p:spPr>
          <a:xfrm>
            <a:off x="457200" y="6556248"/>
            <a:ext cx="3657600" cy="228600"/>
          </a:xfrm>
        </p:spPr>
        <p:txBody>
          <a:bodyPr/>
          <a:lstStyle>
            <a:extLst/>
          </a:lstStyle>
          <a:p>
            <a:endParaRPr lang="ar-SA"/>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0E2E8AAD-6B44-4959-8070-C5D6CF12D4BD}"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BBACC9D-A597-4019-8DC5-41FF0FFE1E31}" type="datetimeFigureOut">
              <a:rPr lang="ar-SA" smtClean="0"/>
              <a:t>20/06/38</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0E2E8AAD-6B44-4959-8070-C5D6CF12D4BD}"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8BBACC9D-A597-4019-8DC5-41FF0FFE1E31}" type="datetimeFigureOut">
              <a:rPr lang="ar-SA" smtClean="0"/>
              <a:t>20/06/38</a:t>
            </a:fld>
            <a:endParaRPr lang="ar-SA"/>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ar-SA"/>
          </a:p>
        </p:txBody>
      </p:sp>
      <p:sp>
        <p:nvSpPr>
          <p:cNvPr id="6" name="Slide Number Placeholder 5"/>
          <p:cNvSpPr>
            <a:spLocks noGrp="1"/>
          </p:cNvSpPr>
          <p:nvPr>
            <p:ph type="sldNum" sz="quarter" idx="12"/>
          </p:nvPr>
        </p:nvSpPr>
        <p:spPr>
          <a:xfrm>
            <a:off x="6733952" y="6555112"/>
            <a:ext cx="588336" cy="228600"/>
          </a:xfrm>
        </p:spPr>
        <p:txBody>
          <a:bodyPr/>
          <a:lstStyle>
            <a:extLst/>
          </a:lstStyle>
          <a:p>
            <a:fld id="{0E2E8AAD-6B44-4959-8070-C5D6CF12D4BD}"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BBACC9D-A597-4019-8DC5-41FF0FFE1E31}" type="datetimeFigureOut">
              <a:rPr lang="ar-SA" smtClean="0"/>
              <a:t>20/06/38</a:t>
            </a:fld>
            <a:endParaRPr lang="ar-SA"/>
          </a:p>
        </p:txBody>
      </p:sp>
      <p:sp>
        <p:nvSpPr>
          <p:cNvPr id="6" name="Footer Placeholder 5"/>
          <p:cNvSpPr>
            <a:spLocks noGrp="1"/>
          </p:cNvSpPr>
          <p:nvPr>
            <p:ph type="ftr" sz="quarter" idx="11"/>
          </p:nvPr>
        </p:nvSpPr>
        <p:spPr/>
        <p:txBody>
          <a:bodyPr/>
          <a:lstStyle>
            <a:extLst/>
          </a:lstStyle>
          <a:p>
            <a:endParaRPr lang="ar-SA"/>
          </a:p>
        </p:txBody>
      </p:sp>
      <p:sp>
        <p:nvSpPr>
          <p:cNvPr id="7" name="Slide Number Placeholder 6"/>
          <p:cNvSpPr>
            <a:spLocks noGrp="1"/>
          </p:cNvSpPr>
          <p:nvPr>
            <p:ph type="sldNum" sz="quarter" idx="12"/>
          </p:nvPr>
        </p:nvSpPr>
        <p:spPr/>
        <p:txBody>
          <a:bodyPr/>
          <a:lstStyle>
            <a:extLst/>
          </a:lstStyle>
          <a:p>
            <a:fld id="{0E2E8AAD-6B44-4959-8070-C5D6CF12D4BD}"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BBACC9D-A597-4019-8DC5-41FF0FFE1E31}" type="datetimeFigureOut">
              <a:rPr lang="ar-SA" smtClean="0"/>
              <a:t>20/06/38</a:t>
            </a:fld>
            <a:endParaRPr lang="ar-SA"/>
          </a:p>
        </p:txBody>
      </p:sp>
      <p:sp>
        <p:nvSpPr>
          <p:cNvPr id="8" name="Footer Placeholder 7"/>
          <p:cNvSpPr>
            <a:spLocks noGrp="1"/>
          </p:cNvSpPr>
          <p:nvPr>
            <p:ph type="ftr" sz="quarter" idx="11"/>
          </p:nvPr>
        </p:nvSpPr>
        <p:spPr/>
        <p:txBody>
          <a:bodyPr/>
          <a:lstStyle>
            <a:extLst/>
          </a:lstStyle>
          <a:p>
            <a:endParaRPr lang="ar-SA"/>
          </a:p>
        </p:txBody>
      </p:sp>
      <p:sp>
        <p:nvSpPr>
          <p:cNvPr id="9" name="Slide Number Placeholder 8"/>
          <p:cNvSpPr>
            <a:spLocks noGrp="1"/>
          </p:cNvSpPr>
          <p:nvPr>
            <p:ph type="sldNum" sz="quarter" idx="12"/>
          </p:nvPr>
        </p:nvSpPr>
        <p:spPr/>
        <p:txBody>
          <a:bodyPr/>
          <a:lstStyle>
            <a:extLst/>
          </a:lstStyle>
          <a:p>
            <a:fld id="{0E2E8AAD-6B44-4959-8070-C5D6CF12D4BD}"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8BBACC9D-A597-4019-8DC5-41FF0FFE1E31}" type="datetimeFigureOut">
              <a:rPr lang="ar-SA" smtClean="0"/>
              <a:t>20/06/38</a:t>
            </a:fld>
            <a:endParaRPr lang="ar-SA"/>
          </a:p>
        </p:txBody>
      </p:sp>
      <p:sp>
        <p:nvSpPr>
          <p:cNvPr id="4" name="Footer Placeholder 3"/>
          <p:cNvSpPr>
            <a:spLocks noGrp="1"/>
          </p:cNvSpPr>
          <p:nvPr>
            <p:ph type="ftr" sz="quarter" idx="11"/>
          </p:nvPr>
        </p:nvSpPr>
        <p:spPr/>
        <p:txBody>
          <a:bodyPr/>
          <a:lstStyle>
            <a:extLst/>
          </a:lstStyle>
          <a:p>
            <a:endParaRPr lang="ar-SA"/>
          </a:p>
        </p:txBody>
      </p:sp>
      <p:sp>
        <p:nvSpPr>
          <p:cNvPr id="5" name="Slide Number Placeholder 4"/>
          <p:cNvSpPr>
            <a:spLocks noGrp="1"/>
          </p:cNvSpPr>
          <p:nvPr>
            <p:ph type="sldNum" sz="quarter" idx="12"/>
          </p:nvPr>
        </p:nvSpPr>
        <p:spPr/>
        <p:txBody>
          <a:bodyPr/>
          <a:lstStyle>
            <a:extLst/>
          </a:lstStyle>
          <a:p>
            <a:fld id="{0E2E8AAD-6B44-4959-8070-C5D6CF12D4BD}"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8BBACC9D-A597-4019-8DC5-41FF0FFE1E31}" type="datetimeFigureOut">
              <a:rPr lang="ar-SA" smtClean="0"/>
              <a:t>20/06/38</a:t>
            </a:fld>
            <a:endParaRPr lang="ar-SA"/>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ar-SA"/>
          </a:p>
        </p:txBody>
      </p:sp>
      <p:sp>
        <p:nvSpPr>
          <p:cNvPr id="4" name="Slide Number Placeholder 3"/>
          <p:cNvSpPr>
            <a:spLocks noGrp="1"/>
          </p:cNvSpPr>
          <p:nvPr>
            <p:ph type="sldNum" sz="quarter" idx="12"/>
          </p:nvPr>
        </p:nvSpPr>
        <p:spPr/>
        <p:txBody>
          <a:bodyPr/>
          <a:lstStyle>
            <a:extLst/>
          </a:lstStyle>
          <a:p>
            <a:fld id="{0E2E8AAD-6B44-4959-8070-C5D6CF12D4BD}"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BBACC9D-A597-4019-8DC5-41FF0FFE1E31}" type="datetimeFigureOut">
              <a:rPr lang="ar-SA" smtClean="0"/>
              <a:t>20/06/38</a:t>
            </a:fld>
            <a:endParaRPr lang="ar-SA"/>
          </a:p>
        </p:txBody>
      </p:sp>
      <p:sp>
        <p:nvSpPr>
          <p:cNvPr id="6" name="Footer Placeholder 5"/>
          <p:cNvSpPr>
            <a:spLocks noGrp="1"/>
          </p:cNvSpPr>
          <p:nvPr>
            <p:ph type="ftr" sz="quarter" idx="11"/>
          </p:nvPr>
        </p:nvSpPr>
        <p:spPr/>
        <p:txBody>
          <a:bodyPr/>
          <a:lstStyle>
            <a:extLst/>
          </a:lstStyle>
          <a:p>
            <a:endParaRPr lang="ar-SA"/>
          </a:p>
        </p:txBody>
      </p:sp>
      <p:sp>
        <p:nvSpPr>
          <p:cNvPr id="7" name="Slide Number Placeholder 6"/>
          <p:cNvSpPr>
            <a:spLocks noGrp="1"/>
          </p:cNvSpPr>
          <p:nvPr>
            <p:ph type="sldNum" sz="quarter" idx="12"/>
          </p:nvPr>
        </p:nvSpPr>
        <p:spPr/>
        <p:txBody>
          <a:bodyPr/>
          <a:lstStyle>
            <a:extLst/>
          </a:lstStyle>
          <a:p>
            <a:fld id="{0E2E8AAD-6B44-4959-8070-C5D6CF12D4BD}"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8BBACC9D-A597-4019-8DC5-41FF0FFE1E31}" type="datetimeFigureOut">
              <a:rPr lang="ar-SA" smtClean="0"/>
              <a:t>20/06/38</a:t>
            </a:fld>
            <a:endParaRPr lang="ar-SA"/>
          </a:p>
        </p:txBody>
      </p:sp>
      <p:sp>
        <p:nvSpPr>
          <p:cNvPr id="6" name="Footer Placeholder 5"/>
          <p:cNvSpPr>
            <a:spLocks noGrp="1"/>
          </p:cNvSpPr>
          <p:nvPr>
            <p:ph type="ftr" sz="quarter" idx="11"/>
          </p:nvPr>
        </p:nvSpPr>
        <p:spPr/>
        <p:txBody>
          <a:bodyPr/>
          <a:lstStyle>
            <a:extLst/>
          </a:lstStyle>
          <a:p>
            <a:endParaRPr lang="ar-SA"/>
          </a:p>
        </p:txBody>
      </p:sp>
      <p:sp>
        <p:nvSpPr>
          <p:cNvPr id="7" name="Slide Number Placeholder 6"/>
          <p:cNvSpPr>
            <a:spLocks noGrp="1"/>
          </p:cNvSpPr>
          <p:nvPr>
            <p:ph type="sldNum" sz="quarter" idx="12"/>
          </p:nvPr>
        </p:nvSpPr>
        <p:spPr/>
        <p:txBody>
          <a:bodyPr/>
          <a:lstStyle>
            <a:extLst/>
          </a:lstStyle>
          <a:p>
            <a:fld id="{0E2E8AAD-6B44-4959-8070-C5D6CF12D4BD}" type="slidenum">
              <a:rPr lang="ar-SA" smtClean="0"/>
              <a:t>‹#›</a:t>
            </a:fld>
            <a:endParaRPr lang="ar-SA"/>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8BBACC9D-A597-4019-8DC5-41FF0FFE1E31}" type="datetimeFigureOut">
              <a:rPr lang="ar-SA" smtClean="0"/>
              <a:t>20/06/38</a:t>
            </a:fld>
            <a:endParaRPr lang="ar-SA"/>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ar-SA"/>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0E2E8AAD-6B44-4959-8070-C5D6CF12D4BD}"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r" rtl="1"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r" rtl="1"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r" rtl="1"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r" rtl="1"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r" rtl="1"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r" rtl="1"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r" rtl="1"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r" rtl="1"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r" rtl="1"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dirty="0" smtClean="0"/>
              <a:t>الفصل الخامس :</a:t>
            </a:r>
            <a:br>
              <a:rPr lang="ar-SA" dirty="0" smtClean="0"/>
            </a:br>
            <a:r>
              <a:rPr lang="ar-SA" dirty="0" smtClean="0"/>
              <a:t>التنظيم...</a:t>
            </a:r>
            <a:endParaRPr lang="ar-SA" dirty="0"/>
          </a:p>
        </p:txBody>
      </p:sp>
      <p:sp>
        <p:nvSpPr>
          <p:cNvPr id="3" name="Subtitle 2"/>
          <p:cNvSpPr>
            <a:spLocks noGrp="1"/>
          </p:cNvSpPr>
          <p:nvPr>
            <p:ph type="subTitle" idx="1"/>
          </p:nvPr>
        </p:nvSpPr>
        <p:spPr>
          <a:xfrm>
            <a:off x="3354442" y="3539864"/>
            <a:ext cx="5114778" cy="2022736"/>
          </a:xfrm>
        </p:spPr>
        <p:txBody>
          <a:bodyPr>
            <a:normAutofit fontScale="92500" lnSpcReduction="20000"/>
          </a:bodyPr>
          <a:lstStyle/>
          <a:p>
            <a:r>
              <a:rPr lang="ar-SA" dirty="0" smtClean="0"/>
              <a:t> </a:t>
            </a:r>
          </a:p>
          <a:p>
            <a:r>
              <a:rPr lang="ar-SA" dirty="0" smtClean="0"/>
              <a:t>تمهيد:</a:t>
            </a:r>
          </a:p>
          <a:p>
            <a:r>
              <a:rPr lang="ar-SA" dirty="0" smtClean="0"/>
              <a:t>طلب منك القيام بزيارة لمعرض </a:t>
            </a:r>
            <a:r>
              <a:rPr lang="ar-SA" dirty="0" smtClean="0"/>
              <a:t>الكتاب </a:t>
            </a:r>
            <a:r>
              <a:rPr lang="ar-SA" dirty="0" smtClean="0"/>
              <a:t>مع مجموعة من زميلاتك وعمل لقاءات مع المشاركين وتقديم تقرير عنها.</a:t>
            </a:r>
          </a:p>
          <a:p>
            <a:r>
              <a:rPr lang="ar-SA" dirty="0" smtClean="0"/>
              <a:t>ماهي الطريقة التي ستتبعينها انتي وزميلاتك لإنجاز العمل المطلوب منكن؟</a:t>
            </a:r>
            <a:endParaRPr lang="ar-SA" dirty="0"/>
          </a:p>
        </p:txBody>
      </p:sp>
    </p:spTree>
    <p:extLst>
      <p:ext uri="{BB962C8B-B14F-4D97-AF65-F5344CB8AC3E}">
        <p14:creationId xmlns:p14="http://schemas.microsoft.com/office/powerpoint/2010/main" val="12708408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smtClean="0"/>
              <a:t>طرق تقسيم الأنشطة</a:t>
            </a:r>
            <a:endParaRPr lang="ar-SA"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9572723"/>
              </p:ext>
            </p:extLst>
          </p:nvPr>
        </p:nvGraphicFramePr>
        <p:xfrm>
          <a:off x="457200" y="1609725"/>
          <a:ext cx="7239000" cy="48466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728626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239000" cy="746760"/>
          </a:xfrm>
        </p:spPr>
        <p:txBody>
          <a:bodyPr/>
          <a:lstStyle/>
          <a:p>
            <a:pPr algn="r"/>
            <a:r>
              <a:rPr lang="ar-SA" dirty="0" smtClean="0"/>
              <a:t>تطبيق:</a:t>
            </a:r>
            <a:endParaRPr lang="ar-SA" dirty="0"/>
          </a:p>
        </p:txBody>
      </p:sp>
      <p:pic>
        <p:nvPicPr>
          <p:cNvPr id="512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838200"/>
            <a:ext cx="8153400" cy="586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851699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smtClean="0"/>
              <a:t>مفهوم التنظيم:</a:t>
            </a:r>
            <a:endParaRPr lang="ar-SA" dirty="0"/>
          </a:p>
        </p:txBody>
      </p:sp>
      <p:sp>
        <p:nvSpPr>
          <p:cNvPr id="3" name="Content Placeholder 2"/>
          <p:cNvSpPr>
            <a:spLocks noGrp="1"/>
          </p:cNvSpPr>
          <p:nvPr>
            <p:ph idx="1"/>
          </p:nvPr>
        </p:nvSpPr>
        <p:spPr/>
        <p:txBody>
          <a:bodyPr/>
          <a:lstStyle/>
          <a:p>
            <a:endParaRPr lang="ar-SA" dirty="0" smtClean="0"/>
          </a:p>
          <a:p>
            <a:r>
              <a:rPr lang="ar-SA" dirty="0" smtClean="0"/>
              <a:t>التنظيم هو : عملية تحديد الأهداف والنشاطات المطلوب تحقيقها , ثم تصنيفها في وحدات إدارية يسهل الإشراف عليها مع تحديد العلاقات الرسمية بين أولئك الذين يخصصون للقيام بهذه الأعمال وتوزيع المسئوليات والتنسيق بينهم من أجل تحقيق أقصى درجه من الكفاءة والفعالية في تحقيق الأهداف المحددة.</a:t>
            </a:r>
            <a:endParaRPr lang="ar-SA" dirty="0"/>
          </a:p>
        </p:txBody>
      </p:sp>
    </p:spTree>
    <p:extLst>
      <p:ext uri="{BB962C8B-B14F-4D97-AF65-F5344CB8AC3E}">
        <p14:creationId xmlns:p14="http://schemas.microsoft.com/office/powerpoint/2010/main" val="22836969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smtClean="0"/>
              <a:t>التنظيم الناجح:</a:t>
            </a:r>
            <a:endParaRPr lang="ar-SA"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79067328"/>
              </p:ext>
            </p:extLst>
          </p:nvPr>
        </p:nvGraphicFramePr>
        <p:xfrm>
          <a:off x="457200" y="1609725"/>
          <a:ext cx="7239000" cy="48466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961274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smtClean="0"/>
              <a:t>أنواع التنظيم:</a:t>
            </a:r>
            <a:endParaRPr lang="ar-SA"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34718631"/>
              </p:ext>
            </p:extLst>
          </p:nvPr>
        </p:nvGraphicFramePr>
        <p:xfrm>
          <a:off x="457200" y="1609725"/>
          <a:ext cx="7239000" cy="48466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834747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smtClean="0"/>
              <a:t>مبادئ التنظيم الإداري:</a:t>
            </a:r>
            <a:endParaRPr lang="ar-SA"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51528161"/>
              </p:ext>
            </p:extLst>
          </p:nvPr>
        </p:nvGraphicFramePr>
        <p:xfrm>
          <a:off x="457200" y="1609725"/>
          <a:ext cx="3657600" cy="48466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Content Placeholder 3"/>
          <p:cNvGraphicFramePr>
            <a:graphicFrameLocks/>
          </p:cNvGraphicFramePr>
          <p:nvPr>
            <p:extLst>
              <p:ext uri="{D42A27DB-BD31-4B8C-83A1-F6EECF244321}">
                <p14:modId xmlns:p14="http://schemas.microsoft.com/office/powerpoint/2010/main" val="4100407965"/>
              </p:ext>
            </p:extLst>
          </p:nvPr>
        </p:nvGraphicFramePr>
        <p:xfrm>
          <a:off x="4343400" y="1600200"/>
          <a:ext cx="3657600" cy="484663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3286592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smtClean="0"/>
              <a:t>خصائص التنظيم الفعال:</a:t>
            </a:r>
            <a:endParaRPr lang="ar-SA" dirty="0"/>
          </a:p>
        </p:txBody>
      </p:sp>
      <p:sp>
        <p:nvSpPr>
          <p:cNvPr id="3" name="Text Placeholder 2"/>
          <p:cNvSpPr>
            <a:spLocks noGrp="1"/>
          </p:cNvSpPr>
          <p:nvPr>
            <p:ph type="body" sz="half" idx="2"/>
          </p:nvPr>
        </p:nvSpPr>
        <p:spPr/>
        <p:txBody>
          <a:bodyPr>
            <a:normAutofit/>
          </a:bodyPr>
          <a:lstStyle/>
          <a:p>
            <a:r>
              <a:rPr lang="ar-SA" sz="1800" b="1" dirty="0" smtClean="0"/>
              <a:t>حالة دراسية رقم (9)</a:t>
            </a:r>
            <a:endParaRPr lang="ar-SA" sz="1800" b="1" dirty="0"/>
          </a:p>
        </p:txBody>
      </p:sp>
      <p:sp>
        <p:nvSpPr>
          <p:cNvPr id="4" name="Picture Placeholder 3"/>
          <p:cNvSpPr>
            <a:spLocks noGrp="1"/>
          </p:cNvSpPr>
          <p:nvPr>
            <p:ph type="pic" idx="1"/>
          </p:nvPr>
        </p:nvSpPr>
        <p:spPr/>
      </p:sp>
      <p:pic>
        <p:nvPicPr>
          <p:cNvPr id="20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1143000"/>
            <a:ext cx="4152900" cy="403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570973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smtClean="0"/>
              <a:t>الهياكل التنظيمية:</a:t>
            </a:r>
            <a:endParaRPr lang="ar-SA" dirty="0"/>
          </a:p>
        </p:txBody>
      </p:sp>
      <p:sp>
        <p:nvSpPr>
          <p:cNvPr id="3" name="Content Placeholder 2"/>
          <p:cNvSpPr>
            <a:spLocks noGrp="1"/>
          </p:cNvSpPr>
          <p:nvPr>
            <p:ph idx="1"/>
          </p:nvPr>
        </p:nvSpPr>
        <p:spPr/>
        <p:txBody>
          <a:bodyPr/>
          <a:lstStyle/>
          <a:p>
            <a:r>
              <a:rPr lang="ar-SA" dirty="0" smtClean="0"/>
              <a:t>يقصد بها النموذج الذي يعكس طبيعة التعامل والتنسيق الرسمي المصمم من قبل الإدارة وذلك من أجل الربط بين مهام الأفراد والجماعات بالمنظمة بما يعمل على تحقيق أهداف المنظمة.</a:t>
            </a:r>
          </a:p>
          <a:p>
            <a:pPr marL="0" indent="0">
              <a:buNone/>
            </a:pPr>
            <a:endParaRPr lang="ar-SA" dirty="0"/>
          </a:p>
        </p:txBody>
      </p:sp>
    </p:spTree>
    <p:extLst>
      <p:ext uri="{BB962C8B-B14F-4D97-AF65-F5344CB8AC3E}">
        <p14:creationId xmlns:p14="http://schemas.microsoft.com/office/powerpoint/2010/main" val="127342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smtClean="0"/>
              <a:t>ماهو الفرق بين:</a:t>
            </a:r>
            <a:endParaRPr lang="ar-SA"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45031171"/>
              </p:ext>
            </p:extLst>
          </p:nvPr>
        </p:nvGraphicFramePr>
        <p:xfrm>
          <a:off x="457200" y="1609725"/>
          <a:ext cx="7239000" cy="48466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078795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smtClean="0"/>
              <a:t>طرق تصميم الهيكل التنظيمي:</a:t>
            </a:r>
            <a:endParaRPr lang="ar-SA"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24336360"/>
              </p:ext>
            </p:extLst>
          </p:nvPr>
        </p:nvGraphicFramePr>
        <p:xfrm>
          <a:off x="457200" y="1609725"/>
          <a:ext cx="7239000" cy="48466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0312978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87</TotalTime>
  <Words>208</Words>
  <Application>Microsoft Office PowerPoint</Application>
  <PresentationFormat>عرض على الشاشة (3:4)‏</PresentationFormat>
  <Paragraphs>45</Paragraphs>
  <Slides>11</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11</vt:i4>
      </vt:variant>
    </vt:vector>
  </HeadingPairs>
  <TitlesOfParts>
    <vt:vector size="16" baseType="lpstr">
      <vt:lpstr>Tahoma</vt:lpstr>
      <vt:lpstr>Trebuchet MS</vt:lpstr>
      <vt:lpstr>Wingdings</vt:lpstr>
      <vt:lpstr>Wingdings 2</vt:lpstr>
      <vt:lpstr>Opulent</vt:lpstr>
      <vt:lpstr>الفصل الخامس : التنظيم...</vt:lpstr>
      <vt:lpstr>مفهوم التنظيم:</vt:lpstr>
      <vt:lpstr>التنظيم الناجح:</vt:lpstr>
      <vt:lpstr>أنواع التنظيم:</vt:lpstr>
      <vt:lpstr>مبادئ التنظيم الإداري:</vt:lpstr>
      <vt:lpstr>خصائص التنظيم الفعال:</vt:lpstr>
      <vt:lpstr>الهياكل التنظيمية:</vt:lpstr>
      <vt:lpstr>ماهو الفرق بين:</vt:lpstr>
      <vt:lpstr>طرق تصميم الهيكل التنظيمي:</vt:lpstr>
      <vt:lpstr>طرق تقسيم الأنشطة</vt:lpstr>
      <vt:lpstr>تطبيق:</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 Al-Shamrani</dc:creator>
  <cp:lastModifiedBy>user</cp:lastModifiedBy>
  <cp:revision>8</cp:revision>
  <dcterms:created xsi:type="dcterms:W3CDTF">2013-10-06T01:49:30Z</dcterms:created>
  <dcterms:modified xsi:type="dcterms:W3CDTF">2017-03-18T13:12:31Z</dcterms:modified>
</cp:coreProperties>
</file>