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F8C067-9A2D-4C6C-9D46-1A7E8E5234EC}" type="doc">
      <dgm:prSet loTypeId="urn:microsoft.com/office/officeart/2005/8/layout/radial6" loCatId="cycle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082C3634-024D-413C-94B1-095ECAC38E45}">
      <dgm:prSet phldrT="[نص]"/>
      <dgm:spPr/>
      <dgm:t>
        <a:bodyPr/>
        <a:lstStyle/>
        <a:p>
          <a:pPr rtl="1"/>
          <a:r>
            <a:rPr lang="ar-SA" dirty="0" smtClean="0"/>
            <a:t>نظريات الشخصية</a:t>
          </a:r>
          <a:endParaRPr lang="ar-SA" dirty="0"/>
        </a:p>
      </dgm:t>
    </dgm:pt>
    <dgm:pt modelId="{B7FA4C1E-BA7C-4B3D-9CA9-B24709E0AA2B}" type="parTrans" cxnId="{246BAB26-1401-441D-A159-01E6161D1DF5}">
      <dgm:prSet/>
      <dgm:spPr/>
      <dgm:t>
        <a:bodyPr/>
        <a:lstStyle/>
        <a:p>
          <a:pPr rtl="1"/>
          <a:endParaRPr lang="ar-SA"/>
        </a:p>
      </dgm:t>
    </dgm:pt>
    <dgm:pt modelId="{E9628E36-83B7-4BE0-B211-156E811B94F4}" type="sibTrans" cxnId="{246BAB26-1401-441D-A159-01E6161D1DF5}">
      <dgm:prSet/>
      <dgm:spPr/>
      <dgm:t>
        <a:bodyPr/>
        <a:lstStyle/>
        <a:p>
          <a:pPr rtl="1"/>
          <a:endParaRPr lang="ar-SA"/>
        </a:p>
      </dgm:t>
    </dgm:pt>
    <dgm:pt modelId="{3DBA805E-70CF-4CC2-8AA6-87E7C2909210}">
      <dgm:prSet phldrT="[نص]"/>
      <dgm:spPr/>
      <dgm:t>
        <a:bodyPr/>
        <a:lstStyle/>
        <a:p>
          <a:pPr rtl="1"/>
          <a:r>
            <a:rPr lang="ar-SA" dirty="0" smtClean="0"/>
            <a:t>نظرية السمات</a:t>
          </a:r>
          <a:endParaRPr lang="ar-SA" dirty="0"/>
        </a:p>
      </dgm:t>
    </dgm:pt>
    <dgm:pt modelId="{A9E6B027-B3F2-4E1C-839F-F205D8676B2E}" type="parTrans" cxnId="{8475ACAC-C1E8-424D-815D-CCA83BF490FC}">
      <dgm:prSet/>
      <dgm:spPr/>
      <dgm:t>
        <a:bodyPr/>
        <a:lstStyle/>
        <a:p>
          <a:pPr rtl="1"/>
          <a:endParaRPr lang="ar-SA"/>
        </a:p>
      </dgm:t>
    </dgm:pt>
    <dgm:pt modelId="{BAC35EFA-FCE5-43F6-B452-730D81AC2CBC}" type="sibTrans" cxnId="{8475ACAC-C1E8-424D-815D-CCA83BF490FC}">
      <dgm:prSet/>
      <dgm:spPr/>
      <dgm:t>
        <a:bodyPr/>
        <a:lstStyle/>
        <a:p>
          <a:pPr rtl="1"/>
          <a:endParaRPr lang="ar-SA"/>
        </a:p>
      </dgm:t>
    </dgm:pt>
    <dgm:pt modelId="{0DA22981-961C-43CC-9C65-982D78F5ECDB}">
      <dgm:prSet phldrT="[نص]"/>
      <dgm:spPr/>
      <dgm:t>
        <a:bodyPr/>
        <a:lstStyle/>
        <a:p>
          <a:pPr rtl="1"/>
          <a:r>
            <a:rPr lang="ar-SA" dirty="0" smtClean="0"/>
            <a:t>نظرية فرويد</a:t>
          </a:r>
          <a:endParaRPr lang="ar-SA" dirty="0"/>
        </a:p>
      </dgm:t>
    </dgm:pt>
    <dgm:pt modelId="{CAD2AD84-D033-4077-AC71-B090C3FF2172}" type="parTrans" cxnId="{6EC0F7F8-EC3B-4333-8377-EBBC459D24C4}">
      <dgm:prSet/>
      <dgm:spPr/>
      <dgm:t>
        <a:bodyPr/>
        <a:lstStyle/>
        <a:p>
          <a:pPr rtl="1"/>
          <a:endParaRPr lang="ar-SA"/>
        </a:p>
      </dgm:t>
    </dgm:pt>
    <dgm:pt modelId="{257B9F46-AB8F-49EE-81AA-0AC8704362D6}" type="sibTrans" cxnId="{6EC0F7F8-EC3B-4333-8377-EBBC459D24C4}">
      <dgm:prSet/>
      <dgm:spPr/>
      <dgm:t>
        <a:bodyPr/>
        <a:lstStyle/>
        <a:p>
          <a:pPr rtl="1"/>
          <a:endParaRPr lang="ar-SA"/>
        </a:p>
      </dgm:t>
    </dgm:pt>
    <dgm:pt modelId="{B6AF2AFD-EDCE-4F4E-9A78-7A57B49FCEF9}">
      <dgm:prSet phldrT="[نص]"/>
      <dgm:spPr/>
      <dgm:t>
        <a:bodyPr/>
        <a:lstStyle/>
        <a:p>
          <a:pPr rtl="1"/>
          <a:r>
            <a:rPr lang="ar-SA" dirty="0" smtClean="0"/>
            <a:t>النظرية الاجتماعية</a:t>
          </a:r>
          <a:endParaRPr lang="ar-SA" dirty="0"/>
        </a:p>
      </dgm:t>
    </dgm:pt>
    <dgm:pt modelId="{C354A001-D870-46F1-857D-838A5433589C}" type="parTrans" cxnId="{83F7B7C1-24E8-433E-BEC4-7167DBC1ACE8}">
      <dgm:prSet/>
      <dgm:spPr/>
      <dgm:t>
        <a:bodyPr/>
        <a:lstStyle/>
        <a:p>
          <a:pPr rtl="1"/>
          <a:endParaRPr lang="ar-SA"/>
        </a:p>
      </dgm:t>
    </dgm:pt>
    <dgm:pt modelId="{17918DFD-64AB-4F17-A3AA-1693690905E0}" type="sibTrans" cxnId="{83F7B7C1-24E8-433E-BEC4-7167DBC1ACE8}">
      <dgm:prSet/>
      <dgm:spPr/>
      <dgm:t>
        <a:bodyPr/>
        <a:lstStyle/>
        <a:p>
          <a:pPr rtl="1"/>
          <a:endParaRPr lang="ar-SA"/>
        </a:p>
      </dgm:t>
    </dgm:pt>
    <dgm:pt modelId="{2E69F0EB-DF26-4021-B5B2-BA2E6EECC620}">
      <dgm:prSet phldrT="[نص]"/>
      <dgm:spPr/>
      <dgm:t>
        <a:bodyPr/>
        <a:lstStyle/>
        <a:p>
          <a:pPr rtl="1"/>
          <a:r>
            <a:rPr lang="ar-SA" dirty="0" smtClean="0"/>
            <a:t>نظرية المفهوم الذاتي</a:t>
          </a:r>
          <a:endParaRPr lang="ar-SA" dirty="0"/>
        </a:p>
      </dgm:t>
    </dgm:pt>
    <dgm:pt modelId="{60907D76-1ACC-4F50-B005-D8F820E29A0C}" type="parTrans" cxnId="{F837F1EF-6C2D-4373-B026-25165C01A95D}">
      <dgm:prSet/>
      <dgm:spPr/>
      <dgm:t>
        <a:bodyPr/>
        <a:lstStyle/>
        <a:p>
          <a:pPr rtl="1"/>
          <a:endParaRPr lang="ar-SA"/>
        </a:p>
      </dgm:t>
    </dgm:pt>
    <dgm:pt modelId="{505F634B-15FF-4F39-B069-A4DF5274688E}" type="sibTrans" cxnId="{F837F1EF-6C2D-4373-B026-25165C01A95D}">
      <dgm:prSet/>
      <dgm:spPr/>
      <dgm:t>
        <a:bodyPr/>
        <a:lstStyle/>
        <a:p>
          <a:pPr rtl="1"/>
          <a:endParaRPr lang="ar-SA"/>
        </a:p>
      </dgm:t>
    </dgm:pt>
    <dgm:pt modelId="{49A0EB8F-D679-45E3-9AC0-B2132B2E6C1E}" type="pres">
      <dgm:prSet presAssocID="{DFF8C067-9A2D-4C6C-9D46-1A7E8E5234EC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D4DE62B4-203E-4EDF-A159-2C706047439A}" type="pres">
      <dgm:prSet presAssocID="{082C3634-024D-413C-94B1-095ECAC38E45}" presName="centerShape" presStyleLbl="node0" presStyleIdx="0" presStyleCnt="1"/>
      <dgm:spPr/>
    </dgm:pt>
    <dgm:pt modelId="{4E650E93-F00F-4F4E-AD83-1250414BAFB7}" type="pres">
      <dgm:prSet presAssocID="{3DBA805E-70CF-4CC2-8AA6-87E7C2909210}" presName="node" presStyleLbl="node1" presStyleIdx="0" presStyleCnt="4">
        <dgm:presLayoutVars>
          <dgm:bulletEnabled val="1"/>
        </dgm:presLayoutVars>
      </dgm:prSet>
      <dgm:spPr/>
    </dgm:pt>
    <dgm:pt modelId="{2D665480-0F02-4B73-A5C7-40632DBC795B}" type="pres">
      <dgm:prSet presAssocID="{3DBA805E-70CF-4CC2-8AA6-87E7C2909210}" presName="dummy" presStyleCnt="0"/>
      <dgm:spPr/>
    </dgm:pt>
    <dgm:pt modelId="{B985A2D4-0AE9-4812-9256-8515A49CEFE7}" type="pres">
      <dgm:prSet presAssocID="{BAC35EFA-FCE5-43F6-B452-730D81AC2CBC}" presName="sibTrans" presStyleLbl="sibTrans2D1" presStyleIdx="0" presStyleCnt="4"/>
      <dgm:spPr/>
    </dgm:pt>
    <dgm:pt modelId="{515DE887-1C9D-4F64-B53D-BDCE95D7671F}" type="pres">
      <dgm:prSet presAssocID="{0DA22981-961C-43CC-9C65-982D78F5ECDB}" presName="node" presStyleLbl="node1" presStyleIdx="1" presStyleCnt="4">
        <dgm:presLayoutVars>
          <dgm:bulletEnabled val="1"/>
        </dgm:presLayoutVars>
      </dgm:prSet>
      <dgm:spPr/>
    </dgm:pt>
    <dgm:pt modelId="{F68AA753-77E5-437F-AA40-EF5BC0E9B97F}" type="pres">
      <dgm:prSet presAssocID="{0DA22981-961C-43CC-9C65-982D78F5ECDB}" presName="dummy" presStyleCnt="0"/>
      <dgm:spPr/>
    </dgm:pt>
    <dgm:pt modelId="{54E19FB4-288A-4308-80F2-173DA7E7B098}" type="pres">
      <dgm:prSet presAssocID="{257B9F46-AB8F-49EE-81AA-0AC8704362D6}" presName="sibTrans" presStyleLbl="sibTrans2D1" presStyleIdx="1" presStyleCnt="4"/>
      <dgm:spPr/>
    </dgm:pt>
    <dgm:pt modelId="{93E3D0DB-D6C3-4C86-9216-1FADEB5336A4}" type="pres">
      <dgm:prSet presAssocID="{B6AF2AFD-EDCE-4F4E-9A78-7A57B49FCEF9}" presName="node" presStyleLbl="node1" presStyleIdx="2" presStyleCnt="4">
        <dgm:presLayoutVars>
          <dgm:bulletEnabled val="1"/>
        </dgm:presLayoutVars>
      </dgm:prSet>
      <dgm:spPr/>
    </dgm:pt>
    <dgm:pt modelId="{6770D744-F2D8-47F0-AA80-B980B52E6610}" type="pres">
      <dgm:prSet presAssocID="{B6AF2AFD-EDCE-4F4E-9A78-7A57B49FCEF9}" presName="dummy" presStyleCnt="0"/>
      <dgm:spPr/>
    </dgm:pt>
    <dgm:pt modelId="{FBE7AC83-AF54-4439-87BC-72DBC5C74528}" type="pres">
      <dgm:prSet presAssocID="{17918DFD-64AB-4F17-A3AA-1693690905E0}" presName="sibTrans" presStyleLbl="sibTrans2D1" presStyleIdx="2" presStyleCnt="4"/>
      <dgm:spPr/>
    </dgm:pt>
    <dgm:pt modelId="{770CCFC7-D99A-42A0-B7B9-F49E7F396CAF}" type="pres">
      <dgm:prSet presAssocID="{2E69F0EB-DF26-4021-B5B2-BA2E6EECC620}" presName="node" presStyleLbl="node1" presStyleIdx="3" presStyleCnt="4">
        <dgm:presLayoutVars>
          <dgm:bulletEnabled val="1"/>
        </dgm:presLayoutVars>
      </dgm:prSet>
      <dgm:spPr/>
    </dgm:pt>
    <dgm:pt modelId="{C8D9652B-6BA8-4DCC-ADB4-B2087D68E903}" type="pres">
      <dgm:prSet presAssocID="{2E69F0EB-DF26-4021-B5B2-BA2E6EECC620}" presName="dummy" presStyleCnt="0"/>
      <dgm:spPr/>
    </dgm:pt>
    <dgm:pt modelId="{4CF4564B-B7E0-4268-8F73-87D852604466}" type="pres">
      <dgm:prSet presAssocID="{505F634B-15FF-4F39-B069-A4DF5274688E}" presName="sibTrans" presStyleLbl="sibTrans2D1" presStyleIdx="3" presStyleCnt="4"/>
      <dgm:spPr/>
    </dgm:pt>
  </dgm:ptLst>
  <dgm:cxnLst>
    <dgm:cxn modelId="{8F4FC138-1D8B-4CF1-A431-B5B0AA64A252}" type="presOf" srcId="{505F634B-15FF-4F39-B069-A4DF5274688E}" destId="{4CF4564B-B7E0-4268-8F73-87D852604466}" srcOrd="0" destOrd="0" presId="urn:microsoft.com/office/officeart/2005/8/layout/radial6"/>
    <dgm:cxn modelId="{06BD22E3-3FE2-4159-80B6-83D22B304D0A}" type="presOf" srcId="{0DA22981-961C-43CC-9C65-982D78F5ECDB}" destId="{515DE887-1C9D-4F64-B53D-BDCE95D7671F}" srcOrd="0" destOrd="0" presId="urn:microsoft.com/office/officeart/2005/8/layout/radial6"/>
    <dgm:cxn modelId="{246BAB26-1401-441D-A159-01E6161D1DF5}" srcId="{DFF8C067-9A2D-4C6C-9D46-1A7E8E5234EC}" destId="{082C3634-024D-413C-94B1-095ECAC38E45}" srcOrd="0" destOrd="0" parTransId="{B7FA4C1E-BA7C-4B3D-9CA9-B24709E0AA2B}" sibTransId="{E9628E36-83B7-4BE0-B211-156E811B94F4}"/>
    <dgm:cxn modelId="{786462D2-57EA-4EA2-88BC-226098EE1397}" type="presOf" srcId="{257B9F46-AB8F-49EE-81AA-0AC8704362D6}" destId="{54E19FB4-288A-4308-80F2-173DA7E7B098}" srcOrd="0" destOrd="0" presId="urn:microsoft.com/office/officeart/2005/8/layout/radial6"/>
    <dgm:cxn modelId="{F837F1EF-6C2D-4373-B026-25165C01A95D}" srcId="{082C3634-024D-413C-94B1-095ECAC38E45}" destId="{2E69F0EB-DF26-4021-B5B2-BA2E6EECC620}" srcOrd="3" destOrd="0" parTransId="{60907D76-1ACC-4F50-B005-D8F820E29A0C}" sibTransId="{505F634B-15FF-4F39-B069-A4DF5274688E}"/>
    <dgm:cxn modelId="{8475ACAC-C1E8-424D-815D-CCA83BF490FC}" srcId="{082C3634-024D-413C-94B1-095ECAC38E45}" destId="{3DBA805E-70CF-4CC2-8AA6-87E7C2909210}" srcOrd="0" destOrd="0" parTransId="{A9E6B027-B3F2-4E1C-839F-F205D8676B2E}" sibTransId="{BAC35EFA-FCE5-43F6-B452-730D81AC2CBC}"/>
    <dgm:cxn modelId="{938E91B8-31E7-4B3F-8C42-46857E13249C}" type="presOf" srcId="{B6AF2AFD-EDCE-4F4E-9A78-7A57B49FCEF9}" destId="{93E3D0DB-D6C3-4C86-9216-1FADEB5336A4}" srcOrd="0" destOrd="0" presId="urn:microsoft.com/office/officeart/2005/8/layout/radial6"/>
    <dgm:cxn modelId="{83F7B7C1-24E8-433E-BEC4-7167DBC1ACE8}" srcId="{082C3634-024D-413C-94B1-095ECAC38E45}" destId="{B6AF2AFD-EDCE-4F4E-9A78-7A57B49FCEF9}" srcOrd="2" destOrd="0" parTransId="{C354A001-D870-46F1-857D-838A5433589C}" sibTransId="{17918DFD-64AB-4F17-A3AA-1693690905E0}"/>
    <dgm:cxn modelId="{FAEC1C3F-5325-4E0D-8BBB-1C2BE59237A6}" type="presOf" srcId="{BAC35EFA-FCE5-43F6-B452-730D81AC2CBC}" destId="{B985A2D4-0AE9-4812-9256-8515A49CEFE7}" srcOrd="0" destOrd="0" presId="urn:microsoft.com/office/officeart/2005/8/layout/radial6"/>
    <dgm:cxn modelId="{5B91A49E-5770-4A42-A3C6-2607C82A64CB}" type="presOf" srcId="{3DBA805E-70CF-4CC2-8AA6-87E7C2909210}" destId="{4E650E93-F00F-4F4E-AD83-1250414BAFB7}" srcOrd="0" destOrd="0" presId="urn:microsoft.com/office/officeart/2005/8/layout/radial6"/>
    <dgm:cxn modelId="{6EC0F7F8-EC3B-4333-8377-EBBC459D24C4}" srcId="{082C3634-024D-413C-94B1-095ECAC38E45}" destId="{0DA22981-961C-43CC-9C65-982D78F5ECDB}" srcOrd="1" destOrd="0" parTransId="{CAD2AD84-D033-4077-AC71-B090C3FF2172}" sibTransId="{257B9F46-AB8F-49EE-81AA-0AC8704362D6}"/>
    <dgm:cxn modelId="{D4A1A34A-0AFE-4655-8279-3AF5C1C9A513}" type="presOf" srcId="{082C3634-024D-413C-94B1-095ECAC38E45}" destId="{D4DE62B4-203E-4EDF-A159-2C706047439A}" srcOrd="0" destOrd="0" presId="urn:microsoft.com/office/officeart/2005/8/layout/radial6"/>
    <dgm:cxn modelId="{F36C9784-AC50-4FCE-B4AA-1E4C581DD824}" type="presOf" srcId="{2E69F0EB-DF26-4021-B5B2-BA2E6EECC620}" destId="{770CCFC7-D99A-42A0-B7B9-F49E7F396CAF}" srcOrd="0" destOrd="0" presId="urn:microsoft.com/office/officeart/2005/8/layout/radial6"/>
    <dgm:cxn modelId="{2AB5E89E-3AF2-4B15-A688-F22627A1D506}" type="presOf" srcId="{17918DFD-64AB-4F17-A3AA-1693690905E0}" destId="{FBE7AC83-AF54-4439-87BC-72DBC5C74528}" srcOrd="0" destOrd="0" presId="urn:microsoft.com/office/officeart/2005/8/layout/radial6"/>
    <dgm:cxn modelId="{7179821F-EB61-4569-976C-086F40CBB8C4}" type="presOf" srcId="{DFF8C067-9A2D-4C6C-9D46-1A7E8E5234EC}" destId="{49A0EB8F-D679-45E3-9AC0-B2132B2E6C1E}" srcOrd="0" destOrd="0" presId="urn:microsoft.com/office/officeart/2005/8/layout/radial6"/>
    <dgm:cxn modelId="{F84D2D89-4409-419D-BC92-AD9C52B37E8B}" type="presParOf" srcId="{49A0EB8F-D679-45E3-9AC0-B2132B2E6C1E}" destId="{D4DE62B4-203E-4EDF-A159-2C706047439A}" srcOrd="0" destOrd="0" presId="urn:microsoft.com/office/officeart/2005/8/layout/radial6"/>
    <dgm:cxn modelId="{B4F858E7-A7C0-48AE-AE24-487E43E788D0}" type="presParOf" srcId="{49A0EB8F-D679-45E3-9AC0-B2132B2E6C1E}" destId="{4E650E93-F00F-4F4E-AD83-1250414BAFB7}" srcOrd="1" destOrd="0" presId="urn:microsoft.com/office/officeart/2005/8/layout/radial6"/>
    <dgm:cxn modelId="{F0C41D9D-BA27-4DAF-9CE5-CC564763FFA1}" type="presParOf" srcId="{49A0EB8F-D679-45E3-9AC0-B2132B2E6C1E}" destId="{2D665480-0F02-4B73-A5C7-40632DBC795B}" srcOrd="2" destOrd="0" presId="urn:microsoft.com/office/officeart/2005/8/layout/radial6"/>
    <dgm:cxn modelId="{586A50F7-4789-4BB5-89C6-2E33CF1B3AE3}" type="presParOf" srcId="{49A0EB8F-D679-45E3-9AC0-B2132B2E6C1E}" destId="{B985A2D4-0AE9-4812-9256-8515A49CEFE7}" srcOrd="3" destOrd="0" presId="urn:microsoft.com/office/officeart/2005/8/layout/radial6"/>
    <dgm:cxn modelId="{318F083D-5FAB-47A7-9C67-78071BEBA3D2}" type="presParOf" srcId="{49A0EB8F-D679-45E3-9AC0-B2132B2E6C1E}" destId="{515DE887-1C9D-4F64-B53D-BDCE95D7671F}" srcOrd="4" destOrd="0" presId="urn:microsoft.com/office/officeart/2005/8/layout/radial6"/>
    <dgm:cxn modelId="{29780EC8-85B1-4CAA-AA6D-5DC6D45D11B7}" type="presParOf" srcId="{49A0EB8F-D679-45E3-9AC0-B2132B2E6C1E}" destId="{F68AA753-77E5-437F-AA40-EF5BC0E9B97F}" srcOrd="5" destOrd="0" presId="urn:microsoft.com/office/officeart/2005/8/layout/radial6"/>
    <dgm:cxn modelId="{E177492E-EC76-40BB-B828-49E8AE7BDD53}" type="presParOf" srcId="{49A0EB8F-D679-45E3-9AC0-B2132B2E6C1E}" destId="{54E19FB4-288A-4308-80F2-173DA7E7B098}" srcOrd="6" destOrd="0" presId="urn:microsoft.com/office/officeart/2005/8/layout/radial6"/>
    <dgm:cxn modelId="{A00F42A5-4D26-44B5-BFE1-BADB2623B6AD}" type="presParOf" srcId="{49A0EB8F-D679-45E3-9AC0-B2132B2E6C1E}" destId="{93E3D0DB-D6C3-4C86-9216-1FADEB5336A4}" srcOrd="7" destOrd="0" presId="urn:microsoft.com/office/officeart/2005/8/layout/radial6"/>
    <dgm:cxn modelId="{C7961C7A-971D-41B8-B813-36A48468FDD2}" type="presParOf" srcId="{49A0EB8F-D679-45E3-9AC0-B2132B2E6C1E}" destId="{6770D744-F2D8-47F0-AA80-B980B52E6610}" srcOrd="8" destOrd="0" presId="urn:microsoft.com/office/officeart/2005/8/layout/radial6"/>
    <dgm:cxn modelId="{BCCE1D4C-78DB-47A5-98B6-4742358FCAC5}" type="presParOf" srcId="{49A0EB8F-D679-45E3-9AC0-B2132B2E6C1E}" destId="{FBE7AC83-AF54-4439-87BC-72DBC5C74528}" srcOrd="9" destOrd="0" presId="urn:microsoft.com/office/officeart/2005/8/layout/radial6"/>
    <dgm:cxn modelId="{59545257-8651-449C-AA3C-449094984A3C}" type="presParOf" srcId="{49A0EB8F-D679-45E3-9AC0-B2132B2E6C1E}" destId="{770CCFC7-D99A-42A0-B7B9-F49E7F396CAF}" srcOrd="10" destOrd="0" presId="urn:microsoft.com/office/officeart/2005/8/layout/radial6"/>
    <dgm:cxn modelId="{34F859C1-86FF-4E13-AF4F-35A0133372FA}" type="presParOf" srcId="{49A0EB8F-D679-45E3-9AC0-B2132B2E6C1E}" destId="{C8D9652B-6BA8-4DCC-ADB4-B2087D68E903}" srcOrd="11" destOrd="0" presId="urn:microsoft.com/office/officeart/2005/8/layout/radial6"/>
    <dgm:cxn modelId="{085FE877-04F3-4FC8-9D80-87BC917C8409}" type="presParOf" srcId="{49A0EB8F-D679-45E3-9AC0-B2132B2E6C1E}" destId="{4CF4564B-B7E0-4268-8F73-87D852604466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98A9A8C-A375-4423-8BD7-687C3505CE9F}" type="doc">
      <dgm:prSet loTypeId="urn:microsoft.com/office/officeart/2005/8/layout/default" loCatId="list" qsTypeId="urn:microsoft.com/office/officeart/2005/8/quickstyle/3d4" qsCatId="3D" csTypeId="urn:microsoft.com/office/officeart/2005/8/colors/accent6_1" csCatId="accent6" phldr="1"/>
      <dgm:spPr/>
      <dgm:t>
        <a:bodyPr/>
        <a:lstStyle/>
        <a:p>
          <a:pPr rtl="1"/>
          <a:endParaRPr lang="ar-SA"/>
        </a:p>
      </dgm:t>
    </dgm:pt>
    <dgm:pt modelId="{63830A57-83D9-468A-99E9-38291F27DBF3}">
      <dgm:prSet phldrT="[نص]"/>
      <dgm:spPr/>
      <dgm:t>
        <a:bodyPr/>
        <a:lstStyle/>
        <a:p>
          <a:pPr rtl="1"/>
          <a:r>
            <a:rPr lang="ar-SA" dirty="0" smtClean="0"/>
            <a:t>العقائدية</a:t>
          </a:r>
          <a:endParaRPr lang="ar-SA" dirty="0"/>
        </a:p>
      </dgm:t>
    </dgm:pt>
    <dgm:pt modelId="{423DB4C7-9CC1-41A7-8107-00007C852797}" type="parTrans" cxnId="{E741C6B8-E1B6-4792-A947-DA202C0E4668}">
      <dgm:prSet/>
      <dgm:spPr/>
      <dgm:t>
        <a:bodyPr/>
        <a:lstStyle/>
        <a:p>
          <a:pPr rtl="1"/>
          <a:endParaRPr lang="ar-SA"/>
        </a:p>
      </dgm:t>
    </dgm:pt>
    <dgm:pt modelId="{854E23C8-9159-4816-88CC-3E7C9E9B8884}" type="sibTrans" cxnId="{E741C6B8-E1B6-4792-A947-DA202C0E4668}">
      <dgm:prSet/>
      <dgm:spPr/>
      <dgm:t>
        <a:bodyPr/>
        <a:lstStyle/>
        <a:p>
          <a:pPr rtl="1"/>
          <a:endParaRPr lang="ar-SA"/>
        </a:p>
      </dgm:t>
    </dgm:pt>
    <dgm:pt modelId="{F55370E5-E781-4A3E-AD41-A62078D7BC13}">
      <dgm:prSet phldrT="[نص]"/>
      <dgm:spPr/>
      <dgm:t>
        <a:bodyPr/>
        <a:lstStyle/>
        <a:p>
          <a:pPr rtl="1"/>
          <a:r>
            <a:rPr lang="ar-SA" dirty="0" smtClean="0"/>
            <a:t>السلطوية</a:t>
          </a:r>
          <a:endParaRPr lang="ar-SA" dirty="0"/>
        </a:p>
      </dgm:t>
    </dgm:pt>
    <dgm:pt modelId="{46DFD174-2646-469C-973B-8EA63C4991BD}" type="parTrans" cxnId="{9581CBB7-8296-4282-A4F6-CE24D0028467}">
      <dgm:prSet/>
      <dgm:spPr/>
      <dgm:t>
        <a:bodyPr/>
        <a:lstStyle/>
        <a:p>
          <a:pPr rtl="1"/>
          <a:endParaRPr lang="ar-SA"/>
        </a:p>
      </dgm:t>
    </dgm:pt>
    <dgm:pt modelId="{10B098EE-963E-42B1-8B34-F7F02AFB8CDB}" type="sibTrans" cxnId="{9581CBB7-8296-4282-A4F6-CE24D0028467}">
      <dgm:prSet/>
      <dgm:spPr/>
      <dgm:t>
        <a:bodyPr/>
        <a:lstStyle/>
        <a:p>
          <a:pPr rtl="1"/>
          <a:endParaRPr lang="ar-SA"/>
        </a:p>
      </dgm:t>
    </dgm:pt>
    <dgm:pt modelId="{F48EA83D-39F2-4303-BC4D-4CA49222FED4}">
      <dgm:prSet phldrT="[نص]"/>
      <dgm:spPr/>
      <dgm:t>
        <a:bodyPr/>
        <a:lstStyle/>
        <a:p>
          <a:pPr rtl="1"/>
          <a:r>
            <a:rPr lang="ar-SA" dirty="0" smtClean="0"/>
            <a:t>الانطوائية والانبساطية</a:t>
          </a:r>
          <a:endParaRPr lang="ar-SA" dirty="0"/>
        </a:p>
      </dgm:t>
    </dgm:pt>
    <dgm:pt modelId="{0F2F517B-1333-465A-928E-1CF840596F72}" type="parTrans" cxnId="{7F62FE42-6904-4DEA-B2E0-ABD64A8A56EC}">
      <dgm:prSet/>
      <dgm:spPr/>
      <dgm:t>
        <a:bodyPr/>
        <a:lstStyle/>
        <a:p>
          <a:pPr rtl="1"/>
          <a:endParaRPr lang="ar-SA"/>
        </a:p>
      </dgm:t>
    </dgm:pt>
    <dgm:pt modelId="{79EDABA2-E8A8-49E9-9825-14ADDA0F5D95}" type="sibTrans" cxnId="{7F62FE42-6904-4DEA-B2E0-ABD64A8A56EC}">
      <dgm:prSet/>
      <dgm:spPr/>
      <dgm:t>
        <a:bodyPr/>
        <a:lstStyle/>
        <a:p>
          <a:pPr rtl="1"/>
          <a:endParaRPr lang="ar-SA"/>
        </a:p>
      </dgm:t>
    </dgm:pt>
    <dgm:pt modelId="{2BD5C42F-9101-4935-A18D-D581FF110B69}">
      <dgm:prSet phldrT="[نص]"/>
      <dgm:spPr/>
      <dgm:t>
        <a:bodyPr/>
        <a:lstStyle/>
        <a:p>
          <a:pPr rtl="1"/>
          <a:r>
            <a:rPr lang="ar-SA" dirty="0" smtClean="0"/>
            <a:t>البيروقراطية</a:t>
          </a:r>
          <a:endParaRPr lang="ar-SA" dirty="0"/>
        </a:p>
      </dgm:t>
    </dgm:pt>
    <dgm:pt modelId="{4BE296FD-0C77-4774-9D0B-1B5FA7332024}" type="parTrans" cxnId="{9B59499D-C2A4-4B73-9147-0D1D47DAF457}">
      <dgm:prSet/>
      <dgm:spPr/>
      <dgm:t>
        <a:bodyPr/>
        <a:lstStyle/>
        <a:p>
          <a:pPr rtl="1"/>
          <a:endParaRPr lang="ar-SA"/>
        </a:p>
      </dgm:t>
    </dgm:pt>
    <dgm:pt modelId="{618D1FAD-E444-47AB-B641-D55ABDBCD4D2}" type="sibTrans" cxnId="{9B59499D-C2A4-4B73-9147-0D1D47DAF457}">
      <dgm:prSet/>
      <dgm:spPr/>
      <dgm:t>
        <a:bodyPr/>
        <a:lstStyle/>
        <a:p>
          <a:pPr rtl="1"/>
          <a:endParaRPr lang="ar-SA"/>
        </a:p>
      </dgm:t>
    </dgm:pt>
    <dgm:pt modelId="{C5A44195-A349-456F-AB20-0621F94F2803}">
      <dgm:prSet phldrT="[نص]"/>
      <dgm:spPr/>
      <dgm:t>
        <a:bodyPr/>
        <a:lstStyle/>
        <a:p>
          <a:pPr rtl="1"/>
          <a:r>
            <a:rPr lang="ar-SA" dirty="0" err="1" smtClean="0"/>
            <a:t>الميكافيلية</a:t>
          </a:r>
          <a:endParaRPr lang="ar-SA" dirty="0"/>
        </a:p>
      </dgm:t>
    </dgm:pt>
    <dgm:pt modelId="{05BE7AA8-17C7-4341-A00E-0CE77CC0DFD6}" type="parTrans" cxnId="{75D0C6AC-3354-4815-B86C-624D6F10006B}">
      <dgm:prSet/>
      <dgm:spPr/>
      <dgm:t>
        <a:bodyPr/>
        <a:lstStyle/>
        <a:p>
          <a:pPr rtl="1"/>
          <a:endParaRPr lang="ar-SA"/>
        </a:p>
      </dgm:t>
    </dgm:pt>
    <dgm:pt modelId="{75FD428D-2B9C-449E-8EE6-C888DE25173A}" type="sibTrans" cxnId="{75D0C6AC-3354-4815-B86C-624D6F10006B}">
      <dgm:prSet/>
      <dgm:spPr/>
      <dgm:t>
        <a:bodyPr/>
        <a:lstStyle/>
        <a:p>
          <a:pPr rtl="1"/>
          <a:endParaRPr lang="ar-SA"/>
        </a:p>
      </dgm:t>
    </dgm:pt>
    <dgm:pt modelId="{BA9BA054-2E54-49ED-8859-505A2420599D}" type="pres">
      <dgm:prSet presAssocID="{C98A9A8C-A375-4423-8BD7-687C3505CE9F}" presName="diagram" presStyleCnt="0">
        <dgm:presLayoutVars>
          <dgm:dir/>
          <dgm:resizeHandles val="exact"/>
        </dgm:presLayoutVars>
      </dgm:prSet>
      <dgm:spPr/>
    </dgm:pt>
    <dgm:pt modelId="{DBE08CAB-A44C-47AB-B458-064E28D08A86}" type="pres">
      <dgm:prSet presAssocID="{63830A57-83D9-468A-99E9-38291F27DBF3}" presName="node" presStyleLbl="node1" presStyleIdx="0" presStyleCnt="5">
        <dgm:presLayoutVars>
          <dgm:bulletEnabled val="1"/>
        </dgm:presLayoutVars>
      </dgm:prSet>
      <dgm:spPr/>
    </dgm:pt>
    <dgm:pt modelId="{BFF3181C-CE20-49D7-9703-6CCF035C2BAD}" type="pres">
      <dgm:prSet presAssocID="{854E23C8-9159-4816-88CC-3E7C9E9B8884}" presName="sibTrans" presStyleCnt="0"/>
      <dgm:spPr/>
    </dgm:pt>
    <dgm:pt modelId="{AF0AB7C5-4801-4F8A-8B4E-C3C683C73DAF}" type="pres">
      <dgm:prSet presAssocID="{F55370E5-E781-4A3E-AD41-A62078D7BC13}" presName="node" presStyleLbl="node1" presStyleIdx="1" presStyleCnt="5">
        <dgm:presLayoutVars>
          <dgm:bulletEnabled val="1"/>
        </dgm:presLayoutVars>
      </dgm:prSet>
      <dgm:spPr/>
    </dgm:pt>
    <dgm:pt modelId="{AC43E821-F3DF-41D1-8860-C84362595AB1}" type="pres">
      <dgm:prSet presAssocID="{10B098EE-963E-42B1-8B34-F7F02AFB8CDB}" presName="sibTrans" presStyleCnt="0"/>
      <dgm:spPr/>
    </dgm:pt>
    <dgm:pt modelId="{ACCAA6BB-7DF5-420E-B855-A96B82151BCE}" type="pres">
      <dgm:prSet presAssocID="{F48EA83D-39F2-4303-BC4D-4CA49222FED4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9BB2C786-02F0-42A5-965E-4DDE5AFF471B}" type="pres">
      <dgm:prSet presAssocID="{79EDABA2-E8A8-49E9-9825-14ADDA0F5D95}" presName="sibTrans" presStyleCnt="0"/>
      <dgm:spPr/>
    </dgm:pt>
    <dgm:pt modelId="{6BD44D75-31E4-426A-9C3A-FEDCE938934C}" type="pres">
      <dgm:prSet presAssocID="{2BD5C42F-9101-4935-A18D-D581FF110B69}" presName="node" presStyleLbl="node1" presStyleIdx="3" presStyleCnt="5">
        <dgm:presLayoutVars>
          <dgm:bulletEnabled val="1"/>
        </dgm:presLayoutVars>
      </dgm:prSet>
      <dgm:spPr/>
    </dgm:pt>
    <dgm:pt modelId="{47FD740C-7803-4BB3-909B-2EFBB67E3EDE}" type="pres">
      <dgm:prSet presAssocID="{618D1FAD-E444-47AB-B641-D55ABDBCD4D2}" presName="sibTrans" presStyleCnt="0"/>
      <dgm:spPr/>
    </dgm:pt>
    <dgm:pt modelId="{53BB2F15-250A-47FC-98C0-C6AA5EFF9E56}" type="pres">
      <dgm:prSet presAssocID="{C5A44195-A349-456F-AB20-0621F94F2803}" presName="node" presStyleLbl="node1" presStyleIdx="4" presStyleCnt="5">
        <dgm:presLayoutVars>
          <dgm:bulletEnabled val="1"/>
        </dgm:presLayoutVars>
      </dgm:prSet>
      <dgm:spPr/>
    </dgm:pt>
  </dgm:ptLst>
  <dgm:cxnLst>
    <dgm:cxn modelId="{BD46613D-3711-4C93-9C15-D563E01B9912}" type="presOf" srcId="{C5A44195-A349-456F-AB20-0621F94F2803}" destId="{53BB2F15-250A-47FC-98C0-C6AA5EFF9E56}" srcOrd="0" destOrd="0" presId="urn:microsoft.com/office/officeart/2005/8/layout/default"/>
    <dgm:cxn modelId="{7F62FE42-6904-4DEA-B2E0-ABD64A8A56EC}" srcId="{C98A9A8C-A375-4423-8BD7-687C3505CE9F}" destId="{F48EA83D-39F2-4303-BC4D-4CA49222FED4}" srcOrd="2" destOrd="0" parTransId="{0F2F517B-1333-465A-928E-1CF840596F72}" sibTransId="{79EDABA2-E8A8-49E9-9825-14ADDA0F5D95}"/>
    <dgm:cxn modelId="{1990698F-0D0D-4229-AB96-174D194ED40B}" type="presOf" srcId="{63830A57-83D9-468A-99E9-38291F27DBF3}" destId="{DBE08CAB-A44C-47AB-B458-064E28D08A86}" srcOrd="0" destOrd="0" presId="urn:microsoft.com/office/officeart/2005/8/layout/default"/>
    <dgm:cxn modelId="{75D0C6AC-3354-4815-B86C-624D6F10006B}" srcId="{C98A9A8C-A375-4423-8BD7-687C3505CE9F}" destId="{C5A44195-A349-456F-AB20-0621F94F2803}" srcOrd="4" destOrd="0" parTransId="{05BE7AA8-17C7-4341-A00E-0CE77CC0DFD6}" sibTransId="{75FD428D-2B9C-449E-8EE6-C888DE25173A}"/>
    <dgm:cxn modelId="{FA045A3E-1A0A-41FE-AD0B-44BD0F1ADE25}" type="presOf" srcId="{F55370E5-E781-4A3E-AD41-A62078D7BC13}" destId="{AF0AB7C5-4801-4F8A-8B4E-C3C683C73DAF}" srcOrd="0" destOrd="0" presId="urn:microsoft.com/office/officeart/2005/8/layout/default"/>
    <dgm:cxn modelId="{EF7C5169-F3E0-47A1-9B5A-F0CEA6373CC9}" type="presOf" srcId="{F48EA83D-39F2-4303-BC4D-4CA49222FED4}" destId="{ACCAA6BB-7DF5-420E-B855-A96B82151BCE}" srcOrd="0" destOrd="0" presId="urn:microsoft.com/office/officeart/2005/8/layout/default"/>
    <dgm:cxn modelId="{6A71D9FB-530A-4CD0-B7AE-4B94071864AB}" type="presOf" srcId="{C98A9A8C-A375-4423-8BD7-687C3505CE9F}" destId="{BA9BA054-2E54-49ED-8859-505A2420599D}" srcOrd="0" destOrd="0" presId="urn:microsoft.com/office/officeart/2005/8/layout/default"/>
    <dgm:cxn modelId="{9B59499D-C2A4-4B73-9147-0D1D47DAF457}" srcId="{C98A9A8C-A375-4423-8BD7-687C3505CE9F}" destId="{2BD5C42F-9101-4935-A18D-D581FF110B69}" srcOrd="3" destOrd="0" parTransId="{4BE296FD-0C77-4774-9D0B-1B5FA7332024}" sibTransId="{618D1FAD-E444-47AB-B641-D55ABDBCD4D2}"/>
    <dgm:cxn modelId="{9581CBB7-8296-4282-A4F6-CE24D0028467}" srcId="{C98A9A8C-A375-4423-8BD7-687C3505CE9F}" destId="{F55370E5-E781-4A3E-AD41-A62078D7BC13}" srcOrd="1" destOrd="0" parTransId="{46DFD174-2646-469C-973B-8EA63C4991BD}" sibTransId="{10B098EE-963E-42B1-8B34-F7F02AFB8CDB}"/>
    <dgm:cxn modelId="{B40D9CE0-F60A-4929-8E71-5E58C2407F94}" type="presOf" srcId="{2BD5C42F-9101-4935-A18D-D581FF110B69}" destId="{6BD44D75-31E4-426A-9C3A-FEDCE938934C}" srcOrd="0" destOrd="0" presId="urn:microsoft.com/office/officeart/2005/8/layout/default"/>
    <dgm:cxn modelId="{E741C6B8-E1B6-4792-A947-DA202C0E4668}" srcId="{C98A9A8C-A375-4423-8BD7-687C3505CE9F}" destId="{63830A57-83D9-468A-99E9-38291F27DBF3}" srcOrd="0" destOrd="0" parTransId="{423DB4C7-9CC1-41A7-8107-00007C852797}" sibTransId="{854E23C8-9159-4816-88CC-3E7C9E9B8884}"/>
    <dgm:cxn modelId="{C198D2CF-FC03-40E3-90BA-59423600B359}" type="presParOf" srcId="{BA9BA054-2E54-49ED-8859-505A2420599D}" destId="{DBE08CAB-A44C-47AB-B458-064E28D08A86}" srcOrd="0" destOrd="0" presId="urn:microsoft.com/office/officeart/2005/8/layout/default"/>
    <dgm:cxn modelId="{B6B77219-CDD0-4688-8F16-34A73DC612BF}" type="presParOf" srcId="{BA9BA054-2E54-49ED-8859-505A2420599D}" destId="{BFF3181C-CE20-49D7-9703-6CCF035C2BAD}" srcOrd="1" destOrd="0" presId="urn:microsoft.com/office/officeart/2005/8/layout/default"/>
    <dgm:cxn modelId="{BFB115BC-784F-4A2D-8F96-5DA265AA7292}" type="presParOf" srcId="{BA9BA054-2E54-49ED-8859-505A2420599D}" destId="{AF0AB7C5-4801-4F8A-8B4E-C3C683C73DAF}" srcOrd="2" destOrd="0" presId="urn:microsoft.com/office/officeart/2005/8/layout/default"/>
    <dgm:cxn modelId="{83B21470-054E-4CD7-B95B-36F255D754DE}" type="presParOf" srcId="{BA9BA054-2E54-49ED-8859-505A2420599D}" destId="{AC43E821-F3DF-41D1-8860-C84362595AB1}" srcOrd="3" destOrd="0" presId="urn:microsoft.com/office/officeart/2005/8/layout/default"/>
    <dgm:cxn modelId="{28696AE5-3BE0-48D1-AAE7-821DBD716988}" type="presParOf" srcId="{BA9BA054-2E54-49ED-8859-505A2420599D}" destId="{ACCAA6BB-7DF5-420E-B855-A96B82151BCE}" srcOrd="4" destOrd="0" presId="urn:microsoft.com/office/officeart/2005/8/layout/default"/>
    <dgm:cxn modelId="{D821C60C-83D2-4263-8037-34880F28E1DC}" type="presParOf" srcId="{BA9BA054-2E54-49ED-8859-505A2420599D}" destId="{9BB2C786-02F0-42A5-965E-4DDE5AFF471B}" srcOrd="5" destOrd="0" presId="urn:microsoft.com/office/officeart/2005/8/layout/default"/>
    <dgm:cxn modelId="{172F474A-F687-4AEA-BD39-FA980E36D510}" type="presParOf" srcId="{BA9BA054-2E54-49ED-8859-505A2420599D}" destId="{6BD44D75-31E4-426A-9C3A-FEDCE938934C}" srcOrd="6" destOrd="0" presId="urn:microsoft.com/office/officeart/2005/8/layout/default"/>
    <dgm:cxn modelId="{0F453770-EE9D-4554-B2FD-FF1834A65A84}" type="presParOf" srcId="{BA9BA054-2E54-49ED-8859-505A2420599D}" destId="{47FD740C-7803-4BB3-909B-2EFBB67E3EDE}" srcOrd="7" destOrd="0" presId="urn:microsoft.com/office/officeart/2005/8/layout/default"/>
    <dgm:cxn modelId="{66B5633C-D211-4BC8-93FA-F5B6240AFED9}" type="presParOf" srcId="{BA9BA054-2E54-49ED-8859-505A2420599D}" destId="{53BB2F15-250A-47FC-98C0-C6AA5EFF9E56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F4564B-B7E0-4268-8F73-87D852604466}">
      <dsp:nvSpPr>
        <dsp:cNvPr id="0" name=""/>
        <dsp:cNvSpPr/>
      </dsp:nvSpPr>
      <dsp:spPr>
        <a:xfrm>
          <a:off x="2208222" y="626279"/>
          <a:ext cx="4179866" cy="4179866"/>
        </a:xfrm>
        <a:prstGeom prst="blockArc">
          <a:avLst>
            <a:gd name="adj1" fmla="val 10800000"/>
            <a:gd name="adj2" fmla="val 16200000"/>
            <a:gd name="adj3" fmla="val 463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BE7AC83-AF54-4439-87BC-72DBC5C74528}">
      <dsp:nvSpPr>
        <dsp:cNvPr id="0" name=""/>
        <dsp:cNvSpPr/>
      </dsp:nvSpPr>
      <dsp:spPr>
        <a:xfrm>
          <a:off x="2208222" y="626279"/>
          <a:ext cx="4179866" cy="4179866"/>
        </a:xfrm>
        <a:prstGeom prst="blockArc">
          <a:avLst>
            <a:gd name="adj1" fmla="val 5400000"/>
            <a:gd name="adj2" fmla="val 10800000"/>
            <a:gd name="adj3" fmla="val 463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4E19FB4-288A-4308-80F2-173DA7E7B098}">
      <dsp:nvSpPr>
        <dsp:cNvPr id="0" name=""/>
        <dsp:cNvSpPr/>
      </dsp:nvSpPr>
      <dsp:spPr>
        <a:xfrm>
          <a:off x="2208222" y="626279"/>
          <a:ext cx="4179866" cy="4179866"/>
        </a:xfrm>
        <a:prstGeom prst="blockArc">
          <a:avLst>
            <a:gd name="adj1" fmla="val 0"/>
            <a:gd name="adj2" fmla="val 5400000"/>
            <a:gd name="adj3" fmla="val 463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985A2D4-0AE9-4812-9256-8515A49CEFE7}">
      <dsp:nvSpPr>
        <dsp:cNvPr id="0" name=""/>
        <dsp:cNvSpPr/>
      </dsp:nvSpPr>
      <dsp:spPr>
        <a:xfrm>
          <a:off x="2208222" y="626279"/>
          <a:ext cx="4179866" cy="4179866"/>
        </a:xfrm>
        <a:prstGeom prst="blockArc">
          <a:avLst>
            <a:gd name="adj1" fmla="val 16200000"/>
            <a:gd name="adj2" fmla="val 0"/>
            <a:gd name="adj3" fmla="val 463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4DE62B4-203E-4EDF-A159-2C706047439A}">
      <dsp:nvSpPr>
        <dsp:cNvPr id="0" name=""/>
        <dsp:cNvSpPr/>
      </dsp:nvSpPr>
      <dsp:spPr>
        <a:xfrm>
          <a:off x="3336947" y="1755003"/>
          <a:ext cx="1922417" cy="192241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500" kern="1200" dirty="0" smtClean="0"/>
            <a:t>نظريات الشخصية</a:t>
          </a:r>
          <a:endParaRPr lang="ar-SA" sz="2500" kern="1200" dirty="0"/>
        </a:p>
      </dsp:txBody>
      <dsp:txXfrm>
        <a:off x="3618478" y="2036534"/>
        <a:ext cx="1359355" cy="1359355"/>
      </dsp:txXfrm>
    </dsp:sp>
    <dsp:sp modelId="{4E650E93-F00F-4F4E-AD83-1250414BAFB7}">
      <dsp:nvSpPr>
        <dsp:cNvPr id="0" name=""/>
        <dsp:cNvSpPr/>
      </dsp:nvSpPr>
      <dsp:spPr>
        <a:xfrm>
          <a:off x="3625309" y="1877"/>
          <a:ext cx="1345692" cy="134569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kern="1200" dirty="0" smtClean="0"/>
            <a:t>نظرية السمات</a:t>
          </a:r>
          <a:endParaRPr lang="ar-SA" sz="1600" kern="1200" dirty="0"/>
        </a:p>
      </dsp:txBody>
      <dsp:txXfrm>
        <a:off x="3822381" y="198949"/>
        <a:ext cx="951548" cy="951548"/>
      </dsp:txXfrm>
    </dsp:sp>
    <dsp:sp modelId="{515DE887-1C9D-4F64-B53D-BDCE95D7671F}">
      <dsp:nvSpPr>
        <dsp:cNvPr id="0" name=""/>
        <dsp:cNvSpPr/>
      </dsp:nvSpPr>
      <dsp:spPr>
        <a:xfrm>
          <a:off x="5666798" y="2043366"/>
          <a:ext cx="1345692" cy="134569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kern="1200" dirty="0" smtClean="0"/>
            <a:t>نظرية فرويد</a:t>
          </a:r>
          <a:endParaRPr lang="ar-SA" sz="1600" kern="1200" dirty="0"/>
        </a:p>
      </dsp:txBody>
      <dsp:txXfrm>
        <a:off x="5863870" y="2240438"/>
        <a:ext cx="951548" cy="951548"/>
      </dsp:txXfrm>
    </dsp:sp>
    <dsp:sp modelId="{93E3D0DB-D6C3-4C86-9216-1FADEB5336A4}">
      <dsp:nvSpPr>
        <dsp:cNvPr id="0" name=""/>
        <dsp:cNvSpPr/>
      </dsp:nvSpPr>
      <dsp:spPr>
        <a:xfrm>
          <a:off x="3625309" y="4084854"/>
          <a:ext cx="1345692" cy="134569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kern="1200" dirty="0" smtClean="0"/>
            <a:t>النظرية الاجتماعية</a:t>
          </a:r>
          <a:endParaRPr lang="ar-SA" sz="1600" kern="1200" dirty="0"/>
        </a:p>
      </dsp:txBody>
      <dsp:txXfrm>
        <a:off x="3822381" y="4281926"/>
        <a:ext cx="951548" cy="951548"/>
      </dsp:txXfrm>
    </dsp:sp>
    <dsp:sp modelId="{770CCFC7-D99A-42A0-B7B9-F49E7F396CAF}">
      <dsp:nvSpPr>
        <dsp:cNvPr id="0" name=""/>
        <dsp:cNvSpPr/>
      </dsp:nvSpPr>
      <dsp:spPr>
        <a:xfrm>
          <a:off x="1583821" y="2043366"/>
          <a:ext cx="1345692" cy="134569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kern="1200" dirty="0" smtClean="0"/>
            <a:t>نظرية المفهوم الذاتي</a:t>
          </a:r>
          <a:endParaRPr lang="ar-SA" sz="1600" kern="1200" dirty="0"/>
        </a:p>
      </dsp:txBody>
      <dsp:txXfrm>
        <a:off x="1780893" y="2240438"/>
        <a:ext cx="951548" cy="95154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E08CAB-A44C-47AB-B458-064E28D08A86}">
      <dsp:nvSpPr>
        <dsp:cNvPr id="0" name=""/>
        <dsp:cNvSpPr/>
      </dsp:nvSpPr>
      <dsp:spPr>
        <a:xfrm>
          <a:off x="0" y="194592"/>
          <a:ext cx="2686347" cy="161180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800" kern="1200" dirty="0" smtClean="0"/>
            <a:t>العقائدية</a:t>
          </a:r>
          <a:endParaRPr lang="ar-SA" sz="3800" kern="1200" dirty="0"/>
        </a:p>
      </dsp:txBody>
      <dsp:txXfrm>
        <a:off x="0" y="194592"/>
        <a:ext cx="2686347" cy="1611808"/>
      </dsp:txXfrm>
    </dsp:sp>
    <dsp:sp modelId="{AF0AB7C5-4801-4F8A-8B4E-C3C683C73DAF}">
      <dsp:nvSpPr>
        <dsp:cNvPr id="0" name=""/>
        <dsp:cNvSpPr/>
      </dsp:nvSpPr>
      <dsp:spPr>
        <a:xfrm>
          <a:off x="2954982" y="194592"/>
          <a:ext cx="2686347" cy="161180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800" kern="1200" dirty="0" smtClean="0"/>
            <a:t>السلطوية</a:t>
          </a:r>
          <a:endParaRPr lang="ar-SA" sz="3800" kern="1200" dirty="0"/>
        </a:p>
      </dsp:txBody>
      <dsp:txXfrm>
        <a:off x="2954982" y="194592"/>
        <a:ext cx="2686347" cy="1611808"/>
      </dsp:txXfrm>
    </dsp:sp>
    <dsp:sp modelId="{ACCAA6BB-7DF5-420E-B855-A96B82151BCE}">
      <dsp:nvSpPr>
        <dsp:cNvPr id="0" name=""/>
        <dsp:cNvSpPr/>
      </dsp:nvSpPr>
      <dsp:spPr>
        <a:xfrm>
          <a:off x="5909964" y="194592"/>
          <a:ext cx="2686347" cy="161180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800" kern="1200" dirty="0" smtClean="0"/>
            <a:t>الانطوائية والانبساطية</a:t>
          </a:r>
          <a:endParaRPr lang="ar-SA" sz="3800" kern="1200" dirty="0"/>
        </a:p>
      </dsp:txBody>
      <dsp:txXfrm>
        <a:off x="5909964" y="194592"/>
        <a:ext cx="2686347" cy="1611808"/>
      </dsp:txXfrm>
    </dsp:sp>
    <dsp:sp modelId="{6BD44D75-31E4-426A-9C3A-FEDCE938934C}">
      <dsp:nvSpPr>
        <dsp:cNvPr id="0" name=""/>
        <dsp:cNvSpPr/>
      </dsp:nvSpPr>
      <dsp:spPr>
        <a:xfrm>
          <a:off x="1477491" y="2075035"/>
          <a:ext cx="2686347" cy="161180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800" kern="1200" dirty="0" smtClean="0"/>
            <a:t>البيروقراطية</a:t>
          </a:r>
          <a:endParaRPr lang="ar-SA" sz="3800" kern="1200" dirty="0"/>
        </a:p>
      </dsp:txBody>
      <dsp:txXfrm>
        <a:off x="1477491" y="2075035"/>
        <a:ext cx="2686347" cy="1611808"/>
      </dsp:txXfrm>
    </dsp:sp>
    <dsp:sp modelId="{53BB2F15-250A-47FC-98C0-C6AA5EFF9E56}">
      <dsp:nvSpPr>
        <dsp:cNvPr id="0" name=""/>
        <dsp:cNvSpPr/>
      </dsp:nvSpPr>
      <dsp:spPr>
        <a:xfrm>
          <a:off x="4432473" y="2075035"/>
          <a:ext cx="2686347" cy="161180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800" kern="1200" dirty="0" err="1" smtClean="0"/>
            <a:t>الميكافيلية</a:t>
          </a:r>
          <a:endParaRPr lang="ar-SA" sz="3800" kern="1200" dirty="0"/>
        </a:p>
      </dsp:txBody>
      <dsp:txXfrm>
        <a:off x="4432473" y="2075035"/>
        <a:ext cx="2686347" cy="16118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 ذات اقتبا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اب أو خط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الشخصية وسلوك المستهلك</a:t>
            </a: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270467"/>
          </a:xfrm>
        </p:spPr>
        <p:txBody>
          <a:bodyPr>
            <a:normAutofit fontScale="85000" lnSpcReduction="20000"/>
          </a:bodyPr>
          <a:lstStyle/>
          <a:p>
            <a:r>
              <a:rPr lang="ar-SA" dirty="0" smtClean="0"/>
              <a:t>يهدف هذا الفصل الى :</a:t>
            </a:r>
          </a:p>
          <a:p>
            <a:pPr marL="285750" indent="-285750">
              <a:buFontTx/>
              <a:buChar char="-"/>
            </a:pPr>
            <a:r>
              <a:rPr lang="ar-SA" dirty="0" smtClean="0"/>
              <a:t>تحديد مفهوم الشخصية وتطورها وخصائصها</a:t>
            </a:r>
          </a:p>
          <a:p>
            <a:pPr marL="285750" indent="-285750">
              <a:buFontTx/>
              <a:buChar char="-"/>
            </a:pPr>
            <a:r>
              <a:rPr lang="ar-SA" dirty="0" smtClean="0"/>
              <a:t>تحديد الابعاد التسويقية للشخصية</a:t>
            </a:r>
          </a:p>
          <a:p>
            <a:pPr marL="285750" indent="-285750">
              <a:buFontTx/>
              <a:buChar char="-"/>
            </a:pPr>
            <a:r>
              <a:rPr lang="ar-SA" dirty="0" smtClean="0"/>
              <a:t>تحليل نماذج الشخصية واثرها على سلوك المستهلك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202692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مفهوم الشخصية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تركيبة من المكونات النفسية الداخلية للإنسان المبنية على الخبرات والتجارب والمعلومات والادراكات والمفاهيم , بالإضافة للمشاعر والاحاسيس والمواقف </a:t>
            </a:r>
            <a:r>
              <a:rPr lang="ar-SA" dirty="0" err="1" smtClean="0"/>
              <a:t>الذهنيةوالتي</a:t>
            </a:r>
            <a:r>
              <a:rPr lang="ar-SA" dirty="0" smtClean="0"/>
              <a:t> يعبر عنها بتصرفات وسلوك الفرد في حياته تجاه الاحداث والمسائل والقضايا التي يصادفها في بيئته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864705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8104488"/>
              </p:ext>
            </p:extLst>
          </p:nvPr>
        </p:nvGraphicFramePr>
        <p:xfrm>
          <a:off x="677863" y="609600"/>
          <a:ext cx="8596312" cy="5432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73556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خصائص الشخصية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مجموعة من الصفات الداخلية العضوية المتكاملة</a:t>
            </a:r>
          </a:p>
          <a:p>
            <a:r>
              <a:rPr lang="ar-SA" dirty="0" smtClean="0"/>
              <a:t>تعكس الاختلافات الفردية بين الافراد</a:t>
            </a:r>
          </a:p>
          <a:p>
            <a:r>
              <a:rPr lang="ar-SA" dirty="0" smtClean="0"/>
              <a:t>صفاتها ثابته نسبيا</a:t>
            </a:r>
          </a:p>
          <a:p>
            <a:r>
              <a:rPr lang="ar-SA" dirty="0" smtClean="0"/>
              <a:t>ذات بعد اجتماعي نسبي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25033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أنماط الشخصية</a:t>
            </a: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235503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332413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الأبعاد التسويقية لأنماط الشخصية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إمكانية تجزئة السوق الى بعض السلع لتتفق مع أنماط الشخصية المتداولة </a:t>
            </a:r>
          </a:p>
          <a:p>
            <a:r>
              <a:rPr lang="ar-SA" dirty="0" smtClean="0"/>
              <a:t>تساعد في تحديد الوسيلة الترويجية </a:t>
            </a:r>
            <a:r>
              <a:rPr lang="ar-SA" dirty="0" err="1" smtClean="0"/>
              <a:t>والاعلانيه</a:t>
            </a:r>
            <a:r>
              <a:rPr lang="ar-SA" dirty="0" smtClean="0"/>
              <a:t> المناسبة لكل نمط من أنماط </a:t>
            </a:r>
            <a:r>
              <a:rPr lang="ar-SA" dirty="0" err="1" smtClean="0"/>
              <a:t>الشخصيه</a:t>
            </a:r>
            <a:endParaRPr lang="ar-SA" dirty="0" smtClean="0"/>
          </a:p>
          <a:p>
            <a:r>
              <a:rPr lang="ar-SA" dirty="0" smtClean="0"/>
              <a:t>الشخصيات </a:t>
            </a:r>
            <a:r>
              <a:rPr lang="ar-SA" dirty="0" err="1" smtClean="0"/>
              <a:t>المجدده</a:t>
            </a:r>
            <a:r>
              <a:rPr lang="ar-SA" dirty="0" smtClean="0"/>
              <a:t> والمبتكرة اكثر ميلا لشراء السلع </a:t>
            </a:r>
            <a:r>
              <a:rPr lang="ar-SA" dirty="0" err="1" smtClean="0"/>
              <a:t>الجديده</a:t>
            </a:r>
            <a:r>
              <a:rPr lang="ar-SA" dirty="0" smtClean="0"/>
              <a:t> عكس الشخصيات </a:t>
            </a:r>
            <a:r>
              <a:rPr lang="ar-SA" smtClean="0"/>
              <a:t>المحافظه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835113133"/>
      </p:ext>
    </p:extLst>
  </p:cSld>
  <p:clrMapOvr>
    <a:masterClrMapping/>
  </p:clrMapOvr>
</p:sld>
</file>

<file path=ppt/theme/theme1.xml><?xml version="1.0" encoding="utf-8"?>
<a:theme xmlns:a="http://schemas.openxmlformats.org/drawingml/2006/main" name="واجهة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104</TotalTime>
  <Words>137</Words>
  <Application>Microsoft Office PowerPoint</Application>
  <PresentationFormat>ملء الشاشة</PresentationFormat>
  <Paragraphs>27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1" baseType="lpstr">
      <vt:lpstr>Arial</vt:lpstr>
      <vt:lpstr>Tahoma</vt:lpstr>
      <vt:lpstr>Trebuchet MS</vt:lpstr>
      <vt:lpstr>Wingdings 3</vt:lpstr>
      <vt:lpstr>واجهة</vt:lpstr>
      <vt:lpstr>الشخصية وسلوك المستهلك</vt:lpstr>
      <vt:lpstr>مفهوم الشخصية</vt:lpstr>
      <vt:lpstr>عرض تقديمي في PowerPoint</vt:lpstr>
      <vt:lpstr>خصائص الشخصية</vt:lpstr>
      <vt:lpstr>أنماط الشخصية</vt:lpstr>
      <vt:lpstr>الأبعاد التسويقية لأنماط الشخصية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الشخصية وسلوك المستهلك</dc:title>
  <dc:creator>user</dc:creator>
  <cp:lastModifiedBy>user</cp:lastModifiedBy>
  <cp:revision>4</cp:revision>
  <dcterms:created xsi:type="dcterms:W3CDTF">2018-09-29T16:17:57Z</dcterms:created>
  <dcterms:modified xsi:type="dcterms:W3CDTF">2018-09-29T18:02:54Z</dcterms:modified>
</cp:coreProperties>
</file>