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96" r:id="rId3"/>
    <p:sldId id="310" r:id="rId4"/>
    <p:sldId id="257" r:id="rId5"/>
    <p:sldId id="309" r:id="rId6"/>
    <p:sldId id="259" r:id="rId7"/>
    <p:sldId id="315" r:id="rId8"/>
    <p:sldId id="316" r:id="rId9"/>
    <p:sldId id="267" r:id="rId10"/>
    <p:sldId id="307" r:id="rId11"/>
    <p:sldId id="308" r:id="rId12"/>
    <p:sldId id="263" r:id="rId13"/>
    <p:sldId id="275" r:id="rId14"/>
    <p:sldId id="302" r:id="rId15"/>
    <p:sldId id="317" r:id="rId16"/>
    <p:sldId id="314" r:id="rId17"/>
    <p:sldId id="318" r:id="rId18"/>
    <p:sldId id="262" r:id="rId19"/>
    <p:sldId id="320" r:id="rId20"/>
    <p:sldId id="321" r:id="rId21"/>
    <p:sldId id="322" r:id="rId22"/>
    <p:sldId id="303" r:id="rId23"/>
    <p:sldId id="32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143" autoAdjust="0"/>
  </p:normalViewPr>
  <p:slideViewPr>
    <p:cSldViewPr>
      <p:cViewPr varScale="1">
        <p:scale>
          <a:sx n="63" d="100"/>
          <a:sy n="63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A3548-5ADD-4D2C-AE39-A86E6007348B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D289B-0130-409D-A9E1-D890B5ABCC5F}">
      <dgm:prSet/>
      <dgm:spPr/>
      <dgm:t>
        <a:bodyPr/>
        <a:lstStyle/>
        <a:p>
          <a:pPr rtl="0"/>
          <a:r>
            <a:rPr lang="en-US" b="1" u="sng" dirty="0" smtClean="0"/>
            <a:t>Customer</a:t>
          </a:r>
          <a:r>
            <a:rPr lang="en-US" b="1" dirty="0" smtClean="0"/>
            <a:t> need</a:t>
          </a:r>
          <a:r>
            <a:rPr lang="tr-TR" b="1" dirty="0" smtClean="0"/>
            <a:t>s</a:t>
          </a:r>
          <a:r>
            <a:rPr lang="en-US" b="1" dirty="0" smtClean="0"/>
            <a:t> a solution</a:t>
          </a:r>
          <a:r>
            <a:rPr lang="en-US" b="1" dirty="0" smtClean="0">
              <a:sym typeface="Wingdings" panose="05000000000000000000" pitchFamily="2" charset="2"/>
            </a:rPr>
            <a:t></a:t>
          </a:r>
          <a:r>
            <a:rPr lang="en-US" b="1" dirty="0" smtClean="0"/>
            <a:t> (</a:t>
          </a:r>
          <a:r>
            <a:rPr lang="en-US" b="1" u="sng" dirty="0" smtClean="0"/>
            <a:t>Client statement</a:t>
          </a:r>
          <a:r>
            <a:rPr lang="en-US" b="1" dirty="0" smtClean="0"/>
            <a:t>)</a:t>
          </a:r>
          <a:endParaRPr lang="en-US" b="1" dirty="0"/>
        </a:p>
      </dgm:t>
    </dgm:pt>
    <dgm:pt modelId="{52D9E987-74EA-4D7A-9891-1DF3C97E69ED}" type="parTrans" cxnId="{455AA9A4-06D9-43AD-9B6F-3AC52F48C051}">
      <dgm:prSet/>
      <dgm:spPr/>
      <dgm:t>
        <a:bodyPr/>
        <a:lstStyle/>
        <a:p>
          <a:endParaRPr lang="en-US"/>
        </a:p>
      </dgm:t>
    </dgm:pt>
    <dgm:pt modelId="{F30C61D9-A848-43A2-BF95-A2939843BFD5}" type="sibTrans" cxnId="{455AA9A4-06D9-43AD-9B6F-3AC52F48C051}">
      <dgm:prSet/>
      <dgm:spPr/>
      <dgm:t>
        <a:bodyPr/>
        <a:lstStyle/>
        <a:p>
          <a:endParaRPr lang="en-US"/>
        </a:p>
      </dgm:t>
    </dgm:pt>
    <dgm:pt modelId="{6221E829-BD54-46E4-99F8-EA5FC6B3BCB7}">
      <dgm:prSet/>
      <dgm:spPr/>
      <dgm:t>
        <a:bodyPr/>
        <a:lstStyle/>
        <a:p>
          <a:pPr rtl="0"/>
          <a:r>
            <a:rPr lang="en-US" b="1" u="sng" dirty="0" smtClean="0"/>
            <a:t>Analyze the Needs</a:t>
          </a:r>
          <a:r>
            <a:rPr lang="en-US" b="1" dirty="0" smtClean="0"/>
            <a:t> </a:t>
          </a:r>
          <a:r>
            <a:rPr lang="en-US" b="1" dirty="0" smtClean="0">
              <a:sym typeface="Wingdings" panose="05000000000000000000" pitchFamily="2" charset="2"/>
            </a:rPr>
            <a:t> </a:t>
          </a:r>
          <a:r>
            <a:rPr lang="en-US" b="1" u="sng" dirty="0" smtClean="0">
              <a:sym typeface="Wingdings" panose="05000000000000000000" pitchFamily="2" charset="2"/>
            </a:rPr>
            <a:t>problem definition</a:t>
          </a:r>
          <a:r>
            <a:rPr lang="en-US" b="1" dirty="0" smtClean="0">
              <a:sym typeface="Wingdings" panose="05000000000000000000" pitchFamily="2" charset="2"/>
            </a:rPr>
            <a:t> and </a:t>
          </a:r>
          <a:r>
            <a:rPr lang="en-US" b="1" u="sng" dirty="0" smtClean="0">
              <a:sym typeface="Wingdings" panose="05000000000000000000" pitchFamily="2" charset="2"/>
            </a:rPr>
            <a:t>formulation</a:t>
          </a:r>
          <a:endParaRPr lang="en-US" b="1" u="sng" dirty="0"/>
        </a:p>
      </dgm:t>
    </dgm:pt>
    <dgm:pt modelId="{15C02852-FDD6-4592-B2E1-F4BC37BD30BE}" type="parTrans" cxnId="{20C89DD7-64BF-4C89-836F-3A4E6BA5F132}">
      <dgm:prSet/>
      <dgm:spPr/>
      <dgm:t>
        <a:bodyPr/>
        <a:lstStyle/>
        <a:p>
          <a:endParaRPr lang="en-US"/>
        </a:p>
      </dgm:t>
    </dgm:pt>
    <dgm:pt modelId="{EFBDF778-321F-412F-B592-50F882DAD662}" type="sibTrans" cxnId="{20C89DD7-64BF-4C89-836F-3A4E6BA5F132}">
      <dgm:prSet/>
      <dgm:spPr/>
      <dgm:t>
        <a:bodyPr/>
        <a:lstStyle/>
        <a:p>
          <a:endParaRPr lang="en-US"/>
        </a:p>
      </dgm:t>
    </dgm:pt>
    <dgm:pt modelId="{CB524AA9-FB1C-436C-9ABE-21660E8B7EEF}">
      <dgm:prSet/>
      <dgm:spPr/>
      <dgm:t>
        <a:bodyPr/>
        <a:lstStyle/>
        <a:p>
          <a:pPr rtl="0"/>
          <a:r>
            <a:rPr lang="en-US" b="1" u="sng" dirty="0" smtClean="0"/>
            <a:t>System Design</a:t>
          </a: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>(Conceptual  + Detailed )</a:t>
          </a:r>
          <a:endParaRPr lang="en-US" b="1" dirty="0"/>
        </a:p>
      </dgm:t>
    </dgm:pt>
    <dgm:pt modelId="{900126DC-9C40-4EA4-9356-7CC125D415A0}" type="parTrans" cxnId="{2716A61E-EBFA-4474-A65C-9DEF7539211D}">
      <dgm:prSet/>
      <dgm:spPr/>
      <dgm:t>
        <a:bodyPr/>
        <a:lstStyle/>
        <a:p>
          <a:endParaRPr lang="en-US"/>
        </a:p>
      </dgm:t>
    </dgm:pt>
    <dgm:pt modelId="{89DD77A8-0AF5-4490-85FD-B9CF644635D4}" type="sibTrans" cxnId="{2716A61E-EBFA-4474-A65C-9DEF7539211D}">
      <dgm:prSet/>
      <dgm:spPr/>
      <dgm:t>
        <a:bodyPr/>
        <a:lstStyle/>
        <a:p>
          <a:endParaRPr lang="en-US"/>
        </a:p>
      </dgm:t>
    </dgm:pt>
    <dgm:pt modelId="{E4C9BC50-9374-4406-9439-43D0625A274A}">
      <dgm:prSet/>
      <dgm:spPr/>
      <dgm:t>
        <a:bodyPr/>
        <a:lstStyle/>
        <a:p>
          <a:pPr rtl="0"/>
          <a:r>
            <a:rPr lang="en-US" b="1" u="sng" dirty="0" smtClean="0"/>
            <a:t>System integration</a:t>
          </a:r>
          <a:r>
            <a:rPr lang="en-US" b="1" dirty="0" smtClean="0"/>
            <a:t> and product test </a:t>
          </a:r>
          <a:endParaRPr lang="en-US" b="1" dirty="0"/>
        </a:p>
      </dgm:t>
    </dgm:pt>
    <dgm:pt modelId="{1C2EC4FA-129D-41CE-B03D-B12B30D95F03}" type="parTrans" cxnId="{709B6E73-C671-4B15-8DBE-F0093CF48939}">
      <dgm:prSet/>
      <dgm:spPr/>
      <dgm:t>
        <a:bodyPr/>
        <a:lstStyle/>
        <a:p>
          <a:endParaRPr lang="en-US"/>
        </a:p>
      </dgm:t>
    </dgm:pt>
    <dgm:pt modelId="{5D2A3C21-A439-4337-A147-061469517147}" type="sibTrans" cxnId="{709B6E73-C671-4B15-8DBE-F0093CF48939}">
      <dgm:prSet/>
      <dgm:spPr/>
      <dgm:t>
        <a:bodyPr/>
        <a:lstStyle/>
        <a:p>
          <a:endParaRPr lang="en-US"/>
        </a:p>
      </dgm:t>
    </dgm:pt>
    <dgm:pt modelId="{36E8FD6C-E007-4261-B164-AC49BFC973BE}">
      <dgm:prSet/>
      <dgm:spPr/>
      <dgm:t>
        <a:bodyPr/>
        <a:lstStyle/>
        <a:p>
          <a:pPr rtl="0"/>
          <a:r>
            <a:rPr lang="en-US" b="1" dirty="0" smtClean="0"/>
            <a:t>Properly </a:t>
          </a:r>
          <a:r>
            <a:rPr lang="en-US" b="1" u="sng" dirty="0" smtClean="0"/>
            <a:t>functioning system</a:t>
          </a:r>
          <a:endParaRPr lang="en-US" b="1" u="sng" dirty="0"/>
        </a:p>
      </dgm:t>
    </dgm:pt>
    <dgm:pt modelId="{BCD00A04-D760-4CE5-AE85-191FCA751AC1}" type="parTrans" cxnId="{B2BCE68D-2042-4C4C-8463-D83C90F22C5D}">
      <dgm:prSet/>
      <dgm:spPr/>
      <dgm:t>
        <a:bodyPr/>
        <a:lstStyle/>
        <a:p>
          <a:endParaRPr lang="en-US"/>
        </a:p>
      </dgm:t>
    </dgm:pt>
    <dgm:pt modelId="{24F448EB-9740-41E6-914C-64793F1C73A1}" type="sibTrans" cxnId="{B2BCE68D-2042-4C4C-8463-D83C90F22C5D}">
      <dgm:prSet/>
      <dgm:spPr/>
      <dgm:t>
        <a:bodyPr/>
        <a:lstStyle/>
        <a:p>
          <a:endParaRPr lang="en-US"/>
        </a:p>
      </dgm:t>
    </dgm:pt>
    <dgm:pt modelId="{C8557DD7-5ABF-4C3D-AED9-E6311446966F}" type="pres">
      <dgm:prSet presAssocID="{3B0A3548-5ADD-4D2C-AE39-A86E60073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14099-36D5-4EBC-A108-30F88749DAAF}" type="pres">
      <dgm:prSet presAssocID="{3B0A3548-5ADD-4D2C-AE39-A86E6007348B}" presName="dummyMaxCanvas" presStyleCnt="0">
        <dgm:presLayoutVars/>
      </dgm:prSet>
      <dgm:spPr/>
    </dgm:pt>
    <dgm:pt modelId="{CC8B6F45-B720-4088-8719-E808B98610DD}" type="pres">
      <dgm:prSet presAssocID="{3B0A3548-5ADD-4D2C-AE39-A86E600734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2757-B054-4F92-AB00-83E5ECD0024F}" type="pres">
      <dgm:prSet presAssocID="{3B0A3548-5ADD-4D2C-AE39-A86E600734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2EB9-4273-4428-9357-07A859630016}" type="pres">
      <dgm:prSet presAssocID="{3B0A3548-5ADD-4D2C-AE39-A86E600734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571C-223B-45CA-A349-36F4DD2F2770}" type="pres">
      <dgm:prSet presAssocID="{3B0A3548-5ADD-4D2C-AE39-A86E600734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A7F-8369-41B7-AAAF-9128EB4D0912}" type="pres">
      <dgm:prSet presAssocID="{3B0A3548-5ADD-4D2C-AE39-A86E600734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CD49-1931-400F-9DAA-A1BCA4F98099}" type="pres">
      <dgm:prSet presAssocID="{3B0A3548-5ADD-4D2C-AE39-A86E600734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8B859-3178-4A1E-8A8D-B3647DA609E9}" type="pres">
      <dgm:prSet presAssocID="{3B0A3548-5ADD-4D2C-AE39-A86E600734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FF5B-52F0-4936-98BB-33FD75AABAAF}" type="pres">
      <dgm:prSet presAssocID="{3B0A3548-5ADD-4D2C-AE39-A86E600734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3B3-9D23-4948-B1EE-94952D9A4E58}" type="pres">
      <dgm:prSet presAssocID="{3B0A3548-5ADD-4D2C-AE39-A86E600734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0B33-9CBB-43E9-BC04-527AECA75056}" type="pres">
      <dgm:prSet presAssocID="{3B0A3548-5ADD-4D2C-AE39-A86E600734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BD858-8553-4858-8E44-D7DB899F5383}" type="pres">
      <dgm:prSet presAssocID="{3B0A3548-5ADD-4D2C-AE39-A86E600734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0468-BF1D-4342-95A5-420F0230B9B8}" type="pres">
      <dgm:prSet presAssocID="{3B0A3548-5ADD-4D2C-AE39-A86E600734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1AE9-E94D-44CD-8766-C7079A24C11B}" type="pres">
      <dgm:prSet presAssocID="{3B0A3548-5ADD-4D2C-AE39-A86E600734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9149-D57E-4781-8C1C-D53ED070A569}" type="pres">
      <dgm:prSet presAssocID="{3B0A3548-5ADD-4D2C-AE39-A86E600734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0CF5C-0059-4B45-9E5E-58BBE0E5D4AB}" type="presOf" srcId="{CB524AA9-FB1C-436C-9ABE-21660E8B7EEF}" destId="{BE952EB9-4273-4428-9357-07A859630016}" srcOrd="0" destOrd="0" presId="urn:microsoft.com/office/officeart/2005/8/layout/vProcess5"/>
    <dgm:cxn modelId="{027C0254-34D4-4BDA-952B-DB4818101ABB}" type="presOf" srcId="{CB524AA9-FB1C-436C-9ABE-21660E8B7EEF}" destId="{4EBB0468-BF1D-4342-95A5-420F0230B9B8}" srcOrd="1" destOrd="0" presId="urn:microsoft.com/office/officeart/2005/8/layout/vProcess5"/>
    <dgm:cxn modelId="{709B6E73-C671-4B15-8DBE-F0093CF48939}" srcId="{3B0A3548-5ADD-4D2C-AE39-A86E6007348B}" destId="{E4C9BC50-9374-4406-9439-43D0625A274A}" srcOrd="3" destOrd="0" parTransId="{1C2EC4FA-129D-41CE-B03D-B12B30D95F03}" sibTransId="{5D2A3C21-A439-4337-A147-061469517147}"/>
    <dgm:cxn modelId="{7AFC87F5-8FE7-4342-84EC-4EC9EC83F1E8}" type="presOf" srcId="{EFBDF778-321F-412F-B592-50F882DAD662}" destId="{7908B859-3178-4A1E-8A8D-B3647DA609E9}" srcOrd="0" destOrd="0" presId="urn:microsoft.com/office/officeart/2005/8/layout/vProcess5"/>
    <dgm:cxn modelId="{48F7DCA6-4A28-4F98-97A3-DB1440E27ECE}" type="presOf" srcId="{36E8FD6C-E007-4261-B164-AC49BFC973BE}" destId="{D0F8AA7F-8369-41B7-AAAF-9128EB4D0912}" srcOrd="0" destOrd="0" presId="urn:microsoft.com/office/officeart/2005/8/layout/vProcess5"/>
    <dgm:cxn modelId="{BF1AF64D-0E16-4429-9A0D-E686D0648F40}" type="presOf" srcId="{5D2A3C21-A439-4337-A147-061469517147}" destId="{0C5373B3-9D23-4948-B1EE-94952D9A4E58}" srcOrd="0" destOrd="0" presId="urn:microsoft.com/office/officeart/2005/8/layout/vProcess5"/>
    <dgm:cxn modelId="{ADC1E5B2-D843-4F15-8AD5-A2C7B9ADF120}" type="presOf" srcId="{3B0A3548-5ADD-4D2C-AE39-A86E6007348B}" destId="{C8557DD7-5ABF-4C3D-AED9-E6311446966F}" srcOrd="0" destOrd="0" presId="urn:microsoft.com/office/officeart/2005/8/layout/vProcess5"/>
    <dgm:cxn modelId="{20C89DD7-64BF-4C89-836F-3A4E6BA5F132}" srcId="{3B0A3548-5ADD-4D2C-AE39-A86E6007348B}" destId="{6221E829-BD54-46E4-99F8-EA5FC6B3BCB7}" srcOrd="1" destOrd="0" parTransId="{15C02852-FDD6-4592-B2E1-F4BC37BD30BE}" sibTransId="{EFBDF778-321F-412F-B592-50F882DAD662}"/>
    <dgm:cxn modelId="{9B474801-5190-4EEB-9F5D-681E6C2BBA5F}" type="presOf" srcId="{0DDD289B-0130-409D-A9E1-D890B5ABCC5F}" destId="{D2210B33-9CBB-43E9-BC04-527AECA75056}" srcOrd="1" destOrd="0" presId="urn:microsoft.com/office/officeart/2005/8/layout/vProcess5"/>
    <dgm:cxn modelId="{662D75F5-0A78-4F3A-B1F6-B129223E3A4B}" type="presOf" srcId="{0DDD289B-0130-409D-A9E1-D890B5ABCC5F}" destId="{CC8B6F45-B720-4088-8719-E808B98610DD}" srcOrd="0" destOrd="0" presId="urn:microsoft.com/office/officeart/2005/8/layout/vProcess5"/>
    <dgm:cxn modelId="{455AA9A4-06D9-43AD-9B6F-3AC52F48C051}" srcId="{3B0A3548-5ADD-4D2C-AE39-A86E6007348B}" destId="{0DDD289B-0130-409D-A9E1-D890B5ABCC5F}" srcOrd="0" destOrd="0" parTransId="{52D9E987-74EA-4D7A-9891-1DF3C97E69ED}" sibTransId="{F30C61D9-A848-43A2-BF95-A2939843BFD5}"/>
    <dgm:cxn modelId="{E7C2CBD1-F3CA-4C6A-B0B0-28223054FE70}" type="presOf" srcId="{F30C61D9-A848-43A2-BF95-A2939843BFD5}" destId="{BC79CD49-1931-400F-9DAA-A1BCA4F98099}" srcOrd="0" destOrd="0" presId="urn:microsoft.com/office/officeart/2005/8/layout/vProcess5"/>
    <dgm:cxn modelId="{8710DC3B-7A0E-4E3A-BACD-DD0CC39E7372}" type="presOf" srcId="{6221E829-BD54-46E4-99F8-EA5FC6B3BCB7}" destId="{13EBD858-8553-4858-8E44-D7DB899F5383}" srcOrd="1" destOrd="0" presId="urn:microsoft.com/office/officeart/2005/8/layout/vProcess5"/>
    <dgm:cxn modelId="{190ADDC5-1466-4BE6-92C0-F4BC24928A4A}" type="presOf" srcId="{6221E829-BD54-46E4-99F8-EA5FC6B3BCB7}" destId="{10092757-B054-4F92-AB00-83E5ECD0024F}" srcOrd="0" destOrd="0" presId="urn:microsoft.com/office/officeart/2005/8/layout/vProcess5"/>
    <dgm:cxn modelId="{25464DC3-019F-4DD0-9BE5-A29CF375A823}" type="presOf" srcId="{E4C9BC50-9374-4406-9439-43D0625A274A}" destId="{71B6571C-223B-45CA-A349-36F4DD2F2770}" srcOrd="0" destOrd="0" presId="urn:microsoft.com/office/officeart/2005/8/layout/vProcess5"/>
    <dgm:cxn modelId="{2716A61E-EBFA-4474-A65C-9DEF7539211D}" srcId="{3B0A3548-5ADD-4D2C-AE39-A86E6007348B}" destId="{CB524AA9-FB1C-436C-9ABE-21660E8B7EEF}" srcOrd="2" destOrd="0" parTransId="{900126DC-9C40-4EA4-9356-7CC125D415A0}" sibTransId="{89DD77A8-0AF5-4490-85FD-B9CF644635D4}"/>
    <dgm:cxn modelId="{33104EE8-5325-4736-9576-0189329B33A3}" type="presOf" srcId="{E4C9BC50-9374-4406-9439-43D0625A274A}" destId="{A2C71AE9-E94D-44CD-8766-C7079A24C11B}" srcOrd="1" destOrd="0" presId="urn:microsoft.com/office/officeart/2005/8/layout/vProcess5"/>
    <dgm:cxn modelId="{D6F4FEA2-4BA2-4E2B-B4D5-9C8057C8B13F}" type="presOf" srcId="{36E8FD6C-E007-4261-B164-AC49BFC973BE}" destId="{C55B9149-D57E-4781-8C1C-D53ED070A569}" srcOrd="1" destOrd="0" presId="urn:microsoft.com/office/officeart/2005/8/layout/vProcess5"/>
    <dgm:cxn modelId="{39472672-A341-4F87-9EBA-11DED232A8A2}" type="presOf" srcId="{89DD77A8-0AF5-4490-85FD-B9CF644635D4}" destId="{4DC2FF5B-52F0-4936-98BB-33FD75AABAAF}" srcOrd="0" destOrd="0" presId="urn:microsoft.com/office/officeart/2005/8/layout/vProcess5"/>
    <dgm:cxn modelId="{B2BCE68D-2042-4C4C-8463-D83C90F22C5D}" srcId="{3B0A3548-5ADD-4D2C-AE39-A86E6007348B}" destId="{36E8FD6C-E007-4261-B164-AC49BFC973BE}" srcOrd="4" destOrd="0" parTransId="{BCD00A04-D760-4CE5-AE85-191FCA751AC1}" sibTransId="{24F448EB-9740-41E6-914C-64793F1C73A1}"/>
    <dgm:cxn modelId="{2F2F1142-D313-4AFF-8F65-E1E22D3E1EB6}" type="presParOf" srcId="{C8557DD7-5ABF-4C3D-AED9-E6311446966F}" destId="{C0B14099-36D5-4EBC-A108-30F88749DAAF}" srcOrd="0" destOrd="0" presId="urn:microsoft.com/office/officeart/2005/8/layout/vProcess5"/>
    <dgm:cxn modelId="{7826FB30-FF4C-4AB2-99A7-B96FA468654E}" type="presParOf" srcId="{C8557DD7-5ABF-4C3D-AED9-E6311446966F}" destId="{CC8B6F45-B720-4088-8719-E808B98610DD}" srcOrd="1" destOrd="0" presId="urn:microsoft.com/office/officeart/2005/8/layout/vProcess5"/>
    <dgm:cxn modelId="{C676710E-E396-4D1B-8114-0B41B9F76FC3}" type="presParOf" srcId="{C8557DD7-5ABF-4C3D-AED9-E6311446966F}" destId="{10092757-B054-4F92-AB00-83E5ECD0024F}" srcOrd="2" destOrd="0" presId="urn:microsoft.com/office/officeart/2005/8/layout/vProcess5"/>
    <dgm:cxn modelId="{47F9B064-8F03-4F21-BD10-3343162DFCBC}" type="presParOf" srcId="{C8557DD7-5ABF-4C3D-AED9-E6311446966F}" destId="{BE952EB9-4273-4428-9357-07A859630016}" srcOrd="3" destOrd="0" presId="urn:microsoft.com/office/officeart/2005/8/layout/vProcess5"/>
    <dgm:cxn modelId="{26D54648-A93F-4913-84C6-84D5A0CAA916}" type="presParOf" srcId="{C8557DD7-5ABF-4C3D-AED9-E6311446966F}" destId="{71B6571C-223B-45CA-A349-36F4DD2F2770}" srcOrd="4" destOrd="0" presId="urn:microsoft.com/office/officeart/2005/8/layout/vProcess5"/>
    <dgm:cxn modelId="{1824CA77-2AFB-4906-9958-A5851738EA86}" type="presParOf" srcId="{C8557DD7-5ABF-4C3D-AED9-E6311446966F}" destId="{D0F8AA7F-8369-41B7-AAAF-9128EB4D0912}" srcOrd="5" destOrd="0" presId="urn:microsoft.com/office/officeart/2005/8/layout/vProcess5"/>
    <dgm:cxn modelId="{0789E5B7-11AE-4F4D-9B34-3471C6BCA533}" type="presParOf" srcId="{C8557DD7-5ABF-4C3D-AED9-E6311446966F}" destId="{BC79CD49-1931-400F-9DAA-A1BCA4F98099}" srcOrd="6" destOrd="0" presId="urn:microsoft.com/office/officeart/2005/8/layout/vProcess5"/>
    <dgm:cxn modelId="{87092C49-D529-4168-9BE1-488AA92C6AD6}" type="presParOf" srcId="{C8557DD7-5ABF-4C3D-AED9-E6311446966F}" destId="{7908B859-3178-4A1E-8A8D-B3647DA609E9}" srcOrd="7" destOrd="0" presId="urn:microsoft.com/office/officeart/2005/8/layout/vProcess5"/>
    <dgm:cxn modelId="{D35D604D-6495-421E-9F59-7A126CC5BBB2}" type="presParOf" srcId="{C8557DD7-5ABF-4C3D-AED9-E6311446966F}" destId="{4DC2FF5B-52F0-4936-98BB-33FD75AABAAF}" srcOrd="8" destOrd="0" presId="urn:microsoft.com/office/officeart/2005/8/layout/vProcess5"/>
    <dgm:cxn modelId="{1EC2CB73-DB31-4461-B163-57619890B4B1}" type="presParOf" srcId="{C8557DD7-5ABF-4C3D-AED9-E6311446966F}" destId="{0C5373B3-9D23-4948-B1EE-94952D9A4E58}" srcOrd="9" destOrd="0" presId="urn:microsoft.com/office/officeart/2005/8/layout/vProcess5"/>
    <dgm:cxn modelId="{995CC36D-FE22-4A6D-A32F-081496C6F97F}" type="presParOf" srcId="{C8557DD7-5ABF-4C3D-AED9-E6311446966F}" destId="{D2210B33-9CBB-43E9-BC04-527AECA75056}" srcOrd="10" destOrd="0" presId="urn:microsoft.com/office/officeart/2005/8/layout/vProcess5"/>
    <dgm:cxn modelId="{3387DCEA-B807-404C-9B45-856CD82437C9}" type="presParOf" srcId="{C8557DD7-5ABF-4C3D-AED9-E6311446966F}" destId="{13EBD858-8553-4858-8E44-D7DB899F5383}" srcOrd="11" destOrd="0" presId="urn:microsoft.com/office/officeart/2005/8/layout/vProcess5"/>
    <dgm:cxn modelId="{10BA0283-F44E-49DE-8A01-AF1279C128AC}" type="presParOf" srcId="{C8557DD7-5ABF-4C3D-AED9-E6311446966F}" destId="{4EBB0468-BF1D-4342-95A5-420F0230B9B8}" srcOrd="12" destOrd="0" presId="urn:microsoft.com/office/officeart/2005/8/layout/vProcess5"/>
    <dgm:cxn modelId="{D633C9B7-1B66-4215-B150-69A66D8F443C}" type="presParOf" srcId="{C8557DD7-5ABF-4C3D-AED9-E6311446966F}" destId="{A2C71AE9-E94D-44CD-8766-C7079A24C11B}" srcOrd="13" destOrd="0" presId="urn:microsoft.com/office/officeart/2005/8/layout/vProcess5"/>
    <dgm:cxn modelId="{33878E6A-1EB6-4A79-A92C-9AFAF8EF3D2D}" type="presParOf" srcId="{C8557DD7-5ABF-4C3D-AED9-E6311446966F}" destId="{C55B9149-D57E-4781-8C1C-D53ED070A5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C4A0C-5C3E-4112-9FF7-A04877F1C275}" type="doc">
      <dgm:prSet loTypeId="urn:microsoft.com/office/officeart/2005/8/layout/venn1" loCatId="relationship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FA5F91-BE58-4BA7-B84D-356F9AC1FC89}">
      <dgm:prSet/>
      <dgm:spPr/>
      <dgm:t>
        <a:bodyPr/>
        <a:lstStyle/>
        <a:p>
          <a:pPr algn="ctr" rtl="0"/>
          <a:r>
            <a:rPr lang="en-US" b="1" u="sng" dirty="0" smtClean="0"/>
            <a:t>Need Analysis</a:t>
          </a:r>
          <a:endParaRPr lang="en-US" u="sng" dirty="0"/>
        </a:p>
      </dgm:t>
    </dgm:pt>
    <dgm:pt modelId="{105AAF3B-1160-4181-9BD8-AE53ECF3E9EB}" type="parTrans" cxnId="{17A5B395-9682-4E0C-BA56-8792C6C8059E}">
      <dgm:prSet/>
      <dgm:spPr/>
      <dgm:t>
        <a:bodyPr/>
        <a:lstStyle/>
        <a:p>
          <a:endParaRPr lang="en-US"/>
        </a:p>
      </dgm:t>
    </dgm:pt>
    <dgm:pt modelId="{5D694830-B71A-4340-B289-F71DEAF17383}" type="sibTrans" cxnId="{17A5B395-9682-4E0C-BA56-8792C6C8059E}">
      <dgm:prSet/>
      <dgm:spPr/>
      <dgm:t>
        <a:bodyPr/>
        <a:lstStyle/>
        <a:p>
          <a:endParaRPr lang="en-US"/>
        </a:p>
      </dgm:t>
    </dgm:pt>
    <dgm:pt modelId="{411DBDD1-9832-410E-8946-54B37C0B2660}">
      <dgm:prSet/>
      <dgm:spPr/>
      <dgm:t>
        <a:bodyPr/>
        <a:lstStyle/>
        <a:p>
          <a:pPr algn="l" rtl="0"/>
          <a:r>
            <a:rPr lang="en-US" b="1" dirty="0" smtClean="0"/>
            <a:t>Needs that are well understood</a:t>
          </a:r>
          <a:endParaRPr lang="en-US" dirty="0"/>
        </a:p>
      </dgm:t>
    </dgm:pt>
    <dgm:pt modelId="{CAB2705B-2862-4D07-BA07-DE6E318FCC92}" type="parTrans" cxnId="{F4FB313A-326E-4E3A-9D29-8C2A002C235E}">
      <dgm:prSet/>
      <dgm:spPr/>
      <dgm:t>
        <a:bodyPr/>
        <a:lstStyle/>
        <a:p>
          <a:endParaRPr lang="en-US"/>
        </a:p>
      </dgm:t>
    </dgm:pt>
    <dgm:pt modelId="{39A6A871-B8B0-4522-A31F-D47DAD4C6589}" type="sibTrans" cxnId="{F4FB313A-326E-4E3A-9D29-8C2A002C235E}">
      <dgm:prSet/>
      <dgm:spPr/>
      <dgm:t>
        <a:bodyPr/>
        <a:lstStyle/>
        <a:p>
          <a:endParaRPr lang="en-US"/>
        </a:p>
      </dgm:t>
    </dgm:pt>
    <dgm:pt modelId="{04FB4CC8-C626-4376-BACC-406C51913F56}">
      <dgm:prSet/>
      <dgm:spPr/>
      <dgm:t>
        <a:bodyPr/>
        <a:lstStyle/>
        <a:p>
          <a:pPr algn="l" rtl="0"/>
          <a:r>
            <a:rPr lang="en-US" b="1" dirty="0" smtClean="0"/>
            <a:t>A well stated </a:t>
          </a:r>
          <a:r>
            <a:rPr lang="en-US" b="1" u="sng" dirty="0" smtClean="0"/>
            <a:t>objective</a:t>
          </a:r>
          <a:endParaRPr lang="en-US" u="sng" dirty="0"/>
        </a:p>
      </dgm:t>
    </dgm:pt>
    <dgm:pt modelId="{17F3E26C-C23B-42A8-9D8A-141151094B26}" type="parTrans" cxnId="{8044BBA2-354B-40CC-AE54-CA7E54EF3847}">
      <dgm:prSet/>
      <dgm:spPr/>
      <dgm:t>
        <a:bodyPr/>
        <a:lstStyle/>
        <a:p>
          <a:endParaRPr lang="en-US"/>
        </a:p>
      </dgm:t>
    </dgm:pt>
    <dgm:pt modelId="{CABA2A9C-0B8E-45B2-996C-44D218FDA889}" type="sibTrans" cxnId="{8044BBA2-354B-40CC-AE54-CA7E54EF3847}">
      <dgm:prSet/>
      <dgm:spPr/>
      <dgm:t>
        <a:bodyPr/>
        <a:lstStyle/>
        <a:p>
          <a:endParaRPr lang="en-US"/>
        </a:p>
      </dgm:t>
    </dgm:pt>
    <dgm:pt modelId="{9AF27405-A0AE-4632-8536-5AF827248A5A}">
      <dgm:prSet/>
      <dgm:spPr/>
      <dgm:t>
        <a:bodyPr/>
        <a:lstStyle/>
        <a:p>
          <a:pPr algn="l" rtl="0"/>
          <a:r>
            <a:rPr lang="en-US" b="1" dirty="0" smtClean="0"/>
            <a:t>A </a:t>
          </a:r>
          <a:r>
            <a:rPr lang="en-US" b="1" i="0" u="sng" dirty="0" smtClean="0"/>
            <a:t>list</a:t>
          </a:r>
          <a:r>
            <a:rPr lang="en-US" b="1" dirty="0" smtClean="0"/>
            <a:t> of </a:t>
          </a:r>
          <a:r>
            <a:rPr lang="en-US" b="1" u="sng" dirty="0" smtClean="0"/>
            <a:t>Demanded</a:t>
          </a:r>
          <a:r>
            <a:rPr lang="en-US" b="1" dirty="0" smtClean="0"/>
            <a:t> and </a:t>
          </a:r>
          <a:r>
            <a:rPr lang="en-US" b="1" u="sng" dirty="0" smtClean="0"/>
            <a:t>Wished</a:t>
          </a:r>
          <a:r>
            <a:rPr lang="en-US" b="1" dirty="0" smtClean="0"/>
            <a:t> for </a:t>
          </a:r>
          <a:r>
            <a:rPr lang="en-US" b="1" u="sng" dirty="0" smtClean="0"/>
            <a:t>Specifications</a:t>
          </a:r>
          <a:endParaRPr lang="en-US" u="sng" dirty="0"/>
        </a:p>
      </dgm:t>
    </dgm:pt>
    <dgm:pt modelId="{A23227F6-097C-46C3-AF5C-6F81E285E287}" type="parTrans" cxnId="{8717D594-D34A-405D-A74C-B71220E84CAA}">
      <dgm:prSet/>
      <dgm:spPr/>
      <dgm:t>
        <a:bodyPr/>
        <a:lstStyle/>
        <a:p>
          <a:endParaRPr lang="en-US"/>
        </a:p>
      </dgm:t>
    </dgm:pt>
    <dgm:pt modelId="{74CDCD00-9AE4-4CB2-AF51-F869543387FD}" type="sibTrans" cxnId="{8717D594-D34A-405D-A74C-B71220E84CAA}">
      <dgm:prSet/>
      <dgm:spPr/>
      <dgm:t>
        <a:bodyPr/>
        <a:lstStyle/>
        <a:p>
          <a:endParaRPr lang="en-US"/>
        </a:p>
      </dgm:t>
    </dgm:pt>
    <dgm:pt modelId="{238AC97F-12EB-42BD-B80C-2BC9C4C52671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criteria</a:t>
          </a:r>
          <a:endParaRPr lang="en-US" u="sng" dirty="0"/>
        </a:p>
      </dgm:t>
    </dgm:pt>
    <dgm:pt modelId="{06763E47-3807-4503-96A3-D5B0936408C7}" type="parTrans" cxnId="{B8AA3690-0B8D-4D25-ADFE-BB7A7A224715}">
      <dgm:prSet/>
      <dgm:spPr/>
      <dgm:t>
        <a:bodyPr/>
        <a:lstStyle/>
        <a:p>
          <a:endParaRPr lang="en-US"/>
        </a:p>
      </dgm:t>
    </dgm:pt>
    <dgm:pt modelId="{7BF450B7-2DE7-4DA2-B640-4C49AE668F81}" type="sibTrans" cxnId="{B8AA3690-0B8D-4D25-ADFE-BB7A7A224715}">
      <dgm:prSet/>
      <dgm:spPr/>
      <dgm:t>
        <a:bodyPr/>
        <a:lstStyle/>
        <a:p>
          <a:endParaRPr lang="en-US"/>
        </a:p>
      </dgm:t>
    </dgm:pt>
    <dgm:pt modelId="{59541C0A-3E6C-4085-86A9-8C8A5A40BA86}">
      <dgm:prSet/>
      <dgm:spPr/>
      <dgm:t>
        <a:bodyPr/>
        <a:lstStyle/>
        <a:p>
          <a:pPr algn="l" rtl="0"/>
          <a:r>
            <a:rPr lang="en-US" b="1" dirty="0" smtClean="0"/>
            <a:t>A set of </a:t>
          </a:r>
          <a:r>
            <a:rPr lang="en-US" b="1" u="sng" dirty="0" smtClean="0"/>
            <a:t>constraints</a:t>
          </a:r>
          <a:r>
            <a:rPr lang="en-US" b="1" dirty="0" smtClean="0"/>
            <a:t> </a:t>
          </a:r>
          <a:endParaRPr lang="en-US" dirty="0"/>
        </a:p>
      </dgm:t>
    </dgm:pt>
    <dgm:pt modelId="{69FF4A4C-7DD9-4FDE-86F9-45D204FE721C}" type="parTrans" cxnId="{7084537D-D90B-44BC-AD8A-A0A55726B542}">
      <dgm:prSet/>
      <dgm:spPr/>
      <dgm:t>
        <a:bodyPr/>
        <a:lstStyle/>
        <a:p>
          <a:endParaRPr lang="en-US"/>
        </a:p>
      </dgm:t>
    </dgm:pt>
    <dgm:pt modelId="{41337077-A72C-45BE-8122-3308F5A5378D}" type="sibTrans" cxnId="{7084537D-D90B-44BC-AD8A-A0A55726B542}">
      <dgm:prSet/>
      <dgm:spPr/>
      <dgm:t>
        <a:bodyPr/>
        <a:lstStyle/>
        <a:p>
          <a:endParaRPr lang="en-US"/>
        </a:p>
      </dgm:t>
    </dgm:pt>
    <dgm:pt modelId="{C33519DA-80D5-4175-BE4C-77B8A6D7E613}" type="pres">
      <dgm:prSet presAssocID="{118C4A0C-5C3E-4112-9FF7-A04877F1C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C8017-7631-4AD3-8234-A453F78FAB04}" type="pres">
      <dgm:prSet presAssocID="{53FA5F91-BE58-4BA7-B84D-356F9AC1FC89}" presName="circ1TxSh" presStyleLbl="vennNode1" presStyleIdx="0" presStyleCnt="1" custLinFactNeighborX="-38030" custLinFactNeighborY="-2602"/>
      <dgm:spPr/>
      <dgm:t>
        <a:bodyPr/>
        <a:lstStyle/>
        <a:p>
          <a:endParaRPr lang="en-US"/>
        </a:p>
      </dgm:t>
    </dgm:pt>
  </dgm:ptLst>
  <dgm:cxnLst>
    <dgm:cxn modelId="{4E59538B-E9C1-45FF-9DD3-DC080932ECE8}" type="presOf" srcId="{04FB4CC8-C626-4376-BACC-406C51913F56}" destId="{9F7C8017-7631-4AD3-8234-A453F78FAB04}" srcOrd="0" destOrd="2" presId="urn:microsoft.com/office/officeart/2005/8/layout/venn1"/>
    <dgm:cxn modelId="{7084537D-D90B-44BC-AD8A-A0A55726B542}" srcId="{53FA5F91-BE58-4BA7-B84D-356F9AC1FC89}" destId="{59541C0A-3E6C-4085-86A9-8C8A5A40BA86}" srcOrd="4" destOrd="0" parTransId="{69FF4A4C-7DD9-4FDE-86F9-45D204FE721C}" sibTransId="{41337077-A72C-45BE-8122-3308F5A5378D}"/>
    <dgm:cxn modelId="{B8AA3690-0B8D-4D25-ADFE-BB7A7A224715}" srcId="{53FA5F91-BE58-4BA7-B84D-356F9AC1FC89}" destId="{238AC97F-12EB-42BD-B80C-2BC9C4C52671}" srcOrd="3" destOrd="0" parTransId="{06763E47-3807-4503-96A3-D5B0936408C7}" sibTransId="{7BF450B7-2DE7-4DA2-B640-4C49AE668F81}"/>
    <dgm:cxn modelId="{D8BDAC1B-80A1-4396-8C08-5CFDEF50F433}" type="presOf" srcId="{118C4A0C-5C3E-4112-9FF7-A04877F1C275}" destId="{C33519DA-80D5-4175-BE4C-77B8A6D7E613}" srcOrd="0" destOrd="0" presId="urn:microsoft.com/office/officeart/2005/8/layout/venn1"/>
    <dgm:cxn modelId="{F4FB313A-326E-4E3A-9D29-8C2A002C235E}" srcId="{53FA5F91-BE58-4BA7-B84D-356F9AC1FC89}" destId="{411DBDD1-9832-410E-8946-54B37C0B2660}" srcOrd="0" destOrd="0" parTransId="{CAB2705B-2862-4D07-BA07-DE6E318FCC92}" sibTransId="{39A6A871-B8B0-4522-A31F-D47DAD4C6589}"/>
    <dgm:cxn modelId="{8044BBA2-354B-40CC-AE54-CA7E54EF3847}" srcId="{53FA5F91-BE58-4BA7-B84D-356F9AC1FC89}" destId="{04FB4CC8-C626-4376-BACC-406C51913F56}" srcOrd="1" destOrd="0" parTransId="{17F3E26C-C23B-42A8-9D8A-141151094B26}" sibTransId="{CABA2A9C-0B8E-45B2-996C-44D218FDA889}"/>
    <dgm:cxn modelId="{8717D594-D34A-405D-A74C-B71220E84CAA}" srcId="{53FA5F91-BE58-4BA7-B84D-356F9AC1FC89}" destId="{9AF27405-A0AE-4632-8536-5AF827248A5A}" srcOrd="2" destOrd="0" parTransId="{A23227F6-097C-46C3-AF5C-6F81E285E287}" sibTransId="{74CDCD00-9AE4-4CB2-AF51-F869543387FD}"/>
    <dgm:cxn modelId="{17A5B395-9682-4E0C-BA56-8792C6C8059E}" srcId="{118C4A0C-5C3E-4112-9FF7-A04877F1C275}" destId="{53FA5F91-BE58-4BA7-B84D-356F9AC1FC89}" srcOrd="0" destOrd="0" parTransId="{105AAF3B-1160-4181-9BD8-AE53ECF3E9EB}" sibTransId="{5D694830-B71A-4340-B289-F71DEAF17383}"/>
    <dgm:cxn modelId="{C31188FD-6243-433D-A661-9D6268929A8D}" type="presOf" srcId="{9AF27405-A0AE-4632-8536-5AF827248A5A}" destId="{9F7C8017-7631-4AD3-8234-A453F78FAB04}" srcOrd="0" destOrd="3" presId="urn:microsoft.com/office/officeart/2005/8/layout/venn1"/>
    <dgm:cxn modelId="{A41C6102-A5A0-4461-9B08-0C3CD57A9440}" type="presOf" srcId="{238AC97F-12EB-42BD-B80C-2BC9C4C52671}" destId="{9F7C8017-7631-4AD3-8234-A453F78FAB04}" srcOrd="0" destOrd="4" presId="urn:microsoft.com/office/officeart/2005/8/layout/venn1"/>
    <dgm:cxn modelId="{A819FECE-9CB9-4569-AF3D-28F036242F41}" type="presOf" srcId="{53FA5F91-BE58-4BA7-B84D-356F9AC1FC89}" destId="{9F7C8017-7631-4AD3-8234-A453F78FAB04}" srcOrd="0" destOrd="0" presId="urn:microsoft.com/office/officeart/2005/8/layout/venn1"/>
    <dgm:cxn modelId="{21BFBFD3-26D9-4360-B0CC-5476668328A9}" type="presOf" srcId="{59541C0A-3E6C-4085-86A9-8C8A5A40BA86}" destId="{9F7C8017-7631-4AD3-8234-A453F78FAB04}" srcOrd="0" destOrd="5" presId="urn:microsoft.com/office/officeart/2005/8/layout/venn1"/>
    <dgm:cxn modelId="{83BE0906-4B33-47DF-83A2-C080BEF70D92}" type="presOf" srcId="{411DBDD1-9832-410E-8946-54B37C0B2660}" destId="{9F7C8017-7631-4AD3-8234-A453F78FAB04}" srcOrd="0" destOrd="1" presId="urn:microsoft.com/office/officeart/2005/8/layout/venn1"/>
    <dgm:cxn modelId="{9EF63B7E-A103-4B39-9787-EB0A3ADBD765}" type="presParOf" srcId="{C33519DA-80D5-4175-BE4C-77B8A6D7E613}" destId="{9F7C8017-7631-4AD3-8234-A453F78FAB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8C90A-8359-4601-832C-9BFAE8AC2793}" type="doc">
      <dgm:prSet loTypeId="urn:microsoft.com/office/officeart/2005/8/layout/venn1" loCatId="relationship" qsTypeId="urn:microsoft.com/office/officeart/2009/2/quickstyle/3d8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805DFB9-70CA-49CF-94E8-2B11149D4AB1}">
      <dgm:prSet/>
      <dgm:spPr/>
      <dgm:t>
        <a:bodyPr/>
        <a:lstStyle/>
        <a:p>
          <a:pPr rtl="0"/>
          <a:r>
            <a:rPr lang="en-US" b="1" u="sng" dirty="0" smtClean="0"/>
            <a:t>Problem Definition</a:t>
          </a:r>
          <a:endParaRPr lang="en-US" u="sng" dirty="0"/>
        </a:p>
      </dgm:t>
    </dgm:pt>
    <dgm:pt modelId="{7EE05815-C489-40E1-9370-E790AA6F724B}" type="parTrans" cxnId="{77364CAD-7493-416E-9ADB-CCB711F5F263}">
      <dgm:prSet/>
      <dgm:spPr/>
      <dgm:t>
        <a:bodyPr/>
        <a:lstStyle/>
        <a:p>
          <a:endParaRPr lang="en-US"/>
        </a:p>
      </dgm:t>
    </dgm:pt>
    <dgm:pt modelId="{48976CB0-0E0B-4297-AB90-F2E3BB962F2C}" type="sibTrans" cxnId="{77364CAD-7493-416E-9ADB-CCB711F5F263}">
      <dgm:prSet/>
      <dgm:spPr/>
      <dgm:t>
        <a:bodyPr/>
        <a:lstStyle/>
        <a:p>
          <a:endParaRPr lang="en-US"/>
        </a:p>
      </dgm:t>
    </dgm:pt>
    <dgm:pt modelId="{752E16EB-B4F2-4733-941A-916203A61478}">
      <dgm:prSet/>
      <dgm:spPr/>
      <dgm:t>
        <a:bodyPr/>
        <a:lstStyle/>
        <a:p>
          <a:pPr rtl="0"/>
          <a:r>
            <a:rPr lang="en-US" b="1" dirty="0" smtClean="0"/>
            <a:t>Turn the problem statement into a </a:t>
          </a:r>
          <a:r>
            <a:rPr lang="en-US" b="1" u="sng" dirty="0" smtClean="0"/>
            <a:t>technical</a:t>
          </a:r>
          <a:r>
            <a:rPr lang="en-US" b="1" dirty="0" smtClean="0"/>
            <a:t>, </a:t>
          </a:r>
          <a:r>
            <a:rPr lang="en-US" b="1" u="sng" dirty="0" smtClean="0"/>
            <a:t>quantified</a:t>
          </a:r>
          <a:r>
            <a:rPr lang="en-US" b="1" dirty="0" smtClean="0"/>
            <a:t> problem definition</a:t>
          </a:r>
          <a:endParaRPr lang="en-US" dirty="0"/>
        </a:p>
      </dgm:t>
    </dgm:pt>
    <dgm:pt modelId="{2F3AB58E-BD41-435F-9A0C-C721AEEEB331}" type="parTrans" cxnId="{3AE4B7AA-43D6-44F9-B468-8C4F89D34E07}">
      <dgm:prSet/>
      <dgm:spPr/>
      <dgm:t>
        <a:bodyPr/>
        <a:lstStyle/>
        <a:p>
          <a:endParaRPr lang="en-US"/>
        </a:p>
      </dgm:t>
    </dgm:pt>
    <dgm:pt modelId="{6A56101C-9CC3-46C9-9F06-87EEA4843D42}" type="sibTrans" cxnId="{3AE4B7AA-43D6-44F9-B468-8C4F89D34E07}">
      <dgm:prSet/>
      <dgm:spPr/>
      <dgm:t>
        <a:bodyPr/>
        <a:lstStyle/>
        <a:p>
          <a:endParaRPr lang="en-US"/>
        </a:p>
      </dgm:t>
    </dgm:pt>
    <dgm:pt modelId="{4DDFE8D1-B3EB-4BC6-9028-9A6A29517318}">
      <dgm:prSet/>
      <dgm:spPr/>
      <dgm:t>
        <a:bodyPr/>
        <a:lstStyle/>
        <a:p>
          <a:pPr rtl="0"/>
          <a:r>
            <a:rPr lang="tr-TR" b="1" dirty="0" smtClean="0"/>
            <a:t>Precise</a:t>
          </a:r>
          <a:r>
            <a:rPr lang="tr-TR" b="1" u="none" dirty="0" smtClean="0"/>
            <a:t> </a:t>
          </a:r>
          <a:r>
            <a:rPr lang="tr-TR" b="1" u="sng" dirty="0" smtClean="0"/>
            <a:t>description</a:t>
          </a:r>
          <a:r>
            <a:rPr lang="tr-TR" b="1" dirty="0" smtClean="0"/>
            <a:t> of the </a:t>
          </a:r>
          <a:r>
            <a:rPr lang="tr-TR" b="1" u="sng" dirty="0" smtClean="0"/>
            <a:t>properties</a:t>
          </a:r>
          <a:r>
            <a:rPr lang="tr-TR" b="1" dirty="0" smtClean="0"/>
            <a:t> of the object being designed</a:t>
          </a:r>
          <a:endParaRPr lang="en-US" dirty="0"/>
        </a:p>
      </dgm:t>
    </dgm:pt>
    <dgm:pt modelId="{ED3354C2-0AD4-4744-A0B6-851A7E862488}" type="parTrans" cxnId="{BA119973-3066-414A-A19E-F95B8439E7FC}">
      <dgm:prSet/>
      <dgm:spPr/>
      <dgm:t>
        <a:bodyPr/>
        <a:lstStyle/>
        <a:p>
          <a:endParaRPr lang="en-US"/>
        </a:p>
      </dgm:t>
    </dgm:pt>
    <dgm:pt modelId="{6D32102A-FA23-4987-B164-5D7B37F16089}" type="sibTrans" cxnId="{BA119973-3066-414A-A19E-F95B8439E7FC}">
      <dgm:prSet/>
      <dgm:spPr/>
      <dgm:t>
        <a:bodyPr/>
        <a:lstStyle/>
        <a:p>
          <a:endParaRPr lang="en-US"/>
        </a:p>
      </dgm:t>
    </dgm:pt>
    <dgm:pt modelId="{C6DAAB52-A9AA-422F-AD35-A3DAB1A67749}">
      <dgm:prSet/>
      <dgm:spPr/>
      <dgm:t>
        <a:bodyPr/>
        <a:lstStyle/>
        <a:p>
          <a:pPr rtl="0"/>
          <a:r>
            <a:rPr lang="en-US" b="1" dirty="0" smtClean="0"/>
            <a:t>Can be a </a:t>
          </a:r>
          <a:r>
            <a:rPr lang="en-US" b="1" u="sng" dirty="0" smtClean="0"/>
            <a:t>long list</a:t>
          </a:r>
          <a:endParaRPr lang="en-US" u="sng" dirty="0"/>
        </a:p>
      </dgm:t>
    </dgm:pt>
    <dgm:pt modelId="{4BE5B4AB-AC9E-4B82-9B64-D95B3D6A2F0C}" type="parTrans" cxnId="{A80CC807-9827-4663-9499-C1C19313CCA8}">
      <dgm:prSet/>
      <dgm:spPr/>
      <dgm:t>
        <a:bodyPr/>
        <a:lstStyle/>
        <a:p>
          <a:endParaRPr lang="en-US"/>
        </a:p>
      </dgm:t>
    </dgm:pt>
    <dgm:pt modelId="{729D7741-A8AC-4BCF-B150-C222DBC676CC}" type="sibTrans" cxnId="{A80CC807-9827-4663-9499-C1C19313CCA8}">
      <dgm:prSet/>
      <dgm:spPr/>
      <dgm:t>
        <a:bodyPr/>
        <a:lstStyle/>
        <a:p>
          <a:endParaRPr lang="en-US"/>
        </a:p>
      </dgm:t>
    </dgm:pt>
    <dgm:pt modelId="{A34CACE8-4786-48F7-BD65-185C045FDEF7}" type="pres">
      <dgm:prSet presAssocID="{8998C90A-8359-4601-832C-9BFAE8AC27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8AD8C-C2F7-4870-9FBC-904A67704732}" type="pres">
      <dgm:prSet presAssocID="{8805DFB9-70CA-49CF-94E8-2B11149D4AB1}" presName="circ1TxSh" presStyleLbl="vennNode1" presStyleIdx="0" presStyleCnt="1" custLinFactNeighborX="8345" custLinFactNeighborY="-39650"/>
      <dgm:spPr/>
      <dgm:t>
        <a:bodyPr/>
        <a:lstStyle/>
        <a:p>
          <a:endParaRPr lang="en-US"/>
        </a:p>
      </dgm:t>
    </dgm:pt>
  </dgm:ptLst>
  <dgm:cxnLst>
    <dgm:cxn modelId="{398BA990-B45E-451E-A088-E85BB234B9CB}" type="presOf" srcId="{752E16EB-B4F2-4733-941A-916203A61478}" destId="{DAD8AD8C-C2F7-4870-9FBC-904A67704732}" srcOrd="0" destOrd="1" presId="urn:microsoft.com/office/officeart/2005/8/layout/venn1"/>
    <dgm:cxn modelId="{2138F771-F34D-4570-8B9F-97D0499DF299}" type="presOf" srcId="{8998C90A-8359-4601-832C-9BFAE8AC2793}" destId="{A34CACE8-4786-48F7-BD65-185C045FDEF7}" srcOrd="0" destOrd="0" presId="urn:microsoft.com/office/officeart/2005/8/layout/venn1"/>
    <dgm:cxn modelId="{3AE4B7AA-43D6-44F9-B468-8C4F89D34E07}" srcId="{8805DFB9-70CA-49CF-94E8-2B11149D4AB1}" destId="{752E16EB-B4F2-4733-941A-916203A61478}" srcOrd="0" destOrd="0" parTransId="{2F3AB58E-BD41-435F-9A0C-C721AEEEB331}" sibTransId="{6A56101C-9CC3-46C9-9F06-87EEA4843D42}"/>
    <dgm:cxn modelId="{0797FDF9-6C21-4CF5-97E9-FC133442C748}" type="presOf" srcId="{4DDFE8D1-B3EB-4BC6-9028-9A6A29517318}" destId="{DAD8AD8C-C2F7-4870-9FBC-904A67704732}" srcOrd="0" destOrd="2" presId="urn:microsoft.com/office/officeart/2005/8/layout/venn1"/>
    <dgm:cxn modelId="{BA119973-3066-414A-A19E-F95B8439E7FC}" srcId="{8805DFB9-70CA-49CF-94E8-2B11149D4AB1}" destId="{4DDFE8D1-B3EB-4BC6-9028-9A6A29517318}" srcOrd="1" destOrd="0" parTransId="{ED3354C2-0AD4-4744-A0B6-851A7E862488}" sibTransId="{6D32102A-FA23-4987-B164-5D7B37F16089}"/>
    <dgm:cxn modelId="{77364CAD-7493-416E-9ADB-CCB711F5F263}" srcId="{8998C90A-8359-4601-832C-9BFAE8AC2793}" destId="{8805DFB9-70CA-49CF-94E8-2B11149D4AB1}" srcOrd="0" destOrd="0" parTransId="{7EE05815-C489-40E1-9370-E790AA6F724B}" sibTransId="{48976CB0-0E0B-4297-AB90-F2E3BB962F2C}"/>
    <dgm:cxn modelId="{A80CC807-9827-4663-9499-C1C19313CCA8}" srcId="{8805DFB9-70CA-49CF-94E8-2B11149D4AB1}" destId="{C6DAAB52-A9AA-422F-AD35-A3DAB1A67749}" srcOrd="2" destOrd="0" parTransId="{4BE5B4AB-AC9E-4B82-9B64-D95B3D6A2F0C}" sibTransId="{729D7741-A8AC-4BCF-B150-C222DBC676CC}"/>
    <dgm:cxn modelId="{F773D488-AB5D-4B86-9ADC-3769AAE8C4D8}" type="presOf" srcId="{C6DAAB52-A9AA-422F-AD35-A3DAB1A67749}" destId="{DAD8AD8C-C2F7-4870-9FBC-904A67704732}" srcOrd="0" destOrd="3" presId="urn:microsoft.com/office/officeart/2005/8/layout/venn1"/>
    <dgm:cxn modelId="{BFE9893C-83F4-49DF-ACD6-59100830AF05}" type="presOf" srcId="{8805DFB9-70CA-49CF-94E8-2B11149D4AB1}" destId="{DAD8AD8C-C2F7-4870-9FBC-904A67704732}" srcOrd="0" destOrd="0" presId="urn:microsoft.com/office/officeart/2005/8/layout/venn1"/>
    <dgm:cxn modelId="{87539195-FF6F-4968-BD34-D6EE3971489C}" type="presParOf" srcId="{A34CACE8-4786-48F7-BD65-185C045FDEF7}" destId="{DAD8AD8C-C2F7-4870-9FBC-904A677047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70C69-D560-4C57-8DAA-9596BE19A56F}" type="doc">
      <dgm:prSet loTypeId="urn:microsoft.com/office/officeart/2005/8/layout/venn1" loCatId="relationship" qsTypeId="urn:microsoft.com/office/officeart/2009/2/quickstyle/3d8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FDF0DA-88E2-4DFB-A84F-B16E7948D091}">
      <dgm:prSet/>
      <dgm:spPr/>
      <dgm:t>
        <a:bodyPr/>
        <a:lstStyle/>
        <a:p>
          <a:pPr rtl="0"/>
          <a:r>
            <a:rPr lang="en-US" b="1" u="sng" dirty="0" smtClean="0"/>
            <a:t>Problem Formulation</a:t>
          </a:r>
          <a:endParaRPr lang="en-US" u="sng" dirty="0"/>
        </a:p>
      </dgm:t>
    </dgm:pt>
    <dgm:pt modelId="{15989A4B-F15F-439B-9BE7-9A59ADA0F3DC}" type="parTrans" cxnId="{78DA0B01-4456-46B5-895F-E2356F1480C6}">
      <dgm:prSet/>
      <dgm:spPr/>
      <dgm:t>
        <a:bodyPr/>
        <a:lstStyle/>
        <a:p>
          <a:endParaRPr lang="en-US"/>
        </a:p>
      </dgm:t>
    </dgm:pt>
    <dgm:pt modelId="{F1A5EECC-CE63-4BC3-B1F0-90B684485419}" type="sibTrans" cxnId="{78DA0B01-4456-46B5-895F-E2356F1480C6}">
      <dgm:prSet/>
      <dgm:spPr/>
      <dgm:t>
        <a:bodyPr/>
        <a:lstStyle/>
        <a:p>
          <a:endParaRPr lang="en-US"/>
        </a:p>
      </dgm:t>
    </dgm:pt>
    <dgm:pt modelId="{24DCBFE0-A948-46D4-84F3-0F85DAC93429}">
      <dgm:prSet/>
      <dgm:spPr/>
      <dgm:t>
        <a:bodyPr/>
        <a:lstStyle/>
        <a:p>
          <a:pPr rtl="0"/>
          <a:r>
            <a:rPr lang="en-US" b="1" dirty="0" smtClean="0"/>
            <a:t>A compiled carefully written </a:t>
          </a:r>
          <a:r>
            <a:rPr lang="en-US" b="1" u="sng" dirty="0" smtClean="0"/>
            <a:t>paragraph</a:t>
          </a:r>
          <a:endParaRPr lang="en-US" u="sng" dirty="0"/>
        </a:p>
      </dgm:t>
    </dgm:pt>
    <dgm:pt modelId="{61628DA5-E32C-434D-A58E-33C48AA6ED37}" type="parTrans" cxnId="{A381816F-38AA-4A2B-AA89-C72B9D9F9DBE}">
      <dgm:prSet/>
      <dgm:spPr/>
      <dgm:t>
        <a:bodyPr/>
        <a:lstStyle/>
        <a:p>
          <a:endParaRPr lang="en-US"/>
        </a:p>
      </dgm:t>
    </dgm:pt>
    <dgm:pt modelId="{4A97FDF7-3A67-4644-8F70-78F2C511146D}" type="sibTrans" cxnId="{A381816F-38AA-4A2B-AA89-C72B9D9F9DBE}">
      <dgm:prSet/>
      <dgm:spPr/>
      <dgm:t>
        <a:bodyPr/>
        <a:lstStyle/>
        <a:p>
          <a:endParaRPr lang="en-US"/>
        </a:p>
      </dgm:t>
    </dgm:pt>
    <dgm:pt modelId="{9D2CCDAF-E765-4C58-8FDB-368629E5DF9A}" type="pres">
      <dgm:prSet presAssocID="{95C70C69-D560-4C57-8DAA-9596BE19A5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B4E8D-5941-48F2-833A-A972F96FDB51}" type="pres">
      <dgm:prSet presAssocID="{C9FDF0DA-88E2-4DFB-A84F-B16E7948D091}" presName="circ1TxSh" presStyleLbl="vennNode1" presStyleIdx="0" presStyleCnt="1" custLinFactNeighborX="17965" custLinFactNeighborY="12653"/>
      <dgm:spPr/>
      <dgm:t>
        <a:bodyPr/>
        <a:lstStyle/>
        <a:p>
          <a:endParaRPr lang="en-US"/>
        </a:p>
      </dgm:t>
    </dgm:pt>
  </dgm:ptLst>
  <dgm:cxnLst>
    <dgm:cxn modelId="{4C6788CD-AA20-47D1-8B41-61EC76117B43}" type="presOf" srcId="{95C70C69-D560-4C57-8DAA-9596BE19A56F}" destId="{9D2CCDAF-E765-4C58-8FDB-368629E5DF9A}" srcOrd="0" destOrd="0" presId="urn:microsoft.com/office/officeart/2005/8/layout/venn1"/>
    <dgm:cxn modelId="{3CD85B5C-4283-48E3-A527-DC4E0EB387CD}" type="presOf" srcId="{24DCBFE0-A948-46D4-84F3-0F85DAC93429}" destId="{CF0B4E8D-5941-48F2-833A-A972F96FDB51}" srcOrd="0" destOrd="1" presId="urn:microsoft.com/office/officeart/2005/8/layout/venn1"/>
    <dgm:cxn modelId="{A381816F-38AA-4A2B-AA89-C72B9D9F9DBE}" srcId="{C9FDF0DA-88E2-4DFB-A84F-B16E7948D091}" destId="{24DCBFE0-A948-46D4-84F3-0F85DAC93429}" srcOrd="0" destOrd="0" parTransId="{61628DA5-E32C-434D-A58E-33C48AA6ED37}" sibTransId="{4A97FDF7-3A67-4644-8F70-78F2C511146D}"/>
    <dgm:cxn modelId="{4F8F39B6-2ED9-40FF-BE2D-6223A0AF68DA}" type="presOf" srcId="{C9FDF0DA-88E2-4DFB-A84F-B16E7948D091}" destId="{CF0B4E8D-5941-48F2-833A-A972F96FDB51}" srcOrd="0" destOrd="0" presId="urn:microsoft.com/office/officeart/2005/8/layout/venn1"/>
    <dgm:cxn modelId="{78DA0B01-4456-46B5-895F-E2356F1480C6}" srcId="{95C70C69-D560-4C57-8DAA-9596BE19A56F}" destId="{C9FDF0DA-88E2-4DFB-A84F-B16E7948D091}" srcOrd="0" destOrd="0" parTransId="{15989A4B-F15F-439B-9BE7-9A59ADA0F3DC}" sibTransId="{F1A5EECC-CE63-4BC3-B1F0-90B684485419}"/>
    <dgm:cxn modelId="{9DB0A4CF-0689-4E78-AFED-937A70436C43}" type="presParOf" srcId="{9D2CCDAF-E765-4C58-8FDB-368629E5DF9A}" destId="{CF0B4E8D-5941-48F2-833A-A972F96FDB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2000" b="1" dirty="0" smtClean="0"/>
            <a:t>Client Statement</a:t>
          </a:r>
        </a:p>
        <a:p>
          <a:pPr rtl="0"/>
          <a:r>
            <a:rPr lang="en-US" sz="2000" b="1" dirty="0" smtClean="0"/>
            <a:t>(Need)</a:t>
          </a:r>
          <a:endParaRPr lang="en-US" sz="20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2000" b="1" dirty="0" smtClean="0"/>
            <a:t>Problem Definition</a:t>
          </a:r>
          <a:endParaRPr lang="en-US" sz="20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800" b="1" smtClean="0"/>
            <a:t>Clarify objectives</a:t>
          </a:r>
          <a:endParaRPr lang="en-US" sz="18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2000" b="1" dirty="0" smtClean="0"/>
            <a:t>Identify </a:t>
          </a:r>
          <a:r>
            <a:rPr lang="en-US" sz="1600" b="1" dirty="0" smtClean="0"/>
            <a:t>constraints</a:t>
          </a:r>
          <a:endParaRPr lang="en-US" sz="20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800" b="1" dirty="0" smtClean="0"/>
            <a:t>Establish criteria</a:t>
          </a:r>
          <a:endParaRPr lang="en-US" sz="18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A30BDAC5-A2EB-431F-8DAC-36A4DDAADF19}" type="presOf" srcId="{E18CECC0-E5A8-486E-ABAB-7A0DDBEA11F8}" destId="{A6936E29-7E26-40A7-8F8E-FCB58BDD9A37}" srcOrd="1" destOrd="0" presId="urn:microsoft.com/office/officeart/2005/8/layout/process4"/>
    <dgm:cxn modelId="{B7092384-B394-4095-965E-EE131402FB1F}" type="presOf" srcId="{A4B75E82-A743-4877-AC05-4ADF948AFB93}" destId="{B1D6059B-9C37-42D9-BA1C-5072123538A8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5D86B720-76A4-4721-AB1C-4230F0BBD40A}" type="presOf" srcId="{8E1D46FA-B0D0-425D-AD1D-49C771444522}" destId="{97E3DF6B-1F22-4E0F-B4A9-B0D1B84211C1}" srcOrd="0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E510ED1B-2327-4E08-96AE-B8B53D847E6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44FF1496-3110-499C-9452-BFE58F6E1CE8}" type="presOf" srcId="{E18CECC0-E5A8-486E-ABAB-7A0DDBEA11F8}" destId="{E6F8F435-EE18-4AD4-90B0-6FA0FFB9B49D}" srcOrd="0" destOrd="0" presId="urn:microsoft.com/office/officeart/2005/8/layout/process4"/>
    <dgm:cxn modelId="{7CCDCBB2-2990-4A12-A78F-0838552DC017}" type="presOf" srcId="{865C8EF1-D290-4EF9-8344-A001154C75D7}" destId="{BE4AB3B5-E429-49C1-A833-41F2E3E5107F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346CFADA-2124-4366-B7E5-F593EDA8783E}" type="presOf" srcId="{35D0159F-4A5A-4ABB-BA32-D0E4E0779E47}" destId="{F3ED737F-CE20-44D8-AEBF-AB982A3D1FAC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24D129DA-373E-4AA8-B123-26A364A5C919}" type="presParOf" srcId="{F957BB59-7EB0-4077-AC34-57CA9F2C713E}" destId="{BB263165-4916-47BD-8D75-80E3183AB390}" srcOrd="0" destOrd="0" presId="urn:microsoft.com/office/officeart/2005/8/layout/process4"/>
    <dgm:cxn modelId="{854BF11C-4744-4B27-A0E2-6C4891929998}" type="presParOf" srcId="{BB263165-4916-47BD-8D75-80E3183AB390}" destId="{E6F8F435-EE18-4AD4-90B0-6FA0FFB9B49D}" srcOrd="0" destOrd="0" presId="urn:microsoft.com/office/officeart/2005/8/layout/process4"/>
    <dgm:cxn modelId="{E03CEF7D-F48B-4DE2-A14C-9C06E9D37CB0}" type="presParOf" srcId="{BB263165-4916-47BD-8D75-80E3183AB390}" destId="{A6936E29-7E26-40A7-8F8E-FCB58BDD9A37}" srcOrd="1" destOrd="0" presId="urn:microsoft.com/office/officeart/2005/8/layout/process4"/>
    <dgm:cxn modelId="{D90D92ED-612B-4EEA-86AD-D98D2E51BEB4}" type="presParOf" srcId="{BB263165-4916-47BD-8D75-80E3183AB390}" destId="{B3A98599-8782-430C-AD3B-EDFD18A22A8C}" srcOrd="2" destOrd="0" presId="urn:microsoft.com/office/officeart/2005/8/layout/process4"/>
    <dgm:cxn modelId="{65702615-3037-405D-BB4E-E2E9F502B55C}" type="presParOf" srcId="{B3A98599-8782-430C-AD3B-EDFD18A22A8C}" destId="{BE4AB3B5-E429-49C1-A833-41F2E3E5107F}" srcOrd="0" destOrd="0" presId="urn:microsoft.com/office/officeart/2005/8/layout/process4"/>
    <dgm:cxn modelId="{A746C1D7-95C7-4141-A04C-8C42AE4F107C}" type="presParOf" srcId="{B3A98599-8782-430C-AD3B-EDFD18A22A8C}" destId="{F3ED737F-CE20-44D8-AEBF-AB982A3D1FAC}" srcOrd="1" destOrd="0" presId="urn:microsoft.com/office/officeart/2005/8/layout/process4"/>
    <dgm:cxn modelId="{10BAEAB8-D29F-4595-89C2-F60B4EB8301F}" type="presParOf" srcId="{B3A98599-8782-430C-AD3B-EDFD18A22A8C}" destId="{B1D6059B-9C37-42D9-BA1C-5072123538A8}" srcOrd="2" destOrd="0" presId="urn:microsoft.com/office/officeart/2005/8/layout/process4"/>
    <dgm:cxn modelId="{60CA77C1-FAC5-4150-A571-FF6D895CD5FB}" type="presParOf" srcId="{F957BB59-7EB0-4077-AC34-57CA9F2C713E}" destId="{0746AC18-0FE1-4F3A-A1D8-1AFB209BA19D}" srcOrd="1" destOrd="0" presId="urn:microsoft.com/office/officeart/2005/8/layout/process4"/>
    <dgm:cxn modelId="{D531ADA1-7302-42EF-BB9F-DDB8D804A4B4}" type="presParOf" srcId="{F957BB59-7EB0-4077-AC34-57CA9F2C713E}" destId="{5D159F4E-67BE-41A8-953A-6A87DEAB21AF}" srcOrd="2" destOrd="0" presId="urn:microsoft.com/office/officeart/2005/8/layout/process4"/>
    <dgm:cxn modelId="{61FAF9E5-BB64-4553-982D-075C15A2BB7B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Performance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E05580BA-3689-436F-9B96-50E27224F125}">
      <dgm:prSet/>
      <dgm:spPr/>
      <dgm:t>
        <a:bodyPr/>
        <a:lstStyle/>
        <a:p>
          <a:pPr rtl="0"/>
          <a:r>
            <a:rPr lang="en-US" dirty="0" smtClean="0"/>
            <a:t>    Geometry</a:t>
          </a:r>
          <a:endParaRPr lang="en-US" dirty="0"/>
        </a:p>
      </dgm:t>
    </dgm:pt>
    <dgm:pt modelId="{E1785575-ADF4-41FE-983D-560D3F1AAF9C}" type="parTrans" cxnId="{05B29867-2843-4D74-A6CD-D1BBB5CD96E4}">
      <dgm:prSet/>
      <dgm:spPr/>
      <dgm:t>
        <a:bodyPr/>
        <a:lstStyle/>
        <a:p>
          <a:endParaRPr lang="en-US"/>
        </a:p>
      </dgm:t>
    </dgm:pt>
    <dgm:pt modelId="{DC5ABCF6-0D17-49A9-B783-45657DCCE724}" type="sibTrans" cxnId="{05B29867-2843-4D74-A6CD-D1BBB5CD96E4}">
      <dgm:prSet/>
      <dgm:spPr/>
      <dgm:t>
        <a:bodyPr/>
        <a:lstStyle/>
        <a:p>
          <a:endParaRPr lang="en-US"/>
        </a:p>
      </dgm:t>
    </dgm:pt>
    <dgm:pt modelId="{81A1569E-08D3-49FD-B574-E174260EB2A7}">
      <dgm:prSet/>
      <dgm:spPr/>
      <dgm:t>
        <a:bodyPr/>
        <a:lstStyle/>
        <a:p>
          <a:pPr rtl="0"/>
          <a:r>
            <a:rPr lang="en-US" dirty="0" smtClean="0"/>
            <a:t>    Materials</a:t>
          </a:r>
          <a:endParaRPr lang="en-US" dirty="0"/>
        </a:p>
      </dgm:t>
    </dgm:pt>
    <dgm:pt modelId="{359F66D5-0CB5-4063-8CA5-9E91A026E539}" type="parTrans" cxnId="{DB9A32AF-C168-4353-A3B1-F1DA7D91B804}">
      <dgm:prSet/>
      <dgm:spPr/>
      <dgm:t>
        <a:bodyPr/>
        <a:lstStyle/>
        <a:p>
          <a:endParaRPr lang="en-US"/>
        </a:p>
      </dgm:t>
    </dgm:pt>
    <dgm:pt modelId="{21C8C006-9108-498F-B2BF-5DA9BA3BA0B0}" type="sibTrans" cxnId="{DB9A32AF-C168-4353-A3B1-F1DA7D91B804}">
      <dgm:prSet/>
      <dgm:spPr/>
      <dgm:t>
        <a:bodyPr/>
        <a:lstStyle/>
        <a:p>
          <a:endParaRPr lang="en-US"/>
        </a:p>
      </dgm:t>
    </dgm:pt>
    <dgm:pt modelId="{7B2D6DE2-C8D7-450E-83F2-25B37C93FCD1}">
      <dgm:prSet/>
      <dgm:spPr/>
      <dgm:t>
        <a:bodyPr/>
        <a:lstStyle/>
        <a:p>
          <a:pPr rtl="0"/>
          <a:r>
            <a:rPr lang="en-US" dirty="0" smtClean="0"/>
            <a:t>    Energy</a:t>
          </a:r>
          <a:endParaRPr lang="en-US" dirty="0"/>
        </a:p>
      </dgm:t>
    </dgm:pt>
    <dgm:pt modelId="{87EB28BF-D010-49F6-8C14-A8CE123B5F78}" type="parTrans" cxnId="{0E7B77B9-1B26-4B04-BAE6-82F9188E835B}">
      <dgm:prSet/>
      <dgm:spPr/>
      <dgm:t>
        <a:bodyPr/>
        <a:lstStyle/>
        <a:p>
          <a:endParaRPr lang="en-US"/>
        </a:p>
      </dgm:t>
    </dgm:pt>
    <dgm:pt modelId="{935FDDC8-762A-43A2-B893-D6E97A64076A}" type="sibTrans" cxnId="{0E7B77B9-1B26-4B04-BAE6-82F9188E835B}">
      <dgm:prSet/>
      <dgm:spPr/>
      <dgm:t>
        <a:bodyPr/>
        <a:lstStyle/>
        <a:p>
          <a:endParaRPr lang="en-US"/>
        </a:p>
      </dgm:t>
    </dgm:pt>
    <dgm:pt modelId="{0C6F3CBB-9E38-4D1E-B124-7C93B7904DF1}">
      <dgm:prSet/>
      <dgm:spPr/>
      <dgm:t>
        <a:bodyPr/>
        <a:lstStyle/>
        <a:p>
          <a:pPr rtl="0"/>
          <a:r>
            <a:rPr lang="en-US" dirty="0" smtClean="0"/>
            <a:t>    Time</a:t>
          </a:r>
          <a:endParaRPr lang="en-US" dirty="0"/>
        </a:p>
      </dgm:t>
    </dgm:pt>
    <dgm:pt modelId="{76EE4D8D-127E-4C00-B438-B53DF6C54CAB}" type="parTrans" cxnId="{BAB6678F-C645-4717-9D43-40D55C78421E}">
      <dgm:prSet/>
      <dgm:spPr/>
      <dgm:t>
        <a:bodyPr/>
        <a:lstStyle/>
        <a:p>
          <a:endParaRPr lang="en-US"/>
        </a:p>
      </dgm:t>
    </dgm:pt>
    <dgm:pt modelId="{29CFA4C0-316E-47DE-999E-B351F04FBD5F}" type="sibTrans" cxnId="{BAB6678F-C645-4717-9D43-40D55C78421E}">
      <dgm:prSet/>
      <dgm:spPr/>
      <dgm:t>
        <a:bodyPr/>
        <a:lstStyle/>
        <a:p>
          <a:endParaRPr lang="en-US"/>
        </a:p>
      </dgm:t>
    </dgm:pt>
    <dgm:pt modelId="{DE9E3EBD-AA65-459A-A940-DC140EABC269}">
      <dgm:prSet/>
      <dgm:spPr/>
      <dgm:t>
        <a:bodyPr/>
        <a:lstStyle/>
        <a:p>
          <a:pPr rtl="0"/>
          <a:r>
            <a:rPr lang="en-US" dirty="0" smtClean="0"/>
            <a:t>    Cost</a:t>
          </a:r>
          <a:endParaRPr lang="en-US" dirty="0"/>
        </a:p>
      </dgm:t>
    </dgm:pt>
    <dgm:pt modelId="{28BB146C-DC3E-4712-9E59-CA257BF33DC8}" type="parTrans" cxnId="{DFEA96AC-0584-4CFD-A8C8-003CCF0643AA}">
      <dgm:prSet/>
      <dgm:spPr/>
      <dgm:t>
        <a:bodyPr/>
        <a:lstStyle/>
        <a:p>
          <a:endParaRPr lang="en-US"/>
        </a:p>
      </dgm:t>
    </dgm:pt>
    <dgm:pt modelId="{EA9A3DDF-D9D4-4097-8151-006DFF27EB39}" type="sibTrans" cxnId="{DFEA96AC-0584-4CFD-A8C8-003CCF0643AA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F864F8EC-EBE2-449B-B3FD-70270FDC2FE0}" type="pres">
      <dgm:prSet presAssocID="{E05580BA-3689-436F-9B96-50E27224F125}" presName="noChildren" presStyleCnt="0"/>
      <dgm:spPr/>
    </dgm:pt>
    <dgm:pt modelId="{2DA52EB6-EEB9-4CB7-860C-CCBB05D93B11}" type="pres">
      <dgm:prSet presAssocID="{E05580BA-3689-436F-9B96-50E27224F125}" presName="gap" presStyleCnt="0"/>
      <dgm:spPr/>
    </dgm:pt>
    <dgm:pt modelId="{22E48077-E586-4209-832F-FDCA480367D6}" type="pres">
      <dgm:prSet presAssocID="{E05580BA-3689-436F-9B96-50E27224F125}" presName="medCircle2" presStyleLbl="vennNode1" presStyleIdx="1" presStyleCnt="6"/>
      <dgm:spPr/>
    </dgm:pt>
    <dgm:pt modelId="{3910807F-E493-4B03-8C2A-47F5E7820422}" type="pres">
      <dgm:prSet presAssocID="{E05580BA-3689-436F-9B96-50E27224F125}" presName="txLvlOnly1" presStyleLbl="revTx" presStyleIdx="1" presStyleCnt="6"/>
      <dgm:spPr/>
      <dgm:t>
        <a:bodyPr/>
        <a:lstStyle/>
        <a:p>
          <a:endParaRPr lang="en-US"/>
        </a:p>
      </dgm:t>
    </dgm:pt>
    <dgm:pt modelId="{6F4C3934-414C-4EA0-97F8-B41AD4CBDD98}" type="pres">
      <dgm:prSet presAssocID="{81A1569E-08D3-49FD-B574-E174260EB2A7}" presName="noChildren" presStyleCnt="0"/>
      <dgm:spPr/>
    </dgm:pt>
    <dgm:pt modelId="{D01E3EF0-2837-4EAE-AB39-9E0B74C02F86}" type="pres">
      <dgm:prSet presAssocID="{81A1569E-08D3-49FD-B574-E174260EB2A7}" presName="gap" presStyleCnt="0"/>
      <dgm:spPr/>
    </dgm:pt>
    <dgm:pt modelId="{B40C8DE0-7089-4AA5-B89C-A471241791D7}" type="pres">
      <dgm:prSet presAssocID="{81A1569E-08D3-49FD-B574-E174260EB2A7}" presName="medCircle2" presStyleLbl="vennNode1" presStyleIdx="2" presStyleCnt="6"/>
      <dgm:spPr/>
    </dgm:pt>
    <dgm:pt modelId="{A796449F-373D-4CC2-8415-3A0DBDD43FE0}" type="pres">
      <dgm:prSet presAssocID="{81A1569E-08D3-49FD-B574-E174260EB2A7}" presName="txLvlOnly1" presStyleLbl="revTx" presStyleIdx="2" presStyleCnt="6"/>
      <dgm:spPr/>
      <dgm:t>
        <a:bodyPr/>
        <a:lstStyle/>
        <a:p>
          <a:endParaRPr lang="en-US"/>
        </a:p>
      </dgm:t>
    </dgm:pt>
    <dgm:pt modelId="{8768CEA8-EF43-4FCF-AECA-81344C75730B}" type="pres">
      <dgm:prSet presAssocID="{7B2D6DE2-C8D7-450E-83F2-25B37C93FCD1}" presName="noChildren" presStyleCnt="0"/>
      <dgm:spPr/>
    </dgm:pt>
    <dgm:pt modelId="{823E52C8-DADD-40F4-B0CA-23758C0476E2}" type="pres">
      <dgm:prSet presAssocID="{7B2D6DE2-C8D7-450E-83F2-25B37C93FCD1}" presName="gap" presStyleCnt="0"/>
      <dgm:spPr/>
    </dgm:pt>
    <dgm:pt modelId="{FF70B174-7AF0-45E6-B8D0-D4750ECA12B4}" type="pres">
      <dgm:prSet presAssocID="{7B2D6DE2-C8D7-450E-83F2-25B37C93FCD1}" presName="medCircle2" presStyleLbl="vennNode1" presStyleIdx="3" presStyleCnt="6"/>
      <dgm:spPr/>
    </dgm:pt>
    <dgm:pt modelId="{F463774D-CE8D-42E9-89EA-0135581F952B}" type="pres">
      <dgm:prSet presAssocID="{7B2D6DE2-C8D7-450E-83F2-25B37C93FCD1}" presName="txLvlOnly1" presStyleLbl="revTx" presStyleIdx="3" presStyleCnt="6"/>
      <dgm:spPr/>
      <dgm:t>
        <a:bodyPr/>
        <a:lstStyle/>
        <a:p>
          <a:endParaRPr lang="en-US"/>
        </a:p>
      </dgm:t>
    </dgm:pt>
    <dgm:pt modelId="{EB5FBC33-7588-4303-9E02-6885A5D3CEEF}" type="pres">
      <dgm:prSet presAssocID="{0C6F3CBB-9E38-4D1E-B124-7C93B7904DF1}" presName="noChildren" presStyleCnt="0"/>
      <dgm:spPr/>
    </dgm:pt>
    <dgm:pt modelId="{10A8945E-1F66-423D-9F0E-942DCFD11559}" type="pres">
      <dgm:prSet presAssocID="{0C6F3CBB-9E38-4D1E-B124-7C93B7904DF1}" presName="gap" presStyleCnt="0"/>
      <dgm:spPr/>
    </dgm:pt>
    <dgm:pt modelId="{40DD1574-5CAF-4248-A44B-A0F317754308}" type="pres">
      <dgm:prSet presAssocID="{0C6F3CBB-9E38-4D1E-B124-7C93B7904DF1}" presName="medCircle2" presStyleLbl="vennNode1" presStyleIdx="4" presStyleCnt="6"/>
      <dgm:spPr/>
    </dgm:pt>
    <dgm:pt modelId="{0D390549-B152-4460-A933-DB070EED4381}" type="pres">
      <dgm:prSet presAssocID="{0C6F3CBB-9E38-4D1E-B124-7C93B7904DF1}" presName="txLvlOnly1" presStyleLbl="revTx" presStyleIdx="4" presStyleCnt="6"/>
      <dgm:spPr/>
      <dgm:t>
        <a:bodyPr/>
        <a:lstStyle/>
        <a:p>
          <a:endParaRPr lang="en-US"/>
        </a:p>
      </dgm:t>
    </dgm:pt>
    <dgm:pt modelId="{0CB1BBC4-CE7A-45CB-8EFB-7F5CD7D7BE10}" type="pres">
      <dgm:prSet presAssocID="{DE9E3EBD-AA65-459A-A940-DC140EABC269}" presName="noChildren" presStyleCnt="0"/>
      <dgm:spPr/>
    </dgm:pt>
    <dgm:pt modelId="{D03A9B41-A1BC-4724-BC94-7C821C2B72D0}" type="pres">
      <dgm:prSet presAssocID="{DE9E3EBD-AA65-459A-A940-DC140EABC269}" presName="gap" presStyleCnt="0"/>
      <dgm:spPr/>
    </dgm:pt>
    <dgm:pt modelId="{44E10719-CBDE-4E16-BC51-8B23F8FDA078}" type="pres">
      <dgm:prSet presAssocID="{DE9E3EBD-AA65-459A-A940-DC140EABC269}" presName="medCircle2" presStyleLbl="vennNode1" presStyleIdx="5" presStyleCnt="6"/>
      <dgm:spPr/>
    </dgm:pt>
    <dgm:pt modelId="{C89D4210-9188-418B-AADE-3F703252EA63}" type="pres">
      <dgm:prSet presAssocID="{DE9E3EBD-AA65-459A-A940-DC140EABC269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E9EDDF50-0851-4D09-9A3B-CDABD7D50FEB}" type="presOf" srcId="{0C6F3CBB-9E38-4D1E-B124-7C93B7904DF1}" destId="{0D390549-B152-4460-A933-DB070EED4381}" srcOrd="0" destOrd="0" presId="urn:microsoft.com/office/officeart/2008/layout/VerticalCircleList"/>
    <dgm:cxn modelId="{3DCC4D8A-3C1A-49CE-ABA2-568983FB8C25}" type="presOf" srcId="{3A018C3D-F83D-4A7C-BD49-A7075491DB35}" destId="{4B7DE0C2-535A-4965-9D55-771EE4E70192}" srcOrd="0" destOrd="0" presId="urn:microsoft.com/office/officeart/2008/layout/VerticalCircleList"/>
    <dgm:cxn modelId="{DFEA96AC-0584-4CFD-A8C8-003CCF0643AA}" srcId="{CD2BC822-5798-4B1C-9587-F59D796D73A5}" destId="{DE9E3EBD-AA65-459A-A940-DC140EABC269}" srcOrd="5" destOrd="0" parTransId="{28BB146C-DC3E-4712-9E59-CA257BF33DC8}" sibTransId="{EA9A3DDF-D9D4-4097-8151-006DFF27EB39}"/>
    <dgm:cxn modelId="{E375F0A4-90A3-4D07-A280-2DACC6142DFA}" type="presOf" srcId="{E05580BA-3689-436F-9B96-50E27224F125}" destId="{3910807F-E493-4B03-8C2A-47F5E7820422}" srcOrd="0" destOrd="0" presId="urn:microsoft.com/office/officeart/2008/layout/VerticalCircleList"/>
    <dgm:cxn modelId="{DB9A32AF-C168-4353-A3B1-F1DA7D91B804}" srcId="{CD2BC822-5798-4B1C-9587-F59D796D73A5}" destId="{81A1569E-08D3-49FD-B574-E174260EB2A7}" srcOrd="2" destOrd="0" parTransId="{359F66D5-0CB5-4063-8CA5-9E91A026E539}" sibTransId="{21C8C006-9108-498F-B2BF-5DA9BA3BA0B0}"/>
    <dgm:cxn modelId="{72BAFEAF-C69F-4BE2-ABA8-DE06BF7A4362}" type="presOf" srcId="{81A1569E-08D3-49FD-B574-E174260EB2A7}" destId="{A796449F-373D-4CC2-8415-3A0DBDD43FE0}" srcOrd="0" destOrd="0" presId="urn:microsoft.com/office/officeart/2008/layout/VerticalCircleList"/>
    <dgm:cxn modelId="{6E7B163F-2428-492E-9047-3A0A7872E7D2}" type="presOf" srcId="{DE9E3EBD-AA65-459A-A940-DC140EABC269}" destId="{C89D4210-9188-418B-AADE-3F703252EA63}" srcOrd="0" destOrd="0" presId="urn:microsoft.com/office/officeart/2008/layout/VerticalCircleList"/>
    <dgm:cxn modelId="{0E7B77B9-1B26-4B04-BAE6-82F9188E835B}" srcId="{CD2BC822-5798-4B1C-9587-F59D796D73A5}" destId="{7B2D6DE2-C8D7-450E-83F2-25B37C93FCD1}" srcOrd="3" destOrd="0" parTransId="{87EB28BF-D010-49F6-8C14-A8CE123B5F78}" sibTransId="{935FDDC8-762A-43A2-B893-D6E97A64076A}"/>
    <dgm:cxn modelId="{59CC9765-B5D4-4E57-BC21-87DE9C5E16BD}" type="presOf" srcId="{CD2BC822-5798-4B1C-9587-F59D796D73A5}" destId="{48B8B255-9C9B-4BF5-B2C2-CE0C23D249BD}" srcOrd="0" destOrd="0" presId="urn:microsoft.com/office/officeart/2008/layout/VerticalCircleList"/>
    <dgm:cxn modelId="{BAB6678F-C645-4717-9D43-40D55C78421E}" srcId="{CD2BC822-5798-4B1C-9587-F59D796D73A5}" destId="{0C6F3CBB-9E38-4D1E-B124-7C93B7904DF1}" srcOrd="4" destOrd="0" parTransId="{76EE4D8D-127E-4C00-B438-B53DF6C54CAB}" sibTransId="{29CFA4C0-316E-47DE-999E-B351F04FBD5F}"/>
    <dgm:cxn modelId="{05B29867-2843-4D74-A6CD-D1BBB5CD96E4}" srcId="{CD2BC822-5798-4B1C-9587-F59D796D73A5}" destId="{E05580BA-3689-436F-9B96-50E27224F125}" srcOrd="1" destOrd="0" parTransId="{E1785575-ADF4-41FE-983D-560D3F1AAF9C}" sibTransId="{DC5ABCF6-0D17-49A9-B783-45657DCCE724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D6FDD55D-3548-4DB9-A4D0-B2C51DBEAC2D}" type="presOf" srcId="{7B2D6DE2-C8D7-450E-83F2-25B37C93FCD1}" destId="{F463774D-CE8D-42E9-89EA-0135581F952B}" srcOrd="0" destOrd="0" presId="urn:microsoft.com/office/officeart/2008/layout/VerticalCircleList"/>
    <dgm:cxn modelId="{20C4FB3F-8917-4112-89C3-C4E8FDA9351E}" type="presParOf" srcId="{48B8B255-9C9B-4BF5-B2C2-CE0C23D249BD}" destId="{686F361C-7C38-4ACD-89B6-EC79ABF4DA55}" srcOrd="0" destOrd="0" presId="urn:microsoft.com/office/officeart/2008/layout/VerticalCircleList"/>
    <dgm:cxn modelId="{01D1611F-38E8-4580-99B7-BDFEBB552D94}" type="presParOf" srcId="{686F361C-7C38-4ACD-89B6-EC79ABF4DA55}" destId="{FE7B0258-AE7C-4EC9-8657-F22D9A198746}" srcOrd="0" destOrd="0" presId="urn:microsoft.com/office/officeart/2008/layout/VerticalCircleList"/>
    <dgm:cxn modelId="{F89A0309-C98C-4353-8904-D0CC31EEFEDB}" type="presParOf" srcId="{686F361C-7C38-4ACD-89B6-EC79ABF4DA55}" destId="{5A11D158-11D9-4168-A324-DA17F64D67CB}" srcOrd="1" destOrd="0" presId="urn:microsoft.com/office/officeart/2008/layout/VerticalCircleList"/>
    <dgm:cxn modelId="{95927FB9-3605-4F92-887C-B703899CB170}" type="presParOf" srcId="{686F361C-7C38-4ACD-89B6-EC79ABF4DA55}" destId="{4B7DE0C2-535A-4965-9D55-771EE4E70192}" srcOrd="2" destOrd="0" presId="urn:microsoft.com/office/officeart/2008/layout/VerticalCircleList"/>
    <dgm:cxn modelId="{7BF2DDDF-1514-4AEC-B1E4-8DF6DBD9BF30}" type="presParOf" srcId="{48B8B255-9C9B-4BF5-B2C2-CE0C23D249BD}" destId="{F864F8EC-EBE2-449B-B3FD-70270FDC2FE0}" srcOrd="1" destOrd="0" presId="urn:microsoft.com/office/officeart/2008/layout/VerticalCircleList"/>
    <dgm:cxn modelId="{C641574F-699D-4236-8A83-BFE02B6C1CA3}" type="presParOf" srcId="{F864F8EC-EBE2-449B-B3FD-70270FDC2FE0}" destId="{2DA52EB6-EEB9-4CB7-860C-CCBB05D93B11}" srcOrd="0" destOrd="0" presId="urn:microsoft.com/office/officeart/2008/layout/VerticalCircleList"/>
    <dgm:cxn modelId="{6D3049B7-AC0B-42A5-BD65-BC19EA5AB591}" type="presParOf" srcId="{F864F8EC-EBE2-449B-B3FD-70270FDC2FE0}" destId="{22E48077-E586-4209-832F-FDCA480367D6}" srcOrd="1" destOrd="0" presId="urn:microsoft.com/office/officeart/2008/layout/VerticalCircleList"/>
    <dgm:cxn modelId="{336AFEF0-71A5-44AA-B954-0A87E5693289}" type="presParOf" srcId="{F864F8EC-EBE2-449B-B3FD-70270FDC2FE0}" destId="{3910807F-E493-4B03-8C2A-47F5E7820422}" srcOrd="2" destOrd="0" presId="urn:microsoft.com/office/officeart/2008/layout/VerticalCircleList"/>
    <dgm:cxn modelId="{32B1BCDA-7CC2-4AA9-8570-64CD3A74A882}" type="presParOf" srcId="{48B8B255-9C9B-4BF5-B2C2-CE0C23D249BD}" destId="{6F4C3934-414C-4EA0-97F8-B41AD4CBDD98}" srcOrd="2" destOrd="0" presId="urn:microsoft.com/office/officeart/2008/layout/VerticalCircleList"/>
    <dgm:cxn modelId="{022DDE7C-4DF9-4903-B976-08BB14A1E853}" type="presParOf" srcId="{6F4C3934-414C-4EA0-97F8-B41AD4CBDD98}" destId="{D01E3EF0-2837-4EAE-AB39-9E0B74C02F86}" srcOrd="0" destOrd="0" presId="urn:microsoft.com/office/officeart/2008/layout/VerticalCircleList"/>
    <dgm:cxn modelId="{3222893F-2D1C-4DF1-97B7-89D3F6AC2BA4}" type="presParOf" srcId="{6F4C3934-414C-4EA0-97F8-B41AD4CBDD98}" destId="{B40C8DE0-7089-4AA5-B89C-A471241791D7}" srcOrd="1" destOrd="0" presId="urn:microsoft.com/office/officeart/2008/layout/VerticalCircleList"/>
    <dgm:cxn modelId="{106C4716-A02C-4070-90A0-5A1788F65792}" type="presParOf" srcId="{6F4C3934-414C-4EA0-97F8-B41AD4CBDD98}" destId="{A796449F-373D-4CC2-8415-3A0DBDD43FE0}" srcOrd="2" destOrd="0" presId="urn:microsoft.com/office/officeart/2008/layout/VerticalCircleList"/>
    <dgm:cxn modelId="{A425C626-4743-416E-B26F-DE2752CA9F9D}" type="presParOf" srcId="{48B8B255-9C9B-4BF5-B2C2-CE0C23D249BD}" destId="{8768CEA8-EF43-4FCF-AECA-81344C75730B}" srcOrd="3" destOrd="0" presId="urn:microsoft.com/office/officeart/2008/layout/VerticalCircleList"/>
    <dgm:cxn modelId="{4E71E26D-A779-4A6E-BCCF-30E4463FDFF4}" type="presParOf" srcId="{8768CEA8-EF43-4FCF-AECA-81344C75730B}" destId="{823E52C8-DADD-40F4-B0CA-23758C0476E2}" srcOrd="0" destOrd="0" presId="urn:microsoft.com/office/officeart/2008/layout/VerticalCircleList"/>
    <dgm:cxn modelId="{4707BED1-49D4-4962-8A8F-1F552CACFF4A}" type="presParOf" srcId="{8768CEA8-EF43-4FCF-AECA-81344C75730B}" destId="{FF70B174-7AF0-45E6-B8D0-D4750ECA12B4}" srcOrd="1" destOrd="0" presId="urn:microsoft.com/office/officeart/2008/layout/VerticalCircleList"/>
    <dgm:cxn modelId="{88C2DA29-BAB4-4CF3-93A5-F78F9719B63F}" type="presParOf" srcId="{8768CEA8-EF43-4FCF-AECA-81344C75730B}" destId="{F463774D-CE8D-42E9-89EA-0135581F952B}" srcOrd="2" destOrd="0" presId="urn:microsoft.com/office/officeart/2008/layout/VerticalCircleList"/>
    <dgm:cxn modelId="{E29FD5B8-5EA0-4EAA-9930-8930F1C840E9}" type="presParOf" srcId="{48B8B255-9C9B-4BF5-B2C2-CE0C23D249BD}" destId="{EB5FBC33-7588-4303-9E02-6885A5D3CEEF}" srcOrd="4" destOrd="0" presId="urn:microsoft.com/office/officeart/2008/layout/VerticalCircleList"/>
    <dgm:cxn modelId="{8E469710-7C75-4B7F-B4C5-C3571D0B6AA2}" type="presParOf" srcId="{EB5FBC33-7588-4303-9E02-6885A5D3CEEF}" destId="{10A8945E-1F66-423D-9F0E-942DCFD11559}" srcOrd="0" destOrd="0" presId="urn:microsoft.com/office/officeart/2008/layout/VerticalCircleList"/>
    <dgm:cxn modelId="{B6D257AB-A764-455D-9400-02F317CD44D4}" type="presParOf" srcId="{EB5FBC33-7588-4303-9E02-6885A5D3CEEF}" destId="{40DD1574-5CAF-4248-A44B-A0F317754308}" srcOrd="1" destOrd="0" presId="urn:microsoft.com/office/officeart/2008/layout/VerticalCircleList"/>
    <dgm:cxn modelId="{A4F8514B-C6BE-4198-8F82-4D1C4D1B5C0C}" type="presParOf" srcId="{EB5FBC33-7588-4303-9E02-6885A5D3CEEF}" destId="{0D390549-B152-4460-A933-DB070EED4381}" srcOrd="2" destOrd="0" presId="urn:microsoft.com/office/officeart/2008/layout/VerticalCircleList"/>
    <dgm:cxn modelId="{511CD192-4289-4220-8D22-C3DB5EEBA59F}" type="presParOf" srcId="{48B8B255-9C9B-4BF5-B2C2-CE0C23D249BD}" destId="{0CB1BBC4-CE7A-45CB-8EFB-7F5CD7D7BE10}" srcOrd="5" destOrd="0" presId="urn:microsoft.com/office/officeart/2008/layout/VerticalCircleList"/>
    <dgm:cxn modelId="{2EE69442-A1BE-422D-916F-1F177A89F76F}" type="presParOf" srcId="{0CB1BBC4-CE7A-45CB-8EFB-7F5CD7D7BE10}" destId="{D03A9B41-A1BC-4724-BC94-7C821C2B72D0}" srcOrd="0" destOrd="0" presId="urn:microsoft.com/office/officeart/2008/layout/VerticalCircleList"/>
    <dgm:cxn modelId="{A544D7F0-D6F5-4468-84F7-F82F3A62CDA3}" type="presParOf" srcId="{0CB1BBC4-CE7A-45CB-8EFB-7F5CD7D7BE10}" destId="{44E10719-CBDE-4E16-BC51-8B23F8FDA078}" srcOrd="1" destOrd="0" presId="urn:microsoft.com/office/officeart/2008/layout/VerticalCircleList"/>
    <dgm:cxn modelId="{A820E3E9-AFF9-4397-993C-C696609F4EBB}" type="presParOf" srcId="{0CB1BBC4-CE7A-45CB-8EFB-7F5CD7D7BE10}" destId="{C89D4210-9188-418B-AADE-3F703252EA6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Manufacturability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8087CB2B-7AA7-4AD4-B834-4A448B6984D4}">
      <dgm:prSet/>
      <dgm:spPr/>
      <dgm:t>
        <a:bodyPr/>
        <a:lstStyle/>
        <a:p>
          <a:r>
            <a:rPr lang="en-US" dirty="0" smtClean="0"/>
            <a:t>    Standards</a:t>
          </a:r>
        </a:p>
      </dgm:t>
    </dgm:pt>
    <dgm:pt modelId="{CA93E709-4B23-46A6-8A44-F417A0B90B4B}" type="parTrans" cxnId="{73642512-4DD7-4716-8405-59F5150433A6}">
      <dgm:prSet/>
      <dgm:spPr/>
      <dgm:t>
        <a:bodyPr/>
        <a:lstStyle/>
        <a:p>
          <a:endParaRPr lang="en-US"/>
        </a:p>
      </dgm:t>
    </dgm:pt>
    <dgm:pt modelId="{4B9F6470-44DB-45BF-9855-4DE681EEE579}" type="sibTrans" cxnId="{73642512-4DD7-4716-8405-59F5150433A6}">
      <dgm:prSet/>
      <dgm:spPr/>
      <dgm:t>
        <a:bodyPr/>
        <a:lstStyle/>
        <a:p>
          <a:endParaRPr lang="en-US"/>
        </a:p>
      </dgm:t>
    </dgm:pt>
    <dgm:pt modelId="{EDC6D2E0-3A0A-4482-A4C7-7B44262485D8}">
      <dgm:prSet/>
      <dgm:spPr/>
      <dgm:t>
        <a:bodyPr/>
        <a:lstStyle/>
        <a:p>
          <a:r>
            <a:rPr lang="en-US" dirty="0" smtClean="0"/>
            <a:t>    Safety</a:t>
          </a:r>
        </a:p>
      </dgm:t>
    </dgm:pt>
    <dgm:pt modelId="{A3BD2694-3890-4268-89AA-9EA26EA23E21}" type="parTrans" cxnId="{C948E605-27DE-447C-A5CD-0544C885E070}">
      <dgm:prSet/>
      <dgm:spPr/>
      <dgm:t>
        <a:bodyPr/>
        <a:lstStyle/>
        <a:p>
          <a:endParaRPr lang="en-US"/>
        </a:p>
      </dgm:t>
    </dgm:pt>
    <dgm:pt modelId="{808AEA49-2F6D-49EE-97E4-241F457F2DA7}" type="sibTrans" cxnId="{C948E605-27DE-447C-A5CD-0544C885E070}">
      <dgm:prSet/>
      <dgm:spPr/>
      <dgm:t>
        <a:bodyPr/>
        <a:lstStyle/>
        <a:p>
          <a:endParaRPr lang="en-US"/>
        </a:p>
      </dgm:t>
    </dgm:pt>
    <dgm:pt modelId="{AE0712B3-029E-493E-9ABA-DBFEE10975C8}">
      <dgm:prSet/>
      <dgm:spPr/>
      <dgm:t>
        <a:bodyPr/>
        <a:lstStyle/>
        <a:p>
          <a:r>
            <a:rPr lang="en-US" dirty="0" smtClean="0"/>
            <a:t>    Transport</a:t>
          </a:r>
        </a:p>
      </dgm:t>
    </dgm:pt>
    <dgm:pt modelId="{262C8B89-B084-4BA1-AC21-CB0F82C06652}" type="parTrans" cxnId="{93EB2BEA-22C1-4F9C-AA63-EFB86451305B}">
      <dgm:prSet/>
      <dgm:spPr/>
      <dgm:t>
        <a:bodyPr/>
        <a:lstStyle/>
        <a:p>
          <a:endParaRPr lang="en-US"/>
        </a:p>
      </dgm:t>
    </dgm:pt>
    <dgm:pt modelId="{3E94094F-7D58-4DD4-A81C-7AAA08875DFF}" type="sibTrans" cxnId="{93EB2BEA-22C1-4F9C-AA63-EFB86451305B}">
      <dgm:prSet/>
      <dgm:spPr/>
      <dgm:t>
        <a:bodyPr/>
        <a:lstStyle/>
        <a:p>
          <a:endParaRPr lang="en-US"/>
        </a:p>
      </dgm:t>
    </dgm:pt>
    <dgm:pt modelId="{3DB2DF0F-60BF-4DBD-B5C3-E36D1D6D756A}">
      <dgm:prSet/>
      <dgm:spPr/>
      <dgm:t>
        <a:bodyPr/>
        <a:lstStyle/>
        <a:p>
          <a:r>
            <a:rPr lang="en-US" dirty="0" smtClean="0"/>
            <a:t>    Ergonomics</a:t>
          </a:r>
          <a:endParaRPr lang="en-US" dirty="0"/>
        </a:p>
      </dgm:t>
    </dgm:pt>
    <dgm:pt modelId="{3ACA6BFC-2D69-4A4B-8B1A-2CF900648EEE}" type="parTrans" cxnId="{2D3B4E8F-53CC-47A4-A24D-7A51E408A59D}">
      <dgm:prSet/>
      <dgm:spPr/>
      <dgm:t>
        <a:bodyPr/>
        <a:lstStyle/>
        <a:p>
          <a:endParaRPr lang="en-US"/>
        </a:p>
      </dgm:t>
    </dgm:pt>
    <dgm:pt modelId="{B9CB478E-1C98-4824-B26F-21AE04C568C0}" type="sibTrans" cxnId="{2D3B4E8F-53CC-47A4-A24D-7A51E408A59D}">
      <dgm:prSet/>
      <dgm:spPr/>
      <dgm:t>
        <a:bodyPr/>
        <a:lstStyle/>
        <a:p>
          <a:endParaRPr lang="en-US"/>
        </a:p>
      </dgm:t>
    </dgm:pt>
    <dgm:pt modelId="{43E4368C-E402-41F6-8D34-B28BFFF7C490}">
      <dgm:prSet/>
      <dgm:spPr/>
      <dgm:t>
        <a:bodyPr/>
        <a:lstStyle/>
        <a:p>
          <a:r>
            <a:rPr lang="en-US" dirty="0" smtClean="0"/>
            <a:t>    Weight</a:t>
          </a:r>
          <a:endParaRPr lang="en-US" dirty="0"/>
        </a:p>
      </dgm:t>
    </dgm:pt>
    <dgm:pt modelId="{7FE153DC-DBE5-4869-B852-7E54021FC4AA}" type="parTrans" cxnId="{13103F38-0310-42D1-A877-F4022D5D4EB1}">
      <dgm:prSet/>
      <dgm:spPr/>
      <dgm:t>
        <a:bodyPr/>
        <a:lstStyle/>
        <a:p>
          <a:endParaRPr lang="en-US"/>
        </a:p>
      </dgm:t>
    </dgm:pt>
    <dgm:pt modelId="{7C98CDF0-C8F5-4832-9DF5-3C5299430205}" type="sibTrans" cxnId="{13103F38-0310-42D1-A877-F4022D5D4EB1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7D755BA4-7D7D-49EC-91D6-335E356A4A9F}" type="pres">
      <dgm:prSet presAssocID="{8087CB2B-7AA7-4AD4-B834-4A448B6984D4}" presName="noChildren" presStyleCnt="0"/>
      <dgm:spPr/>
    </dgm:pt>
    <dgm:pt modelId="{7F51ABC8-105A-472F-8EFD-3032F5851E5A}" type="pres">
      <dgm:prSet presAssocID="{8087CB2B-7AA7-4AD4-B834-4A448B6984D4}" presName="gap" presStyleCnt="0"/>
      <dgm:spPr/>
    </dgm:pt>
    <dgm:pt modelId="{0E07BB19-AB26-496A-9470-17D651FB42E6}" type="pres">
      <dgm:prSet presAssocID="{8087CB2B-7AA7-4AD4-B834-4A448B6984D4}" presName="medCircle2" presStyleLbl="vennNode1" presStyleIdx="1" presStyleCnt="6"/>
      <dgm:spPr/>
    </dgm:pt>
    <dgm:pt modelId="{A2704499-13D3-4AD6-9007-2BD826DC4B81}" type="pres">
      <dgm:prSet presAssocID="{8087CB2B-7AA7-4AD4-B834-4A448B6984D4}" presName="txLvlOnly1" presStyleLbl="revTx" presStyleIdx="1" presStyleCnt="6"/>
      <dgm:spPr/>
      <dgm:t>
        <a:bodyPr/>
        <a:lstStyle/>
        <a:p>
          <a:endParaRPr lang="en-US"/>
        </a:p>
      </dgm:t>
    </dgm:pt>
    <dgm:pt modelId="{BD69E486-D8C3-4234-8B27-63CF4124F28C}" type="pres">
      <dgm:prSet presAssocID="{EDC6D2E0-3A0A-4482-A4C7-7B44262485D8}" presName="noChildren" presStyleCnt="0"/>
      <dgm:spPr/>
    </dgm:pt>
    <dgm:pt modelId="{D2040E74-0621-48BA-987E-61282295287A}" type="pres">
      <dgm:prSet presAssocID="{EDC6D2E0-3A0A-4482-A4C7-7B44262485D8}" presName="gap" presStyleCnt="0"/>
      <dgm:spPr/>
    </dgm:pt>
    <dgm:pt modelId="{179E1E27-97A9-4AAF-825F-1E7872AEEE5B}" type="pres">
      <dgm:prSet presAssocID="{EDC6D2E0-3A0A-4482-A4C7-7B44262485D8}" presName="medCircle2" presStyleLbl="vennNode1" presStyleIdx="2" presStyleCnt="6"/>
      <dgm:spPr/>
    </dgm:pt>
    <dgm:pt modelId="{A9F6761B-7CB8-415A-9284-3C562B87A9DD}" type="pres">
      <dgm:prSet presAssocID="{EDC6D2E0-3A0A-4482-A4C7-7B44262485D8}" presName="txLvlOnly1" presStyleLbl="revTx" presStyleIdx="2" presStyleCnt="6"/>
      <dgm:spPr/>
      <dgm:t>
        <a:bodyPr/>
        <a:lstStyle/>
        <a:p>
          <a:endParaRPr lang="en-US"/>
        </a:p>
      </dgm:t>
    </dgm:pt>
    <dgm:pt modelId="{DF200140-BF15-4814-9DCD-D822F6C7049F}" type="pres">
      <dgm:prSet presAssocID="{AE0712B3-029E-493E-9ABA-DBFEE10975C8}" presName="noChildren" presStyleCnt="0"/>
      <dgm:spPr/>
    </dgm:pt>
    <dgm:pt modelId="{221B8A8C-2A5F-499E-96B2-7524E6764F47}" type="pres">
      <dgm:prSet presAssocID="{AE0712B3-029E-493E-9ABA-DBFEE10975C8}" presName="gap" presStyleCnt="0"/>
      <dgm:spPr/>
    </dgm:pt>
    <dgm:pt modelId="{CD3A96A6-8900-4F3A-B644-197ECADCDBB5}" type="pres">
      <dgm:prSet presAssocID="{AE0712B3-029E-493E-9ABA-DBFEE10975C8}" presName="medCircle2" presStyleLbl="vennNode1" presStyleIdx="3" presStyleCnt="6"/>
      <dgm:spPr/>
    </dgm:pt>
    <dgm:pt modelId="{5FF09865-BF9F-4926-A9EF-3B429A4BC2B7}" type="pres">
      <dgm:prSet presAssocID="{AE0712B3-029E-493E-9ABA-DBFEE10975C8}" presName="txLvlOnly1" presStyleLbl="revTx" presStyleIdx="3" presStyleCnt="6"/>
      <dgm:spPr/>
      <dgm:t>
        <a:bodyPr/>
        <a:lstStyle/>
        <a:p>
          <a:endParaRPr lang="en-US"/>
        </a:p>
      </dgm:t>
    </dgm:pt>
    <dgm:pt modelId="{046C2C07-32A3-45F4-9C05-40E596035233}" type="pres">
      <dgm:prSet presAssocID="{3DB2DF0F-60BF-4DBD-B5C3-E36D1D6D756A}" presName="noChildren" presStyleCnt="0"/>
      <dgm:spPr/>
    </dgm:pt>
    <dgm:pt modelId="{0B8B0C71-3615-4568-808B-9F3241D4D2E8}" type="pres">
      <dgm:prSet presAssocID="{3DB2DF0F-60BF-4DBD-B5C3-E36D1D6D756A}" presName="gap" presStyleCnt="0"/>
      <dgm:spPr/>
    </dgm:pt>
    <dgm:pt modelId="{028EBCEB-9B66-4B39-BAAC-3357411BC595}" type="pres">
      <dgm:prSet presAssocID="{3DB2DF0F-60BF-4DBD-B5C3-E36D1D6D756A}" presName="medCircle2" presStyleLbl="vennNode1" presStyleIdx="4" presStyleCnt="6"/>
      <dgm:spPr/>
    </dgm:pt>
    <dgm:pt modelId="{30FD94D8-7CD9-425A-A1CE-B24845CA69B1}" type="pres">
      <dgm:prSet presAssocID="{3DB2DF0F-60BF-4DBD-B5C3-E36D1D6D756A}" presName="txLvlOnly1" presStyleLbl="revTx" presStyleIdx="4" presStyleCnt="6"/>
      <dgm:spPr/>
      <dgm:t>
        <a:bodyPr/>
        <a:lstStyle/>
        <a:p>
          <a:endParaRPr lang="en-US"/>
        </a:p>
      </dgm:t>
    </dgm:pt>
    <dgm:pt modelId="{3453F551-A5F8-4BAB-8699-0DD41FB5421D}" type="pres">
      <dgm:prSet presAssocID="{43E4368C-E402-41F6-8D34-B28BFFF7C490}" presName="noChildren" presStyleCnt="0"/>
      <dgm:spPr/>
    </dgm:pt>
    <dgm:pt modelId="{8F206AFB-7D1A-4402-A292-DAEFEE307D2E}" type="pres">
      <dgm:prSet presAssocID="{43E4368C-E402-41F6-8D34-B28BFFF7C490}" presName="gap" presStyleCnt="0"/>
      <dgm:spPr/>
    </dgm:pt>
    <dgm:pt modelId="{BCC75D2B-9C77-45B9-8207-D3A843EAD521}" type="pres">
      <dgm:prSet presAssocID="{43E4368C-E402-41F6-8D34-B28BFFF7C490}" presName="medCircle2" presStyleLbl="vennNode1" presStyleIdx="5" presStyleCnt="6"/>
      <dgm:spPr/>
    </dgm:pt>
    <dgm:pt modelId="{A1E443BE-4B32-44B4-A5A6-24F6A5088CED}" type="pres">
      <dgm:prSet presAssocID="{43E4368C-E402-41F6-8D34-B28BFFF7C490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FFDF4048-62D9-4D82-B3EE-9BEA6A68408B}" type="presOf" srcId="{EDC6D2E0-3A0A-4482-A4C7-7B44262485D8}" destId="{A9F6761B-7CB8-415A-9284-3C562B87A9DD}" srcOrd="0" destOrd="0" presId="urn:microsoft.com/office/officeart/2008/layout/VerticalCircleList"/>
    <dgm:cxn modelId="{D322E4F7-CA68-4485-8D91-57EB25D9188F}" type="presOf" srcId="{CD2BC822-5798-4B1C-9587-F59D796D73A5}" destId="{48B8B255-9C9B-4BF5-B2C2-CE0C23D249BD}" srcOrd="0" destOrd="0" presId="urn:microsoft.com/office/officeart/2008/layout/VerticalCircleList"/>
    <dgm:cxn modelId="{517C7DC0-100D-49C0-9747-73A6F56CCC65}" type="presOf" srcId="{43E4368C-E402-41F6-8D34-B28BFFF7C490}" destId="{A1E443BE-4B32-44B4-A5A6-24F6A5088CED}" srcOrd="0" destOrd="0" presId="urn:microsoft.com/office/officeart/2008/layout/VerticalCircleList"/>
    <dgm:cxn modelId="{13103F38-0310-42D1-A877-F4022D5D4EB1}" srcId="{CD2BC822-5798-4B1C-9587-F59D796D73A5}" destId="{43E4368C-E402-41F6-8D34-B28BFFF7C490}" srcOrd="5" destOrd="0" parTransId="{7FE153DC-DBE5-4869-B852-7E54021FC4AA}" sibTransId="{7C98CDF0-C8F5-4832-9DF5-3C5299430205}"/>
    <dgm:cxn modelId="{73642512-4DD7-4716-8405-59F5150433A6}" srcId="{CD2BC822-5798-4B1C-9587-F59D796D73A5}" destId="{8087CB2B-7AA7-4AD4-B834-4A448B6984D4}" srcOrd="1" destOrd="0" parTransId="{CA93E709-4B23-46A6-8A44-F417A0B90B4B}" sibTransId="{4B9F6470-44DB-45BF-9855-4DE681EEE579}"/>
    <dgm:cxn modelId="{E3671FCC-FB48-45D7-B2C7-36041408D90C}" type="presOf" srcId="{3DB2DF0F-60BF-4DBD-B5C3-E36D1D6D756A}" destId="{30FD94D8-7CD9-425A-A1CE-B24845CA69B1}" srcOrd="0" destOrd="0" presId="urn:microsoft.com/office/officeart/2008/layout/VerticalCircleList"/>
    <dgm:cxn modelId="{C948E605-27DE-447C-A5CD-0544C885E070}" srcId="{CD2BC822-5798-4B1C-9587-F59D796D73A5}" destId="{EDC6D2E0-3A0A-4482-A4C7-7B44262485D8}" srcOrd="2" destOrd="0" parTransId="{A3BD2694-3890-4268-89AA-9EA26EA23E21}" sibTransId="{808AEA49-2F6D-49EE-97E4-241F457F2DA7}"/>
    <dgm:cxn modelId="{29FFBF19-21B3-4092-BA41-E392A63C1DCE}" type="presOf" srcId="{3A018C3D-F83D-4A7C-BD49-A7075491DB35}" destId="{4B7DE0C2-535A-4965-9D55-771EE4E70192}" srcOrd="0" destOrd="0" presId="urn:microsoft.com/office/officeart/2008/layout/VerticalCircleList"/>
    <dgm:cxn modelId="{2D3B4E8F-53CC-47A4-A24D-7A51E408A59D}" srcId="{CD2BC822-5798-4B1C-9587-F59D796D73A5}" destId="{3DB2DF0F-60BF-4DBD-B5C3-E36D1D6D756A}" srcOrd="4" destOrd="0" parTransId="{3ACA6BFC-2D69-4A4B-8B1A-2CF900648EEE}" sibTransId="{B9CB478E-1C98-4824-B26F-21AE04C568C0}"/>
    <dgm:cxn modelId="{E78D85D5-4786-4787-90FA-FD1CA3ACF560}" type="presOf" srcId="{AE0712B3-029E-493E-9ABA-DBFEE10975C8}" destId="{5FF09865-BF9F-4926-A9EF-3B429A4BC2B7}" srcOrd="0" destOrd="0" presId="urn:microsoft.com/office/officeart/2008/layout/VerticalCircleList"/>
    <dgm:cxn modelId="{10F6B160-7460-441F-B217-20F860D3E191}" type="presOf" srcId="{8087CB2B-7AA7-4AD4-B834-4A448B6984D4}" destId="{A2704499-13D3-4AD6-9007-2BD826DC4B81}" srcOrd="0" destOrd="0" presId="urn:microsoft.com/office/officeart/2008/layout/VerticalCircleList"/>
    <dgm:cxn modelId="{93EB2BEA-22C1-4F9C-AA63-EFB86451305B}" srcId="{CD2BC822-5798-4B1C-9587-F59D796D73A5}" destId="{AE0712B3-029E-493E-9ABA-DBFEE10975C8}" srcOrd="3" destOrd="0" parTransId="{262C8B89-B084-4BA1-AC21-CB0F82C06652}" sibTransId="{3E94094F-7D58-4DD4-A81C-7AAA08875DFF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4C0E5FDC-DF30-407D-90F0-61756CA9C2A9}" type="presParOf" srcId="{48B8B255-9C9B-4BF5-B2C2-CE0C23D249BD}" destId="{686F361C-7C38-4ACD-89B6-EC79ABF4DA55}" srcOrd="0" destOrd="0" presId="urn:microsoft.com/office/officeart/2008/layout/VerticalCircleList"/>
    <dgm:cxn modelId="{B21D4F12-0AAA-4AF1-8081-FB5BB8E99F93}" type="presParOf" srcId="{686F361C-7C38-4ACD-89B6-EC79ABF4DA55}" destId="{FE7B0258-AE7C-4EC9-8657-F22D9A198746}" srcOrd="0" destOrd="0" presId="urn:microsoft.com/office/officeart/2008/layout/VerticalCircleList"/>
    <dgm:cxn modelId="{C3CACFF0-E977-4F02-9BB2-EC4785D840EC}" type="presParOf" srcId="{686F361C-7C38-4ACD-89B6-EC79ABF4DA55}" destId="{5A11D158-11D9-4168-A324-DA17F64D67CB}" srcOrd="1" destOrd="0" presId="urn:microsoft.com/office/officeart/2008/layout/VerticalCircleList"/>
    <dgm:cxn modelId="{51F57192-0529-448F-A458-8D77127E2DDB}" type="presParOf" srcId="{686F361C-7C38-4ACD-89B6-EC79ABF4DA55}" destId="{4B7DE0C2-535A-4965-9D55-771EE4E70192}" srcOrd="2" destOrd="0" presId="urn:microsoft.com/office/officeart/2008/layout/VerticalCircleList"/>
    <dgm:cxn modelId="{3E5BAAEF-1D1A-4479-9E90-F2F19C8EDA25}" type="presParOf" srcId="{48B8B255-9C9B-4BF5-B2C2-CE0C23D249BD}" destId="{7D755BA4-7D7D-49EC-91D6-335E356A4A9F}" srcOrd="1" destOrd="0" presId="urn:microsoft.com/office/officeart/2008/layout/VerticalCircleList"/>
    <dgm:cxn modelId="{B41EABE2-4A0C-4C00-9BC1-15820C2F10E6}" type="presParOf" srcId="{7D755BA4-7D7D-49EC-91D6-335E356A4A9F}" destId="{7F51ABC8-105A-472F-8EFD-3032F5851E5A}" srcOrd="0" destOrd="0" presId="urn:microsoft.com/office/officeart/2008/layout/VerticalCircleList"/>
    <dgm:cxn modelId="{400EB48B-DBBD-47C9-B922-5F052DAC236D}" type="presParOf" srcId="{7D755BA4-7D7D-49EC-91D6-335E356A4A9F}" destId="{0E07BB19-AB26-496A-9470-17D651FB42E6}" srcOrd="1" destOrd="0" presId="urn:microsoft.com/office/officeart/2008/layout/VerticalCircleList"/>
    <dgm:cxn modelId="{CB544BEA-7E89-472F-877D-36AF4FDCAD14}" type="presParOf" srcId="{7D755BA4-7D7D-49EC-91D6-335E356A4A9F}" destId="{A2704499-13D3-4AD6-9007-2BD826DC4B81}" srcOrd="2" destOrd="0" presId="urn:microsoft.com/office/officeart/2008/layout/VerticalCircleList"/>
    <dgm:cxn modelId="{90DB8E03-6084-4A3D-A881-F0D03C8FAF03}" type="presParOf" srcId="{48B8B255-9C9B-4BF5-B2C2-CE0C23D249BD}" destId="{BD69E486-D8C3-4234-8B27-63CF4124F28C}" srcOrd="2" destOrd="0" presId="urn:microsoft.com/office/officeart/2008/layout/VerticalCircleList"/>
    <dgm:cxn modelId="{DC594E41-A6B5-4E05-810E-1D31E556C9BA}" type="presParOf" srcId="{BD69E486-D8C3-4234-8B27-63CF4124F28C}" destId="{D2040E74-0621-48BA-987E-61282295287A}" srcOrd="0" destOrd="0" presId="urn:microsoft.com/office/officeart/2008/layout/VerticalCircleList"/>
    <dgm:cxn modelId="{F5FA3E59-C60A-4057-8998-32ECD47FB556}" type="presParOf" srcId="{BD69E486-D8C3-4234-8B27-63CF4124F28C}" destId="{179E1E27-97A9-4AAF-825F-1E7872AEEE5B}" srcOrd="1" destOrd="0" presId="urn:microsoft.com/office/officeart/2008/layout/VerticalCircleList"/>
    <dgm:cxn modelId="{A1CD0BA0-EB0B-4A41-8731-7EC0618CCDE9}" type="presParOf" srcId="{BD69E486-D8C3-4234-8B27-63CF4124F28C}" destId="{A9F6761B-7CB8-415A-9284-3C562B87A9DD}" srcOrd="2" destOrd="0" presId="urn:microsoft.com/office/officeart/2008/layout/VerticalCircleList"/>
    <dgm:cxn modelId="{9E7616FD-E031-4BD3-88FC-3D99DA2D8F32}" type="presParOf" srcId="{48B8B255-9C9B-4BF5-B2C2-CE0C23D249BD}" destId="{DF200140-BF15-4814-9DCD-D822F6C7049F}" srcOrd="3" destOrd="0" presId="urn:microsoft.com/office/officeart/2008/layout/VerticalCircleList"/>
    <dgm:cxn modelId="{A1CF8E03-6528-4958-A325-AEAD48DD260C}" type="presParOf" srcId="{DF200140-BF15-4814-9DCD-D822F6C7049F}" destId="{221B8A8C-2A5F-499E-96B2-7524E6764F47}" srcOrd="0" destOrd="0" presId="urn:microsoft.com/office/officeart/2008/layout/VerticalCircleList"/>
    <dgm:cxn modelId="{0DB85A70-C3B4-4F8D-BD6E-87EE6839453C}" type="presParOf" srcId="{DF200140-BF15-4814-9DCD-D822F6C7049F}" destId="{CD3A96A6-8900-4F3A-B644-197ECADCDBB5}" srcOrd="1" destOrd="0" presId="urn:microsoft.com/office/officeart/2008/layout/VerticalCircleList"/>
    <dgm:cxn modelId="{E2D858BC-ECA0-442F-9F45-CCBAC009AC59}" type="presParOf" srcId="{DF200140-BF15-4814-9DCD-D822F6C7049F}" destId="{5FF09865-BF9F-4926-A9EF-3B429A4BC2B7}" srcOrd="2" destOrd="0" presId="urn:microsoft.com/office/officeart/2008/layout/VerticalCircleList"/>
    <dgm:cxn modelId="{E77EF17F-5955-47B8-A421-8E90D4FA458F}" type="presParOf" srcId="{48B8B255-9C9B-4BF5-B2C2-CE0C23D249BD}" destId="{046C2C07-32A3-45F4-9C05-40E596035233}" srcOrd="4" destOrd="0" presId="urn:microsoft.com/office/officeart/2008/layout/VerticalCircleList"/>
    <dgm:cxn modelId="{0209E32E-BDB9-4CD9-B158-1CB1808E7857}" type="presParOf" srcId="{046C2C07-32A3-45F4-9C05-40E596035233}" destId="{0B8B0C71-3615-4568-808B-9F3241D4D2E8}" srcOrd="0" destOrd="0" presId="urn:microsoft.com/office/officeart/2008/layout/VerticalCircleList"/>
    <dgm:cxn modelId="{86E1D569-1A3F-417B-B915-F4E68555F03F}" type="presParOf" srcId="{046C2C07-32A3-45F4-9C05-40E596035233}" destId="{028EBCEB-9B66-4B39-BAAC-3357411BC595}" srcOrd="1" destOrd="0" presId="urn:microsoft.com/office/officeart/2008/layout/VerticalCircleList"/>
    <dgm:cxn modelId="{8A0AE3E7-CE6B-4C4D-912F-8A8376B144C2}" type="presParOf" srcId="{046C2C07-32A3-45F4-9C05-40E596035233}" destId="{30FD94D8-7CD9-425A-A1CE-B24845CA69B1}" srcOrd="2" destOrd="0" presId="urn:microsoft.com/office/officeart/2008/layout/VerticalCircleList"/>
    <dgm:cxn modelId="{02AAEF92-A31B-40DD-BAB8-1E3CFFDF14BC}" type="presParOf" srcId="{48B8B255-9C9B-4BF5-B2C2-CE0C23D249BD}" destId="{3453F551-A5F8-4BAB-8699-0DD41FB5421D}" srcOrd="5" destOrd="0" presId="urn:microsoft.com/office/officeart/2008/layout/VerticalCircleList"/>
    <dgm:cxn modelId="{55E4D505-3F2D-4B30-A41D-BFC52B28010A}" type="presParOf" srcId="{3453F551-A5F8-4BAB-8699-0DD41FB5421D}" destId="{8F206AFB-7D1A-4402-A292-DAEFEE307D2E}" srcOrd="0" destOrd="0" presId="urn:microsoft.com/office/officeart/2008/layout/VerticalCircleList"/>
    <dgm:cxn modelId="{6C505E75-35B0-432E-899C-A7E682C81DF4}" type="presParOf" srcId="{3453F551-A5F8-4BAB-8699-0DD41FB5421D}" destId="{BCC75D2B-9C77-45B9-8207-D3A843EAD521}" srcOrd="1" destOrd="0" presId="urn:microsoft.com/office/officeart/2008/layout/VerticalCircleList"/>
    <dgm:cxn modelId="{5501ADB0-6C50-4C02-AFAA-17B73467BF8C}" type="presParOf" srcId="{3453F551-A5F8-4BAB-8699-0DD41FB5421D}" destId="{A1E443BE-4B32-44B4-A5A6-24F6A5088C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CE759872-5D7D-43EE-B073-4CB414BBE591}" type="presOf" srcId="{A4B75E82-A743-4877-AC05-4ADF948AFB93}" destId="{B1D6059B-9C37-42D9-BA1C-5072123538A8}" srcOrd="0" destOrd="0" presId="urn:microsoft.com/office/officeart/2005/8/layout/process4"/>
    <dgm:cxn modelId="{338CF401-019C-40C2-A124-F5E2E7759067}" type="presOf" srcId="{8E1D46FA-B0D0-425D-AD1D-49C771444522}" destId="{97E3DF6B-1F22-4E0F-B4A9-B0D1B84211C1}" srcOrd="0" destOrd="0" presId="urn:microsoft.com/office/officeart/2005/8/layout/process4"/>
    <dgm:cxn modelId="{FF67175D-9A3D-4085-868B-47FF6409A954}" type="presOf" srcId="{865C8EF1-D290-4EF9-8344-A001154C75D7}" destId="{BE4AB3B5-E429-49C1-A833-41F2E3E5107F}" srcOrd="0" destOrd="0" presId="urn:microsoft.com/office/officeart/2005/8/layout/process4"/>
    <dgm:cxn modelId="{240191C6-B2D2-48B2-9C4E-8B40E322FE8B}" type="presOf" srcId="{E18CECC0-E5A8-486E-ABAB-7A0DDBEA11F8}" destId="{E6F8F435-EE18-4AD4-90B0-6FA0FFB9B49D}" srcOrd="0" destOrd="0" presId="urn:microsoft.com/office/officeart/2005/8/layout/process4"/>
    <dgm:cxn modelId="{1D691F3B-BB5E-48C8-856B-D3581F0D6FCC}" type="presOf" srcId="{35D0159F-4A5A-4ABB-BA32-D0E4E0779E47}" destId="{F3ED737F-CE20-44D8-AEBF-AB982A3D1FAC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89AF5F2A-1F81-4913-9EFC-1275E17971C4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6D61903F-A393-40B9-913A-BA144398679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06C7EA9A-424B-4923-B25B-455B1863CEE1}" type="presParOf" srcId="{F957BB59-7EB0-4077-AC34-57CA9F2C713E}" destId="{BB263165-4916-47BD-8D75-80E3183AB390}" srcOrd="0" destOrd="0" presId="urn:microsoft.com/office/officeart/2005/8/layout/process4"/>
    <dgm:cxn modelId="{15E34F65-EDEB-41BD-A1A2-0C15BD544196}" type="presParOf" srcId="{BB263165-4916-47BD-8D75-80E3183AB390}" destId="{E6F8F435-EE18-4AD4-90B0-6FA0FFB9B49D}" srcOrd="0" destOrd="0" presId="urn:microsoft.com/office/officeart/2005/8/layout/process4"/>
    <dgm:cxn modelId="{FB32A323-CAF5-499A-9C4E-A3A630638747}" type="presParOf" srcId="{BB263165-4916-47BD-8D75-80E3183AB390}" destId="{A6936E29-7E26-40A7-8F8E-FCB58BDD9A37}" srcOrd="1" destOrd="0" presId="urn:microsoft.com/office/officeart/2005/8/layout/process4"/>
    <dgm:cxn modelId="{3EBE9B6A-FE8D-4B88-88C5-FE32FEAECF89}" type="presParOf" srcId="{BB263165-4916-47BD-8D75-80E3183AB390}" destId="{B3A98599-8782-430C-AD3B-EDFD18A22A8C}" srcOrd="2" destOrd="0" presId="urn:microsoft.com/office/officeart/2005/8/layout/process4"/>
    <dgm:cxn modelId="{271928D2-DACC-4442-B641-223059D036AA}" type="presParOf" srcId="{B3A98599-8782-430C-AD3B-EDFD18A22A8C}" destId="{BE4AB3B5-E429-49C1-A833-41F2E3E5107F}" srcOrd="0" destOrd="0" presId="urn:microsoft.com/office/officeart/2005/8/layout/process4"/>
    <dgm:cxn modelId="{3215DD64-71A4-4DDD-ABD0-7DEBA968930E}" type="presParOf" srcId="{B3A98599-8782-430C-AD3B-EDFD18A22A8C}" destId="{F3ED737F-CE20-44D8-AEBF-AB982A3D1FAC}" srcOrd="1" destOrd="0" presId="urn:microsoft.com/office/officeart/2005/8/layout/process4"/>
    <dgm:cxn modelId="{E55340A7-6649-4ACF-A351-F31BE8FCFB4F}" type="presParOf" srcId="{B3A98599-8782-430C-AD3B-EDFD18A22A8C}" destId="{B1D6059B-9C37-42D9-BA1C-5072123538A8}" srcOrd="2" destOrd="0" presId="urn:microsoft.com/office/officeart/2005/8/layout/process4"/>
    <dgm:cxn modelId="{1ED44772-FAFC-42D1-BEAE-85B7D3721CC6}" type="presParOf" srcId="{F957BB59-7EB0-4077-AC34-57CA9F2C713E}" destId="{0746AC18-0FE1-4F3A-A1D8-1AFB209BA19D}" srcOrd="1" destOrd="0" presId="urn:microsoft.com/office/officeart/2005/8/layout/process4"/>
    <dgm:cxn modelId="{8E72886C-44AF-48B1-9129-3D0F4011F9CB}" type="presParOf" srcId="{F957BB59-7EB0-4077-AC34-57CA9F2C713E}" destId="{5D159F4E-67BE-41A8-953A-6A87DEAB21AF}" srcOrd="2" destOrd="0" presId="urn:microsoft.com/office/officeart/2005/8/layout/process4"/>
    <dgm:cxn modelId="{EC046360-981C-4645-9426-AC7BDA3CDA0D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ECBA5-A1DA-4EFD-AA3E-437D0000C7B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A946A-E30F-4B2D-9F5C-B75A827759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6523F9-0AC0-4FE8-B668-326B6A2214DE}" type="parTrans" cxnId="{B62148DD-532E-4544-871B-488A9F47A43C}">
      <dgm:prSet/>
      <dgm:spPr/>
      <dgm:t>
        <a:bodyPr/>
        <a:lstStyle/>
        <a:p>
          <a:endParaRPr lang="en-US" sz="2000"/>
        </a:p>
      </dgm:t>
    </dgm:pt>
    <dgm:pt modelId="{01396F69-6B1A-409D-BC4E-7F11002D24F4}" type="sibTrans" cxnId="{B62148DD-532E-4544-871B-488A9F47A43C}">
      <dgm:prSet/>
      <dgm:spPr/>
      <dgm:t>
        <a:bodyPr/>
        <a:lstStyle/>
        <a:p>
          <a:endParaRPr lang="en-US" sz="2000"/>
        </a:p>
      </dgm:t>
    </dgm:pt>
    <dgm:pt modelId="{29092E94-7BB8-4CC3-A4E9-F76A5CD03E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B33E69-C497-4148-AD94-D605D77E4033}" type="parTrans" cxnId="{A61E0DF8-938F-493A-B2CA-92917CA8EAE8}">
      <dgm:prSet custT="1"/>
      <dgm:spPr/>
      <dgm:t>
        <a:bodyPr/>
        <a:lstStyle/>
        <a:p>
          <a:endParaRPr lang="en-US" sz="2000"/>
        </a:p>
      </dgm:t>
    </dgm:pt>
    <dgm:pt modelId="{FA855C26-D5D9-477F-99B4-317FB195BA16}" type="sibTrans" cxnId="{A61E0DF8-938F-493A-B2CA-92917CA8EAE8}">
      <dgm:prSet/>
      <dgm:spPr/>
      <dgm:t>
        <a:bodyPr/>
        <a:lstStyle/>
        <a:p>
          <a:endParaRPr lang="en-US" sz="2000"/>
        </a:p>
      </dgm:t>
    </dgm:pt>
    <dgm:pt modelId="{CEF657C5-6050-4FF9-A25C-A2211972DC48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stable</a:t>
          </a:r>
          <a:endParaRPr lang="en-US" sz="2000" dirty="0"/>
        </a:p>
      </dgm:t>
    </dgm:pt>
    <dgm:pt modelId="{8B85A16C-9CE0-4D44-A315-934B68D41DCD}" type="parTrans" cxnId="{D1ED7E7A-45D3-4E3B-9AA4-D003D3F3F3CE}">
      <dgm:prSet custT="1"/>
      <dgm:spPr/>
      <dgm:t>
        <a:bodyPr/>
        <a:lstStyle/>
        <a:p>
          <a:endParaRPr lang="en-US" sz="2000"/>
        </a:p>
      </dgm:t>
    </dgm:pt>
    <dgm:pt modelId="{9A569FF0-A612-445B-94B7-C264FACFD244}" type="sibTrans" cxnId="{D1ED7E7A-45D3-4E3B-9AA4-D003D3F3F3CE}">
      <dgm:prSet/>
      <dgm:spPr/>
      <dgm:t>
        <a:bodyPr/>
        <a:lstStyle/>
        <a:p>
          <a:endParaRPr lang="en-US" sz="2000"/>
        </a:p>
      </dgm:t>
    </dgm:pt>
    <dgm:pt modelId="{7E394785-D925-4B60-AEDA-6A00A0B0C086}">
      <dgm:prSet phldrT="[Text]" custT="1"/>
      <dgm:spPr/>
      <dgm:t>
        <a:bodyPr/>
        <a:lstStyle/>
        <a:p>
          <a:r>
            <a:rPr lang="en-US" sz="2000" dirty="0" smtClean="0"/>
            <a:t>Strong</a:t>
          </a:r>
          <a:endParaRPr lang="en-US" sz="2000" dirty="0"/>
        </a:p>
      </dgm:t>
    </dgm:pt>
    <dgm:pt modelId="{4C9C3E6B-61E4-4E0C-AA26-16A394714B31}" type="parTrans" cxnId="{179244D6-0B75-49C9-9A70-669F4021CC9A}">
      <dgm:prSet custT="1"/>
      <dgm:spPr/>
      <dgm:t>
        <a:bodyPr/>
        <a:lstStyle/>
        <a:p>
          <a:endParaRPr lang="en-US" sz="2000"/>
        </a:p>
      </dgm:t>
    </dgm:pt>
    <dgm:pt modelId="{8A16B427-6D89-42C5-8C9E-20EDD3AAD981}" type="sibTrans" cxnId="{179244D6-0B75-49C9-9A70-669F4021CC9A}">
      <dgm:prSet/>
      <dgm:spPr/>
      <dgm:t>
        <a:bodyPr/>
        <a:lstStyle/>
        <a:p>
          <a:endParaRPr lang="en-US" sz="2000"/>
        </a:p>
      </dgm:t>
    </dgm:pt>
    <dgm:pt modelId="{A6CE9205-FB99-42A4-9FF0-47D5085AF655}">
      <dgm:prSet phldrT="[Text]" custT="1"/>
      <dgm:spPr/>
      <dgm:t>
        <a:bodyPr/>
        <a:lstStyle/>
        <a:p>
          <a:r>
            <a:rPr lang="tr-TR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27F464-B650-49D5-893D-373B5C405591}" type="parTrans" cxnId="{F381AA1D-4567-48DA-9C69-C16154994F2A}">
      <dgm:prSet custT="1"/>
      <dgm:spPr/>
      <dgm:t>
        <a:bodyPr/>
        <a:lstStyle/>
        <a:p>
          <a:endParaRPr lang="en-US" sz="2000"/>
        </a:p>
      </dgm:t>
    </dgm:pt>
    <dgm:pt modelId="{CF8EDA80-F67F-43A9-ACD5-937479CECCA3}" type="sibTrans" cxnId="{F381AA1D-4567-48DA-9C69-C16154994F2A}">
      <dgm:prSet/>
      <dgm:spPr/>
      <dgm:t>
        <a:bodyPr/>
        <a:lstStyle/>
        <a:p>
          <a:endParaRPr lang="en-US" sz="2000"/>
        </a:p>
      </dgm:t>
    </dgm:pt>
    <dgm:pt modelId="{0A98162E-D679-4CEC-9289-32B0C988EC3C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Inexpensive</a:t>
          </a:r>
          <a:endParaRPr lang="en-US" sz="2000" dirty="0"/>
        </a:p>
      </dgm:t>
    </dgm:pt>
    <dgm:pt modelId="{4CEE3F7F-C355-44D8-B59F-57702B0BE9D0}" type="parTrans" cxnId="{71D56964-2D51-4DE0-8E9E-4690B00C1404}">
      <dgm:prSet custT="1"/>
      <dgm:spPr/>
      <dgm:t>
        <a:bodyPr/>
        <a:lstStyle/>
        <a:p>
          <a:endParaRPr lang="en-US" sz="2000"/>
        </a:p>
      </dgm:t>
    </dgm:pt>
    <dgm:pt modelId="{B4A61B65-54C5-4B70-B109-31FA7DDA2104}" type="sibTrans" cxnId="{71D56964-2D51-4DE0-8E9E-4690B00C1404}">
      <dgm:prSet/>
      <dgm:spPr/>
      <dgm:t>
        <a:bodyPr/>
        <a:lstStyle/>
        <a:p>
          <a:endParaRPr lang="en-US" sz="2000"/>
        </a:p>
      </dgm:t>
    </dgm:pt>
    <dgm:pt modelId="{D2835337-F579-4591-BA8B-61C77410E259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Portab</a:t>
          </a:r>
          <a:r>
            <a:rPr lang="en-US" sz="2000" dirty="0" smtClean="0">
              <a:latin typeface="Tahoma" pitchFamily="34" charset="0"/>
            </a:rPr>
            <a:t>le</a:t>
          </a:r>
          <a:endParaRPr lang="en-US" sz="2000" dirty="0"/>
        </a:p>
      </dgm:t>
    </dgm:pt>
    <dgm:pt modelId="{7E643B2B-D643-4A9D-B12C-1D8458FCEF13}" type="parTrans" cxnId="{28D34852-331F-4B2D-AFDD-3EED549E975C}">
      <dgm:prSet custT="1"/>
      <dgm:spPr/>
      <dgm:t>
        <a:bodyPr/>
        <a:lstStyle/>
        <a:p>
          <a:endParaRPr lang="en-US" sz="2000"/>
        </a:p>
      </dgm:t>
    </dgm:pt>
    <dgm:pt modelId="{77FFAADD-E214-4F27-B450-E11172993793}" type="sibTrans" cxnId="{28D34852-331F-4B2D-AFDD-3EED549E975C}">
      <dgm:prSet/>
      <dgm:spPr/>
      <dgm:t>
        <a:bodyPr/>
        <a:lstStyle/>
        <a:p>
          <a:endParaRPr lang="en-US" sz="2000"/>
        </a:p>
      </dgm:t>
    </dgm:pt>
    <dgm:pt modelId="{92E0BA2B-F7FF-4CC7-9565-6BA8541C2D30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Durable</a:t>
          </a:r>
          <a:endParaRPr lang="en-US" sz="2000" dirty="0"/>
        </a:p>
      </dgm:t>
    </dgm:pt>
    <dgm:pt modelId="{AF5F721E-0175-45A4-99AB-7D6F4F7C90FD}" type="parTrans" cxnId="{147B74F2-5030-4F3C-AC75-0E9D863F6E84}">
      <dgm:prSet custT="1"/>
      <dgm:spPr/>
      <dgm:t>
        <a:bodyPr/>
        <a:lstStyle/>
        <a:p>
          <a:endParaRPr lang="en-US" sz="2000"/>
        </a:p>
      </dgm:t>
    </dgm:pt>
    <dgm:pt modelId="{D50CEC59-891E-42BA-B53A-5499D16A52FB}" type="sibTrans" cxnId="{147B74F2-5030-4F3C-AC75-0E9D863F6E84}">
      <dgm:prSet/>
      <dgm:spPr/>
      <dgm:t>
        <a:bodyPr/>
        <a:lstStyle/>
        <a:p>
          <a:endParaRPr lang="en-US" sz="2000"/>
        </a:p>
      </dgm:t>
    </dgm:pt>
    <dgm:pt modelId="{CD07F738-4141-4421-B915-2A85023CD9B4}" type="pres">
      <dgm:prSet presAssocID="{152ECBA5-A1DA-4EFD-AA3E-437D0000C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A2ECC-8032-4288-8362-2A81D0E07E23}" type="pres">
      <dgm:prSet presAssocID="{2EDA946A-E30F-4B2D-9F5C-B75A8277597B}" presName="root1" presStyleCnt="0"/>
      <dgm:spPr/>
    </dgm:pt>
    <dgm:pt modelId="{26FD82F4-3D86-4828-B3A9-1923917FCA97}" type="pres">
      <dgm:prSet presAssocID="{2EDA946A-E30F-4B2D-9F5C-B75A827759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AA1C1-B9A7-478E-9B8A-D9B1051F5C6E}" type="pres">
      <dgm:prSet presAssocID="{2EDA946A-E30F-4B2D-9F5C-B75A8277597B}" presName="level2hierChild" presStyleCnt="0"/>
      <dgm:spPr/>
    </dgm:pt>
    <dgm:pt modelId="{79404272-3D28-49EB-A785-4DA0B9612C4D}" type="pres">
      <dgm:prSet presAssocID="{BEB33E69-C497-4148-AD94-D605D77E40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A4A7A6-8D26-4051-9158-1337CB6FD099}" type="pres">
      <dgm:prSet presAssocID="{BEB33E69-C497-4148-AD94-D605D77E40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2D23CF2-40A8-411A-8C08-7E3A50E562CC}" type="pres">
      <dgm:prSet presAssocID="{29092E94-7BB8-4CC3-A4E9-F76A5CD03E2E}" presName="root2" presStyleCnt="0"/>
      <dgm:spPr/>
    </dgm:pt>
    <dgm:pt modelId="{D9E6B56D-33C4-4D9E-8092-945074810C5F}" type="pres">
      <dgm:prSet presAssocID="{29092E94-7BB8-4CC3-A4E9-F76A5CD03E2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BF204-BDBC-49D7-939A-1C97FD08D9B7}" type="pres">
      <dgm:prSet presAssocID="{29092E94-7BB8-4CC3-A4E9-F76A5CD03E2E}" presName="level3hierChild" presStyleCnt="0"/>
      <dgm:spPr/>
    </dgm:pt>
    <dgm:pt modelId="{1DEBA0A4-D856-47E7-8B02-5AB2FC6BA8FB}" type="pres">
      <dgm:prSet presAssocID="{8B85A16C-9CE0-4D44-A315-934B68D41DC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106D7E-9467-4134-893D-B48938D56BCF}" type="pres">
      <dgm:prSet presAssocID="{8B85A16C-9CE0-4D44-A315-934B68D41DC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BBB9098B-F88D-42FF-9D68-BD0D16FF4C91}" type="pres">
      <dgm:prSet presAssocID="{CEF657C5-6050-4FF9-A25C-A2211972DC48}" presName="root2" presStyleCnt="0"/>
      <dgm:spPr/>
    </dgm:pt>
    <dgm:pt modelId="{CF7BD59A-6715-438F-833A-9F4505A32CA7}" type="pres">
      <dgm:prSet presAssocID="{CEF657C5-6050-4FF9-A25C-A2211972DC4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D06C7-6A99-4523-B3D4-D34614C6256F}" type="pres">
      <dgm:prSet presAssocID="{CEF657C5-6050-4FF9-A25C-A2211972DC48}" presName="level3hierChild" presStyleCnt="0"/>
      <dgm:spPr/>
    </dgm:pt>
    <dgm:pt modelId="{7A79B57A-C044-4123-982B-925012BF9DDB}" type="pres">
      <dgm:prSet presAssocID="{4C9C3E6B-61E4-4E0C-AA26-16A394714B3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FE32654-E897-4198-B447-DFF36E1351F9}" type="pres">
      <dgm:prSet presAssocID="{4C9C3E6B-61E4-4E0C-AA26-16A394714B3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DF4E3F7-66B8-4741-8C02-52EF4E679265}" type="pres">
      <dgm:prSet presAssocID="{7E394785-D925-4B60-AEDA-6A00A0B0C086}" presName="root2" presStyleCnt="0"/>
      <dgm:spPr/>
    </dgm:pt>
    <dgm:pt modelId="{5A85D611-3D1F-4E7E-BF0A-879990405F9B}" type="pres">
      <dgm:prSet presAssocID="{7E394785-D925-4B60-AEDA-6A00A0B0C08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C42D5-00C2-4B0F-8169-83F99D2423D6}" type="pres">
      <dgm:prSet presAssocID="{7E394785-D925-4B60-AEDA-6A00A0B0C086}" presName="level3hierChild" presStyleCnt="0"/>
      <dgm:spPr/>
    </dgm:pt>
    <dgm:pt modelId="{92141654-986A-4701-A681-7963DD7E3993}" type="pres">
      <dgm:prSet presAssocID="{4B27F464-B650-49D5-893D-373B5C40559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8D3EB0D-0F5A-43B4-B215-108C3B500B95}" type="pres">
      <dgm:prSet presAssocID="{4B27F464-B650-49D5-893D-373B5C40559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CE5D41-A880-415C-B63F-70E7C9E89B06}" type="pres">
      <dgm:prSet presAssocID="{A6CE9205-FB99-42A4-9FF0-47D5085AF655}" presName="root2" presStyleCnt="0"/>
      <dgm:spPr/>
    </dgm:pt>
    <dgm:pt modelId="{25A33E1A-4BCA-4461-9611-17BE1A34C7F5}" type="pres">
      <dgm:prSet presAssocID="{A6CE9205-FB99-42A4-9FF0-47D5085AF6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780F1-81BD-4300-AA5F-9EAD1B1A86CD}" type="pres">
      <dgm:prSet presAssocID="{A6CE9205-FB99-42A4-9FF0-47D5085AF655}" presName="level3hierChild" presStyleCnt="0"/>
      <dgm:spPr/>
    </dgm:pt>
    <dgm:pt modelId="{C1A43C2C-099E-4661-A7AC-536106D0511C}" type="pres">
      <dgm:prSet presAssocID="{4CEE3F7F-C355-44D8-B59F-57702B0BE9D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94F738A-B94C-4FC4-8530-F8E4284E2E94}" type="pres">
      <dgm:prSet presAssocID="{4CEE3F7F-C355-44D8-B59F-57702B0BE9D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BFBE6BB-094B-432B-A941-6734DB8FA1FF}" type="pres">
      <dgm:prSet presAssocID="{0A98162E-D679-4CEC-9289-32B0C988EC3C}" presName="root2" presStyleCnt="0"/>
      <dgm:spPr/>
    </dgm:pt>
    <dgm:pt modelId="{3F289AF2-0D89-4A9C-8298-A3D379BC77C2}" type="pres">
      <dgm:prSet presAssocID="{0A98162E-D679-4CEC-9289-32B0C988EC3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F4F78-BF1E-41BB-B924-E0E0878B0F84}" type="pres">
      <dgm:prSet presAssocID="{0A98162E-D679-4CEC-9289-32B0C988EC3C}" presName="level3hierChild" presStyleCnt="0"/>
      <dgm:spPr/>
    </dgm:pt>
    <dgm:pt modelId="{E86BC887-7433-44BD-933F-3EA279925C8D}" type="pres">
      <dgm:prSet presAssocID="{7E643B2B-D643-4A9D-B12C-1D8458FCEF1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220E807-1819-425F-957D-896FC654EA70}" type="pres">
      <dgm:prSet presAssocID="{7E643B2B-D643-4A9D-B12C-1D8458FCEF1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96311B2-4C4D-4C2F-8AD4-EBB2996F2F8A}" type="pres">
      <dgm:prSet presAssocID="{D2835337-F579-4591-BA8B-61C77410E259}" presName="root2" presStyleCnt="0"/>
      <dgm:spPr/>
    </dgm:pt>
    <dgm:pt modelId="{8CB3A257-C42E-4682-80B3-E9320EB13B3E}" type="pres">
      <dgm:prSet presAssocID="{D2835337-F579-4591-BA8B-61C77410E2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A1F8D-747F-451F-AF2C-51009EC5D396}" type="pres">
      <dgm:prSet presAssocID="{D2835337-F579-4591-BA8B-61C77410E259}" presName="level3hierChild" presStyleCnt="0"/>
      <dgm:spPr/>
    </dgm:pt>
    <dgm:pt modelId="{0DCEF23C-A503-40C3-B946-1638132EAEF7}" type="pres">
      <dgm:prSet presAssocID="{AF5F721E-0175-45A4-99AB-7D6F4F7C90F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E2592A6-B1A5-4490-98E4-78802AE811C9}" type="pres">
      <dgm:prSet presAssocID="{AF5F721E-0175-45A4-99AB-7D6F4F7C90F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25FE853-11C8-4ED9-A599-B9D44D204C3C}" type="pres">
      <dgm:prSet presAssocID="{92E0BA2B-F7FF-4CC7-9565-6BA8541C2D30}" presName="root2" presStyleCnt="0"/>
      <dgm:spPr/>
    </dgm:pt>
    <dgm:pt modelId="{23CADC27-A067-4260-8916-662A77053309}" type="pres">
      <dgm:prSet presAssocID="{92E0BA2B-F7FF-4CC7-9565-6BA8541C2D3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5E788-764A-476D-B12F-C5FE3506C1B5}" type="pres">
      <dgm:prSet presAssocID="{92E0BA2B-F7FF-4CC7-9565-6BA8541C2D30}" presName="level3hierChild" presStyleCnt="0"/>
      <dgm:spPr/>
    </dgm:pt>
  </dgm:ptLst>
  <dgm:cxnLst>
    <dgm:cxn modelId="{7CDD1F97-CAC1-4846-A970-762045892F20}" type="presOf" srcId="{4B27F464-B650-49D5-893D-373B5C405591}" destId="{D8D3EB0D-0F5A-43B4-B215-108C3B500B95}" srcOrd="1" destOrd="0" presId="urn:microsoft.com/office/officeart/2008/layout/HorizontalMultiLevelHierarchy"/>
    <dgm:cxn modelId="{6264B230-9473-44DC-ABDC-A92D2BD47341}" type="presOf" srcId="{4B27F464-B650-49D5-893D-373B5C405591}" destId="{92141654-986A-4701-A681-7963DD7E3993}" srcOrd="0" destOrd="0" presId="urn:microsoft.com/office/officeart/2008/layout/HorizontalMultiLevelHierarchy"/>
    <dgm:cxn modelId="{A49A3FDD-F338-4D5D-AEB1-7ABA0D15A538}" type="presOf" srcId="{8B85A16C-9CE0-4D44-A315-934B68D41DCD}" destId="{1DEBA0A4-D856-47E7-8B02-5AB2FC6BA8FB}" srcOrd="0" destOrd="0" presId="urn:microsoft.com/office/officeart/2008/layout/HorizontalMultiLevelHierarchy"/>
    <dgm:cxn modelId="{C7429433-4173-4AF3-95C2-22127BCBCAA7}" type="presOf" srcId="{4C9C3E6B-61E4-4E0C-AA26-16A394714B31}" destId="{AFE32654-E897-4198-B447-DFF36E1351F9}" srcOrd="1" destOrd="0" presId="urn:microsoft.com/office/officeart/2008/layout/HorizontalMultiLevelHierarchy"/>
    <dgm:cxn modelId="{6A5C806B-14D9-4301-9E32-4A2996DDB9A8}" type="presOf" srcId="{4CEE3F7F-C355-44D8-B59F-57702B0BE9D0}" destId="{C1A43C2C-099E-4661-A7AC-536106D0511C}" srcOrd="0" destOrd="0" presId="urn:microsoft.com/office/officeart/2008/layout/HorizontalMultiLevelHierarchy"/>
    <dgm:cxn modelId="{9D7C8DCC-898A-488F-B522-9EFA2E3F0012}" type="presOf" srcId="{92E0BA2B-F7FF-4CC7-9565-6BA8541C2D30}" destId="{23CADC27-A067-4260-8916-662A77053309}" srcOrd="0" destOrd="0" presId="urn:microsoft.com/office/officeart/2008/layout/HorizontalMultiLevelHierarchy"/>
    <dgm:cxn modelId="{D1ED7E7A-45D3-4E3B-9AA4-D003D3F3F3CE}" srcId="{29092E94-7BB8-4CC3-A4E9-F76A5CD03E2E}" destId="{CEF657C5-6050-4FF9-A25C-A2211972DC48}" srcOrd="0" destOrd="0" parTransId="{8B85A16C-9CE0-4D44-A315-934B68D41DCD}" sibTransId="{9A569FF0-A612-445B-94B7-C264FACFD244}"/>
    <dgm:cxn modelId="{8A335B2F-2572-41F8-A325-944386A35A82}" type="presOf" srcId="{0A98162E-D679-4CEC-9289-32B0C988EC3C}" destId="{3F289AF2-0D89-4A9C-8298-A3D379BC77C2}" srcOrd="0" destOrd="0" presId="urn:microsoft.com/office/officeart/2008/layout/HorizontalMultiLevelHierarchy"/>
    <dgm:cxn modelId="{71D56964-2D51-4DE0-8E9E-4690B00C1404}" srcId="{A6CE9205-FB99-42A4-9FF0-47D5085AF655}" destId="{0A98162E-D679-4CEC-9289-32B0C988EC3C}" srcOrd="0" destOrd="0" parTransId="{4CEE3F7F-C355-44D8-B59F-57702B0BE9D0}" sibTransId="{B4A61B65-54C5-4B70-B109-31FA7DDA2104}"/>
    <dgm:cxn modelId="{05B0174F-985A-432E-A3F3-C2B3297944D2}" type="presOf" srcId="{7E394785-D925-4B60-AEDA-6A00A0B0C086}" destId="{5A85D611-3D1F-4E7E-BF0A-879990405F9B}" srcOrd="0" destOrd="0" presId="urn:microsoft.com/office/officeart/2008/layout/HorizontalMultiLevelHierarchy"/>
    <dgm:cxn modelId="{A61E0DF8-938F-493A-B2CA-92917CA8EAE8}" srcId="{2EDA946A-E30F-4B2D-9F5C-B75A8277597B}" destId="{29092E94-7BB8-4CC3-A4E9-F76A5CD03E2E}" srcOrd="0" destOrd="0" parTransId="{BEB33E69-C497-4148-AD94-D605D77E4033}" sibTransId="{FA855C26-D5D9-477F-99B4-317FB195BA16}"/>
    <dgm:cxn modelId="{147B74F2-5030-4F3C-AC75-0E9D863F6E84}" srcId="{A6CE9205-FB99-42A4-9FF0-47D5085AF655}" destId="{92E0BA2B-F7FF-4CC7-9565-6BA8541C2D30}" srcOrd="2" destOrd="0" parTransId="{AF5F721E-0175-45A4-99AB-7D6F4F7C90FD}" sibTransId="{D50CEC59-891E-42BA-B53A-5499D16A52FB}"/>
    <dgm:cxn modelId="{7FF49E66-23C3-4326-8D29-CCD48EA86F9C}" type="presOf" srcId="{2EDA946A-E30F-4B2D-9F5C-B75A8277597B}" destId="{26FD82F4-3D86-4828-B3A9-1923917FCA97}" srcOrd="0" destOrd="0" presId="urn:microsoft.com/office/officeart/2008/layout/HorizontalMultiLevelHierarchy"/>
    <dgm:cxn modelId="{AB66D501-DC68-4AFF-ABC7-F2C61F263DA6}" type="presOf" srcId="{4CEE3F7F-C355-44D8-B59F-57702B0BE9D0}" destId="{894F738A-B94C-4FC4-8530-F8E4284E2E94}" srcOrd="1" destOrd="0" presId="urn:microsoft.com/office/officeart/2008/layout/HorizontalMultiLevelHierarchy"/>
    <dgm:cxn modelId="{179244D6-0B75-49C9-9A70-669F4021CC9A}" srcId="{29092E94-7BB8-4CC3-A4E9-F76A5CD03E2E}" destId="{7E394785-D925-4B60-AEDA-6A00A0B0C086}" srcOrd="1" destOrd="0" parTransId="{4C9C3E6B-61E4-4E0C-AA26-16A394714B31}" sibTransId="{8A16B427-6D89-42C5-8C9E-20EDD3AAD981}"/>
    <dgm:cxn modelId="{80D2F237-20D9-455F-9180-9A0903E74672}" type="presOf" srcId="{8B85A16C-9CE0-4D44-A315-934B68D41DCD}" destId="{45106D7E-9467-4134-893D-B48938D56BCF}" srcOrd="1" destOrd="0" presId="urn:microsoft.com/office/officeart/2008/layout/HorizontalMultiLevelHierarchy"/>
    <dgm:cxn modelId="{81679CB8-169B-4835-A950-BD39C326AD08}" type="presOf" srcId="{BEB33E69-C497-4148-AD94-D605D77E4033}" destId="{53A4A7A6-8D26-4051-9158-1337CB6FD099}" srcOrd="1" destOrd="0" presId="urn:microsoft.com/office/officeart/2008/layout/HorizontalMultiLevelHierarchy"/>
    <dgm:cxn modelId="{01CC85A5-2F4E-4818-BD49-117BFE32CE33}" type="presOf" srcId="{7E643B2B-D643-4A9D-B12C-1D8458FCEF13}" destId="{8220E807-1819-425F-957D-896FC654EA70}" srcOrd="1" destOrd="0" presId="urn:microsoft.com/office/officeart/2008/layout/HorizontalMultiLevelHierarchy"/>
    <dgm:cxn modelId="{3B0F86FA-829A-45EE-8A15-E7603CE8C36C}" type="presOf" srcId="{4C9C3E6B-61E4-4E0C-AA26-16A394714B31}" destId="{7A79B57A-C044-4123-982B-925012BF9DDB}" srcOrd="0" destOrd="0" presId="urn:microsoft.com/office/officeart/2008/layout/HorizontalMultiLevelHierarchy"/>
    <dgm:cxn modelId="{676938D0-6796-4550-988F-B00D58363602}" type="presOf" srcId="{AF5F721E-0175-45A4-99AB-7D6F4F7C90FD}" destId="{3E2592A6-B1A5-4490-98E4-78802AE811C9}" srcOrd="1" destOrd="0" presId="urn:microsoft.com/office/officeart/2008/layout/HorizontalMultiLevelHierarchy"/>
    <dgm:cxn modelId="{B62148DD-532E-4544-871B-488A9F47A43C}" srcId="{152ECBA5-A1DA-4EFD-AA3E-437D0000C7BB}" destId="{2EDA946A-E30F-4B2D-9F5C-B75A8277597B}" srcOrd="0" destOrd="0" parTransId="{5D6523F9-0AC0-4FE8-B668-326B6A2214DE}" sibTransId="{01396F69-6B1A-409D-BC4E-7F11002D24F4}"/>
    <dgm:cxn modelId="{6EE1D95B-B8A6-401F-AB36-B0B40C4125C3}" type="presOf" srcId="{7E643B2B-D643-4A9D-B12C-1D8458FCEF13}" destId="{E86BC887-7433-44BD-933F-3EA279925C8D}" srcOrd="0" destOrd="0" presId="urn:microsoft.com/office/officeart/2008/layout/HorizontalMultiLevelHierarchy"/>
    <dgm:cxn modelId="{DDDD4B8F-3274-4863-B47D-44355B9CDE30}" type="presOf" srcId="{D2835337-F579-4591-BA8B-61C77410E259}" destId="{8CB3A257-C42E-4682-80B3-E9320EB13B3E}" srcOrd="0" destOrd="0" presId="urn:microsoft.com/office/officeart/2008/layout/HorizontalMultiLevelHierarchy"/>
    <dgm:cxn modelId="{4855742A-58D6-44DD-BF48-2C12ADCFBD0A}" type="presOf" srcId="{29092E94-7BB8-4CC3-A4E9-F76A5CD03E2E}" destId="{D9E6B56D-33C4-4D9E-8092-945074810C5F}" srcOrd="0" destOrd="0" presId="urn:microsoft.com/office/officeart/2008/layout/HorizontalMultiLevelHierarchy"/>
    <dgm:cxn modelId="{8A97207D-A32E-4C91-ADFE-3F4BAC9268C8}" type="presOf" srcId="{A6CE9205-FB99-42A4-9FF0-47D5085AF655}" destId="{25A33E1A-4BCA-4461-9611-17BE1A34C7F5}" srcOrd="0" destOrd="0" presId="urn:microsoft.com/office/officeart/2008/layout/HorizontalMultiLevelHierarchy"/>
    <dgm:cxn modelId="{9CB59BB9-F556-42A9-8807-6E6369E54722}" type="presOf" srcId="{AF5F721E-0175-45A4-99AB-7D6F4F7C90FD}" destId="{0DCEF23C-A503-40C3-B946-1638132EAEF7}" srcOrd="0" destOrd="0" presId="urn:microsoft.com/office/officeart/2008/layout/HorizontalMultiLevelHierarchy"/>
    <dgm:cxn modelId="{9ACEA07A-BE22-463C-A818-941E702893E4}" type="presOf" srcId="{152ECBA5-A1DA-4EFD-AA3E-437D0000C7BB}" destId="{CD07F738-4141-4421-B915-2A85023CD9B4}" srcOrd="0" destOrd="0" presId="urn:microsoft.com/office/officeart/2008/layout/HorizontalMultiLevelHierarchy"/>
    <dgm:cxn modelId="{F381AA1D-4567-48DA-9C69-C16154994F2A}" srcId="{2EDA946A-E30F-4B2D-9F5C-B75A8277597B}" destId="{A6CE9205-FB99-42A4-9FF0-47D5085AF655}" srcOrd="1" destOrd="0" parTransId="{4B27F464-B650-49D5-893D-373B5C405591}" sibTransId="{CF8EDA80-F67F-43A9-ACD5-937479CECCA3}"/>
    <dgm:cxn modelId="{6AF38FE6-B022-4C69-8089-2C7561904267}" type="presOf" srcId="{BEB33E69-C497-4148-AD94-D605D77E4033}" destId="{79404272-3D28-49EB-A785-4DA0B9612C4D}" srcOrd="0" destOrd="0" presId="urn:microsoft.com/office/officeart/2008/layout/HorizontalMultiLevelHierarchy"/>
    <dgm:cxn modelId="{28D34852-331F-4B2D-AFDD-3EED549E975C}" srcId="{A6CE9205-FB99-42A4-9FF0-47D5085AF655}" destId="{D2835337-F579-4591-BA8B-61C77410E259}" srcOrd="1" destOrd="0" parTransId="{7E643B2B-D643-4A9D-B12C-1D8458FCEF13}" sibTransId="{77FFAADD-E214-4F27-B450-E11172993793}"/>
    <dgm:cxn modelId="{A49CE644-5592-4C29-BD17-70A4BF265823}" type="presOf" srcId="{CEF657C5-6050-4FF9-A25C-A2211972DC48}" destId="{CF7BD59A-6715-438F-833A-9F4505A32CA7}" srcOrd="0" destOrd="0" presId="urn:microsoft.com/office/officeart/2008/layout/HorizontalMultiLevelHierarchy"/>
    <dgm:cxn modelId="{A7C74CC0-E40D-4CB4-AF16-F04DB2B3E55D}" type="presParOf" srcId="{CD07F738-4141-4421-B915-2A85023CD9B4}" destId="{0BCA2ECC-8032-4288-8362-2A81D0E07E23}" srcOrd="0" destOrd="0" presId="urn:microsoft.com/office/officeart/2008/layout/HorizontalMultiLevelHierarchy"/>
    <dgm:cxn modelId="{AD14CBE6-6C1B-4F69-919A-9F65213AF0BE}" type="presParOf" srcId="{0BCA2ECC-8032-4288-8362-2A81D0E07E23}" destId="{26FD82F4-3D86-4828-B3A9-1923917FCA97}" srcOrd="0" destOrd="0" presId="urn:microsoft.com/office/officeart/2008/layout/HorizontalMultiLevelHierarchy"/>
    <dgm:cxn modelId="{50E8DB7B-CCC3-4647-AC75-A74A07F25F42}" type="presParOf" srcId="{0BCA2ECC-8032-4288-8362-2A81D0E07E23}" destId="{CE8AA1C1-B9A7-478E-9B8A-D9B1051F5C6E}" srcOrd="1" destOrd="0" presId="urn:microsoft.com/office/officeart/2008/layout/HorizontalMultiLevelHierarchy"/>
    <dgm:cxn modelId="{D4053EF2-F5FF-4D3F-A869-05E806ECB9CB}" type="presParOf" srcId="{CE8AA1C1-B9A7-478E-9B8A-D9B1051F5C6E}" destId="{79404272-3D28-49EB-A785-4DA0B9612C4D}" srcOrd="0" destOrd="0" presId="urn:microsoft.com/office/officeart/2008/layout/HorizontalMultiLevelHierarchy"/>
    <dgm:cxn modelId="{4ABF7DA8-012A-462B-86F3-7CF52F9B7A12}" type="presParOf" srcId="{79404272-3D28-49EB-A785-4DA0B9612C4D}" destId="{53A4A7A6-8D26-4051-9158-1337CB6FD099}" srcOrd="0" destOrd="0" presId="urn:microsoft.com/office/officeart/2008/layout/HorizontalMultiLevelHierarchy"/>
    <dgm:cxn modelId="{7A7CDEFC-6FE3-4A77-966D-9339CB097FF5}" type="presParOf" srcId="{CE8AA1C1-B9A7-478E-9B8A-D9B1051F5C6E}" destId="{62D23CF2-40A8-411A-8C08-7E3A50E562CC}" srcOrd="1" destOrd="0" presId="urn:microsoft.com/office/officeart/2008/layout/HorizontalMultiLevelHierarchy"/>
    <dgm:cxn modelId="{26A35FAE-8987-4528-8229-BC647FDAD810}" type="presParOf" srcId="{62D23CF2-40A8-411A-8C08-7E3A50E562CC}" destId="{D9E6B56D-33C4-4D9E-8092-945074810C5F}" srcOrd="0" destOrd="0" presId="urn:microsoft.com/office/officeart/2008/layout/HorizontalMultiLevelHierarchy"/>
    <dgm:cxn modelId="{8539BBAA-7098-401A-B02D-4B42C3ECE6EC}" type="presParOf" srcId="{62D23CF2-40A8-411A-8C08-7E3A50E562CC}" destId="{25EBF204-BDBC-49D7-939A-1C97FD08D9B7}" srcOrd="1" destOrd="0" presId="urn:microsoft.com/office/officeart/2008/layout/HorizontalMultiLevelHierarchy"/>
    <dgm:cxn modelId="{55CF54D0-4C45-4671-B783-4C385409D69E}" type="presParOf" srcId="{25EBF204-BDBC-49D7-939A-1C97FD08D9B7}" destId="{1DEBA0A4-D856-47E7-8B02-5AB2FC6BA8FB}" srcOrd="0" destOrd="0" presId="urn:microsoft.com/office/officeart/2008/layout/HorizontalMultiLevelHierarchy"/>
    <dgm:cxn modelId="{D2B6A32A-9D52-4CCA-84FA-57F6EBB11750}" type="presParOf" srcId="{1DEBA0A4-D856-47E7-8B02-5AB2FC6BA8FB}" destId="{45106D7E-9467-4134-893D-B48938D56BCF}" srcOrd="0" destOrd="0" presId="urn:microsoft.com/office/officeart/2008/layout/HorizontalMultiLevelHierarchy"/>
    <dgm:cxn modelId="{7A2B5811-8CD7-4137-9A64-6A969BF282A2}" type="presParOf" srcId="{25EBF204-BDBC-49D7-939A-1C97FD08D9B7}" destId="{BBB9098B-F88D-42FF-9D68-BD0D16FF4C91}" srcOrd="1" destOrd="0" presId="urn:microsoft.com/office/officeart/2008/layout/HorizontalMultiLevelHierarchy"/>
    <dgm:cxn modelId="{50AA8698-EBA7-4710-B00D-50AFD9984057}" type="presParOf" srcId="{BBB9098B-F88D-42FF-9D68-BD0D16FF4C91}" destId="{CF7BD59A-6715-438F-833A-9F4505A32CA7}" srcOrd="0" destOrd="0" presId="urn:microsoft.com/office/officeart/2008/layout/HorizontalMultiLevelHierarchy"/>
    <dgm:cxn modelId="{9939381A-B81D-41D9-9699-83EA99EBA497}" type="presParOf" srcId="{BBB9098B-F88D-42FF-9D68-BD0D16FF4C91}" destId="{45FD06C7-6A99-4523-B3D4-D34614C6256F}" srcOrd="1" destOrd="0" presId="urn:microsoft.com/office/officeart/2008/layout/HorizontalMultiLevelHierarchy"/>
    <dgm:cxn modelId="{EBF94908-FE4A-4727-9B08-15790F7AE2EE}" type="presParOf" srcId="{25EBF204-BDBC-49D7-939A-1C97FD08D9B7}" destId="{7A79B57A-C044-4123-982B-925012BF9DDB}" srcOrd="2" destOrd="0" presId="urn:microsoft.com/office/officeart/2008/layout/HorizontalMultiLevelHierarchy"/>
    <dgm:cxn modelId="{C15AFF6B-9A1D-42E4-97C1-65BD6825A0E1}" type="presParOf" srcId="{7A79B57A-C044-4123-982B-925012BF9DDB}" destId="{AFE32654-E897-4198-B447-DFF36E1351F9}" srcOrd="0" destOrd="0" presId="urn:microsoft.com/office/officeart/2008/layout/HorizontalMultiLevelHierarchy"/>
    <dgm:cxn modelId="{85D3BBD2-E80B-4871-AFCC-D552824AE925}" type="presParOf" srcId="{25EBF204-BDBC-49D7-939A-1C97FD08D9B7}" destId="{8DF4E3F7-66B8-4741-8C02-52EF4E679265}" srcOrd="3" destOrd="0" presId="urn:microsoft.com/office/officeart/2008/layout/HorizontalMultiLevelHierarchy"/>
    <dgm:cxn modelId="{D2CF6311-279F-4969-9AB2-9511A00A9966}" type="presParOf" srcId="{8DF4E3F7-66B8-4741-8C02-52EF4E679265}" destId="{5A85D611-3D1F-4E7E-BF0A-879990405F9B}" srcOrd="0" destOrd="0" presId="urn:microsoft.com/office/officeart/2008/layout/HorizontalMultiLevelHierarchy"/>
    <dgm:cxn modelId="{D36E3B90-9E25-4EA3-B702-8CA91232F279}" type="presParOf" srcId="{8DF4E3F7-66B8-4741-8C02-52EF4E679265}" destId="{593C42D5-00C2-4B0F-8169-83F99D2423D6}" srcOrd="1" destOrd="0" presId="urn:microsoft.com/office/officeart/2008/layout/HorizontalMultiLevelHierarchy"/>
    <dgm:cxn modelId="{33B2A1A7-35AE-4419-A3B2-2E9CDC4AB42B}" type="presParOf" srcId="{CE8AA1C1-B9A7-478E-9B8A-D9B1051F5C6E}" destId="{92141654-986A-4701-A681-7963DD7E3993}" srcOrd="2" destOrd="0" presId="urn:microsoft.com/office/officeart/2008/layout/HorizontalMultiLevelHierarchy"/>
    <dgm:cxn modelId="{B879A9DB-5C9F-45A1-BDB2-03535A892A6D}" type="presParOf" srcId="{92141654-986A-4701-A681-7963DD7E3993}" destId="{D8D3EB0D-0F5A-43B4-B215-108C3B500B95}" srcOrd="0" destOrd="0" presId="urn:microsoft.com/office/officeart/2008/layout/HorizontalMultiLevelHierarchy"/>
    <dgm:cxn modelId="{5218D4CF-5F56-4D14-98F6-2B27E914F485}" type="presParOf" srcId="{CE8AA1C1-B9A7-478E-9B8A-D9B1051F5C6E}" destId="{70CE5D41-A880-415C-B63F-70E7C9E89B06}" srcOrd="3" destOrd="0" presId="urn:microsoft.com/office/officeart/2008/layout/HorizontalMultiLevelHierarchy"/>
    <dgm:cxn modelId="{B1B58E52-F627-487A-A741-4D4886D8695D}" type="presParOf" srcId="{70CE5D41-A880-415C-B63F-70E7C9E89B06}" destId="{25A33E1A-4BCA-4461-9611-17BE1A34C7F5}" srcOrd="0" destOrd="0" presId="urn:microsoft.com/office/officeart/2008/layout/HorizontalMultiLevelHierarchy"/>
    <dgm:cxn modelId="{AE1DE961-983B-4D8D-91EA-DA0C92A7561D}" type="presParOf" srcId="{70CE5D41-A880-415C-B63F-70E7C9E89B06}" destId="{EBF780F1-81BD-4300-AA5F-9EAD1B1A86CD}" srcOrd="1" destOrd="0" presId="urn:microsoft.com/office/officeart/2008/layout/HorizontalMultiLevelHierarchy"/>
    <dgm:cxn modelId="{C585D5E6-B2DF-491D-AAA1-29D103F6898D}" type="presParOf" srcId="{EBF780F1-81BD-4300-AA5F-9EAD1B1A86CD}" destId="{C1A43C2C-099E-4661-A7AC-536106D0511C}" srcOrd="0" destOrd="0" presId="urn:microsoft.com/office/officeart/2008/layout/HorizontalMultiLevelHierarchy"/>
    <dgm:cxn modelId="{5EAA9D5A-EB4E-44F0-8E9C-2BDC5426F5D3}" type="presParOf" srcId="{C1A43C2C-099E-4661-A7AC-536106D0511C}" destId="{894F738A-B94C-4FC4-8530-F8E4284E2E94}" srcOrd="0" destOrd="0" presId="urn:microsoft.com/office/officeart/2008/layout/HorizontalMultiLevelHierarchy"/>
    <dgm:cxn modelId="{F6787FCE-1500-473E-A939-8BB64F8F4611}" type="presParOf" srcId="{EBF780F1-81BD-4300-AA5F-9EAD1B1A86CD}" destId="{0BFBE6BB-094B-432B-A941-6734DB8FA1FF}" srcOrd="1" destOrd="0" presId="urn:microsoft.com/office/officeart/2008/layout/HorizontalMultiLevelHierarchy"/>
    <dgm:cxn modelId="{0A5006F1-8AA2-44DC-8EF6-DEA981754DAD}" type="presParOf" srcId="{0BFBE6BB-094B-432B-A941-6734DB8FA1FF}" destId="{3F289AF2-0D89-4A9C-8298-A3D379BC77C2}" srcOrd="0" destOrd="0" presId="urn:microsoft.com/office/officeart/2008/layout/HorizontalMultiLevelHierarchy"/>
    <dgm:cxn modelId="{4259ECED-36EC-431A-A1DC-809CB11286B1}" type="presParOf" srcId="{0BFBE6BB-094B-432B-A941-6734DB8FA1FF}" destId="{E10F4F78-BF1E-41BB-B924-E0E0878B0F84}" srcOrd="1" destOrd="0" presId="urn:microsoft.com/office/officeart/2008/layout/HorizontalMultiLevelHierarchy"/>
    <dgm:cxn modelId="{8922014E-0087-4837-BEB5-F1120615A3C9}" type="presParOf" srcId="{EBF780F1-81BD-4300-AA5F-9EAD1B1A86CD}" destId="{E86BC887-7433-44BD-933F-3EA279925C8D}" srcOrd="2" destOrd="0" presId="urn:microsoft.com/office/officeart/2008/layout/HorizontalMultiLevelHierarchy"/>
    <dgm:cxn modelId="{D9056BAD-8078-41D6-B766-1B7E2870C9EC}" type="presParOf" srcId="{E86BC887-7433-44BD-933F-3EA279925C8D}" destId="{8220E807-1819-425F-957D-896FC654EA70}" srcOrd="0" destOrd="0" presId="urn:microsoft.com/office/officeart/2008/layout/HorizontalMultiLevelHierarchy"/>
    <dgm:cxn modelId="{DB73F299-9D4C-4DEF-AB62-DC80BB2B5B93}" type="presParOf" srcId="{EBF780F1-81BD-4300-AA5F-9EAD1B1A86CD}" destId="{996311B2-4C4D-4C2F-8AD4-EBB2996F2F8A}" srcOrd="3" destOrd="0" presId="urn:microsoft.com/office/officeart/2008/layout/HorizontalMultiLevelHierarchy"/>
    <dgm:cxn modelId="{7218AB5B-035B-461C-825E-11121B64AA69}" type="presParOf" srcId="{996311B2-4C4D-4C2F-8AD4-EBB2996F2F8A}" destId="{8CB3A257-C42E-4682-80B3-E9320EB13B3E}" srcOrd="0" destOrd="0" presId="urn:microsoft.com/office/officeart/2008/layout/HorizontalMultiLevelHierarchy"/>
    <dgm:cxn modelId="{7EF949D1-15AC-458F-AC04-9065FF291CDA}" type="presParOf" srcId="{996311B2-4C4D-4C2F-8AD4-EBB2996F2F8A}" destId="{6D7A1F8D-747F-451F-AF2C-51009EC5D396}" srcOrd="1" destOrd="0" presId="urn:microsoft.com/office/officeart/2008/layout/HorizontalMultiLevelHierarchy"/>
    <dgm:cxn modelId="{98710B61-EA10-4F44-A263-7993826B7434}" type="presParOf" srcId="{EBF780F1-81BD-4300-AA5F-9EAD1B1A86CD}" destId="{0DCEF23C-A503-40C3-B946-1638132EAEF7}" srcOrd="4" destOrd="0" presId="urn:microsoft.com/office/officeart/2008/layout/HorizontalMultiLevelHierarchy"/>
    <dgm:cxn modelId="{5780CB67-2D4D-4CCD-8614-8D8FA84EC183}" type="presParOf" srcId="{0DCEF23C-A503-40C3-B946-1638132EAEF7}" destId="{3E2592A6-B1A5-4490-98E4-78802AE811C9}" srcOrd="0" destOrd="0" presId="urn:microsoft.com/office/officeart/2008/layout/HorizontalMultiLevelHierarchy"/>
    <dgm:cxn modelId="{29CBBDEB-41C7-46FD-9EA8-8F5CFA36C341}" type="presParOf" srcId="{EBF780F1-81BD-4300-AA5F-9EAD1B1A86CD}" destId="{D25FE853-11C8-4ED9-A599-B9D44D204C3C}" srcOrd="5" destOrd="0" presId="urn:microsoft.com/office/officeart/2008/layout/HorizontalMultiLevelHierarchy"/>
    <dgm:cxn modelId="{17E5211C-4F9B-435F-B287-22A7D1CCF834}" type="presParOf" srcId="{D25FE853-11C8-4ED9-A599-B9D44D204C3C}" destId="{23CADC27-A067-4260-8916-662A77053309}" srcOrd="0" destOrd="0" presId="urn:microsoft.com/office/officeart/2008/layout/HorizontalMultiLevelHierarchy"/>
    <dgm:cxn modelId="{A8984452-CDED-450D-86CC-A2C72115020D}" type="presParOf" srcId="{D25FE853-11C8-4ED9-A599-B9D44D204C3C}" destId="{8265E788-764A-476D-B12F-C5FE3506C1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8A6AD3C7-9577-4071-9DED-5D87C26C1B49}" type="presOf" srcId="{E18CECC0-E5A8-486E-ABAB-7A0DDBEA11F8}" destId="{E6F8F435-EE18-4AD4-90B0-6FA0FFB9B49D}" srcOrd="0" destOrd="0" presId="urn:microsoft.com/office/officeart/2005/8/layout/process4"/>
    <dgm:cxn modelId="{00C1D1A2-6D08-44DC-BA09-CB547BD7F479}" type="presOf" srcId="{8E1D46FA-B0D0-425D-AD1D-49C771444522}" destId="{97E3DF6B-1F22-4E0F-B4A9-B0D1B84211C1}" srcOrd="0" destOrd="0" presId="urn:microsoft.com/office/officeart/2005/8/layout/process4"/>
    <dgm:cxn modelId="{C4215395-BB06-4EF7-8508-C281C8080ED5}" type="presOf" srcId="{35D0159F-4A5A-4ABB-BA32-D0E4E0779E47}" destId="{F3ED737F-CE20-44D8-AEBF-AB982A3D1FAC}" srcOrd="0" destOrd="0" presId="urn:microsoft.com/office/officeart/2005/8/layout/process4"/>
    <dgm:cxn modelId="{77A3B094-86ED-46A4-9858-02DBD4CE2E84}" type="presOf" srcId="{A4B75E82-A743-4877-AC05-4ADF948AFB93}" destId="{B1D6059B-9C37-42D9-BA1C-5072123538A8}" srcOrd="0" destOrd="0" presId="urn:microsoft.com/office/officeart/2005/8/layout/process4"/>
    <dgm:cxn modelId="{39C753E3-2C2D-4F75-9057-790A3E847E2B}" type="presOf" srcId="{E18CECC0-E5A8-486E-ABAB-7A0DDBEA11F8}" destId="{A6936E29-7E26-40A7-8F8E-FCB58BDD9A37}" srcOrd="1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462F287-F0F2-4841-9427-3020C2507144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C6BB0D53-C520-4040-838E-0662FF13A491}" type="presOf" srcId="{865C8EF1-D290-4EF9-8344-A001154C75D7}" destId="{BE4AB3B5-E429-49C1-A833-41F2E3E5107F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B39E8C48-DDC5-445A-A14E-F665EC75692B}" type="presParOf" srcId="{F957BB59-7EB0-4077-AC34-57CA9F2C713E}" destId="{BB263165-4916-47BD-8D75-80E3183AB390}" srcOrd="0" destOrd="0" presId="urn:microsoft.com/office/officeart/2005/8/layout/process4"/>
    <dgm:cxn modelId="{ECE25F2B-11B1-44B8-AF3A-970C2367B005}" type="presParOf" srcId="{BB263165-4916-47BD-8D75-80E3183AB390}" destId="{E6F8F435-EE18-4AD4-90B0-6FA0FFB9B49D}" srcOrd="0" destOrd="0" presId="urn:microsoft.com/office/officeart/2005/8/layout/process4"/>
    <dgm:cxn modelId="{C26B2988-88B0-4551-99CB-517287C97960}" type="presParOf" srcId="{BB263165-4916-47BD-8D75-80E3183AB390}" destId="{A6936E29-7E26-40A7-8F8E-FCB58BDD9A37}" srcOrd="1" destOrd="0" presId="urn:microsoft.com/office/officeart/2005/8/layout/process4"/>
    <dgm:cxn modelId="{860F06D9-74E7-4FD8-BB4C-403DDB0D5705}" type="presParOf" srcId="{BB263165-4916-47BD-8D75-80E3183AB390}" destId="{B3A98599-8782-430C-AD3B-EDFD18A22A8C}" srcOrd="2" destOrd="0" presId="urn:microsoft.com/office/officeart/2005/8/layout/process4"/>
    <dgm:cxn modelId="{656A5C1C-D02C-482C-B6A3-68E16F3F4FAF}" type="presParOf" srcId="{B3A98599-8782-430C-AD3B-EDFD18A22A8C}" destId="{BE4AB3B5-E429-49C1-A833-41F2E3E5107F}" srcOrd="0" destOrd="0" presId="urn:microsoft.com/office/officeart/2005/8/layout/process4"/>
    <dgm:cxn modelId="{767DEFC8-AAAC-4469-A41B-03E4E4A597ED}" type="presParOf" srcId="{B3A98599-8782-430C-AD3B-EDFD18A22A8C}" destId="{F3ED737F-CE20-44D8-AEBF-AB982A3D1FAC}" srcOrd="1" destOrd="0" presId="urn:microsoft.com/office/officeart/2005/8/layout/process4"/>
    <dgm:cxn modelId="{1098B5E2-49EB-4265-8C31-E234436A85D9}" type="presParOf" srcId="{B3A98599-8782-430C-AD3B-EDFD18A22A8C}" destId="{B1D6059B-9C37-42D9-BA1C-5072123538A8}" srcOrd="2" destOrd="0" presId="urn:microsoft.com/office/officeart/2005/8/layout/process4"/>
    <dgm:cxn modelId="{BA95450C-9EB7-4840-99E4-868B84857F21}" type="presParOf" srcId="{F957BB59-7EB0-4077-AC34-57CA9F2C713E}" destId="{0746AC18-0FE1-4F3A-A1D8-1AFB209BA19D}" srcOrd="1" destOrd="0" presId="urn:microsoft.com/office/officeart/2005/8/layout/process4"/>
    <dgm:cxn modelId="{5AB86E81-6649-42C6-BFCB-49F8298705F2}" type="presParOf" srcId="{F957BB59-7EB0-4077-AC34-57CA9F2C713E}" destId="{5D159F4E-67BE-41A8-953A-6A87DEAB21AF}" srcOrd="2" destOrd="0" presId="urn:microsoft.com/office/officeart/2005/8/layout/process4"/>
    <dgm:cxn modelId="{EB8DAE87-1C81-4C5D-8366-505DEA01E942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F44AD153-7E12-4387-B276-DA4EB397B2FA}" type="presOf" srcId="{35D0159F-4A5A-4ABB-BA32-D0E4E0779E47}" destId="{F3ED737F-CE20-44D8-AEBF-AB982A3D1FAC}" srcOrd="0" destOrd="0" presId="urn:microsoft.com/office/officeart/2005/8/layout/process4"/>
    <dgm:cxn modelId="{7E0AD39A-FE6A-4DB8-9FC4-7A0F3F7DBE18}" type="presOf" srcId="{A4B75E82-A743-4877-AC05-4ADF948AFB93}" destId="{B1D6059B-9C37-42D9-BA1C-5072123538A8}" srcOrd="0" destOrd="0" presId="urn:microsoft.com/office/officeart/2005/8/layout/process4"/>
    <dgm:cxn modelId="{CD3599D2-0CC6-46D1-B61D-D75C09A9131C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F48375A8-D272-4641-AA84-0247C87D8EB6}" type="presOf" srcId="{E18CECC0-E5A8-486E-ABAB-7A0DDBEA11F8}" destId="{E6F8F435-EE18-4AD4-90B0-6FA0FFB9B49D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E6E2D997-56F7-4F8E-9216-A17A95E1168E}" type="presOf" srcId="{865C8EF1-D290-4EF9-8344-A001154C75D7}" destId="{BE4AB3B5-E429-49C1-A833-41F2E3E5107F}" srcOrd="0" destOrd="0" presId="urn:microsoft.com/office/officeart/2005/8/layout/process4"/>
    <dgm:cxn modelId="{E7A9D53A-656D-437C-8836-7E6D868A3AF9}" type="presOf" srcId="{08687090-052D-4137-AAD2-41A98713D454}" destId="{F957BB59-7EB0-4077-AC34-57CA9F2C713E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496C7988-EFE0-47BE-A8FA-AA9E04180430}" type="presOf" srcId="{8E1D46FA-B0D0-425D-AD1D-49C771444522}" destId="{97E3DF6B-1F22-4E0F-B4A9-B0D1B84211C1}" srcOrd="0" destOrd="0" presId="urn:microsoft.com/office/officeart/2005/8/layout/process4"/>
    <dgm:cxn modelId="{DC51BE6D-2CC1-42AC-BE36-9E04364C0B8A}" type="presParOf" srcId="{F957BB59-7EB0-4077-AC34-57CA9F2C713E}" destId="{BB263165-4916-47BD-8D75-80E3183AB390}" srcOrd="0" destOrd="0" presId="urn:microsoft.com/office/officeart/2005/8/layout/process4"/>
    <dgm:cxn modelId="{6D9C686B-3332-45A1-97ED-C4478CEB72FD}" type="presParOf" srcId="{BB263165-4916-47BD-8D75-80E3183AB390}" destId="{E6F8F435-EE18-4AD4-90B0-6FA0FFB9B49D}" srcOrd="0" destOrd="0" presId="urn:microsoft.com/office/officeart/2005/8/layout/process4"/>
    <dgm:cxn modelId="{FCA127B2-F8DB-4488-AE78-86BEF40F2AF3}" type="presParOf" srcId="{BB263165-4916-47BD-8D75-80E3183AB390}" destId="{A6936E29-7E26-40A7-8F8E-FCB58BDD9A37}" srcOrd="1" destOrd="0" presId="urn:microsoft.com/office/officeart/2005/8/layout/process4"/>
    <dgm:cxn modelId="{71FCEC78-923B-404B-89F8-D765059ADEC5}" type="presParOf" srcId="{BB263165-4916-47BD-8D75-80E3183AB390}" destId="{B3A98599-8782-430C-AD3B-EDFD18A22A8C}" srcOrd="2" destOrd="0" presId="urn:microsoft.com/office/officeart/2005/8/layout/process4"/>
    <dgm:cxn modelId="{F392B550-4F26-435E-AB5E-7D7F80F61DD8}" type="presParOf" srcId="{B3A98599-8782-430C-AD3B-EDFD18A22A8C}" destId="{BE4AB3B5-E429-49C1-A833-41F2E3E5107F}" srcOrd="0" destOrd="0" presId="urn:microsoft.com/office/officeart/2005/8/layout/process4"/>
    <dgm:cxn modelId="{2DE4CFBE-6A19-4197-8D3F-9DB494F9967D}" type="presParOf" srcId="{B3A98599-8782-430C-AD3B-EDFD18A22A8C}" destId="{F3ED737F-CE20-44D8-AEBF-AB982A3D1FAC}" srcOrd="1" destOrd="0" presId="urn:microsoft.com/office/officeart/2005/8/layout/process4"/>
    <dgm:cxn modelId="{0982DCD8-EC11-489F-B8D0-9F23C0FD57EB}" type="presParOf" srcId="{B3A98599-8782-430C-AD3B-EDFD18A22A8C}" destId="{B1D6059B-9C37-42D9-BA1C-5072123538A8}" srcOrd="2" destOrd="0" presId="urn:microsoft.com/office/officeart/2005/8/layout/process4"/>
    <dgm:cxn modelId="{F62120EE-7DA6-4D7D-8011-A09643604327}" type="presParOf" srcId="{F957BB59-7EB0-4077-AC34-57CA9F2C713E}" destId="{0746AC18-0FE1-4F3A-A1D8-1AFB209BA19D}" srcOrd="1" destOrd="0" presId="urn:microsoft.com/office/officeart/2005/8/layout/process4"/>
    <dgm:cxn modelId="{7C3A5417-A9B0-428A-AF90-4666E9B6662C}" type="presParOf" srcId="{F957BB59-7EB0-4077-AC34-57CA9F2C713E}" destId="{5D159F4E-67BE-41A8-953A-6A87DEAB21AF}" srcOrd="2" destOrd="0" presId="urn:microsoft.com/office/officeart/2005/8/layout/process4"/>
    <dgm:cxn modelId="{5D3C89C9-3FCB-4D90-8418-4CE6F1EABBC8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CB37A6-C7B3-4A1E-8CF7-EB6F65100A78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AF8754-5530-4657-ADB6-056E5CC7C3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Definition</a:t>
          </a:r>
          <a:endParaRPr lang="en-US" b="1" dirty="0">
            <a:solidFill>
              <a:schemeClr val="bg1"/>
            </a:solidFill>
          </a:endParaRPr>
        </a:p>
      </dgm:t>
    </dgm:pt>
    <dgm:pt modelId="{3388F9B4-572C-42F5-B713-C3AECE072D31}" type="parTrans" cxnId="{7E9626E7-9F26-4D7D-883E-5E5509A38790}">
      <dgm:prSet/>
      <dgm:spPr/>
      <dgm:t>
        <a:bodyPr/>
        <a:lstStyle/>
        <a:p>
          <a:endParaRPr lang="en-US"/>
        </a:p>
      </dgm:t>
    </dgm:pt>
    <dgm:pt modelId="{A3545696-A31B-4690-BB3C-BDCEACDCE193}" type="sibTrans" cxnId="{7E9626E7-9F26-4D7D-883E-5E5509A38790}">
      <dgm:prSet/>
      <dgm:spPr/>
      <dgm:t>
        <a:bodyPr/>
        <a:lstStyle/>
        <a:p>
          <a:endParaRPr lang="en-US"/>
        </a:p>
      </dgm:t>
    </dgm:pt>
    <dgm:pt modelId="{A20276A5-45BF-4071-A8ED-4AF5F42B9D7D}">
      <dgm:prSet/>
      <dgm:spPr/>
      <dgm:t>
        <a:bodyPr/>
        <a:lstStyle/>
        <a:p>
          <a:pPr rtl="0"/>
          <a:r>
            <a:rPr lang="en-US" smtClean="0"/>
            <a:t>Objectives</a:t>
          </a:r>
          <a:endParaRPr lang="en-US"/>
        </a:p>
      </dgm:t>
    </dgm:pt>
    <dgm:pt modelId="{7C0516FC-4E6B-4CC7-9692-C7675707907D}" type="parTrans" cxnId="{A5A91ACC-4E56-4DBA-B1D8-DBC1341DACC9}">
      <dgm:prSet/>
      <dgm:spPr/>
      <dgm:t>
        <a:bodyPr/>
        <a:lstStyle/>
        <a:p>
          <a:endParaRPr lang="en-US"/>
        </a:p>
      </dgm:t>
    </dgm:pt>
    <dgm:pt modelId="{E468ADCD-2A23-42DF-8645-2DDA0F3C83EB}" type="sibTrans" cxnId="{A5A91ACC-4E56-4DBA-B1D8-DBC1341DACC9}">
      <dgm:prSet/>
      <dgm:spPr/>
      <dgm:t>
        <a:bodyPr/>
        <a:lstStyle/>
        <a:p>
          <a:endParaRPr lang="en-US"/>
        </a:p>
      </dgm:t>
    </dgm:pt>
    <dgm:pt modelId="{93B62D5B-008A-4D7A-9711-83E373086B73}">
      <dgm:prSet/>
      <dgm:spPr/>
      <dgm:t>
        <a:bodyPr/>
        <a:lstStyle/>
        <a:p>
          <a:pPr rtl="0"/>
          <a:r>
            <a:rPr lang="en-US" b="1" i="1" dirty="0" smtClean="0"/>
            <a:t>Constraints</a:t>
          </a:r>
          <a:endParaRPr lang="en-US" dirty="0"/>
        </a:p>
      </dgm:t>
    </dgm:pt>
    <dgm:pt modelId="{91CEF250-BB6A-4DD3-9E9F-0631586BE172}" type="parTrans" cxnId="{AFA2A1A1-89FC-43D6-912E-2935E68D115B}">
      <dgm:prSet/>
      <dgm:spPr/>
      <dgm:t>
        <a:bodyPr/>
        <a:lstStyle/>
        <a:p>
          <a:endParaRPr lang="en-US"/>
        </a:p>
      </dgm:t>
    </dgm:pt>
    <dgm:pt modelId="{1EEB795B-9283-47BB-902D-6698C5C2B9B9}" type="sibTrans" cxnId="{AFA2A1A1-89FC-43D6-912E-2935E68D115B}">
      <dgm:prSet/>
      <dgm:spPr/>
      <dgm:t>
        <a:bodyPr/>
        <a:lstStyle/>
        <a:p>
          <a:endParaRPr lang="en-US"/>
        </a:p>
      </dgm:t>
    </dgm:pt>
    <dgm:pt modelId="{96342B03-5F9D-41FF-8D02-8FFE46585B05}">
      <dgm:prSet/>
      <dgm:spPr/>
      <dgm:t>
        <a:bodyPr/>
        <a:lstStyle/>
        <a:p>
          <a:pPr rtl="0"/>
          <a:r>
            <a:rPr lang="en-US" b="1" i="1" smtClean="0"/>
            <a:t>Criteria</a:t>
          </a:r>
          <a:endParaRPr lang="en-US"/>
        </a:p>
      </dgm:t>
    </dgm:pt>
    <dgm:pt modelId="{84B7B6D9-773E-4921-B3FA-87456A475D3C}" type="parTrans" cxnId="{03926A5D-0441-4165-9B09-C3B5FC3E6920}">
      <dgm:prSet/>
      <dgm:spPr/>
      <dgm:t>
        <a:bodyPr/>
        <a:lstStyle/>
        <a:p>
          <a:endParaRPr lang="en-US"/>
        </a:p>
      </dgm:t>
    </dgm:pt>
    <dgm:pt modelId="{6633F6E5-EC9A-4109-AFA9-D66BFC243B77}" type="sibTrans" cxnId="{03926A5D-0441-4165-9B09-C3B5FC3E6920}">
      <dgm:prSet/>
      <dgm:spPr/>
      <dgm:t>
        <a:bodyPr/>
        <a:lstStyle/>
        <a:p>
          <a:endParaRPr lang="en-US"/>
        </a:p>
      </dgm:t>
    </dgm:pt>
    <dgm:pt modelId="{88957821-DAB4-4235-A7EB-4D8C67244EB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Formulation</a:t>
          </a:r>
          <a:endParaRPr lang="en-US" b="1" dirty="0">
            <a:solidFill>
              <a:schemeClr val="bg1"/>
            </a:solidFill>
          </a:endParaRPr>
        </a:p>
      </dgm:t>
    </dgm:pt>
    <dgm:pt modelId="{A66F0917-E978-458F-9EAC-EB026B489DB6}" type="parTrans" cxnId="{C82AF573-210F-4840-857D-03E3A36F7EF0}">
      <dgm:prSet/>
      <dgm:spPr/>
      <dgm:t>
        <a:bodyPr/>
        <a:lstStyle/>
        <a:p>
          <a:endParaRPr lang="en-US"/>
        </a:p>
      </dgm:t>
    </dgm:pt>
    <dgm:pt modelId="{F1929697-7D02-4DD3-8A04-ED500C6763E7}" type="sibTrans" cxnId="{C82AF573-210F-4840-857D-03E3A36F7EF0}">
      <dgm:prSet/>
      <dgm:spPr/>
      <dgm:t>
        <a:bodyPr/>
        <a:lstStyle/>
        <a:p>
          <a:endParaRPr lang="en-US"/>
        </a:p>
      </dgm:t>
    </dgm:pt>
    <dgm:pt modelId="{01EF34AB-1887-4D39-837F-2C775350AE48}">
      <dgm:prSet/>
      <dgm:spPr/>
      <dgm:t>
        <a:bodyPr/>
        <a:lstStyle/>
        <a:p>
          <a:pPr rtl="0"/>
          <a:r>
            <a:rPr lang="en-US" dirty="0" smtClean="0"/>
            <a:t>A paragraph compiling the above points </a:t>
          </a:r>
          <a:endParaRPr lang="en-US" dirty="0"/>
        </a:p>
      </dgm:t>
    </dgm:pt>
    <dgm:pt modelId="{0D9D98AE-861A-4C47-BFF2-C8471A7A0585}" type="parTrans" cxnId="{7EEBED0B-9176-4480-A336-F9A6334E5186}">
      <dgm:prSet/>
      <dgm:spPr/>
      <dgm:t>
        <a:bodyPr/>
        <a:lstStyle/>
        <a:p>
          <a:endParaRPr lang="en-US"/>
        </a:p>
      </dgm:t>
    </dgm:pt>
    <dgm:pt modelId="{833BDFD7-5A61-4A1B-891D-55294DCFB69E}" type="sibTrans" cxnId="{7EEBED0B-9176-4480-A336-F9A6334E5186}">
      <dgm:prSet/>
      <dgm:spPr/>
      <dgm:t>
        <a:bodyPr/>
        <a:lstStyle/>
        <a:p>
          <a:endParaRPr lang="en-US"/>
        </a:p>
      </dgm:t>
    </dgm:pt>
    <dgm:pt modelId="{4B473CDE-848E-4E86-8C77-5ECB18D0053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Need Analysis</a:t>
          </a:r>
          <a:endParaRPr lang="en-US" b="1" dirty="0">
            <a:solidFill>
              <a:schemeClr val="bg1"/>
            </a:solidFill>
          </a:endParaRPr>
        </a:p>
      </dgm:t>
    </dgm:pt>
    <dgm:pt modelId="{469B8E71-57CD-47C5-8FC8-09B6ED0FF612}" type="parTrans" cxnId="{D8AF4151-DB30-40DB-86AC-9CC963C9B5A7}">
      <dgm:prSet/>
      <dgm:spPr/>
      <dgm:t>
        <a:bodyPr/>
        <a:lstStyle/>
        <a:p>
          <a:endParaRPr lang="en-US"/>
        </a:p>
      </dgm:t>
    </dgm:pt>
    <dgm:pt modelId="{AF523A76-E515-40B1-829F-1B97E1CD5FC4}" type="sibTrans" cxnId="{D8AF4151-DB30-40DB-86AC-9CC963C9B5A7}">
      <dgm:prSet/>
      <dgm:spPr/>
      <dgm:t>
        <a:bodyPr/>
        <a:lstStyle/>
        <a:p>
          <a:endParaRPr lang="en-US"/>
        </a:p>
      </dgm:t>
    </dgm:pt>
    <dgm:pt modelId="{5D22C129-BB40-481A-8AC3-01E61DDA401C}">
      <dgm:prSet/>
      <dgm:spPr/>
      <dgm:t>
        <a:bodyPr/>
        <a:lstStyle/>
        <a:p>
          <a:pPr rtl="0"/>
          <a:r>
            <a:rPr lang="en-US" dirty="0" smtClean="0"/>
            <a:t>Specifications</a:t>
          </a:r>
          <a:endParaRPr lang="en-US" dirty="0"/>
        </a:p>
      </dgm:t>
    </dgm:pt>
    <dgm:pt modelId="{5261CE91-D765-4910-8585-6F2878DACBD7}" type="parTrans" cxnId="{290921CE-42B0-49AA-8C6F-C811C335C4EA}">
      <dgm:prSet/>
      <dgm:spPr/>
      <dgm:t>
        <a:bodyPr/>
        <a:lstStyle/>
        <a:p>
          <a:endParaRPr lang="en-US"/>
        </a:p>
      </dgm:t>
    </dgm:pt>
    <dgm:pt modelId="{15C29446-8CF1-4541-ABBD-912349A4C5AD}" type="sibTrans" cxnId="{290921CE-42B0-49AA-8C6F-C811C335C4EA}">
      <dgm:prSet/>
      <dgm:spPr/>
      <dgm:t>
        <a:bodyPr/>
        <a:lstStyle/>
        <a:p>
          <a:endParaRPr lang="en-US"/>
        </a:p>
      </dgm:t>
    </dgm:pt>
    <dgm:pt modelId="{92825710-FAC6-4224-9047-6F1AD7EF8D14}" type="pres">
      <dgm:prSet presAssocID="{B8CB37A6-C7B3-4A1E-8CF7-EB6F65100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B6A19-7962-4DF2-851C-5A0FA7B02D76}" type="pres">
      <dgm:prSet presAssocID="{4B473CDE-848E-4E86-8C77-5ECB18D00530}" presName="composite" presStyleCnt="0"/>
      <dgm:spPr/>
    </dgm:pt>
    <dgm:pt modelId="{17A499A8-80A0-4704-97FE-683A1C7D9E2A}" type="pres">
      <dgm:prSet presAssocID="{4B473CDE-848E-4E86-8C77-5ECB18D005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E36A-B647-4A48-9591-611FEAB9A148}" type="pres">
      <dgm:prSet presAssocID="{4B473CDE-848E-4E86-8C77-5ECB18D005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F650-9835-4CD6-983E-E4046DD169F0}" type="pres">
      <dgm:prSet presAssocID="{AF523A76-E515-40B1-829F-1B97E1CD5FC4}" presName="sp" presStyleCnt="0"/>
      <dgm:spPr/>
    </dgm:pt>
    <dgm:pt modelId="{1C8D04A3-2ABA-4826-BA9E-8FD0A0D2EB7F}" type="pres">
      <dgm:prSet presAssocID="{23AF8754-5530-4657-ADB6-056E5CC7C30A}" presName="composite" presStyleCnt="0"/>
      <dgm:spPr/>
    </dgm:pt>
    <dgm:pt modelId="{988E97E9-1F06-45E1-ACD3-D319335EADD6}" type="pres">
      <dgm:prSet presAssocID="{23AF8754-5530-4657-ADB6-056E5CC7C3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40BB5-9947-4B93-811E-FCEF1765F25F}" type="pres">
      <dgm:prSet presAssocID="{23AF8754-5530-4657-ADB6-056E5CC7C3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7AEA-6A00-4502-AF08-1F51A2A5F593}" type="pres">
      <dgm:prSet presAssocID="{A3545696-A31B-4690-BB3C-BDCEACDCE193}" presName="sp" presStyleCnt="0"/>
      <dgm:spPr/>
    </dgm:pt>
    <dgm:pt modelId="{6EAEB385-47F4-4BA2-8775-182B7517843B}" type="pres">
      <dgm:prSet presAssocID="{88957821-DAB4-4235-A7EB-4D8C67244EBE}" presName="composite" presStyleCnt="0"/>
      <dgm:spPr/>
    </dgm:pt>
    <dgm:pt modelId="{AF398563-41E3-44E2-8381-E4FD723A3E3D}" type="pres">
      <dgm:prSet presAssocID="{88957821-DAB4-4235-A7EB-4D8C67244E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858D9-88D3-4932-B685-7501A8FF7D10}" type="pres">
      <dgm:prSet presAssocID="{88957821-DAB4-4235-A7EB-4D8C67244E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2CC5E-0DB0-41EC-99BE-B65202C5FE2B}" type="presOf" srcId="{4B473CDE-848E-4E86-8C77-5ECB18D00530}" destId="{17A499A8-80A0-4704-97FE-683A1C7D9E2A}" srcOrd="0" destOrd="0" presId="urn:microsoft.com/office/officeart/2005/8/layout/chevron2"/>
    <dgm:cxn modelId="{E0CA944F-B3E0-4978-B7CD-4D83B844F6BE}" type="presOf" srcId="{01EF34AB-1887-4D39-837F-2C775350AE48}" destId="{F7D858D9-88D3-4932-B685-7501A8FF7D10}" srcOrd="0" destOrd="0" presId="urn:microsoft.com/office/officeart/2005/8/layout/chevron2"/>
    <dgm:cxn modelId="{7E9626E7-9F26-4D7D-883E-5E5509A38790}" srcId="{B8CB37A6-C7B3-4A1E-8CF7-EB6F65100A78}" destId="{23AF8754-5530-4657-ADB6-056E5CC7C30A}" srcOrd="1" destOrd="0" parTransId="{3388F9B4-572C-42F5-B713-C3AECE072D31}" sibTransId="{A3545696-A31B-4690-BB3C-BDCEACDCE193}"/>
    <dgm:cxn modelId="{03926A5D-0441-4165-9B09-C3B5FC3E6920}" srcId="{23AF8754-5530-4657-ADB6-056E5CC7C30A}" destId="{96342B03-5F9D-41FF-8D02-8FFE46585B05}" srcOrd="2" destOrd="0" parTransId="{84B7B6D9-773E-4921-B3FA-87456A475D3C}" sibTransId="{6633F6E5-EC9A-4109-AFA9-D66BFC243B77}"/>
    <dgm:cxn modelId="{7688E63C-E88D-4AD4-BFF4-B44ECD5A94CE}" type="presOf" srcId="{93B62D5B-008A-4D7A-9711-83E373086B73}" destId="{BE140BB5-9947-4B93-811E-FCEF1765F25F}" srcOrd="0" destOrd="1" presId="urn:microsoft.com/office/officeart/2005/8/layout/chevron2"/>
    <dgm:cxn modelId="{DC38219D-37F6-4A70-B066-87C1EEA5B376}" type="presOf" srcId="{88957821-DAB4-4235-A7EB-4D8C67244EBE}" destId="{AF398563-41E3-44E2-8381-E4FD723A3E3D}" srcOrd="0" destOrd="0" presId="urn:microsoft.com/office/officeart/2005/8/layout/chevron2"/>
    <dgm:cxn modelId="{52208379-98D7-424D-AAC6-FF177B92AF7B}" type="presOf" srcId="{B8CB37A6-C7B3-4A1E-8CF7-EB6F65100A78}" destId="{92825710-FAC6-4224-9047-6F1AD7EF8D14}" srcOrd="0" destOrd="0" presId="urn:microsoft.com/office/officeart/2005/8/layout/chevron2"/>
    <dgm:cxn modelId="{290921CE-42B0-49AA-8C6F-C811C335C4EA}" srcId="{4B473CDE-848E-4E86-8C77-5ECB18D00530}" destId="{5D22C129-BB40-481A-8AC3-01E61DDA401C}" srcOrd="0" destOrd="0" parTransId="{5261CE91-D765-4910-8585-6F2878DACBD7}" sibTransId="{15C29446-8CF1-4541-ABBD-912349A4C5AD}"/>
    <dgm:cxn modelId="{AFD06742-8922-4C97-81F8-0F4C6F725DC2}" type="presOf" srcId="{A20276A5-45BF-4071-A8ED-4AF5F42B9D7D}" destId="{BE140BB5-9947-4B93-811E-FCEF1765F25F}" srcOrd="0" destOrd="0" presId="urn:microsoft.com/office/officeart/2005/8/layout/chevron2"/>
    <dgm:cxn modelId="{A5A91ACC-4E56-4DBA-B1D8-DBC1341DACC9}" srcId="{23AF8754-5530-4657-ADB6-056E5CC7C30A}" destId="{A20276A5-45BF-4071-A8ED-4AF5F42B9D7D}" srcOrd="0" destOrd="0" parTransId="{7C0516FC-4E6B-4CC7-9692-C7675707907D}" sibTransId="{E468ADCD-2A23-42DF-8645-2DDA0F3C83EB}"/>
    <dgm:cxn modelId="{7EEBED0B-9176-4480-A336-F9A6334E5186}" srcId="{88957821-DAB4-4235-A7EB-4D8C67244EBE}" destId="{01EF34AB-1887-4D39-837F-2C775350AE48}" srcOrd="0" destOrd="0" parTransId="{0D9D98AE-861A-4C47-BFF2-C8471A7A0585}" sibTransId="{833BDFD7-5A61-4A1B-891D-55294DCFB69E}"/>
    <dgm:cxn modelId="{AFA2A1A1-89FC-43D6-912E-2935E68D115B}" srcId="{23AF8754-5530-4657-ADB6-056E5CC7C30A}" destId="{93B62D5B-008A-4D7A-9711-83E373086B73}" srcOrd="1" destOrd="0" parTransId="{91CEF250-BB6A-4DD3-9E9F-0631586BE172}" sibTransId="{1EEB795B-9283-47BB-902D-6698C5C2B9B9}"/>
    <dgm:cxn modelId="{6DBB6AC9-399A-469C-B074-389DBB8E11CA}" type="presOf" srcId="{5D22C129-BB40-481A-8AC3-01E61DDA401C}" destId="{C240E36A-B647-4A48-9591-611FEAB9A148}" srcOrd="0" destOrd="0" presId="urn:microsoft.com/office/officeart/2005/8/layout/chevron2"/>
    <dgm:cxn modelId="{44D24A13-2BC0-44CE-A071-47B496153C85}" type="presOf" srcId="{96342B03-5F9D-41FF-8D02-8FFE46585B05}" destId="{BE140BB5-9947-4B93-811E-FCEF1765F25F}" srcOrd="0" destOrd="2" presId="urn:microsoft.com/office/officeart/2005/8/layout/chevron2"/>
    <dgm:cxn modelId="{EB1B3C7D-B3F6-4A32-B152-8965ECCCE8B7}" type="presOf" srcId="{23AF8754-5530-4657-ADB6-056E5CC7C30A}" destId="{988E97E9-1F06-45E1-ACD3-D319335EADD6}" srcOrd="0" destOrd="0" presId="urn:microsoft.com/office/officeart/2005/8/layout/chevron2"/>
    <dgm:cxn modelId="{D8AF4151-DB30-40DB-86AC-9CC963C9B5A7}" srcId="{B8CB37A6-C7B3-4A1E-8CF7-EB6F65100A78}" destId="{4B473CDE-848E-4E86-8C77-5ECB18D00530}" srcOrd="0" destOrd="0" parTransId="{469B8E71-57CD-47C5-8FC8-09B6ED0FF612}" sibTransId="{AF523A76-E515-40B1-829F-1B97E1CD5FC4}"/>
    <dgm:cxn modelId="{C82AF573-210F-4840-857D-03E3A36F7EF0}" srcId="{B8CB37A6-C7B3-4A1E-8CF7-EB6F65100A78}" destId="{88957821-DAB4-4235-A7EB-4D8C67244EBE}" srcOrd="2" destOrd="0" parTransId="{A66F0917-E978-458F-9EAC-EB026B489DB6}" sibTransId="{F1929697-7D02-4DD3-8A04-ED500C6763E7}"/>
    <dgm:cxn modelId="{9EAA68E9-67B1-4127-8FCA-1E0C33FCA989}" type="presParOf" srcId="{92825710-FAC6-4224-9047-6F1AD7EF8D14}" destId="{2CAB6A19-7962-4DF2-851C-5A0FA7B02D76}" srcOrd="0" destOrd="0" presId="urn:microsoft.com/office/officeart/2005/8/layout/chevron2"/>
    <dgm:cxn modelId="{F0688056-FAE7-47B4-8D86-BFECB5ECFAB0}" type="presParOf" srcId="{2CAB6A19-7962-4DF2-851C-5A0FA7B02D76}" destId="{17A499A8-80A0-4704-97FE-683A1C7D9E2A}" srcOrd="0" destOrd="0" presId="urn:microsoft.com/office/officeart/2005/8/layout/chevron2"/>
    <dgm:cxn modelId="{395065D6-5299-4593-917A-1936478B1870}" type="presParOf" srcId="{2CAB6A19-7962-4DF2-851C-5A0FA7B02D76}" destId="{C240E36A-B647-4A48-9591-611FEAB9A148}" srcOrd="1" destOrd="0" presId="urn:microsoft.com/office/officeart/2005/8/layout/chevron2"/>
    <dgm:cxn modelId="{9B8E47F9-E53D-4FE4-B420-1A83177FDFB1}" type="presParOf" srcId="{92825710-FAC6-4224-9047-6F1AD7EF8D14}" destId="{F895F650-9835-4CD6-983E-E4046DD169F0}" srcOrd="1" destOrd="0" presId="urn:microsoft.com/office/officeart/2005/8/layout/chevron2"/>
    <dgm:cxn modelId="{925CEC49-C293-46DE-A457-039CF2322C24}" type="presParOf" srcId="{92825710-FAC6-4224-9047-6F1AD7EF8D14}" destId="{1C8D04A3-2ABA-4826-BA9E-8FD0A0D2EB7F}" srcOrd="2" destOrd="0" presId="urn:microsoft.com/office/officeart/2005/8/layout/chevron2"/>
    <dgm:cxn modelId="{7EA28529-D958-452D-A6EB-98AEBDA58457}" type="presParOf" srcId="{1C8D04A3-2ABA-4826-BA9E-8FD0A0D2EB7F}" destId="{988E97E9-1F06-45E1-ACD3-D319335EADD6}" srcOrd="0" destOrd="0" presId="urn:microsoft.com/office/officeart/2005/8/layout/chevron2"/>
    <dgm:cxn modelId="{4CD7D428-459D-4F1C-90D9-9BE61F6A6362}" type="presParOf" srcId="{1C8D04A3-2ABA-4826-BA9E-8FD0A0D2EB7F}" destId="{BE140BB5-9947-4B93-811E-FCEF1765F25F}" srcOrd="1" destOrd="0" presId="urn:microsoft.com/office/officeart/2005/8/layout/chevron2"/>
    <dgm:cxn modelId="{78E60A60-5747-4907-B980-EBA686299564}" type="presParOf" srcId="{92825710-FAC6-4224-9047-6F1AD7EF8D14}" destId="{CAEA7AEA-6A00-4502-AF08-1F51A2A5F593}" srcOrd="3" destOrd="0" presId="urn:microsoft.com/office/officeart/2005/8/layout/chevron2"/>
    <dgm:cxn modelId="{027684FE-EA49-45A5-908B-836F51B15736}" type="presParOf" srcId="{92825710-FAC6-4224-9047-6F1AD7EF8D14}" destId="{6EAEB385-47F4-4BA2-8775-182B7517843B}" srcOrd="4" destOrd="0" presId="urn:microsoft.com/office/officeart/2005/8/layout/chevron2"/>
    <dgm:cxn modelId="{206CE0C3-86A6-45BB-A25D-8A2D75414CD8}" type="presParOf" srcId="{6EAEB385-47F4-4BA2-8775-182B7517843B}" destId="{AF398563-41E3-44E2-8381-E4FD723A3E3D}" srcOrd="0" destOrd="0" presId="urn:microsoft.com/office/officeart/2005/8/layout/chevron2"/>
    <dgm:cxn modelId="{7C88143F-842C-4354-9A10-1D69BC59DA11}" type="presParOf" srcId="{6EAEB385-47F4-4BA2-8775-182B7517843B}" destId="{F7D858D9-88D3-4932-B685-7501A8FF7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6F45-B720-4088-8719-E808B98610DD}">
      <dsp:nvSpPr>
        <dsp:cNvPr id="0" name=""/>
        <dsp:cNvSpPr/>
      </dsp:nvSpPr>
      <dsp:spPr>
        <a:xfrm>
          <a:off x="0" y="0"/>
          <a:ext cx="5613330" cy="987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Customer</a:t>
          </a:r>
          <a:r>
            <a:rPr lang="en-US" sz="2500" b="1" kern="1200" dirty="0" smtClean="0"/>
            <a:t> need</a:t>
          </a:r>
          <a:r>
            <a:rPr lang="tr-TR" sz="2500" b="1" kern="1200" dirty="0" smtClean="0"/>
            <a:t>s</a:t>
          </a:r>
          <a:r>
            <a:rPr lang="en-US" sz="2500" b="1" kern="1200" dirty="0" smtClean="0"/>
            <a:t> a solution</a:t>
          </a:r>
          <a:r>
            <a:rPr lang="en-US" sz="2500" b="1" kern="1200" dirty="0" smtClean="0">
              <a:sym typeface="Wingdings" panose="05000000000000000000" pitchFamily="2" charset="2"/>
            </a:rPr>
            <a:t></a:t>
          </a:r>
          <a:r>
            <a:rPr lang="en-US" sz="2500" b="1" kern="1200" dirty="0" smtClean="0"/>
            <a:t> (</a:t>
          </a:r>
          <a:r>
            <a:rPr lang="en-US" sz="2500" b="1" u="sng" kern="1200" dirty="0" smtClean="0"/>
            <a:t>Client statement</a:t>
          </a:r>
          <a:r>
            <a:rPr lang="en-US" sz="2500" b="1" kern="1200" dirty="0" smtClean="0"/>
            <a:t>)</a:t>
          </a:r>
          <a:endParaRPr lang="en-US" sz="2500" b="1" kern="1200" dirty="0"/>
        </a:p>
      </dsp:txBody>
      <dsp:txXfrm>
        <a:off x="28924" y="28924"/>
        <a:ext cx="4432141" cy="929704"/>
      </dsp:txXfrm>
    </dsp:sp>
    <dsp:sp modelId="{10092757-B054-4F92-AB00-83E5ECD0024F}">
      <dsp:nvSpPr>
        <dsp:cNvPr id="0" name=""/>
        <dsp:cNvSpPr/>
      </dsp:nvSpPr>
      <dsp:spPr>
        <a:xfrm>
          <a:off x="419177" y="1124712"/>
          <a:ext cx="5613330" cy="9875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Analyze the Needs</a:t>
          </a:r>
          <a:r>
            <a:rPr lang="en-US" sz="2500" b="1" kern="1200" dirty="0" smtClean="0"/>
            <a:t> </a:t>
          </a:r>
          <a:r>
            <a:rPr lang="en-US" sz="2500" b="1" kern="1200" dirty="0" smtClean="0">
              <a:sym typeface="Wingdings" panose="05000000000000000000" pitchFamily="2" charset="2"/>
            </a:rPr>
            <a:t> </a:t>
          </a:r>
          <a:r>
            <a:rPr lang="en-US" sz="2500" b="1" u="sng" kern="1200" dirty="0" smtClean="0">
              <a:sym typeface="Wingdings" panose="05000000000000000000" pitchFamily="2" charset="2"/>
            </a:rPr>
            <a:t>problem definition</a:t>
          </a:r>
          <a:r>
            <a:rPr lang="en-US" sz="2500" b="1" kern="1200" dirty="0" smtClean="0">
              <a:sym typeface="Wingdings" panose="05000000000000000000" pitchFamily="2" charset="2"/>
            </a:rPr>
            <a:t> and </a:t>
          </a:r>
          <a:r>
            <a:rPr lang="en-US" sz="2500" b="1" u="sng" kern="1200" dirty="0" smtClean="0">
              <a:sym typeface="Wingdings" panose="05000000000000000000" pitchFamily="2" charset="2"/>
            </a:rPr>
            <a:t>formulation</a:t>
          </a:r>
          <a:endParaRPr lang="en-US" sz="2500" b="1" u="sng" kern="1200" dirty="0"/>
        </a:p>
      </dsp:txBody>
      <dsp:txXfrm>
        <a:off x="448101" y="1153636"/>
        <a:ext cx="4494395" cy="929704"/>
      </dsp:txXfrm>
    </dsp:sp>
    <dsp:sp modelId="{BE952EB9-4273-4428-9357-07A859630016}">
      <dsp:nvSpPr>
        <dsp:cNvPr id="0" name=""/>
        <dsp:cNvSpPr/>
      </dsp:nvSpPr>
      <dsp:spPr>
        <a:xfrm>
          <a:off x="838354" y="2249424"/>
          <a:ext cx="5613330" cy="987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Design</a:t>
          </a:r>
          <a:r>
            <a:rPr lang="en-US" sz="2500" b="1" kern="1200" dirty="0" smtClean="0"/>
            <a:t/>
          </a:r>
          <a:br>
            <a:rPr lang="en-US" sz="2500" b="1" kern="1200" dirty="0" smtClean="0"/>
          </a:br>
          <a:r>
            <a:rPr lang="en-US" sz="2500" b="1" kern="1200" dirty="0" smtClean="0"/>
            <a:t>(Conceptual  + Detailed )</a:t>
          </a:r>
          <a:endParaRPr lang="en-US" sz="2500" b="1" kern="1200" dirty="0"/>
        </a:p>
      </dsp:txBody>
      <dsp:txXfrm>
        <a:off x="867278" y="2278348"/>
        <a:ext cx="4494395" cy="929704"/>
      </dsp:txXfrm>
    </dsp:sp>
    <dsp:sp modelId="{71B6571C-223B-45CA-A349-36F4DD2F2770}">
      <dsp:nvSpPr>
        <dsp:cNvPr id="0" name=""/>
        <dsp:cNvSpPr/>
      </dsp:nvSpPr>
      <dsp:spPr>
        <a:xfrm>
          <a:off x="1257531" y="3374136"/>
          <a:ext cx="5613330" cy="987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System integration</a:t>
          </a:r>
          <a:r>
            <a:rPr lang="en-US" sz="2500" b="1" kern="1200" dirty="0" smtClean="0"/>
            <a:t> and product test </a:t>
          </a:r>
          <a:endParaRPr lang="en-US" sz="2500" b="1" kern="1200" dirty="0"/>
        </a:p>
      </dsp:txBody>
      <dsp:txXfrm>
        <a:off x="1286455" y="3403060"/>
        <a:ext cx="4494395" cy="929704"/>
      </dsp:txXfrm>
    </dsp:sp>
    <dsp:sp modelId="{D0F8AA7F-8369-41B7-AAAF-9128EB4D0912}">
      <dsp:nvSpPr>
        <dsp:cNvPr id="0" name=""/>
        <dsp:cNvSpPr/>
      </dsp:nvSpPr>
      <dsp:spPr>
        <a:xfrm>
          <a:off x="1676708" y="4498848"/>
          <a:ext cx="5613330" cy="9875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Properly </a:t>
          </a:r>
          <a:r>
            <a:rPr lang="en-US" sz="2500" b="1" u="sng" kern="1200" dirty="0" smtClean="0"/>
            <a:t>functioning system</a:t>
          </a:r>
          <a:endParaRPr lang="en-US" sz="2500" b="1" u="sng" kern="1200" dirty="0"/>
        </a:p>
      </dsp:txBody>
      <dsp:txXfrm>
        <a:off x="1705632" y="4527772"/>
        <a:ext cx="4494395" cy="929704"/>
      </dsp:txXfrm>
    </dsp:sp>
    <dsp:sp modelId="{BC79CD49-1931-400F-9DAA-A1BCA4F98099}">
      <dsp:nvSpPr>
        <dsp:cNvPr id="0" name=""/>
        <dsp:cNvSpPr/>
      </dsp:nvSpPr>
      <dsp:spPr>
        <a:xfrm>
          <a:off x="4971421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115850" y="721461"/>
        <a:ext cx="353050" cy="483036"/>
      </dsp:txXfrm>
    </dsp:sp>
    <dsp:sp modelId="{7908B859-3178-4A1E-8A8D-B3647DA609E9}">
      <dsp:nvSpPr>
        <dsp:cNvPr id="0" name=""/>
        <dsp:cNvSpPr/>
      </dsp:nvSpPr>
      <dsp:spPr>
        <a:xfrm>
          <a:off x="5390598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35027" y="1846173"/>
        <a:ext cx="353050" cy="483036"/>
      </dsp:txXfrm>
    </dsp:sp>
    <dsp:sp modelId="{4DC2FF5B-52F0-4936-98BB-33FD75AABAAF}">
      <dsp:nvSpPr>
        <dsp:cNvPr id="0" name=""/>
        <dsp:cNvSpPr/>
      </dsp:nvSpPr>
      <dsp:spPr>
        <a:xfrm>
          <a:off x="5809775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54204" y="2954426"/>
        <a:ext cx="353050" cy="483036"/>
      </dsp:txXfrm>
    </dsp:sp>
    <dsp:sp modelId="{0C5373B3-9D23-4948-B1EE-94952D9A4E58}">
      <dsp:nvSpPr>
        <dsp:cNvPr id="0" name=""/>
        <dsp:cNvSpPr/>
      </dsp:nvSpPr>
      <dsp:spPr>
        <a:xfrm>
          <a:off x="6228952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73381" y="4090111"/>
        <a:ext cx="353050" cy="483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C8017-7631-4AD3-8234-A453F78FAB04}">
      <dsp:nvSpPr>
        <dsp:cNvPr id="0" name=""/>
        <dsp:cNvSpPr/>
      </dsp:nvSpPr>
      <dsp:spPr>
        <a:xfrm>
          <a:off x="0" y="0"/>
          <a:ext cx="4813013" cy="48130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sng" kern="1200" dirty="0" smtClean="0"/>
            <a:t>Need Analysis</a:t>
          </a:r>
          <a:endParaRPr lang="en-US" sz="30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Needs that are well understood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well stated </a:t>
          </a:r>
          <a:r>
            <a:rPr lang="en-US" sz="2300" b="1" u="sng" kern="1200" dirty="0" smtClean="0"/>
            <a:t>objective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</a:t>
          </a:r>
          <a:r>
            <a:rPr lang="en-US" sz="2300" b="1" i="0" u="sng" kern="1200" dirty="0" smtClean="0"/>
            <a:t>list</a:t>
          </a:r>
          <a:r>
            <a:rPr lang="en-US" sz="2300" b="1" kern="1200" dirty="0" smtClean="0"/>
            <a:t> of </a:t>
          </a:r>
          <a:r>
            <a:rPr lang="en-US" sz="2300" b="1" u="sng" kern="1200" dirty="0" smtClean="0"/>
            <a:t>Demanded</a:t>
          </a:r>
          <a:r>
            <a:rPr lang="en-US" sz="2300" b="1" kern="1200" dirty="0" smtClean="0"/>
            <a:t> and </a:t>
          </a:r>
          <a:r>
            <a:rPr lang="en-US" sz="2300" b="1" u="sng" kern="1200" dirty="0" smtClean="0"/>
            <a:t>Wished</a:t>
          </a:r>
          <a:r>
            <a:rPr lang="en-US" sz="2300" b="1" kern="1200" dirty="0" smtClean="0"/>
            <a:t> for </a:t>
          </a:r>
          <a:r>
            <a:rPr lang="en-US" sz="2300" b="1" u="sng" kern="1200" dirty="0" smtClean="0"/>
            <a:t>Specifications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set of </a:t>
          </a:r>
          <a:r>
            <a:rPr lang="en-US" sz="2300" b="1" u="sng" kern="1200" dirty="0" smtClean="0"/>
            <a:t>criteria</a:t>
          </a:r>
          <a:endParaRPr lang="en-US" sz="2300" u="sng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set of </a:t>
          </a:r>
          <a:r>
            <a:rPr lang="en-US" sz="2300" b="1" u="sng" kern="1200" dirty="0" smtClean="0"/>
            <a:t>constraints</a:t>
          </a:r>
          <a:r>
            <a:rPr lang="en-US" sz="2300" b="1" kern="1200" dirty="0" smtClean="0"/>
            <a:t> </a:t>
          </a:r>
          <a:endParaRPr lang="en-US" sz="2300" kern="1200" dirty="0"/>
        </a:p>
      </dsp:txBody>
      <dsp:txXfrm>
        <a:off x="704849" y="704849"/>
        <a:ext cx="3403315" cy="3403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AD8C-C2F7-4870-9FBC-904A67704732}">
      <dsp:nvSpPr>
        <dsp:cNvPr id="0" name=""/>
        <dsp:cNvSpPr/>
      </dsp:nvSpPr>
      <dsp:spPr>
        <a:xfrm>
          <a:off x="76200" y="0"/>
          <a:ext cx="5867399" cy="5867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u="sng" kern="1200" dirty="0" smtClean="0"/>
            <a:t>Problem Definition</a:t>
          </a:r>
          <a:endParaRPr lang="en-US" sz="3700" u="sng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Turn the problem statement into a </a:t>
          </a:r>
          <a:r>
            <a:rPr lang="en-US" sz="2900" b="1" u="sng" kern="1200" dirty="0" smtClean="0"/>
            <a:t>technical</a:t>
          </a:r>
          <a:r>
            <a:rPr lang="en-US" sz="2900" b="1" kern="1200" dirty="0" smtClean="0"/>
            <a:t>, </a:t>
          </a:r>
          <a:r>
            <a:rPr lang="en-US" sz="2900" b="1" u="sng" kern="1200" dirty="0" smtClean="0"/>
            <a:t>quantified</a:t>
          </a:r>
          <a:r>
            <a:rPr lang="en-US" sz="2900" b="1" kern="1200" dirty="0" smtClean="0"/>
            <a:t> problem definition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1" kern="1200" dirty="0" smtClean="0"/>
            <a:t>Precise</a:t>
          </a:r>
          <a:r>
            <a:rPr lang="tr-TR" sz="2900" b="1" u="none" kern="1200" dirty="0" smtClean="0"/>
            <a:t> </a:t>
          </a:r>
          <a:r>
            <a:rPr lang="tr-TR" sz="2900" b="1" u="sng" kern="1200" dirty="0" smtClean="0"/>
            <a:t>description</a:t>
          </a:r>
          <a:r>
            <a:rPr lang="tr-TR" sz="2900" b="1" kern="1200" dirty="0" smtClean="0"/>
            <a:t> of the </a:t>
          </a:r>
          <a:r>
            <a:rPr lang="tr-TR" sz="2900" b="1" u="sng" kern="1200" dirty="0" smtClean="0"/>
            <a:t>properties</a:t>
          </a:r>
          <a:r>
            <a:rPr lang="tr-TR" sz="2900" b="1" kern="1200" dirty="0" smtClean="0"/>
            <a:t> of the object being designed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Can be a </a:t>
          </a:r>
          <a:r>
            <a:rPr lang="en-US" sz="2900" b="1" u="sng" kern="1200" dirty="0" smtClean="0"/>
            <a:t>long list</a:t>
          </a:r>
          <a:endParaRPr lang="en-US" sz="2900" u="sng" kern="1200" dirty="0"/>
        </a:p>
      </dsp:txBody>
      <dsp:txXfrm>
        <a:off x="935461" y="859261"/>
        <a:ext cx="4148877" cy="4148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4E8D-5941-48F2-833A-A972F96FDB51}">
      <dsp:nvSpPr>
        <dsp:cNvPr id="0" name=""/>
        <dsp:cNvSpPr/>
      </dsp:nvSpPr>
      <dsp:spPr>
        <a:xfrm>
          <a:off x="1295385" y="0"/>
          <a:ext cx="3092288" cy="30922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Problem Formulation</a:t>
          </a:r>
          <a:endParaRPr lang="en-US" sz="2800" u="sng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A compiled carefully written </a:t>
          </a:r>
          <a:r>
            <a:rPr lang="en-US" sz="2200" b="1" u="sng" kern="1200" dirty="0" smtClean="0"/>
            <a:t>paragraph</a:t>
          </a:r>
          <a:endParaRPr lang="en-US" sz="2200" u="sng" kern="1200" dirty="0"/>
        </a:p>
      </dsp:txBody>
      <dsp:txXfrm>
        <a:off x="1748240" y="452855"/>
        <a:ext cx="2186578" cy="2186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582711"/>
          <a:ext cx="3886200" cy="99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Problem Definition</a:t>
          </a:r>
          <a:endParaRPr lang="en-US" sz="2000" b="1" kern="1200" dirty="0"/>
        </a:p>
      </dsp:txBody>
      <dsp:txXfrm>
        <a:off x="0" y="1582711"/>
        <a:ext cx="3886200" cy="538801"/>
      </dsp:txXfrm>
    </dsp:sp>
    <dsp:sp modelId="{BE4AB3B5-E429-49C1-A833-41F2E3E5107F}">
      <dsp:nvSpPr>
        <dsp:cNvPr id="0" name=""/>
        <dsp:cNvSpPr/>
      </dsp:nvSpPr>
      <dsp:spPr>
        <a:xfrm>
          <a:off x="189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Clarify objectives</a:t>
          </a:r>
          <a:endParaRPr lang="en-US" sz="1800" b="1" kern="1200" dirty="0"/>
        </a:p>
      </dsp:txBody>
      <dsp:txXfrm>
        <a:off x="1897" y="2569674"/>
        <a:ext cx="1294134" cy="1157672"/>
      </dsp:txXfrm>
    </dsp:sp>
    <dsp:sp modelId="{F3ED737F-CE20-44D8-AEBF-AB982A3D1FAC}">
      <dsp:nvSpPr>
        <dsp:cNvPr id="0" name=""/>
        <dsp:cNvSpPr/>
      </dsp:nvSpPr>
      <dsp:spPr>
        <a:xfrm>
          <a:off x="1296032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Identify </a:t>
          </a:r>
          <a:r>
            <a:rPr lang="en-US" sz="1600" b="1" kern="1200" dirty="0" smtClean="0"/>
            <a:t>constraints</a:t>
          </a:r>
          <a:endParaRPr lang="en-US" sz="2000" b="1" kern="1200" dirty="0"/>
        </a:p>
      </dsp:txBody>
      <dsp:txXfrm>
        <a:off x="1296032" y="2569674"/>
        <a:ext cx="1294134" cy="1157672"/>
      </dsp:txXfrm>
    </dsp:sp>
    <dsp:sp modelId="{B1D6059B-9C37-42D9-BA1C-5072123538A8}">
      <dsp:nvSpPr>
        <dsp:cNvPr id="0" name=""/>
        <dsp:cNvSpPr/>
      </dsp:nvSpPr>
      <dsp:spPr>
        <a:xfrm>
          <a:off x="259016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Establish criteria</a:t>
          </a:r>
          <a:endParaRPr lang="en-US" sz="1800" b="1" kern="1200" dirty="0"/>
        </a:p>
      </dsp:txBody>
      <dsp:txXfrm>
        <a:off x="2590167" y="2569674"/>
        <a:ext cx="1294134" cy="1157672"/>
      </dsp:txXfrm>
    </dsp:sp>
    <dsp:sp modelId="{97E3DF6B-1F22-4E0F-B4A9-B0D1B84211C1}">
      <dsp:nvSpPr>
        <dsp:cNvPr id="0" name=""/>
        <dsp:cNvSpPr/>
      </dsp:nvSpPr>
      <dsp:spPr>
        <a:xfrm rot="10800000">
          <a:off x="0" y="58710"/>
          <a:ext cx="3886200" cy="1474544"/>
        </a:xfrm>
        <a:prstGeom prst="upArrowCallout">
          <a:avLst/>
        </a:prstGeom>
        <a:solidFill>
          <a:schemeClr val="accent2">
            <a:hueOff val="-4080723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Client Statement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(Need)</a:t>
          </a:r>
          <a:endParaRPr lang="en-US" sz="2000" b="1" kern="1200" dirty="0"/>
        </a:p>
      </dsp:txBody>
      <dsp:txXfrm rot="10800000">
        <a:off x="0" y="58710"/>
        <a:ext cx="3886200" cy="95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76936" y="128664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14350" y="128664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Performance</a:t>
          </a:r>
          <a:endParaRPr lang="en-US" sz="4000" kern="1200" dirty="0"/>
        </a:p>
      </dsp:txBody>
      <dsp:txXfrm>
        <a:off x="514350" y="128664"/>
        <a:ext cx="3600449" cy="674827"/>
      </dsp:txXfrm>
    </dsp:sp>
    <dsp:sp modelId="{22E48077-E586-4209-832F-FDCA480367D6}">
      <dsp:nvSpPr>
        <dsp:cNvPr id="0" name=""/>
        <dsp:cNvSpPr/>
      </dsp:nvSpPr>
      <dsp:spPr>
        <a:xfrm>
          <a:off x="176936" y="803491"/>
          <a:ext cx="674827" cy="6748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0807F-E493-4B03-8C2A-47F5E7820422}">
      <dsp:nvSpPr>
        <dsp:cNvPr id="0" name=""/>
        <dsp:cNvSpPr/>
      </dsp:nvSpPr>
      <dsp:spPr>
        <a:xfrm>
          <a:off x="514350" y="803491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Geometry</a:t>
          </a:r>
          <a:endParaRPr lang="en-US" sz="4000" kern="1200" dirty="0"/>
        </a:p>
      </dsp:txBody>
      <dsp:txXfrm>
        <a:off x="514350" y="803491"/>
        <a:ext cx="3600449" cy="674827"/>
      </dsp:txXfrm>
    </dsp:sp>
    <dsp:sp modelId="{B40C8DE0-7089-4AA5-B89C-A471241791D7}">
      <dsp:nvSpPr>
        <dsp:cNvPr id="0" name=""/>
        <dsp:cNvSpPr/>
      </dsp:nvSpPr>
      <dsp:spPr>
        <a:xfrm>
          <a:off x="176936" y="1478318"/>
          <a:ext cx="674827" cy="6748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96449F-373D-4CC2-8415-3A0DBDD43FE0}">
      <dsp:nvSpPr>
        <dsp:cNvPr id="0" name=""/>
        <dsp:cNvSpPr/>
      </dsp:nvSpPr>
      <dsp:spPr>
        <a:xfrm>
          <a:off x="514350" y="1478318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Materials</a:t>
          </a:r>
          <a:endParaRPr lang="en-US" sz="4000" kern="1200" dirty="0"/>
        </a:p>
      </dsp:txBody>
      <dsp:txXfrm>
        <a:off x="514350" y="1478318"/>
        <a:ext cx="3600449" cy="674827"/>
      </dsp:txXfrm>
    </dsp:sp>
    <dsp:sp modelId="{FF70B174-7AF0-45E6-B8D0-D4750ECA12B4}">
      <dsp:nvSpPr>
        <dsp:cNvPr id="0" name=""/>
        <dsp:cNvSpPr/>
      </dsp:nvSpPr>
      <dsp:spPr>
        <a:xfrm>
          <a:off x="176936" y="2153145"/>
          <a:ext cx="674827" cy="6748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63774D-CE8D-42E9-89EA-0135581F952B}">
      <dsp:nvSpPr>
        <dsp:cNvPr id="0" name=""/>
        <dsp:cNvSpPr/>
      </dsp:nvSpPr>
      <dsp:spPr>
        <a:xfrm>
          <a:off x="514350" y="2153145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Energy</a:t>
          </a:r>
          <a:endParaRPr lang="en-US" sz="4000" kern="1200" dirty="0"/>
        </a:p>
      </dsp:txBody>
      <dsp:txXfrm>
        <a:off x="514350" y="2153145"/>
        <a:ext cx="3600449" cy="674827"/>
      </dsp:txXfrm>
    </dsp:sp>
    <dsp:sp modelId="{40DD1574-5CAF-4248-A44B-A0F317754308}">
      <dsp:nvSpPr>
        <dsp:cNvPr id="0" name=""/>
        <dsp:cNvSpPr/>
      </dsp:nvSpPr>
      <dsp:spPr>
        <a:xfrm>
          <a:off x="176936" y="2827973"/>
          <a:ext cx="674827" cy="6748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390549-B152-4460-A933-DB070EED4381}">
      <dsp:nvSpPr>
        <dsp:cNvPr id="0" name=""/>
        <dsp:cNvSpPr/>
      </dsp:nvSpPr>
      <dsp:spPr>
        <a:xfrm>
          <a:off x="514350" y="2827973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Time</a:t>
          </a:r>
          <a:endParaRPr lang="en-US" sz="4000" kern="1200" dirty="0"/>
        </a:p>
      </dsp:txBody>
      <dsp:txXfrm>
        <a:off x="514350" y="2827973"/>
        <a:ext cx="3600449" cy="674827"/>
      </dsp:txXfrm>
    </dsp:sp>
    <dsp:sp modelId="{44E10719-CBDE-4E16-BC51-8B23F8FDA078}">
      <dsp:nvSpPr>
        <dsp:cNvPr id="0" name=""/>
        <dsp:cNvSpPr/>
      </dsp:nvSpPr>
      <dsp:spPr>
        <a:xfrm>
          <a:off x="176936" y="3502800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9D4210-9188-418B-AADE-3F703252EA63}">
      <dsp:nvSpPr>
        <dsp:cNvPr id="0" name=""/>
        <dsp:cNvSpPr/>
      </dsp:nvSpPr>
      <dsp:spPr>
        <a:xfrm>
          <a:off x="514350" y="3502800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Cost</a:t>
          </a:r>
          <a:endParaRPr lang="en-US" sz="4000" kern="1200" dirty="0"/>
        </a:p>
      </dsp:txBody>
      <dsp:txXfrm>
        <a:off x="514350" y="3502800"/>
        <a:ext cx="3600449" cy="674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80213" y="91173"/>
          <a:ext cx="687324" cy="687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23875" y="91173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Manufacturability</a:t>
          </a:r>
          <a:endParaRPr lang="en-US" sz="3500" kern="1200" dirty="0"/>
        </a:p>
      </dsp:txBody>
      <dsp:txXfrm>
        <a:off x="523875" y="91173"/>
        <a:ext cx="3667125" cy="687324"/>
      </dsp:txXfrm>
    </dsp:sp>
    <dsp:sp modelId="{0E07BB19-AB26-496A-9470-17D651FB42E6}">
      <dsp:nvSpPr>
        <dsp:cNvPr id="0" name=""/>
        <dsp:cNvSpPr/>
      </dsp:nvSpPr>
      <dsp:spPr>
        <a:xfrm>
          <a:off x="180213" y="778497"/>
          <a:ext cx="687324" cy="687324"/>
        </a:xfrm>
        <a:prstGeom prst="ellipse">
          <a:avLst/>
        </a:prstGeom>
        <a:solidFill>
          <a:schemeClr val="accent4">
            <a:alpha val="50000"/>
            <a:hueOff val="-3110148"/>
            <a:satOff val="5562"/>
            <a:lumOff val="1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704499-13D3-4AD6-9007-2BD826DC4B81}">
      <dsp:nvSpPr>
        <dsp:cNvPr id="0" name=""/>
        <dsp:cNvSpPr/>
      </dsp:nvSpPr>
      <dsp:spPr>
        <a:xfrm>
          <a:off x="523875" y="778497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Standards</a:t>
          </a:r>
        </a:p>
      </dsp:txBody>
      <dsp:txXfrm>
        <a:off x="523875" y="778497"/>
        <a:ext cx="3667125" cy="687324"/>
      </dsp:txXfrm>
    </dsp:sp>
    <dsp:sp modelId="{179E1E27-97A9-4AAF-825F-1E7872AEEE5B}">
      <dsp:nvSpPr>
        <dsp:cNvPr id="0" name=""/>
        <dsp:cNvSpPr/>
      </dsp:nvSpPr>
      <dsp:spPr>
        <a:xfrm>
          <a:off x="180213" y="1465821"/>
          <a:ext cx="687324" cy="687324"/>
        </a:xfrm>
        <a:prstGeom prst="ellipse">
          <a:avLst/>
        </a:prstGeom>
        <a:solidFill>
          <a:schemeClr val="accent4">
            <a:alpha val="50000"/>
            <a:hueOff val="-6220296"/>
            <a:satOff val="11125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F6761B-7CB8-415A-9284-3C562B87A9DD}">
      <dsp:nvSpPr>
        <dsp:cNvPr id="0" name=""/>
        <dsp:cNvSpPr/>
      </dsp:nvSpPr>
      <dsp:spPr>
        <a:xfrm>
          <a:off x="523875" y="1465821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Safety</a:t>
          </a:r>
        </a:p>
      </dsp:txBody>
      <dsp:txXfrm>
        <a:off x="523875" y="1465821"/>
        <a:ext cx="3667125" cy="687324"/>
      </dsp:txXfrm>
    </dsp:sp>
    <dsp:sp modelId="{CD3A96A6-8900-4F3A-B644-197ECADCDBB5}">
      <dsp:nvSpPr>
        <dsp:cNvPr id="0" name=""/>
        <dsp:cNvSpPr/>
      </dsp:nvSpPr>
      <dsp:spPr>
        <a:xfrm>
          <a:off x="180213" y="2153145"/>
          <a:ext cx="687324" cy="687324"/>
        </a:xfrm>
        <a:prstGeom prst="ellipse">
          <a:avLst/>
        </a:prstGeom>
        <a:solidFill>
          <a:schemeClr val="accent4">
            <a:alpha val="50000"/>
            <a:hueOff val="-9330444"/>
            <a:satOff val="16687"/>
            <a:lumOff val="4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F09865-BF9F-4926-A9EF-3B429A4BC2B7}">
      <dsp:nvSpPr>
        <dsp:cNvPr id="0" name=""/>
        <dsp:cNvSpPr/>
      </dsp:nvSpPr>
      <dsp:spPr>
        <a:xfrm>
          <a:off x="523875" y="2153145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Transport</a:t>
          </a:r>
        </a:p>
      </dsp:txBody>
      <dsp:txXfrm>
        <a:off x="523875" y="2153145"/>
        <a:ext cx="3667125" cy="687324"/>
      </dsp:txXfrm>
    </dsp:sp>
    <dsp:sp modelId="{028EBCEB-9B66-4B39-BAAC-3357411BC595}">
      <dsp:nvSpPr>
        <dsp:cNvPr id="0" name=""/>
        <dsp:cNvSpPr/>
      </dsp:nvSpPr>
      <dsp:spPr>
        <a:xfrm>
          <a:off x="180213" y="2840469"/>
          <a:ext cx="687324" cy="687324"/>
        </a:xfrm>
        <a:prstGeom prst="ellipse">
          <a:avLst/>
        </a:prstGeom>
        <a:solidFill>
          <a:schemeClr val="accent4">
            <a:alpha val="50000"/>
            <a:hueOff val="-12440591"/>
            <a:satOff val="22250"/>
            <a:lumOff val="5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FD94D8-7CD9-425A-A1CE-B24845CA69B1}">
      <dsp:nvSpPr>
        <dsp:cNvPr id="0" name=""/>
        <dsp:cNvSpPr/>
      </dsp:nvSpPr>
      <dsp:spPr>
        <a:xfrm>
          <a:off x="523875" y="2840469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Ergonomics</a:t>
          </a:r>
          <a:endParaRPr lang="en-US" sz="3500" kern="1200" dirty="0"/>
        </a:p>
      </dsp:txBody>
      <dsp:txXfrm>
        <a:off x="523875" y="2840469"/>
        <a:ext cx="3667125" cy="687324"/>
      </dsp:txXfrm>
    </dsp:sp>
    <dsp:sp modelId="{BCC75D2B-9C77-45B9-8207-D3A843EAD521}">
      <dsp:nvSpPr>
        <dsp:cNvPr id="0" name=""/>
        <dsp:cNvSpPr/>
      </dsp:nvSpPr>
      <dsp:spPr>
        <a:xfrm>
          <a:off x="180213" y="3527794"/>
          <a:ext cx="687324" cy="687324"/>
        </a:xfrm>
        <a:prstGeom prst="ellipse">
          <a:avLst/>
        </a:prstGeom>
        <a:solidFill>
          <a:schemeClr val="accent4">
            <a:alpha val="50000"/>
            <a:hueOff val="-15550739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E443BE-4B32-44B4-A5A6-24F6A5088CED}">
      <dsp:nvSpPr>
        <dsp:cNvPr id="0" name=""/>
        <dsp:cNvSpPr/>
      </dsp:nvSpPr>
      <dsp:spPr>
        <a:xfrm>
          <a:off x="523875" y="3527794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Weight</a:t>
          </a:r>
          <a:endParaRPr lang="en-US" sz="3500" kern="1200" dirty="0"/>
        </a:p>
      </dsp:txBody>
      <dsp:txXfrm>
        <a:off x="523875" y="3527794"/>
        <a:ext cx="3667125" cy="687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3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F23C-A503-40C3-B946-1638132EAEF7}">
      <dsp:nvSpPr>
        <dsp:cNvPr id="0" name=""/>
        <dsp:cNvSpPr/>
      </dsp:nvSpPr>
      <dsp:spPr>
        <a:xfrm>
          <a:off x="2313457" y="1852992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544892"/>
              </a:lnTo>
              <a:lnTo>
                <a:pt x="285959" y="5448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2110054"/>
        <a:ext cx="30768" cy="30768"/>
      </dsp:txXfrm>
    </dsp:sp>
    <dsp:sp modelId="{E86BC887-7433-44BD-933F-3EA279925C8D}">
      <dsp:nvSpPr>
        <dsp:cNvPr id="0" name=""/>
        <dsp:cNvSpPr/>
      </dsp:nvSpPr>
      <dsp:spPr>
        <a:xfrm>
          <a:off x="2313457" y="1807272"/>
          <a:ext cx="285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959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9287" y="1845843"/>
        <a:ext cx="14297" cy="14297"/>
      </dsp:txXfrm>
    </dsp:sp>
    <dsp:sp modelId="{C1A43C2C-099E-4661-A7AC-536106D0511C}">
      <dsp:nvSpPr>
        <dsp:cNvPr id="0" name=""/>
        <dsp:cNvSpPr/>
      </dsp:nvSpPr>
      <dsp:spPr>
        <a:xfrm>
          <a:off x="2313457" y="1308100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544892"/>
              </a:moveTo>
              <a:lnTo>
                <a:pt x="142979" y="544892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1565162"/>
        <a:ext cx="30768" cy="30768"/>
      </dsp:txXfrm>
    </dsp:sp>
    <dsp:sp modelId="{92141654-986A-4701-A681-7963DD7E3993}">
      <dsp:nvSpPr>
        <dsp:cNvPr id="0" name=""/>
        <dsp:cNvSpPr/>
      </dsp:nvSpPr>
      <dsp:spPr>
        <a:xfrm>
          <a:off x="597699" y="1171876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681115"/>
              </a:lnTo>
              <a:lnTo>
                <a:pt x="285959" y="6811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1493967"/>
        <a:ext cx="36935" cy="36935"/>
      </dsp:txXfrm>
    </dsp:sp>
    <dsp:sp modelId="{7A79B57A-C044-4123-982B-925012BF9DDB}">
      <dsp:nvSpPr>
        <dsp:cNvPr id="0" name=""/>
        <dsp:cNvSpPr/>
      </dsp:nvSpPr>
      <dsp:spPr>
        <a:xfrm>
          <a:off x="2313457" y="490761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272446"/>
              </a:lnTo>
              <a:lnTo>
                <a:pt x="285959" y="272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617110"/>
        <a:ext cx="19748" cy="19748"/>
      </dsp:txXfrm>
    </dsp:sp>
    <dsp:sp modelId="{1DEBA0A4-D856-47E7-8B02-5AB2FC6BA8FB}">
      <dsp:nvSpPr>
        <dsp:cNvPr id="0" name=""/>
        <dsp:cNvSpPr/>
      </dsp:nvSpPr>
      <dsp:spPr>
        <a:xfrm>
          <a:off x="2313457" y="218314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272446"/>
              </a:moveTo>
              <a:lnTo>
                <a:pt x="142979" y="272446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344663"/>
        <a:ext cx="19748" cy="19748"/>
      </dsp:txXfrm>
    </dsp:sp>
    <dsp:sp modelId="{79404272-3D28-49EB-A785-4DA0B9612C4D}">
      <dsp:nvSpPr>
        <dsp:cNvPr id="0" name=""/>
        <dsp:cNvSpPr/>
      </dsp:nvSpPr>
      <dsp:spPr>
        <a:xfrm>
          <a:off x="597699" y="490761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681115"/>
              </a:moveTo>
              <a:lnTo>
                <a:pt x="142979" y="681115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812851"/>
        <a:ext cx="36935" cy="36935"/>
      </dsp:txXfrm>
    </dsp:sp>
    <dsp:sp modelId="{26FD82F4-3D86-4828-B3A9-1923917FCA97}">
      <dsp:nvSpPr>
        <dsp:cNvPr id="0" name=""/>
        <dsp:cNvSpPr/>
      </dsp:nvSpPr>
      <dsp:spPr>
        <a:xfrm rot="16200000">
          <a:off x="-767400" y="953919"/>
          <a:ext cx="2294284" cy="435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-767400" y="953919"/>
        <a:ext cx="2294284" cy="435914"/>
      </dsp:txXfrm>
    </dsp:sp>
    <dsp:sp modelId="{D9E6B56D-33C4-4D9E-8092-945074810C5F}">
      <dsp:nvSpPr>
        <dsp:cNvPr id="0" name=""/>
        <dsp:cNvSpPr/>
      </dsp:nvSpPr>
      <dsp:spPr>
        <a:xfrm>
          <a:off x="883658" y="272803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272803"/>
        <a:ext cx="1429798" cy="435914"/>
      </dsp:txXfrm>
    </dsp:sp>
    <dsp:sp modelId="{CF7BD59A-6715-438F-833A-9F4505A32CA7}">
      <dsp:nvSpPr>
        <dsp:cNvPr id="0" name=""/>
        <dsp:cNvSpPr/>
      </dsp:nvSpPr>
      <dsp:spPr>
        <a:xfrm>
          <a:off x="2599416" y="357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stable</a:t>
          </a:r>
          <a:endParaRPr lang="en-US" sz="2000" kern="1200" dirty="0"/>
        </a:p>
      </dsp:txBody>
      <dsp:txXfrm>
        <a:off x="2599416" y="357"/>
        <a:ext cx="1429798" cy="435914"/>
      </dsp:txXfrm>
    </dsp:sp>
    <dsp:sp modelId="{5A85D611-3D1F-4E7E-BF0A-879990405F9B}">
      <dsp:nvSpPr>
        <dsp:cNvPr id="0" name=""/>
        <dsp:cNvSpPr/>
      </dsp:nvSpPr>
      <dsp:spPr>
        <a:xfrm>
          <a:off x="2599416" y="545250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</a:t>
          </a:r>
          <a:endParaRPr lang="en-US" sz="2000" kern="1200" dirty="0"/>
        </a:p>
      </dsp:txBody>
      <dsp:txXfrm>
        <a:off x="2599416" y="545250"/>
        <a:ext cx="1429798" cy="435914"/>
      </dsp:txXfrm>
    </dsp:sp>
    <dsp:sp modelId="{25A33E1A-4BCA-4461-9611-17BE1A34C7F5}">
      <dsp:nvSpPr>
        <dsp:cNvPr id="0" name=""/>
        <dsp:cNvSpPr/>
      </dsp:nvSpPr>
      <dsp:spPr>
        <a:xfrm>
          <a:off x="883658" y="1635035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1635035"/>
        <a:ext cx="1429798" cy="435914"/>
      </dsp:txXfrm>
    </dsp:sp>
    <dsp:sp modelId="{3F289AF2-0D89-4A9C-8298-A3D379BC77C2}">
      <dsp:nvSpPr>
        <dsp:cNvPr id="0" name=""/>
        <dsp:cNvSpPr/>
      </dsp:nvSpPr>
      <dsp:spPr>
        <a:xfrm>
          <a:off x="2599416" y="1090142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Inexpensive</a:t>
          </a:r>
          <a:endParaRPr lang="en-US" sz="2000" kern="1200" dirty="0"/>
        </a:p>
      </dsp:txBody>
      <dsp:txXfrm>
        <a:off x="2599416" y="1090142"/>
        <a:ext cx="1429798" cy="435914"/>
      </dsp:txXfrm>
    </dsp:sp>
    <dsp:sp modelId="{8CB3A257-C42E-4682-80B3-E9320EB13B3E}">
      <dsp:nvSpPr>
        <dsp:cNvPr id="0" name=""/>
        <dsp:cNvSpPr/>
      </dsp:nvSpPr>
      <dsp:spPr>
        <a:xfrm>
          <a:off x="2599416" y="1635035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Portab</a:t>
          </a:r>
          <a:r>
            <a:rPr lang="en-US" sz="2000" kern="1200" dirty="0" smtClean="0">
              <a:latin typeface="Tahoma" pitchFamily="34" charset="0"/>
            </a:rPr>
            <a:t>le</a:t>
          </a:r>
          <a:endParaRPr lang="en-US" sz="2000" kern="1200" dirty="0"/>
        </a:p>
      </dsp:txBody>
      <dsp:txXfrm>
        <a:off x="2599416" y="1635035"/>
        <a:ext cx="1429798" cy="435914"/>
      </dsp:txXfrm>
    </dsp:sp>
    <dsp:sp modelId="{23CADC27-A067-4260-8916-662A77053309}">
      <dsp:nvSpPr>
        <dsp:cNvPr id="0" name=""/>
        <dsp:cNvSpPr/>
      </dsp:nvSpPr>
      <dsp:spPr>
        <a:xfrm>
          <a:off x="2599416" y="2179928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Durable</a:t>
          </a:r>
          <a:endParaRPr lang="en-US" sz="2000" kern="1200" dirty="0"/>
        </a:p>
      </dsp:txBody>
      <dsp:txXfrm>
        <a:off x="2599416" y="2179928"/>
        <a:ext cx="1429798" cy="435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3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3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99A8-80A0-4704-97FE-683A1C7D9E2A}">
      <dsp:nvSpPr>
        <dsp:cNvPr id="0" name=""/>
        <dsp:cNvSpPr/>
      </dsp:nvSpPr>
      <dsp:spPr>
        <a:xfrm rot="5400000">
          <a:off x="-255028" y="257405"/>
          <a:ext cx="1700190" cy="11901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Need Analysis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597444"/>
        <a:ext cx="1190133" cy="510057"/>
      </dsp:txXfrm>
    </dsp:sp>
    <dsp:sp modelId="{C240E36A-B647-4A48-9591-611FEAB9A148}">
      <dsp:nvSpPr>
        <dsp:cNvPr id="0" name=""/>
        <dsp:cNvSpPr/>
      </dsp:nvSpPr>
      <dsp:spPr>
        <a:xfrm rot="5400000">
          <a:off x="1751372" y="-558862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Specifications</a:t>
          </a:r>
          <a:endParaRPr lang="en-US" sz="2000" kern="1200" dirty="0"/>
        </a:p>
      </dsp:txBody>
      <dsp:txXfrm rot="-5400000">
        <a:off x="1190133" y="56325"/>
        <a:ext cx="2173654" cy="997227"/>
      </dsp:txXfrm>
    </dsp:sp>
    <dsp:sp modelId="{988E97E9-1F06-45E1-ACD3-D319335EADD6}">
      <dsp:nvSpPr>
        <dsp:cNvPr id="0" name=""/>
        <dsp:cNvSpPr/>
      </dsp:nvSpPr>
      <dsp:spPr>
        <a:xfrm rot="5400000">
          <a:off x="-255028" y="1735529"/>
          <a:ext cx="1700190" cy="11901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Definition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2075568"/>
        <a:ext cx="1190133" cy="510057"/>
      </dsp:txXfrm>
    </dsp:sp>
    <dsp:sp modelId="{BE140BB5-9947-4B93-811E-FCEF1765F25F}">
      <dsp:nvSpPr>
        <dsp:cNvPr id="0" name=""/>
        <dsp:cNvSpPr/>
      </dsp:nvSpPr>
      <dsp:spPr>
        <a:xfrm rot="5400000">
          <a:off x="1751372" y="919261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Objectives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/>
            <a:t>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smtClean="0"/>
            <a:t>Criteria</a:t>
          </a:r>
          <a:endParaRPr lang="en-US" sz="2000" kern="1200"/>
        </a:p>
      </dsp:txBody>
      <dsp:txXfrm rot="-5400000">
        <a:off x="1190133" y="1534448"/>
        <a:ext cx="2173654" cy="997227"/>
      </dsp:txXfrm>
    </dsp:sp>
    <dsp:sp modelId="{AF398563-41E3-44E2-8381-E4FD723A3E3D}">
      <dsp:nvSpPr>
        <dsp:cNvPr id="0" name=""/>
        <dsp:cNvSpPr/>
      </dsp:nvSpPr>
      <dsp:spPr>
        <a:xfrm rot="5400000">
          <a:off x="-255028" y="3213653"/>
          <a:ext cx="1700190" cy="11901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Formulation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3553692"/>
        <a:ext cx="1190133" cy="510057"/>
      </dsp:txXfrm>
    </dsp:sp>
    <dsp:sp modelId="{F7D858D9-88D3-4932-B685-7501A8FF7D10}">
      <dsp:nvSpPr>
        <dsp:cNvPr id="0" name=""/>
        <dsp:cNvSpPr/>
      </dsp:nvSpPr>
      <dsp:spPr>
        <a:xfrm rot="5400000">
          <a:off x="1751372" y="2397384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paragraph compiling the above points </a:t>
          </a:r>
          <a:endParaRPr lang="en-US" sz="2000" kern="1200" dirty="0"/>
        </a:p>
      </dsp:txBody>
      <dsp:txXfrm rot="-5400000">
        <a:off x="1190133" y="3012571"/>
        <a:ext cx="2173654" cy="99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40E9-27B5-4359-8E67-B65E63BA4D06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50D8-7710-4F54-B227-023FF0252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3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This is a continuation to the last slide </a:t>
            </a:r>
            <a:r>
              <a:rPr lang="en-US" baseline="0" dirty="0" smtClean="0"/>
              <a:t>(this is still part of the need analysis); also note that we will see later how </a:t>
            </a:r>
            <a:r>
              <a:rPr lang="en-US" b="1" baseline="0" dirty="0" smtClean="0"/>
              <a:t>design specs</a:t>
            </a:r>
            <a:r>
              <a:rPr lang="en-US" baseline="0" dirty="0" smtClean="0"/>
              <a:t> are related to </a:t>
            </a:r>
            <a:r>
              <a:rPr lang="en-US" b="1" baseline="0" dirty="0" smtClean="0"/>
              <a:t>design criteria</a:t>
            </a:r>
          </a:p>
          <a:p>
            <a:pPr marL="228600" indent="-228600">
              <a:buAutoNum type="arabicPeriod"/>
            </a:pPr>
            <a:r>
              <a:rPr lang="en-US" b="0" baseline="0" dirty="0" smtClean="0"/>
              <a:t>This is part of the objectives (D: primary, W: secondary)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8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26ED12-F908-48CF-B8DC-DEE27EAC914E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* These</a:t>
            </a:r>
            <a:r>
              <a:rPr lang="en-US" altLang="en-US" baseline="0" dirty="0" smtClean="0"/>
              <a:t> are discussed in the next studio session (as requirements) in more detail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38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This is a very important/standard/typical</a:t>
            </a:r>
            <a:r>
              <a:rPr lang="en-US" b="1" baseline="0" dirty="0" smtClean="0"/>
              <a:t> list of questions that you can use with almost any design for </a:t>
            </a:r>
            <a:r>
              <a:rPr lang="en-US" b="1" u="sng" baseline="0" dirty="0" smtClean="0"/>
              <a:t>needs analysis</a:t>
            </a:r>
            <a:r>
              <a:rPr lang="en-US" b="1" baseline="0" dirty="0" smtClean="0"/>
              <a:t> (as part of </a:t>
            </a:r>
            <a:r>
              <a:rPr lang="en-US" b="1" i="1" baseline="0" dirty="0" smtClean="0"/>
              <a:t>prob. Definition/statement</a:t>
            </a:r>
            <a:r>
              <a:rPr lang="en-US" b="1" baseline="0" dirty="0" smtClean="0"/>
              <a:t> part)</a:t>
            </a:r>
          </a:p>
          <a:p>
            <a:r>
              <a:rPr lang="en-US" b="1" dirty="0" smtClean="0"/>
              <a:t>Also note how each set of questions addresses a different part of the need analysis: e.g. Q7:</a:t>
            </a:r>
            <a:r>
              <a:rPr lang="en-US" b="1" baseline="0" dirty="0" smtClean="0"/>
              <a:t> prob. Statement, Q4: functional specs, Q8: objectives,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3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3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AD1E-39E4-449F-89B8-BB66902467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e.g. how cheap</a:t>
            </a:r>
            <a:r>
              <a:rPr lang="en-US" b="1" baseline="0" dirty="0" smtClean="0"/>
              <a:t> (1-10)? 6; how attractive is the appearance (1-10)? 9, etc.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9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B7F2EA-12A3-4629-B8F9-3B4B79810523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Example of Needs Analysis</a:t>
            </a:r>
          </a:p>
          <a:p>
            <a:pPr eaLnBrk="1" hangingPunct="1"/>
            <a:r>
              <a:rPr lang="en-US" altLang="en-US" b="1" dirty="0" smtClean="0"/>
              <a:t>Can you turn this into a problem definition</a:t>
            </a:r>
            <a:r>
              <a:rPr lang="en-US" altLang="en-US" b="1" baseline="0" dirty="0" smtClean="0"/>
              <a:t> and problem formulation?</a:t>
            </a:r>
          </a:p>
          <a:p>
            <a:pPr eaLnBrk="1" hangingPunct="1"/>
            <a:r>
              <a:rPr lang="en-US" altLang="en-US" b="1" baseline="0" dirty="0" smtClean="0"/>
              <a:t>Can you name the </a:t>
            </a:r>
            <a:r>
              <a:rPr lang="en-US" altLang="en-US" b="1" u="sng" baseline="0" dirty="0" smtClean="0"/>
              <a:t>objectives</a:t>
            </a:r>
            <a:r>
              <a:rPr lang="en-US" altLang="en-US" b="1" baseline="0" dirty="0" smtClean="0"/>
              <a:t> (primary, secondary), </a:t>
            </a:r>
            <a:r>
              <a:rPr lang="en-US" altLang="en-US" b="1" u="sng" baseline="0" dirty="0" smtClean="0"/>
              <a:t>constraints</a:t>
            </a:r>
            <a:r>
              <a:rPr lang="en-US" altLang="en-US" b="1" baseline="0" dirty="0" smtClean="0"/>
              <a:t>, and </a:t>
            </a:r>
            <a:r>
              <a:rPr lang="en-US" altLang="en-US" b="1" u="sng" baseline="0" dirty="0" smtClean="0"/>
              <a:t>criteria,</a:t>
            </a:r>
            <a:r>
              <a:rPr lang="en-US" altLang="en-US" b="1" u="none" baseline="0" dirty="0" smtClean="0"/>
              <a:t> and </a:t>
            </a:r>
            <a:r>
              <a:rPr lang="en-US" altLang="en-US" b="1" u="sng" baseline="0" dirty="0" smtClean="0"/>
              <a:t>specs</a:t>
            </a:r>
            <a:r>
              <a:rPr lang="en-US" altLang="en-US" b="1" u="none" baseline="0" dirty="0" smtClean="0"/>
              <a:t> (design, functional, performance) </a:t>
            </a:r>
            <a:r>
              <a:rPr lang="en-US" altLang="en-US" b="1" baseline="0" dirty="0" smtClean="0"/>
              <a:t>in this problem definition?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8196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Summary of what constitutes and</a:t>
            </a:r>
            <a:r>
              <a:rPr lang="en-US" b="1" baseline="0" dirty="0" smtClean="0"/>
              <a:t> sequence of</a:t>
            </a:r>
            <a:r>
              <a:rPr lang="en-US" b="1" dirty="0" smtClean="0"/>
              <a:t>: need analysis, problem definition, problem formulation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Very important explanation</a:t>
            </a:r>
            <a:r>
              <a:rPr lang="en-US" b="1" baseline="0" dirty="0" smtClean="0"/>
              <a:t> of how to transform a </a:t>
            </a:r>
            <a:r>
              <a:rPr lang="en-US" b="1" i="1" u="none" baseline="0" dirty="0" smtClean="0"/>
              <a:t>need analysis </a:t>
            </a:r>
            <a:r>
              <a:rPr lang="en-US" b="1" baseline="0" dirty="0" smtClean="0"/>
              <a:t>into </a:t>
            </a:r>
            <a:r>
              <a:rPr lang="en-US" b="1" i="1" baseline="0" dirty="0" smtClean="0"/>
              <a:t>problem definition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118">
              <a:defRPr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* Understanding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the true nature of the problem is foundational to future planning.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Take a moment and read this quote by a well-known ‘problem solver’.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Anyone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know who said this? (Einstein)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Einstein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understood that having a CLEAR understanding of a problem will point us in the right direction to solutions. </a:t>
            </a: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As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your campus moves through the </a:t>
            </a:r>
            <a:r>
              <a:rPr lang="en-US" sz="1300" dirty="0" err="1">
                <a:solidFill>
                  <a:prstClr val="black"/>
                </a:solidFill>
                <a:ea typeface="Calibri"/>
                <a:cs typeface="Times New Roman"/>
              </a:rPr>
              <a:t>Tx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 Continuous Improvement Process….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1) A clearly defined problem serves as the point of origin to find a campus’s needs. </a:t>
            </a:r>
          </a:p>
          <a:p>
            <a:pPr defTabSz="864931">
              <a:defRPr/>
            </a:pPr>
            <a:r>
              <a:rPr lang="en-US" sz="1300" dirty="0" smtClean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) It is the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needs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that influences or determines what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strategies or solutions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we put into place.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3B95-5EEF-4724-ABF7-B9C229F0AB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Read about 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Hyatt Regency Walkways Collapse: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http://www.engineering.com/Library/ArticlesPage/tabid/85/ArticleID/175/Hyatt-Regency-Walkway-Collapse.aspx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2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i.e. client statement is used to produce the –engineer’s–  problem  definition, which involves</a:t>
            </a:r>
            <a:r>
              <a:rPr lang="en-US" b="0" baseline="0" dirty="0" smtClean="0"/>
              <a:t> the 3 steps mentioned above</a:t>
            </a:r>
          </a:p>
          <a:p>
            <a:r>
              <a:rPr lang="en-US" b="1" baseline="0" dirty="0" smtClean="0"/>
              <a:t>Client statement</a:t>
            </a:r>
            <a:r>
              <a:rPr lang="en-US" b="0" baseline="0" dirty="0" smtClean="0"/>
              <a:t>, along with </a:t>
            </a:r>
            <a:r>
              <a:rPr lang="en-US" b="1" baseline="0" dirty="0" smtClean="0"/>
              <a:t>problem definition</a:t>
            </a:r>
            <a:r>
              <a:rPr lang="en-US" b="0" baseline="0" dirty="0" smtClean="0"/>
              <a:t>, then followed by </a:t>
            </a:r>
            <a:r>
              <a:rPr lang="en-US" b="1" baseline="0" dirty="0" smtClean="0"/>
              <a:t>problem formulation</a:t>
            </a:r>
            <a:r>
              <a:rPr lang="en-US" b="0" baseline="0" dirty="0" smtClean="0"/>
              <a:t> (discussed in a future lesson) constitute the –design engineer’s- </a:t>
            </a:r>
            <a:r>
              <a:rPr lang="en-US" b="1" baseline="0" dirty="0" smtClean="0"/>
              <a:t>needs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7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r>
              <a:rPr lang="en-US" sz="1200" b="1" baseline="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e.g. fix the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how the</a:t>
            </a:r>
            <a:r>
              <a:rPr lang="en-US" baseline="0" dirty="0" smtClean="0"/>
              <a:t> second solution could be much cheaper, and may even bring in more customers to your business; i.e. you solved the problem by changing your management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 note, </a:t>
            </a:r>
            <a:r>
              <a:rPr lang="en-US" b="1" i="1" dirty="0" smtClean="0"/>
              <a:t>problem</a:t>
            </a:r>
            <a:r>
              <a:rPr lang="en-US" b="1" i="1" baseline="0" dirty="0" smtClean="0"/>
              <a:t> statement</a:t>
            </a:r>
            <a:r>
              <a:rPr lang="en-US" b="0" baseline="0" dirty="0" smtClean="0"/>
              <a:t> and </a:t>
            </a:r>
            <a:r>
              <a:rPr lang="en-US" b="1" i="1" baseline="0" dirty="0" smtClean="0"/>
              <a:t>problem definition</a:t>
            </a:r>
            <a:r>
              <a:rPr lang="en-US" b="0" baseline="0" dirty="0" smtClean="0"/>
              <a:t> here mean –almost- the same thing, yet definition usually implies more details (statement is usually just 1 sentence).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7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5F4F15-CC08-47E8-938E-91B979806FC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1. This is the client statement (i.e. the problem</a:t>
            </a:r>
            <a:r>
              <a:rPr lang="en-US" altLang="en-US" baseline="0" dirty="0" smtClean="0"/>
              <a:t> written in the customer’s, simple terms)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2.</a:t>
            </a:r>
            <a:r>
              <a:rPr lang="en-US" altLang="en-US" baseline="0" dirty="0" smtClean="0"/>
              <a:t> This is the –actual- problem statement (i.e. the same problem written in the design engineer’s words/format); thus, this is the first step in the need analysis</a:t>
            </a:r>
          </a:p>
        </p:txBody>
      </p:sp>
    </p:spTree>
    <p:extLst>
      <p:ext uri="{BB962C8B-B14F-4D97-AF65-F5344CB8AC3E}">
        <p14:creationId xmlns:p14="http://schemas.microsoft.com/office/powerpoint/2010/main" val="144311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CEBD-3DA9-4AED-B17C-71E1E5E5694B}" type="datetime1">
              <a:rPr lang="en-US" smtClean="0"/>
              <a:t>2/9/2019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4ABD-D08E-4DB2-AEE5-E3D895B3E65E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DC06-7D60-4B65-927E-233D7FCB798A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5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759075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>Lecture </a:t>
            </a:r>
            <a:r>
              <a:rPr lang="en-US" sz="4400" dirty="0" smtClean="0"/>
              <a:t>5</a:t>
            </a:r>
            <a:endParaRPr lang="en-US" sz="4400" dirty="0" smtClean="0"/>
          </a:p>
          <a:p>
            <a:pPr algn="ctr">
              <a:defRPr/>
            </a:pPr>
            <a:r>
              <a:rPr lang="en-US" sz="4400" b="1" i="1" dirty="0" smtClean="0"/>
              <a:t>Need Analysis and</a:t>
            </a:r>
          </a:p>
          <a:p>
            <a:pPr algn="ctr">
              <a:defRPr/>
            </a:pPr>
            <a:r>
              <a:rPr lang="en-US" sz="4400" b="1" i="1" dirty="0" smtClean="0"/>
              <a:t>Problem Definition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9542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Year 2019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Instructor: </a:t>
            </a: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Raja Rizwan Hussain</a:t>
            </a:r>
          </a:p>
          <a:p>
            <a:pPr>
              <a:defRPr/>
            </a:pP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/ Course: GE105</a:t>
            </a:r>
            <a:endParaRPr lang="en-US" sz="2000" spc="75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467600" cy="14466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04900"/>
            <a:ext cx="6163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problem addressed by the Wright brothers </a:t>
            </a:r>
            <a:r>
              <a:rPr lang="en-US" sz="2600" b="1" dirty="0" smtClean="0"/>
              <a:t>at </a:t>
            </a:r>
            <a:r>
              <a:rPr lang="en-US" sz="2600" b="1" dirty="0"/>
              <a:t>the turn of the </a:t>
            </a:r>
            <a:r>
              <a:rPr lang="en-US" sz="2600" b="1" dirty="0" smtClean="0"/>
              <a:t>20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century was: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manned machine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capable of achieving </a:t>
            </a:r>
            <a:r>
              <a:rPr lang="en-US" sz="26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powered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flight</a:t>
            </a:r>
            <a:r>
              <a:rPr lang="en-US" sz="2600" b="1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endParaRPr lang="en-US" sz="26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39359"/>
            <a:ext cx="2561752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040" y="293028"/>
            <a:ext cx="612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The Wright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Brothers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949" y="3352800"/>
            <a:ext cx="8143702" cy="279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This means </a:t>
            </a:r>
            <a:r>
              <a:rPr lang="en-US" sz="2600" b="1" dirty="0" smtClean="0"/>
              <a:t>that</a:t>
            </a:r>
            <a:r>
              <a:rPr lang="en-US" sz="2600" b="1" baseline="30000" dirty="0" smtClean="0"/>
              <a:t>2</a:t>
            </a:r>
            <a:r>
              <a:rPr lang="en-US" sz="2600" b="1" dirty="0" smtClean="0"/>
              <a:t>: </a:t>
            </a:r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 smtClean="0"/>
              <a:t>They </a:t>
            </a:r>
            <a:r>
              <a:rPr lang="en-US" sz="2600" b="1" dirty="0"/>
              <a:t>wanted to design a </a:t>
            </a:r>
            <a:r>
              <a:rPr lang="en-US" sz="2600" b="1" u="sng" dirty="0"/>
              <a:t>flying</a:t>
            </a:r>
            <a:r>
              <a:rPr lang="en-US" sz="2600" b="1" dirty="0"/>
              <a:t> </a:t>
            </a:r>
            <a:r>
              <a:rPr lang="en-US" sz="2600" b="1" dirty="0" smtClean="0"/>
              <a:t>machine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It must carry a </a:t>
            </a:r>
            <a:r>
              <a:rPr lang="en-US" sz="2600" b="1" u="sng" dirty="0" smtClean="0"/>
              <a:t>person</a:t>
            </a:r>
            <a:r>
              <a:rPr lang="en-US" sz="2600" b="1" dirty="0" smtClean="0"/>
              <a:t> (which </a:t>
            </a:r>
            <a:r>
              <a:rPr lang="en-US" sz="2600" b="1" dirty="0"/>
              <a:t>rules out model </a:t>
            </a:r>
            <a:r>
              <a:rPr lang="en-US" sz="2600" b="1" dirty="0" smtClean="0"/>
              <a:t>aircraft) 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An onboard </a:t>
            </a:r>
            <a:r>
              <a:rPr lang="en-US" sz="2600" b="1" u="sng" dirty="0"/>
              <a:t>power source</a:t>
            </a:r>
            <a:r>
              <a:rPr lang="en-US" sz="2600" b="1" dirty="0"/>
              <a:t> must be used to take </a:t>
            </a:r>
            <a:r>
              <a:rPr lang="en-US" sz="2600" b="1" dirty="0" smtClean="0"/>
              <a:t>off (which </a:t>
            </a:r>
            <a:r>
              <a:rPr lang="en-US" sz="2600" b="1" dirty="0"/>
              <a:t>eliminates hot air </a:t>
            </a:r>
            <a:r>
              <a:rPr lang="en-US" sz="2600" b="1" dirty="0" smtClean="0"/>
              <a:t>balloons)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697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3.mm.bing.net/images/thumbnail.aspx?q=1623445354114&amp;id=88bc3ed80e952c9c6b9c5230ab619a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20" y="1089537"/>
            <a:ext cx="1404054" cy="1404054"/>
          </a:xfrm>
          <a:prstGeom prst="rect">
            <a:avLst/>
          </a:prstGeo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446819" cy="812466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to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ssess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eeds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89537"/>
            <a:ext cx="6303484" cy="24918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600" b="1" u="sng" dirty="0" smtClean="0"/>
              <a:t>Question</a:t>
            </a:r>
            <a:r>
              <a:rPr lang="tr-TR" sz="2600" b="1" dirty="0" smtClean="0"/>
              <a:t> the </a:t>
            </a:r>
            <a:r>
              <a:rPr lang="tr-TR" sz="2600" b="1" u="sng" dirty="0" smtClean="0"/>
              <a:t>customer</a:t>
            </a:r>
            <a:endParaRPr lang="en-US" sz="2600" b="1" u="sng" dirty="0" smtClean="0"/>
          </a:p>
          <a:p>
            <a:r>
              <a:rPr lang="tr-TR" sz="2600" b="1" dirty="0"/>
              <a:t>Explore </a:t>
            </a:r>
            <a:r>
              <a:rPr lang="tr-TR" sz="2600" b="1" i="1" dirty="0"/>
              <a:t>resources</a:t>
            </a:r>
            <a:r>
              <a:rPr lang="en-US" sz="2600" b="1" dirty="0"/>
              <a:t> (</a:t>
            </a:r>
            <a:r>
              <a:rPr lang="en-US" sz="2600" b="1" u="sng" dirty="0"/>
              <a:t>gathering information</a:t>
            </a:r>
            <a:r>
              <a:rPr lang="en-US" sz="2600" b="1" dirty="0"/>
              <a:t>)</a:t>
            </a:r>
            <a:endParaRPr lang="tr-TR" sz="2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Technical </a:t>
            </a:r>
            <a:r>
              <a:rPr lang="tr-TR" sz="2600" b="1" u="sng" dirty="0"/>
              <a:t>literature</a:t>
            </a:r>
            <a:r>
              <a:rPr lang="tr-TR" sz="2600" b="1" dirty="0"/>
              <a:t> (books,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journals,</a:t>
            </a:r>
            <a:r>
              <a:rPr lang="en-US" sz="2600" b="1" dirty="0" smtClean="0"/>
              <a:t> </a:t>
            </a:r>
            <a:r>
              <a:rPr lang="tr-TR" sz="2600" b="1" dirty="0" smtClean="0"/>
              <a:t>www</a:t>
            </a:r>
            <a:r>
              <a:rPr lang="tr-TR" sz="2600" b="1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Similar </a:t>
            </a:r>
            <a:r>
              <a:rPr lang="tr-TR" sz="2600" b="1" u="sng" dirty="0"/>
              <a:t>designs</a:t>
            </a:r>
            <a:r>
              <a:rPr lang="tr-TR" sz="2600" b="1" dirty="0"/>
              <a:t> (competitors, </a:t>
            </a:r>
            <a:r>
              <a:rPr lang="tr-TR" sz="2600" b="1" dirty="0" smtClean="0"/>
              <a:t>patent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search)</a:t>
            </a:r>
            <a:endParaRPr lang="en-US" sz="2600" b="1" dirty="0" smtClean="0"/>
          </a:p>
          <a:p>
            <a:pPr lvl="1"/>
            <a:endParaRPr lang="en-US" sz="2400" dirty="0"/>
          </a:p>
          <a:p>
            <a:pPr lvl="1"/>
            <a:endParaRPr lang="tr-TR" sz="2400" dirty="0"/>
          </a:p>
          <a:p>
            <a:pPr eaLnBrk="1" hangingPunct="1"/>
            <a:endParaRPr lang="tr-TR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74" y="3859190"/>
            <a:ext cx="8229600" cy="264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10" y="3859190"/>
            <a:ext cx="2097206" cy="1798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6716" y="3352016"/>
            <a:ext cx="6227284" cy="310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tr-TR" sz="2600" b="1" dirty="0">
                <a:solidFill>
                  <a:prstClr val="white"/>
                </a:solidFill>
              </a:rPr>
              <a:t>Search </a:t>
            </a:r>
            <a:r>
              <a:rPr lang="tr-TR" sz="2600" b="1" u="sng" dirty="0">
                <a:solidFill>
                  <a:prstClr val="white"/>
                </a:solidFill>
              </a:rPr>
              <a:t>legal</a:t>
            </a:r>
            <a:r>
              <a:rPr lang="tr-TR" sz="2600" b="1" dirty="0">
                <a:solidFill>
                  <a:prstClr val="white"/>
                </a:solidFill>
              </a:rPr>
              <a:t> and regulatory </a:t>
            </a:r>
            <a:r>
              <a:rPr lang="tr-TR" sz="2600" b="1" u="sng" dirty="0">
                <a:solidFill>
                  <a:prstClr val="white"/>
                </a:solidFill>
              </a:rPr>
              <a:t>restrictions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Allocation of frequency bands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Restriction on tower heights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Environmental impacts 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Safety</a:t>
            </a:r>
            <a:endParaRPr lang="en-US" sz="2600" b="1" dirty="0">
              <a:solidFill>
                <a:prstClr val="white"/>
              </a:solidFill>
            </a:endParaRP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u="sng" dirty="0" smtClean="0">
                <a:solidFill>
                  <a:prstClr val="white"/>
                </a:solidFill>
              </a:rPr>
              <a:t>Brainstorm</a:t>
            </a: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prstClr val="white"/>
                </a:solidFill>
              </a:rPr>
              <a:t>Investigate </a:t>
            </a:r>
            <a:r>
              <a:rPr lang="tr-TR" sz="2600" b="1" u="sng" dirty="0" smtClean="0">
                <a:solidFill>
                  <a:prstClr val="white"/>
                </a:solidFill>
              </a:rPr>
              <a:t>Manufacturability</a:t>
            </a:r>
            <a:r>
              <a:rPr lang="tr-TR" sz="2600" b="1" dirty="0" smtClean="0">
                <a:solidFill>
                  <a:prstClr val="white"/>
                </a:solidFill>
              </a:rPr>
              <a:t> </a:t>
            </a:r>
            <a:r>
              <a:rPr lang="tr-TR" sz="2600" b="1" dirty="0">
                <a:solidFill>
                  <a:prstClr val="white"/>
                </a:solidFill>
              </a:rPr>
              <a:t>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61" y="166368"/>
            <a:ext cx="4800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67507-988C-42A2-952B-D18B6D011C87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545" y="822142"/>
            <a:ext cx="8515185" cy="3047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Design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 : provide </a:t>
            </a:r>
            <a:r>
              <a:rPr lang="tr-TR" sz="2600" b="1" u="sng" dirty="0" smtClean="0"/>
              <a:t>basis for</a:t>
            </a:r>
            <a:r>
              <a:rPr lang="tr-TR" sz="2600" b="1" dirty="0" smtClean="0"/>
              <a:t> evaluating </a:t>
            </a:r>
            <a:r>
              <a:rPr lang="tr-TR" sz="2600" b="1" dirty="0"/>
              <a:t>the </a:t>
            </a:r>
            <a:r>
              <a:rPr lang="tr-TR" sz="2600" b="1" u="sng" dirty="0"/>
              <a:t>design</a:t>
            </a:r>
            <a:endParaRPr lang="en-US" sz="2600" b="1" u="sng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/>
              <a:t>	(</a:t>
            </a:r>
            <a:r>
              <a:rPr lang="en-US" sz="2600" b="1" dirty="0"/>
              <a:t>e.g., safe, light, </a:t>
            </a:r>
            <a:r>
              <a:rPr lang="en-US" sz="2600" b="1" dirty="0" smtClean="0"/>
              <a:t>inexpensive</a:t>
            </a:r>
            <a:r>
              <a:rPr lang="en-US" sz="2600" b="1" dirty="0"/>
              <a:t>, simple)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Functional</a:t>
            </a:r>
            <a:r>
              <a:rPr lang="tr-TR" sz="2600" b="1" dirty="0"/>
              <a:t> </a:t>
            </a:r>
            <a:r>
              <a:rPr lang="en-US" sz="2600" b="1" dirty="0"/>
              <a:t>S</a:t>
            </a:r>
            <a:r>
              <a:rPr lang="tr-TR" sz="2600" b="1" dirty="0"/>
              <a:t>pecs: </a:t>
            </a:r>
            <a:r>
              <a:rPr lang="en-US" sz="2600" b="1" dirty="0"/>
              <a:t>describe what</a:t>
            </a:r>
            <a:r>
              <a:rPr lang="tr-TR" sz="2600" b="1" dirty="0"/>
              <a:t> the </a:t>
            </a:r>
            <a:r>
              <a:rPr lang="en-US" sz="2600" b="1" dirty="0"/>
              <a:t>product</a:t>
            </a:r>
            <a:r>
              <a:rPr lang="tr-TR" sz="2600" b="1" dirty="0"/>
              <a:t> </a:t>
            </a:r>
            <a:r>
              <a:rPr lang="tr-TR" sz="2600" b="1" u="sng" dirty="0"/>
              <a:t>must do</a:t>
            </a:r>
            <a:r>
              <a:rPr lang="en-US" sz="2600" b="1" dirty="0"/>
              <a:t> </a:t>
            </a:r>
            <a:r>
              <a:rPr lang="en-US" sz="2600" b="1" dirty="0" smtClean="0"/>
              <a:t>	(</a:t>
            </a:r>
            <a:r>
              <a:rPr lang="en-US" sz="2600" b="1" dirty="0"/>
              <a:t>e.g., drilling, grinding, polishing)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u="sng" dirty="0"/>
              <a:t>Performance</a:t>
            </a:r>
            <a:r>
              <a:rPr lang="tr-TR" sz="2600" b="1" dirty="0"/>
              <a:t> </a:t>
            </a:r>
            <a:r>
              <a:rPr lang="en-US" sz="2600" b="1" dirty="0" smtClean="0"/>
              <a:t>S</a:t>
            </a:r>
            <a:r>
              <a:rPr lang="tr-TR" sz="2600" b="1" dirty="0" smtClean="0"/>
              <a:t>pecs</a:t>
            </a:r>
            <a:r>
              <a:rPr lang="tr-TR" sz="2600" b="1" dirty="0"/>
              <a:t>: </a:t>
            </a:r>
            <a:r>
              <a:rPr lang="en-US" sz="2600" b="1" dirty="0"/>
              <a:t>to judge </a:t>
            </a:r>
            <a:r>
              <a:rPr lang="en-US" sz="2600" b="1" u="sng" dirty="0"/>
              <a:t>how good</a:t>
            </a:r>
            <a:r>
              <a:rPr lang="en-US" sz="2600" b="1" dirty="0"/>
              <a:t> is the</a:t>
            </a:r>
            <a:r>
              <a:rPr lang="tr-TR" sz="2600" b="1" dirty="0"/>
              <a:t> design</a:t>
            </a:r>
            <a:r>
              <a:rPr lang="en-US" sz="2600" b="1" dirty="0"/>
              <a:t>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	(</a:t>
            </a:r>
            <a:r>
              <a:rPr lang="en-US" sz="2600" b="1" dirty="0"/>
              <a:t>e.g., speed, energy, accuracy)</a:t>
            </a:r>
            <a:endParaRPr lang="tr-TR" sz="2600" b="1" dirty="0"/>
          </a:p>
          <a:p>
            <a:pPr marL="0" indent="0">
              <a:buNone/>
            </a:pPr>
            <a:endParaRPr lang="tr-TR" sz="3100" b="1" dirty="0"/>
          </a:p>
          <a:p>
            <a:pPr marL="173877" lvl="1" indent="0">
              <a:buNone/>
            </a:pPr>
            <a:endParaRPr lang="en-US" sz="2500" dirty="0" smtClean="0"/>
          </a:p>
          <a:p>
            <a:pPr marL="173877" lvl="1" indent="0">
              <a:buNone/>
            </a:pPr>
            <a:endParaRPr lang="en-US" sz="2500" dirty="0" smtClean="0"/>
          </a:p>
          <a:p>
            <a:pPr eaLnBrk="1" hangingPunct="1"/>
            <a:endParaRPr lang="tr-T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/>
              <a:t>Use (but </a:t>
            </a:r>
            <a:r>
              <a:rPr lang="en-US" sz="2800" b="1" u="sng" dirty="0" smtClean="0"/>
              <a:t>don’t confuse</a:t>
            </a:r>
            <a:r>
              <a:rPr lang="en-US" sz="2800" b="1" dirty="0" smtClean="0"/>
              <a:t>) 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2800" b="1" u="sng" dirty="0" smtClean="0"/>
              <a:t>emanded</a:t>
            </a:r>
            <a:r>
              <a:rPr lang="en-US" sz="2800" b="1" dirty="0" smtClean="0"/>
              <a:t>” </a:t>
            </a:r>
            <a:r>
              <a:rPr lang="en-US" sz="2800" b="1" dirty="0"/>
              <a:t>design elements and </a:t>
            </a:r>
            <a:r>
              <a:rPr lang="en-US" sz="2800" b="1" dirty="0" smtClean="0"/>
              <a:t>“</a:t>
            </a:r>
            <a:r>
              <a:rPr lang="en-US" sz="28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2800" b="1" u="sng" dirty="0" smtClean="0"/>
              <a:t>ished for</a:t>
            </a:r>
            <a:r>
              <a:rPr lang="en-US" sz="2800" b="1" u="sng" baseline="30000" dirty="0" smtClean="0"/>
              <a:t>2</a:t>
            </a:r>
            <a:r>
              <a:rPr lang="en-US" sz="2800" b="1" dirty="0" smtClean="0"/>
              <a:t>” </a:t>
            </a:r>
            <a:r>
              <a:rPr lang="en-US" sz="2800" b="1" dirty="0"/>
              <a:t>design </a:t>
            </a:r>
            <a:r>
              <a:rPr lang="en-US" sz="2800" b="1" dirty="0" smtClean="0"/>
              <a:t>elements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B</a:t>
            </a:r>
            <a:r>
              <a:rPr lang="en-US" sz="2800" b="1" dirty="0" smtClean="0"/>
              <a:t>e as </a:t>
            </a:r>
            <a:r>
              <a:rPr lang="en-US" sz="2800" b="1" u="sng" dirty="0" smtClean="0"/>
              <a:t>specific</a:t>
            </a:r>
            <a:r>
              <a:rPr lang="en-US" sz="2800" b="1" dirty="0" smtClean="0"/>
              <a:t> </a:t>
            </a:r>
            <a:r>
              <a:rPr lang="en-US" sz="2800" b="1" dirty="0"/>
              <a:t>as </a:t>
            </a:r>
            <a:r>
              <a:rPr lang="en-US" sz="2800" b="1" dirty="0" smtClean="0"/>
              <a:t>possible by using </a:t>
            </a:r>
            <a:r>
              <a:rPr lang="en-US" sz="2800" b="1" u="sng" dirty="0"/>
              <a:t>numbers</a:t>
            </a:r>
            <a:r>
              <a:rPr lang="en-US" sz="2800" b="1" dirty="0"/>
              <a:t> where possible </a:t>
            </a:r>
            <a:r>
              <a:rPr lang="en-US" sz="2800" b="1" dirty="0" smtClean="0"/>
              <a:t>(e.g</a:t>
            </a:r>
            <a:r>
              <a:rPr lang="en-US" sz="2800" b="1" dirty="0"/>
              <a:t>., not “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heavy”</a:t>
            </a:r>
            <a:r>
              <a:rPr lang="en-US" sz="2800" b="1" dirty="0"/>
              <a:t> but “2.5 kg</a:t>
            </a:r>
            <a:r>
              <a:rPr lang="en-US" sz="2800" b="1" dirty="0" smtClean="0"/>
              <a:t>”)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202" y="3706318"/>
            <a:ext cx="1375797" cy="1322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697092" cy="91440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 </a:t>
            </a:r>
            <a:r>
              <a:rPr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Categories for </a:t>
            </a:r>
            <a:r>
              <a:rPr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Specifications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endParaRPr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6893865"/>
              </p:ext>
            </p:extLst>
          </p:nvPr>
        </p:nvGraphicFramePr>
        <p:xfrm>
          <a:off x="685800" y="1676400"/>
          <a:ext cx="41148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43600" y="1371600"/>
            <a:ext cx="4157153" cy="3390414"/>
            <a:chOff x="2298682" y="2667000"/>
            <a:chExt cx="2370706" cy="444338"/>
          </a:xfrm>
        </p:grpSpPr>
        <p:sp>
          <p:nvSpPr>
            <p:cNvPr id="26" name="Rectangle 25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86647" y="2540324"/>
            <a:ext cx="2370706" cy="444338"/>
            <a:chOff x="2298682" y="3111338"/>
            <a:chExt cx="2370706" cy="444338"/>
          </a:xfrm>
        </p:grpSpPr>
        <p:sp>
          <p:nvSpPr>
            <p:cNvPr id="24" name="Rectangle 23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86647" y="2984662"/>
            <a:ext cx="2370706" cy="444338"/>
            <a:chOff x="2298682" y="3555676"/>
            <a:chExt cx="2370706" cy="444338"/>
          </a:xfrm>
        </p:grpSpPr>
        <p:sp>
          <p:nvSpPr>
            <p:cNvPr id="22" name="Rectangle 21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6647" y="3429000"/>
            <a:ext cx="2370706" cy="444338"/>
            <a:chOff x="2298682" y="4000014"/>
            <a:chExt cx="2370706" cy="444338"/>
          </a:xfrm>
        </p:grpSpPr>
        <p:sp>
          <p:nvSpPr>
            <p:cNvPr id="20" name="Rectangle 19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4054" y="4038600"/>
            <a:ext cx="2370706" cy="983880"/>
            <a:chOff x="2298682" y="4444352"/>
            <a:chExt cx="2370706" cy="444338"/>
          </a:xfrm>
        </p:grpSpPr>
        <p:sp>
          <p:nvSpPr>
            <p:cNvPr id="18" name="Rectangle 17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370214"/>
              </p:ext>
            </p:extLst>
          </p:nvPr>
        </p:nvGraphicFramePr>
        <p:xfrm>
          <a:off x="4724400" y="1676400"/>
          <a:ext cx="41910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68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When and why do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do you like about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existing products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don’t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you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like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about other products?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required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functions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Who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user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Where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going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be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used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(environment)?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unacceptable options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/behaviors of the product?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should the product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satisfy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specifications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do we have/know?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any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legal issues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human factors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to be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considered?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expected </a:t>
            </a: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life duration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9933"/>
            <a:ext cx="469378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defRPr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Need Analysis Example </a:t>
            </a:r>
            <a:r>
              <a:rPr lang="en-US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Questions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*:</a:t>
            </a: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80" y="609600"/>
            <a:ext cx="172212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7790" y="533400"/>
            <a:ext cx="15424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Why?</a:t>
            </a: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How?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What?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Who?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Where?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When?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787" y="239380"/>
            <a:ext cx="295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Objectives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7758429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198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3556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6C5FF"/>
              </a:buClr>
            </a:pPr>
            <a:r>
              <a:rPr lang="tr-TR" sz="2400" b="1" u="sng" dirty="0" smtClean="0"/>
              <a:t>Objectives</a:t>
            </a:r>
            <a:r>
              <a:rPr lang="en-US" sz="2400" b="1" dirty="0" smtClean="0"/>
              <a:t> are </a:t>
            </a:r>
            <a:r>
              <a:rPr lang="tr-TR" sz="2400" b="1" dirty="0" smtClean="0"/>
              <a:t>the </a:t>
            </a:r>
            <a:r>
              <a:rPr lang="en-US" sz="2400" b="1" i="1" u="sng" dirty="0"/>
              <a:t>requirements</a:t>
            </a:r>
            <a:r>
              <a:rPr lang="tr-TR" sz="2400" b="1" dirty="0"/>
              <a:t> that the </a:t>
            </a:r>
            <a:r>
              <a:rPr lang="tr-TR" sz="2400" b="1" u="sng" dirty="0"/>
              <a:t>design</a:t>
            </a:r>
            <a:r>
              <a:rPr lang="tr-TR" sz="2400" b="1" dirty="0"/>
              <a:t> is to </a:t>
            </a:r>
            <a:r>
              <a:rPr lang="tr-TR" sz="2400" b="1" u="sng" dirty="0"/>
              <a:t>satisfy</a:t>
            </a:r>
            <a:r>
              <a:rPr lang="en-US" sz="2400" b="1" dirty="0"/>
              <a:t> </a:t>
            </a:r>
            <a:r>
              <a:rPr lang="en-US" sz="2000" b="1" dirty="0"/>
              <a:t>(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000" b="1" dirty="0"/>
              <a:t>pecific,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b="1" dirty="0"/>
              <a:t>easurable,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000" b="1" dirty="0"/>
              <a:t>chievable,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2000" b="1" dirty="0"/>
              <a:t>ealistic, 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b="1" dirty="0"/>
              <a:t>ime bound</a:t>
            </a:r>
            <a:r>
              <a:rPr lang="en-US" sz="2400" b="1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789102"/>
            <a:ext cx="4267200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/>
              <a:t>Construct an </a:t>
            </a:r>
            <a:r>
              <a:rPr lang="tr-TR" sz="2400" b="1" u="sng" dirty="0">
                <a:solidFill>
                  <a:srgbClr val="FFC000"/>
                </a:solidFill>
              </a:rPr>
              <a:t>Objective </a:t>
            </a:r>
            <a:r>
              <a:rPr lang="en-US" sz="2400" b="1" u="sng" dirty="0">
                <a:solidFill>
                  <a:srgbClr val="FFC000"/>
                </a:solidFill>
              </a:rPr>
              <a:t>T</a:t>
            </a:r>
            <a:r>
              <a:rPr lang="tr-TR" sz="2400" b="1" u="sng" dirty="0" smtClean="0">
                <a:solidFill>
                  <a:srgbClr val="FFC000"/>
                </a:solidFill>
              </a:rPr>
              <a:t>ree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by:</a:t>
            </a:r>
            <a:endParaRPr lang="en-US" sz="2400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u="sng" dirty="0" smtClean="0"/>
              <a:t>Listing</a:t>
            </a:r>
            <a:r>
              <a:rPr lang="tr-TR" sz="2400" b="1" dirty="0" smtClean="0"/>
              <a:t> </a:t>
            </a:r>
            <a:r>
              <a:rPr lang="tr-TR" sz="2400" b="1" dirty="0"/>
              <a:t>objectives according to the assessed </a:t>
            </a:r>
            <a:r>
              <a:rPr lang="tr-TR" sz="2400" b="1" dirty="0" smtClean="0"/>
              <a:t>needs</a:t>
            </a:r>
            <a:endParaRPr lang="tr-TR" sz="2400" b="1" dirty="0"/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Grou</a:t>
            </a:r>
            <a:r>
              <a:rPr lang="en-US" sz="2400" b="1" u="sng" dirty="0" smtClean="0"/>
              <a:t>ping</a:t>
            </a:r>
            <a:r>
              <a:rPr lang="tr-TR" sz="2400" b="1" dirty="0" smtClean="0"/>
              <a:t> </a:t>
            </a:r>
            <a:r>
              <a:rPr lang="tr-TR" sz="2400" b="1" dirty="0"/>
              <a:t>the relevant objectives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u="sng" dirty="0" smtClean="0"/>
              <a:t>Form</a:t>
            </a:r>
            <a:r>
              <a:rPr lang="en-US" sz="2400" b="1" u="sng" dirty="0" err="1" smtClean="0"/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a hierarchical tree structure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06094373"/>
              </p:ext>
            </p:extLst>
          </p:nvPr>
        </p:nvGraphicFramePr>
        <p:xfrm>
          <a:off x="4572000" y="3886200"/>
          <a:ext cx="41910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7772400" cy="5165725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/>
              <a:t>The Design Objectives can be </a:t>
            </a:r>
            <a:r>
              <a:rPr lang="en-US" sz="2600" b="1" u="sng" dirty="0" smtClean="0"/>
              <a:t>divided into</a:t>
            </a:r>
            <a:r>
              <a:rPr lang="en-US" sz="2600" b="1" dirty="0" smtClean="0"/>
              <a:t>:</a:t>
            </a:r>
          </a:p>
          <a:p>
            <a:pPr lvl="2"/>
            <a:r>
              <a:rPr lang="en-US" sz="2600" b="1" u="sng" dirty="0" smtClean="0"/>
              <a:t>Primary</a:t>
            </a:r>
            <a:r>
              <a:rPr lang="en-US" sz="2600" b="1" dirty="0" smtClean="0"/>
              <a:t> (</a:t>
            </a:r>
            <a:r>
              <a:rPr lang="en-US" sz="2600" b="1" u="sng" dirty="0" smtClean="0"/>
              <a:t>need</a:t>
            </a:r>
            <a:r>
              <a:rPr lang="en-US" sz="2600" b="1" dirty="0" smtClean="0"/>
              <a:t>/must)</a:t>
            </a:r>
          </a:p>
          <a:p>
            <a:pPr lvl="2"/>
            <a:r>
              <a:rPr lang="en-US" sz="2600" b="1" u="sng" dirty="0" smtClean="0"/>
              <a:t>Secondary</a:t>
            </a:r>
            <a:r>
              <a:rPr lang="en-US" sz="2600" b="1" dirty="0" smtClean="0"/>
              <a:t> (wish/</a:t>
            </a:r>
            <a:r>
              <a:rPr lang="en-US" sz="2600" b="1" u="sng" dirty="0" smtClean="0"/>
              <a:t>want</a:t>
            </a:r>
            <a:r>
              <a:rPr lang="en-US" sz="2600" b="1" dirty="0" smtClean="0"/>
              <a:t>)</a:t>
            </a:r>
          </a:p>
          <a:p>
            <a:r>
              <a:rPr lang="en-US" sz="2600" b="1" dirty="0"/>
              <a:t>The Primary Objective is </a:t>
            </a:r>
            <a:r>
              <a:rPr lang="en-US" sz="2600" b="1" dirty="0" smtClean="0"/>
              <a:t>what the customer/client really needs</a:t>
            </a:r>
          </a:p>
          <a:p>
            <a:pPr lvl="1"/>
            <a:r>
              <a:rPr lang="en-US" sz="2600" b="1" u="sng" dirty="0" smtClean="0"/>
              <a:t>Without</a:t>
            </a:r>
            <a:r>
              <a:rPr lang="en-US" sz="2600" b="1" dirty="0" smtClean="0"/>
              <a:t> the </a:t>
            </a:r>
            <a:r>
              <a:rPr lang="en-US" sz="2600" b="1" u="sng" dirty="0" smtClean="0"/>
              <a:t>primary</a:t>
            </a:r>
            <a:r>
              <a:rPr lang="en-US" sz="2600" b="1" dirty="0" smtClean="0"/>
              <a:t> objective the </a:t>
            </a:r>
            <a:r>
              <a:rPr lang="en-US" sz="2600" b="1" u="sng" dirty="0" smtClean="0"/>
              <a:t>design</a:t>
            </a:r>
            <a:r>
              <a:rPr lang="en-US" sz="2600" b="1" dirty="0" smtClean="0"/>
              <a:t> is a </a:t>
            </a:r>
            <a:r>
              <a:rPr lang="en-US" sz="2600" b="1" u="sng" dirty="0" smtClean="0"/>
              <a:t>failure</a:t>
            </a:r>
          </a:p>
          <a:p>
            <a:r>
              <a:rPr lang="en-US" sz="2600" b="1" dirty="0" smtClean="0"/>
              <a:t>The </a:t>
            </a:r>
            <a:r>
              <a:rPr lang="en-US" sz="2600" b="1" u="sng" dirty="0"/>
              <a:t>Secondary</a:t>
            </a:r>
            <a:r>
              <a:rPr lang="en-US" sz="2600" b="1" dirty="0"/>
              <a:t> </a:t>
            </a:r>
            <a:r>
              <a:rPr lang="en-US" sz="2600" b="1" dirty="0" smtClean="0"/>
              <a:t>(less </a:t>
            </a:r>
            <a:r>
              <a:rPr lang="en-US" sz="2600" b="1" dirty="0"/>
              <a:t>important</a:t>
            </a:r>
            <a:r>
              <a:rPr lang="en-US" sz="2600" b="1" dirty="0" smtClean="0"/>
              <a:t>): objectives are </a:t>
            </a:r>
            <a:r>
              <a:rPr lang="en-US" sz="2600" b="1" dirty="0"/>
              <a:t>not necessarily </a:t>
            </a:r>
            <a:r>
              <a:rPr lang="en-US" sz="2600" b="1" dirty="0" smtClean="0"/>
              <a:t>specified; </a:t>
            </a:r>
            <a:r>
              <a:rPr lang="en-US" sz="2600" b="1" dirty="0"/>
              <a:t>but </a:t>
            </a:r>
            <a:r>
              <a:rPr lang="en-US" sz="2600" b="1" dirty="0" smtClean="0"/>
              <a:t>can have an </a:t>
            </a:r>
            <a:r>
              <a:rPr lang="en-US" sz="2600" b="1" u="sng" dirty="0" smtClean="0"/>
              <a:t>added value</a:t>
            </a:r>
            <a:r>
              <a:rPr lang="en-US" sz="2600" b="1" dirty="0" smtClean="0"/>
              <a:t> to the </a:t>
            </a:r>
            <a:r>
              <a:rPr lang="en-US" sz="2600" b="1" u="sng" dirty="0" smtClean="0"/>
              <a:t>product</a:t>
            </a:r>
            <a:r>
              <a:rPr lang="en-US" sz="2600" b="1" dirty="0" smtClean="0"/>
              <a:t> (e.g., safety, simplicity, beauty)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32" y="5201982"/>
            <a:ext cx="4419600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3587" cy="6096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12600"/>
            <a:ext cx="5715000" cy="420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Constraints are </a:t>
            </a:r>
            <a:r>
              <a:rPr lang="en-US" sz="2400" b="1" i="1" u="sng" dirty="0" smtClean="0">
                <a:cs typeface="Times New Roman" pitchFamily="18" charset="0"/>
              </a:rPr>
              <a:t>boundaries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that limit the engineer’s </a:t>
            </a:r>
            <a:r>
              <a:rPr lang="en-US" sz="2400" b="1" u="sng" dirty="0" smtClean="0">
                <a:cs typeface="Times New Roman" pitchFamily="18" charset="0"/>
              </a:rPr>
              <a:t>flexibility</a:t>
            </a:r>
            <a:r>
              <a:rPr lang="en-US" sz="2400" b="1" dirty="0" smtClean="0">
                <a:cs typeface="Times New Roman" pitchFamily="18" charset="0"/>
              </a:rPr>
              <a:t>; they </a:t>
            </a:r>
            <a:r>
              <a:rPr lang="en-US" sz="2400" b="1" dirty="0">
                <a:cs typeface="Times New Roman" pitchFamily="18" charset="0"/>
              </a:rPr>
              <a:t>form the </a:t>
            </a:r>
            <a:r>
              <a:rPr lang="en-US" sz="2400" b="1" u="sng" dirty="0">
                <a:cs typeface="Times New Roman" pitchFamily="18" charset="0"/>
              </a:rPr>
              <a:t>design envelope</a:t>
            </a:r>
            <a:r>
              <a:rPr lang="en-US" sz="2400" b="1" dirty="0">
                <a:cs typeface="Times New Roman" pitchFamily="18" charset="0"/>
              </a:rPr>
              <a:t> (feasible design </a:t>
            </a:r>
            <a:r>
              <a:rPr lang="en-US" sz="2400" b="1" u="sng" dirty="0">
                <a:cs typeface="Times New Roman" pitchFamily="18" charset="0"/>
              </a:rPr>
              <a:t>space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b="1" dirty="0" smtClean="0">
              <a:latin typeface="+mj-lt"/>
            </a:endParaRP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They</a:t>
            </a:r>
            <a:r>
              <a:rPr lang="tr-TR" sz="2400" b="1" dirty="0" smtClean="0">
                <a:latin typeface="+mj-lt"/>
              </a:rPr>
              <a:t> help </a:t>
            </a:r>
            <a:r>
              <a:rPr lang="tr-TR" sz="2400" b="1" dirty="0">
                <a:latin typeface="+mj-lt"/>
              </a:rPr>
              <a:t>to </a:t>
            </a:r>
            <a:r>
              <a:rPr lang="en-US" sz="2400" b="1" dirty="0" smtClean="0">
                <a:latin typeface="+mj-lt"/>
              </a:rPr>
              <a:t>identify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u="sng" dirty="0">
                <a:latin typeface="+mj-lt"/>
              </a:rPr>
              <a:t>acceptable </a:t>
            </a:r>
            <a:r>
              <a:rPr lang="en-US" sz="2400" b="1" u="sng" dirty="0" smtClean="0">
                <a:latin typeface="+mj-lt"/>
              </a:rPr>
              <a:t>designs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measurable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u="sng" dirty="0" smtClean="0">
                <a:latin typeface="+mj-lt"/>
              </a:rPr>
              <a:t>answered with: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True/False; </a:t>
            </a:r>
            <a:r>
              <a:rPr lang="en-US" sz="2400" b="1" u="sng" dirty="0" smtClean="0">
                <a:latin typeface="+mj-lt"/>
              </a:rPr>
              <a:t>Yes/No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Example:  Cost </a:t>
            </a:r>
            <a:r>
              <a:rPr lang="en-US" sz="2400" b="1" dirty="0">
                <a:latin typeface="+mj-lt"/>
              </a:rPr>
              <a:t>&lt;1000 </a:t>
            </a:r>
            <a:r>
              <a:rPr lang="en-US" sz="2400" b="1" dirty="0" smtClean="0">
                <a:latin typeface="+mj-lt"/>
              </a:rPr>
              <a:t>SAR?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		   Weight </a:t>
            </a:r>
            <a:r>
              <a:rPr lang="en-US" sz="2400" b="1" dirty="0" smtClean="0">
                <a:latin typeface="+mj-lt"/>
              </a:rPr>
              <a:t>&lt;</a:t>
            </a:r>
            <a:r>
              <a:rPr lang="en-US" sz="2400" b="1" dirty="0" smtClean="0">
                <a:latin typeface="+mj-lt"/>
              </a:rPr>
              <a:t>100 Kg</a:t>
            </a:r>
            <a:r>
              <a:rPr lang="en-US" sz="2400" b="1" dirty="0" smtClean="0">
                <a:latin typeface="+mj-lt"/>
              </a:rPr>
              <a:t>?</a:t>
            </a:r>
            <a:endParaRPr lang="en-US" sz="2400" b="1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                         Flexible </a:t>
            </a:r>
            <a:r>
              <a:rPr lang="en-US" sz="2400" b="1" dirty="0">
                <a:latin typeface="+mj-lt"/>
              </a:rPr>
              <a:t>system (yes/no</a:t>
            </a:r>
            <a:r>
              <a:rPr lang="en-US" sz="2400" b="1" dirty="0" smtClean="0">
                <a:latin typeface="+mj-lt"/>
              </a:rPr>
              <a:t>)?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28" y="3429000"/>
            <a:ext cx="2221574" cy="288134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16311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69342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56584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Sources of Constraints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Cost</a:t>
            </a:r>
            <a:r>
              <a:rPr lang="en-US" sz="2400" b="1" dirty="0" smtClean="0"/>
              <a:t>: cost of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production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maintenance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support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Time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delivery</a:t>
            </a:r>
            <a:r>
              <a:rPr lang="en-US" sz="2400" b="1" dirty="0" smtClean="0"/>
              <a:t> dates, </a:t>
            </a:r>
            <a:r>
              <a:rPr lang="en-US" sz="2400" b="1" u="sng" dirty="0" smtClean="0"/>
              <a:t>processing</a:t>
            </a:r>
            <a:r>
              <a:rPr lang="en-US" sz="2400" b="1" dirty="0" smtClean="0"/>
              <a:t>, time to market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Legal, ethical</a:t>
            </a:r>
            <a:r>
              <a:rPr lang="en-US" sz="2400" b="1" dirty="0"/>
              <a:t>: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patent</a:t>
            </a:r>
            <a:r>
              <a:rPr lang="en-US" sz="2400" b="1" dirty="0" smtClean="0"/>
              <a:t>s, intellectual property, product </a:t>
            </a:r>
            <a:r>
              <a:rPr lang="en-US" sz="2400" b="1" u="sng" dirty="0" smtClean="0"/>
              <a:t>reliability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safety</a:t>
            </a:r>
            <a:r>
              <a:rPr lang="en-US" sz="2400" b="1" dirty="0" smtClean="0"/>
              <a:t> requirements 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Physical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size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weight</a:t>
            </a:r>
            <a:r>
              <a:rPr lang="en-US" sz="2400" b="1" dirty="0" smtClean="0"/>
              <a:t>, power, durability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Natural factors</a:t>
            </a:r>
            <a:r>
              <a:rPr lang="en-US" sz="2400" b="1" dirty="0"/>
              <a:t>:</a:t>
            </a:r>
            <a:r>
              <a:rPr lang="en-US" sz="2400" b="1" dirty="0" smtClean="0"/>
              <a:t> topography, </a:t>
            </a:r>
            <a:r>
              <a:rPr lang="en-US" sz="2400" b="1" u="sng" dirty="0" smtClean="0"/>
              <a:t>climate</a:t>
            </a:r>
            <a:r>
              <a:rPr lang="en-US" sz="2400" b="1" dirty="0" smtClean="0"/>
              <a:t>, resources 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Company practices</a:t>
            </a:r>
            <a:r>
              <a:rPr lang="en-US" sz="2400" b="1" dirty="0" smtClean="0"/>
              <a:t>: </a:t>
            </a:r>
            <a:r>
              <a:rPr lang="en-US" sz="2400" b="1" u="sng" dirty="0" smtClean="0"/>
              <a:t>parts</a:t>
            </a:r>
            <a:r>
              <a:rPr lang="en-US" sz="2400" b="1" dirty="0" smtClean="0"/>
              <a:t>, </a:t>
            </a:r>
            <a:br>
              <a:rPr lang="en-US" sz="2400" b="1" dirty="0" smtClean="0"/>
            </a:br>
            <a:r>
              <a:rPr lang="en-US" sz="2400" b="1" dirty="0" smtClean="0"/>
              <a:t>manufacturing </a:t>
            </a:r>
            <a:r>
              <a:rPr lang="en-US" sz="2400" b="1" u="sng" dirty="0" smtClean="0"/>
              <a:t>processes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Human Factors/Ergonomics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Sustainability</a:t>
            </a:r>
          </a:p>
          <a:p>
            <a:pPr>
              <a:spcBef>
                <a:spcPts val="600"/>
              </a:spcBef>
            </a:pPr>
            <a:r>
              <a:rPr lang="en-US" sz="2400" b="1" u="sng" dirty="0" smtClean="0">
                <a:solidFill>
                  <a:srgbClr val="FFC000"/>
                </a:solidFill>
              </a:rPr>
              <a:t>Environment</a:t>
            </a:r>
            <a:r>
              <a:rPr lang="en-US" sz="2400" dirty="0" smtClean="0"/>
              <a:t>: </a:t>
            </a:r>
            <a:r>
              <a:rPr lang="en-US" sz="2400" b="1" u="sng" dirty="0" smtClean="0"/>
              <a:t>bio-degradable</a:t>
            </a:r>
            <a:r>
              <a:rPr lang="en-US" sz="2400" b="1" dirty="0" smtClean="0"/>
              <a:t> </a:t>
            </a:r>
            <a:r>
              <a:rPr lang="en-US" sz="2400" b="1" dirty="0"/>
              <a:t>materials,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recycled </a:t>
            </a:r>
            <a:r>
              <a:rPr lang="en-US" sz="2400" b="1" dirty="0"/>
              <a:t>materials, green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9992" y="640080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18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41" y="3733800"/>
            <a:ext cx="25300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9615501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934407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48892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92" y="895004"/>
            <a:ext cx="552380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Criteria are </a:t>
            </a:r>
            <a:r>
              <a:rPr lang="en-US" sz="2400" b="1" dirty="0"/>
              <a:t>indicators </a:t>
            </a:r>
            <a:r>
              <a:rPr lang="en-US" sz="2400" b="1" u="sng" dirty="0"/>
              <a:t>defining</a:t>
            </a:r>
            <a:r>
              <a:rPr lang="en-US" sz="2400" b="1" dirty="0"/>
              <a:t> the </a:t>
            </a:r>
            <a:r>
              <a:rPr lang="en-US" sz="2400" b="1" u="sng" dirty="0"/>
              <a:t>success</a:t>
            </a:r>
            <a:r>
              <a:rPr lang="en-US" sz="2400" b="1" dirty="0"/>
              <a:t> of achieving the </a:t>
            </a:r>
            <a:r>
              <a:rPr lang="en-US" sz="2400" b="1" dirty="0" smtClean="0"/>
              <a:t>objectives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Criteria </a:t>
            </a:r>
            <a:r>
              <a:rPr lang="en-US" sz="2400" b="1" dirty="0">
                <a:cs typeface="Times New Roman" pitchFamily="18" charset="0"/>
              </a:rPr>
              <a:t>define the product </a:t>
            </a:r>
            <a:r>
              <a:rPr lang="en-US" sz="2400" b="1" u="sng" dirty="0">
                <a:cs typeface="Times New Roman" pitchFamily="18" charset="0"/>
              </a:rPr>
              <a:t>physical</a:t>
            </a:r>
            <a:r>
              <a:rPr lang="en-US" sz="2400" b="1" dirty="0">
                <a:cs typeface="Times New Roman" pitchFamily="18" charset="0"/>
              </a:rPr>
              <a:t> and </a:t>
            </a:r>
            <a:r>
              <a:rPr lang="en-US" sz="2400" b="1" u="sng" dirty="0">
                <a:cs typeface="Times New Roman" pitchFamily="18" charset="0"/>
              </a:rPr>
              <a:t>functional characteristics</a:t>
            </a:r>
            <a:endParaRPr lang="en-US" sz="2400" b="1" u="sng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They </a:t>
            </a:r>
            <a:r>
              <a:rPr lang="en-US" sz="2400" b="1" dirty="0"/>
              <a:t>represent </a:t>
            </a:r>
            <a:r>
              <a:rPr lang="en-US" sz="2400" b="1" u="sng" dirty="0"/>
              <a:t>descriptive </a:t>
            </a:r>
            <a:r>
              <a:rPr lang="en-US" sz="2400" b="1" u="sng" dirty="0">
                <a:solidFill>
                  <a:srgbClr val="FF0000"/>
                </a:solidFill>
              </a:rPr>
              <a:t>adjectives</a:t>
            </a:r>
            <a:r>
              <a:rPr lang="en-US" sz="2400" b="1" dirty="0"/>
              <a:t> that can be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qualified on a </a:t>
            </a:r>
            <a:r>
              <a:rPr lang="en-US" sz="24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given scale</a:t>
            </a:r>
            <a:r>
              <a:rPr lang="en-US" sz="2400" b="1" dirty="0"/>
              <a:t>: examples: </a:t>
            </a:r>
            <a:r>
              <a:rPr lang="en-US" sz="2400" b="1" u="sng" dirty="0"/>
              <a:t>beautiful</a:t>
            </a:r>
            <a:r>
              <a:rPr lang="en-US" sz="2400" b="1" dirty="0"/>
              <a:t>, </a:t>
            </a:r>
            <a:r>
              <a:rPr lang="en-US" sz="2400" b="1" u="sng" dirty="0"/>
              <a:t>low cost</a:t>
            </a:r>
            <a:r>
              <a:rPr lang="en-US" sz="2400" b="1" dirty="0"/>
              <a:t>, </a:t>
            </a:r>
            <a:r>
              <a:rPr lang="en-US" sz="2400" b="1" u="sng" dirty="0"/>
              <a:t>low noise</a:t>
            </a:r>
            <a:r>
              <a:rPr lang="en-US" sz="2400" b="1" dirty="0"/>
              <a:t>, smart, </a:t>
            </a:r>
            <a:r>
              <a:rPr lang="en-US" sz="2400" b="1" u="sng" dirty="0"/>
              <a:t>low weight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Might </a:t>
            </a:r>
            <a:r>
              <a:rPr lang="en-GB" sz="2400" b="1" dirty="0"/>
              <a:t>be used for </a:t>
            </a:r>
            <a:r>
              <a:rPr lang="en-GB" sz="2400" b="1" u="sng" dirty="0"/>
              <a:t>judging between different </a:t>
            </a:r>
            <a:r>
              <a:rPr lang="en-GB" sz="2400" b="1" u="sng" dirty="0" smtClean="0"/>
              <a:t>designs</a:t>
            </a:r>
            <a:endParaRPr lang="en-GB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603" y="3894696"/>
            <a:ext cx="3109229" cy="2310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049988"/>
            <a:ext cx="21380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76809"/>
            <a:ext cx="5367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“If I had only one hour to save the world, I’d spend </a:t>
            </a:r>
            <a:r>
              <a:rPr lang="en-US" sz="2800" b="1" u="sng" dirty="0" smtClean="0"/>
              <a:t>55 min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defining</a:t>
            </a:r>
            <a:r>
              <a:rPr lang="en-US" sz="2800" b="1" dirty="0" smtClean="0"/>
              <a:t> the </a:t>
            </a:r>
            <a:r>
              <a:rPr lang="en-US" sz="2800" b="1" u="sng" dirty="0" smtClean="0"/>
              <a:t>problem</a:t>
            </a:r>
            <a:r>
              <a:rPr lang="en-US" sz="2800" b="1" dirty="0" smtClean="0"/>
              <a:t> and </a:t>
            </a:r>
            <a:r>
              <a:rPr lang="en-US" sz="2800" b="1" u="sng" dirty="0" smtClean="0"/>
              <a:t>5 minutes</a:t>
            </a:r>
            <a:r>
              <a:rPr lang="en-US" sz="2800" b="1" dirty="0" smtClean="0"/>
              <a:t> finding a </a:t>
            </a:r>
            <a:r>
              <a:rPr lang="en-US" sz="2800" b="1" u="sng" dirty="0" smtClean="0"/>
              <a:t>solution</a:t>
            </a:r>
            <a:r>
              <a:rPr lang="en-US" sz="2800" b="1" dirty="0" smtClean="0"/>
              <a:t>”*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391097"/>
            <a:ext cx="5401887" cy="22467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a typeface="Calibri"/>
                <a:cs typeface="Times New Roman"/>
              </a:rPr>
              <a:t>“A </a:t>
            </a:r>
            <a:r>
              <a:rPr lang="en-US" sz="2800" b="1" u="sng" dirty="0">
                <a:ea typeface="Calibri"/>
                <a:cs typeface="Times New Roman"/>
              </a:rPr>
              <a:t>problem</a:t>
            </a:r>
            <a:r>
              <a:rPr lang="en-US" sz="2800" b="1" dirty="0">
                <a:ea typeface="Calibri"/>
                <a:cs typeface="Times New Roman"/>
              </a:rPr>
              <a:t> properly </a:t>
            </a:r>
            <a:r>
              <a:rPr lang="en-US" sz="2800" b="1" u="sng" dirty="0" smtClean="0">
                <a:ea typeface="Calibri"/>
                <a:cs typeface="Times New Roman"/>
              </a:rPr>
              <a:t>stated</a:t>
            </a:r>
          </a:p>
          <a:p>
            <a:r>
              <a:rPr lang="en-US" sz="2800" b="1" dirty="0" smtClean="0">
                <a:ea typeface="Calibri"/>
                <a:cs typeface="Times New Roman"/>
              </a:rPr>
              <a:t>is </a:t>
            </a:r>
            <a:r>
              <a:rPr lang="en-US" sz="2800" b="1" u="sng" dirty="0" smtClean="0">
                <a:ea typeface="Calibri"/>
                <a:cs typeface="Times New Roman"/>
              </a:rPr>
              <a:t>half-solved</a:t>
            </a:r>
            <a:r>
              <a:rPr lang="en-US" sz="2800" b="1" dirty="0" smtClean="0">
                <a:ea typeface="Calibri"/>
                <a:cs typeface="Times New Roman"/>
              </a:rPr>
              <a:t>”</a:t>
            </a:r>
          </a:p>
          <a:p>
            <a:r>
              <a:rPr lang="en-US" sz="2800" dirty="0" smtClean="0"/>
              <a:t>Charles </a:t>
            </a:r>
            <a:r>
              <a:rPr lang="en-US" sz="2800" dirty="0"/>
              <a:t>Kettering  </a:t>
            </a:r>
            <a:r>
              <a:rPr lang="en-US" sz="2800" dirty="0" smtClean="0"/>
              <a:t>(Inventor </a:t>
            </a:r>
            <a:r>
              <a:rPr lang="en-US" sz="2800" dirty="0"/>
              <a:t>and </a:t>
            </a:r>
            <a:r>
              <a:rPr lang="en-US" sz="2800" dirty="0" smtClean="0"/>
              <a:t>holder </a:t>
            </a:r>
            <a:r>
              <a:rPr lang="en-US" sz="2800" dirty="0"/>
              <a:t>of over </a:t>
            </a:r>
            <a:r>
              <a:rPr lang="en-US" sz="2800" dirty="0" smtClean="0"/>
              <a:t>150</a:t>
            </a:r>
            <a:r>
              <a:rPr lang="en-US" sz="2800" dirty="0" smtClean="0"/>
              <a:t> </a:t>
            </a:r>
            <a:r>
              <a:rPr lang="en-US" sz="2800" dirty="0" smtClean="0"/>
              <a:t>engineering patents)</a:t>
            </a: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" y="1216057"/>
            <a:ext cx="2028825" cy="20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5156"/>
            <a:ext cx="2978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We Start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67199"/>
            <a:ext cx="1905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05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of 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91" y="1565564"/>
            <a:ext cx="3519609" cy="4876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safety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friendliness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Public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Acceptance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Performance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operation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Durability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u="sng" dirty="0" smtClean="0">
                <a:latin typeface="Arial" pitchFamily="34" charset="0"/>
                <a:cs typeface="Arial" pitchFamily="34" charset="0"/>
              </a:rPr>
              <a:t>Cost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76399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Manufacturing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Aesthetic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design (Appearance)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Geometry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Features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400" u="sng" dirty="0" smtClean="0">
                <a:latin typeface="Arial" pitchFamily="34" charset="0"/>
                <a:cs typeface="Arial" pitchFamily="34" charset="0"/>
              </a:rPr>
              <a:t>Reliability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Use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Environment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7625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"/>
            <a:ext cx="495300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 be qualified say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on a scale 1 to 10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1 (worst) and 10 (best) </a:t>
            </a:r>
            <a:r>
              <a:rPr lang="en-US" sz="2400" b="1" dirty="0" smtClean="0">
                <a:solidFill>
                  <a:srgbClr val="FFFF00"/>
                </a:solidFill>
              </a:rPr>
              <a:t>4 (average)*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Rectangle 46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550429" cy="685800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Specs for Designing an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-G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olfer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</a:p>
        </p:txBody>
      </p:sp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83676"/>
              </p:ext>
            </p:extLst>
          </p:nvPr>
        </p:nvGraphicFramePr>
        <p:xfrm>
          <a:off x="381000" y="914400"/>
          <a:ext cx="7163695" cy="23621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7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Geometry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unit, 3 foot circle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degrade in rain and snow, 30ºF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Ready to go &lt; 14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 $600 (exclusive of radios)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Off-the-shelf parts as possible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14522"/>
              </p:ext>
            </p:extLst>
          </p:nvPr>
        </p:nvGraphicFramePr>
        <p:xfrm>
          <a:off x="381000" y="3276600"/>
          <a:ext cx="7162800" cy="2057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Radios OK for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regulations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Safety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pass safety review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be portable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Compactness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Should fit in a car or small truck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3041">
            <a:off x="6891839" y="4690624"/>
            <a:ext cx="1909192" cy="1354148"/>
          </a:xfrm>
          <a:prstGeom prst="rect">
            <a:avLst/>
          </a:prstGeom>
          <a:effectLst>
            <a:glow rad="101600">
              <a:schemeClr val="tx1">
                <a:lumMod val="85000"/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 </a:t>
            </a:r>
            <a:r>
              <a:rPr lang="en-US" b="1" dirty="0" smtClean="0"/>
              <a:t>= demand (i.e. primary obj.)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 </a:t>
            </a:r>
            <a:r>
              <a:rPr lang="en-US" b="1" dirty="0" smtClean="0"/>
              <a:t>= wish (i.e. secondary obj.)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771"/>
            <a:ext cx="5181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roblem Definition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3341536" cy="10825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2475135"/>
              </p:ext>
            </p:extLst>
          </p:nvPr>
        </p:nvGraphicFramePr>
        <p:xfrm>
          <a:off x="4753675" y="1997825"/>
          <a:ext cx="3417736" cy="46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590800"/>
            <a:ext cx="2692400" cy="20193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329175">
            <a:off x="2447024" y="1745275"/>
            <a:ext cx="2420607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/>
          <p:cNvSpPr/>
          <p:nvPr/>
        </p:nvSpPr>
        <p:spPr>
          <a:xfrm rot="5400000">
            <a:off x="1977043" y="3200401"/>
            <a:ext cx="4876802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7232902"/>
              </p:ext>
            </p:extLst>
          </p:nvPr>
        </p:nvGraphicFramePr>
        <p:xfrm>
          <a:off x="0" y="520986"/>
          <a:ext cx="5257800" cy="48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5125710"/>
              </p:ext>
            </p:extLst>
          </p:nvPr>
        </p:nvGraphicFramePr>
        <p:xfrm>
          <a:off x="4191000" y="-533400"/>
          <a:ext cx="5943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2710496"/>
              </p:ext>
            </p:extLst>
          </p:nvPr>
        </p:nvGraphicFramePr>
        <p:xfrm>
          <a:off x="1790648" y="3584740"/>
          <a:ext cx="4572000" cy="30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28600"/>
            <a:ext cx="266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summarize</a:t>
            </a:r>
            <a:endParaRPr lang="en-US" sz="3200" dirty="0"/>
          </a:p>
        </p:txBody>
      </p:sp>
      <p:sp>
        <p:nvSpPr>
          <p:cNvPr id="11" name="Curved Down Arrow 10"/>
          <p:cNvSpPr/>
          <p:nvPr/>
        </p:nvSpPr>
        <p:spPr>
          <a:xfrm>
            <a:off x="3276600" y="685800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9626487">
            <a:off x="5747561" y="5347304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60" y="172303"/>
            <a:ext cx="3222140" cy="7689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55107" y="4291798"/>
            <a:ext cx="2127348" cy="1956602"/>
            <a:chOff x="5710884" y="4508730"/>
            <a:chExt cx="2127348" cy="1956602"/>
          </a:xfrm>
        </p:grpSpPr>
        <p:pic>
          <p:nvPicPr>
            <p:cNvPr id="1034" name="Picture 10" descr="http://ts1.mm.bing.net/images/thumbnail.aspx?q=1622306660848&amp;id=73dee57b5446689642c8d80b5c7a63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0884" y="4508730"/>
              <a:ext cx="2127348" cy="154596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943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Manufacturer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188720"/>
            <a:ext cx="2133600" cy="1935480"/>
            <a:chOff x="5562600" y="838200"/>
            <a:chExt cx="2133600" cy="1935480"/>
          </a:xfrm>
        </p:grpSpPr>
        <p:pic>
          <p:nvPicPr>
            <p:cNvPr id="1036" name="Picture 12" descr="http://ts3.mm.bing.net/images/thumbnail.aspx?q=1633232557242&amp;id=84904a5994facca29ace958bf3f6fe3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670" t="4707" r="13845" b="15294"/>
            <a:stretch/>
          </p:blipFill>
          <p:spPr bwMode="auto">
            <a:xfrm>
              <a:off x="5562600" y="1219200"/>
              <a:ext cx="2133600" cy="155448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715000" y="838200"/>
              <a:ext cx="184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Design Engineer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8675" y="4348749"/>
            <a:ext cx="2143125" cy="1899651"/>
            <a:chOff x="957411" y="4489481"/>
            <a:chExt cx="2143125" cy="1899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11" y="4489481"/>
              <a:ext cx="2143125" cy="15605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6800" y="601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Product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2757" y="1193096"/>
            <a:ext cx="2122968" cy="1931104"/>
            <a:chOff x="832757" y="838200"/>
            <a:chExt cx="2122968" cy="1931104"/>
          </a:xfrm>
        </p:grpSpPr>
        <p:pic>
          <p:nvPicPr>
            <p:cNvPr id="1040" name="Picture 16" descr="http://ts4.mm.bing.net/images/thumbnail.aspx?q=1622119689315&amp;id=0fa7b558c5ffa62f9f2c7047e545e3b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2757" y="1214824"/>
              <a:ext cx="2122968" cy="15544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90600" y="838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Customer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60313" y="2082800"/>
            <a:ext cx="2497698" cy="203200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6200000">
            <a:off x="6046580" y="3566346"/>
            <a:ext cx="1111523" cy="227232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24045" y="5410200"/>
            <a:ext cx="2433966" cy="0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05400" y="1066800"/>
            <a:ext cx="3124200" cy="241912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833225">
            <a:off x="2884821" y="3534739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12753641">
            <a:off x="3057507" y="3533134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3330417" y="1710862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63442">
            <a:off x="2895154" y="4006134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5958" y="3542000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14323">
            <a:off x="2895154" y="2779788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1040" idx="2"/>
            <a:endCxn id="3" idx="0"/>
          </p:cNvCxnSpPr>
          <p:nvPr/>
        </p:nvCxnSpPr>
        <p:spPr>
          <a:xfrm>
            <a:off x="1894241" y="3124200"/>
            <a:ext cx="5997" cy="1224549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94" y="228600"/>
            <a:ext cx="5930106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Importance of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ommunication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" y="5076331"/>
            <a:ext cx="838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Poor communication</a:t>
            </a:r>
            <a:r>
              <a:rPr lang="en-US" sz="2400" b="1" dirty="0" smtClean="0"/>
              <a:t> between the </a:t>
            </a:r>
            <a:r>
              <a:rPr lang="en-US" sz="2400" b="1" u="sng" dirty="0" smtClean="0"/>
              <a:t>designer</a:t>
            </a:r>
            <a:r>
              <a:rPr lang="en-US" sz="2400" b="1" dirty="0" smtClean="0"/>
              <a:t> and the </a:t>
            </a:r>
            <a:r>
              <a:rPr lang="en-US" sz="2400" b="1" u="sng" dirty="0" smtClean="0"/>
              <a:t>construction team</a:t>
            </a:r>
            <a:r>
              <a:rPr lang="en-US" sz="2400" b="1" dirty="0" smtClean="0"/>
              <a:t> lead to the collapse of the second floor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114 </a:t>
            </a:r>
            <a:r>
              <a:rPr lang="tr-T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people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died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!!!*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16739" y="996473"/>
            <a:ext cx="5624351" cy="3320415"/>
            <a:chOff x="1816739" y="996473"/>
            <a:chExt cx="5624351" cy="3320415"/>
          </a:xfrm>
        </p:grpSpPr>
        <p:pic>
          <p:nvPicPr>
            <p:cNvPr id="11268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138" t="6722" r="53666" b="12626"/>
            <a:stretch/>
          </p:blipFill>
          <p:spPr bwMode="auto">
            <a:xfrm>
              <a:off x="1816739" y="996473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4" t="5192" r="1571" b="14155"/>
            <a:stretch/>
          </p:blipFill>
          <p:spPr bwMode="auto">
            <a:xfrm>
              <a:off x="4789330" y="1025048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514600" y="2362200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4000" y="2324308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3372007"/>
            <a:ext cx="8763000" cy="1414627"/>
            <a:chOff x="228600" y="3372007"/>
            <a:chExt cx="8763000" cy="1414627"/>
          </a:xfrm>
        </p:grpSpPr>
        <p:sp>
          <p:nvSpPr>
            <p:cNvPr id="6" name="Oval 5"/>
            <p:cNvSpPr/>
            <p:nvPr/>
          </p:nvSpPr>
          <p:spPr>
            <a:xfrm>
              <a:off x="228600" y="3505200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96200" y="3372007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4840" y="3629025"/>
              <a:ext cx="685800" cy="914400"/>
              <a:chOff x="624840" y="3629025"/>
              <a:chExt cx="685800" cy="914400"/>
            </a:xfrm>
          </p:grpSpPr>
          <p:sp>
            <p:nvSpPr>
              <p:cNvPr id="11279" name="Line 5"/>
              <p:cNvSpPr>
                <a:spLocks noChangeShapeType="1"/>
              </p:cNvSpPr>
              <p:nvPr/>
            </p:nvSpPr>
            <p:spPr bwMode="auto">
              <a:xfrm>
                <a:off x="624840" y="38195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0" name="Line 6"/>
              <p:cNvSpPr>
                <a:spLocks noChangeShapeType="1"/>
              </p:cNvSpPr>
              <p:nvPr/>
            </p:nvSpPr>
            <p:spPr bwMode="auto">
              <a:xfrm>
                <a:off x="624840" y="43529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2" name="Line 8"/>
              <p:cNvSpPr>
                <a:spLocks noChangeShapeType="1"/>
              </p:cNvSpPr>
              <p:nvPr/>
            </p:nvSpPr>
            <p:spPr bwMode="auto">
              <a:xfrm>
                <a:off x="1143953" y="3629025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37024" y="3429000"/>
              <a:ext cx="685801" cy="1169988"/>
              <a:chOff x="8086806" y="3541394"/>
              <a:chExt cx="685801" cy="1169988"/>
            </a:xfrm>
          </p:grpSpPr>
          <p:sp>
            <p:nvSpPr>
              <p:cNvPr id="11272" name="Line 11"/>
              <p:cNvSpPr>
                <a:spLocks noChangeShapeType="1"/>
              </p:cNvSpPr>
              <p:nvPr/>
            </p:nvSpPr>
            <p:spPr bwMode="auto">
              <a:xfrm>
                <a:off x="8086806" y="3922394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3" name="Line 12"/>
              <p:cNvSpPr>
                <a:spLocks noChangeShapeType="1"/>
              </p:cNvSpPr>
              <p:nvPr/>
            </p:nvSpPr>
            <p:spPr bwMode="auto">
              <a:xfrm>
                <a:off x="8086806" y="4455795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7" name="Line 16"/>
              <p:cNvSpPr>
                <a:spLocks noChangeShapeType="1"/>
              </p:cNvSpPr>
              <p:nvPr/>
            </p:nvSpPr>
            <p:spPr bwMode="auto">
              <a:xfrm>
                <a:off x="8636082" y="3541394"/>
                <a:ext cx="1588" cy="9144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8" name="Line 17"/>
              <p:cNvSpPr>
                <a:spLocks noChangeShapeType="1"/>
              </p:cNvSpPr>
              <p:nvPr/>
            </p:nvSpPr>
            <p:spPr bwMode="auto">
              <a:xfrm flipH="1">
                <a:off x="8485270" y="3922394"/>
                <a:ext cx="9525" cy="7889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495908" y="3505200"/>
              <a:ext cx="1094892" cy="496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32" idx="2"/>
            </p:cNvCxnSpPr>
            <p:nvPr/>
          </p:nvCxnSpPr>
          <p:spPr>
            <a:xfrm>
              <a:off x="6672777" y="3462338"/>
              <a:ext cx="1023423" cy="53927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687708" y="4305271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Design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30192" y="4324969"/>
              <a:ext cx="1899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Construction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69" y="318011"/>
            <a:ext cx="6859787" cy="527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959514240"/>
              </p:ext>
            </p:extLst>
          </p:nvPr>
        </p:nvGraphicFramePr>
        <p:xfrm>
          <a:off x="1168161" y="1143000"/>
          <a:ext cx="729003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5-Point Star 11"/>
          <p:cNvSpPr/>
          <p:nvPr/>
        </p:nvSpPr>
        <p:spPr>
          <a:xfrm>
            <a:off x="6787341" y="2356366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25870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lecture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urved Down Arrow 1"/>
          <p:cNvSpPr/>
          <p:nvPr/>
        </p:nvSpPr>
        <p:spPr>
          <a:xfrm rot="14862222">
            <a:off x="1105461" y="4499170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4862222">
            <a:off x="648261" y="3274137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400988"/>
              </p:ext>
            </p:extLst>
          </p:nvPr>
        </p:nvGraphicFramePr>
        <p:xfrm>
          <a:off x="0" y="1219200"/>
          <a:ext cx="3886200" cy="45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10128"/>
              </p:ext>
            </p:extLst>
          </p:nvPr>
        </p:nvGraphicFramePr>
        <p:xfrm>
          <a:off x="4495800" y="914400"/>
          <a:ext cx="4114800" cy="52544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Client Need</a:t>
                      </a:r>
                      <a:r>
                        <a:rPr lang="en-US" sz="2400" baseline="0" dirty="0" smtClean="0"/>
                        <a:t> Statement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Talk with the client</a:t>
                      </a:r>
                      <a:r>
                        <a:rPr lang="en-US" sz="2400" baseline="0" dirty="0" smtClean="0"/>
                        <a:t> (interview)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Some potential users (survey)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Brainstorming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Problem</a:t>
                      </a:r>
                      <a:r>
                        <a:rPr lang="en-US" sz="2400" baseline="0" dirty="0" smtClean="0"/>
                        <a:t>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Objectives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Criteria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63292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Client’s Need Statement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08552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First </a:t>
            </a:r>
            <a:r>
              <a:rPr lang="en-US" sz="2800" b="1" u="sng" dirty="0"/>
              <a:t>understand</a:t>
            </a:r>
            <a:r>
              <a:rPr lang="en-US" sz="2800" b="1" dirty="0"/>
              <a:t> what </a:t>
            </a:r>
            <a:r>
              <a:rPr lang="en-US" sz="2800" b="1" u="sng" dirty="0"/>
              <a:t>the problem</a:t>
            </a:r>
            <a:r>
              <a:rPr lang="en-US" sz="2800" b="1" dirty="0"/>
              <a:t> is (what does the customer want?)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Often</a:t>
            </a:r>
            <a:r>
              <a:rPr lang="en-US" sz="2600" b="1" dirty="0"/>
              <a:t>, the </a:t>
            </a:r>
            <a:r>
              <a:rPr lang="en-US" sz="2600" b="1" u="sng" dirty="0"/>
              <a:t>customer does not know exactly</a:t>
            </a:r>
            <a:r>
              <a:rPr lang="en-US" sz="2600" b="1" dirty="0"/>
              <a:t> what </a:t>
            </a:r>
            <a:r>
              <a:rPr lang="en-US" sz="2600" b="1" dirty="0" smtClean="0"/>
              <a:t>s/he </a:t>
            </a:r>
            <a:r>
              <a:rPr lang="en-US" sz="2600" b="1" dirty="0"/>
              <a:t>wants nor what is achievable </a:t>
            </a:r>
            <a:endParaRPr lang="en-US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Client Statements usually have </a:t>
            </a:r>
            <a:r>
              <a:rPr lang="en-US" sz="2800" b="1" u="sng" dirty="0" smtClean="0"/>
              <a:t>limitations</a:t>
            </a:r>
            <a:r>
              <a:rPr lang="en-US" sz="2800" b="1" dirty="0" smtClean="0"/>
              <a:t> such 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037" y="3258589"/>
            <a:ext cx="2445563" cy="183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276600"/>
            <a:ext cx="624840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FFC000"/>
                </a:solidFill>
              </a:rPr>
              <a:t>Bias</a:t>
            </a:r>
            <a:r>
              <a:rPr lang="en-US" sz="2600" b="1" dirty="0"/>
              <a:t> (e.g., reconsider admission strategy; whereas the problem could be managing classrooms)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rgbClr val="FFC000"/>
                </a:solidFill>
              </a:rPr>
              <a:t>Implied </a:t>
            </a:r>
            <a:r>
              <a:rPr lang="en-US" sz="2600" b="1" u="sng" dirty="0">
                <a:solidFill>
                  <a:srgbClr val="FFC000"/>
                </a:solidFill>
              </a:rPr>
              <a:t>solutions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/>
              <a:t>(e.g., replace the door; whereas another solution can be </a:t>
            </a:r>
            <a:r>
              <a:rPr lang="en-US" sz="2600" b="1" dirty="0" smtClean="0"/>
              <a:t>better*)</a:t>
            </a:r>
            <a:endParaRPr lang="en-US" sz="2600" b="1" dirty="0"/>
          </a:p>
          <a:p>
            <a:pPr lvl="1" indent="-4572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600" b="1" u="sng" dirty="0"/>
              <a:t>Make sure</a:t>
            </a:r>
            <a:r>
              <a:rPr lang="en-US" altLang="en-US" sz="2600" b="1" dirty="0"/>
              <a:t> that the </a:t>
            </a:r>
            <a:r>
              <a:rPr lang="en-US" altLang="en-US" sz="2600" b="1" u="sng" dirty="0"/>
              <a:t>correct problem</a:t>
            </a:r>
            <a:r>
              <a:rPr lang="en-US" altLang="en-US" sz="2600" b="1" dirty="0"/>
              <a:t> is being addressed</a:t>
            </a:r>
          </a:p>
        </p:txBody>
      </p:sp>
    </p:spTree>
    <p:extLst>
      <p:ext uri="{BB962C8B-B14F-4D97-AF65-F5344CB8AC3E}">
        <p14:creationId xmlns:p14="http://schemas.microsoft.com/office/powerpoint/2010/main" val="1756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21425" y="762000"/>
            <a:ext cx="6705600" cy="3124200"/>
          </a:xfrm>
        </p:spPr>
        <p:txBody>
          <a:bodyPr>
            <a:normAutofit/>
          </a:bodyPr>
          <a:lstStyle/>
          <a:p>
            <a:pPr marL="167923" lvl="1" indent="-167923">
              <a:spcBef>
                <a:spcPts val="1350"/>
              </a:spcBef>
            </a:pPr>
            <a:endParaRPr lang="en-US" sz="2600" b="1" dirty="0"/>
          </a:p>
          <a:p>
            <a:pPr marL="0" indent="0" eaLnBrk="1" hangingPunct="1">
              <a:buNone/>
            </a:pPr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6877215" cy="431400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Client Statement:</a:t>
            </a:r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residents</a:t>
            </a:r>
            <a:r>
              <a:rPr lang="en-US" altLang="en-US" sz="2400" b="1" dirty="0" smtClean="0"/>
              <a:t> of one of my tall buildings are complaining </a:t>
            </a:r>
            <a:r>
              <a:rPr lang="en-US" altLang="en-US" sz="2400" b="1" dirty="0"/>
              <a:t>that </a:t>
            </a:r>
            <a:r>
              <a:rPr lang="en-US" altLang="en-US" sz="2400" b="1" dirty="0" smtClean="0"/>
              <a:t>the </a:t>
            </a:r>
            <a:r>
              <a:rPr lang="en-US" altLang="en-US" sz="2400" b="1" u="sng" dirty="0" smtClean="0"/>
              <a:t>elevators are slow</a:t>
            </a:r>
            <a:endParaRPr lang="en-US" altLang="en-US" sz="2400" b="1" u="sng" dirty="0"/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Interpretation 1: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you </a:t>
            </a:r>
            <a:r>
              <a:rPr lang="en-US" altLang="en-US" sz="2400" b="1" dirty="0"/>
              <a:t>have to </a:t>
            </a:r>
            <a:r>
              <a:rPr lang="en-US" altLang="en-US" sz="2400" b="1" u="sng" dirty="0"/>
              <a:t>install another elevator</a:t>
            </a:r>
            <a:r>
              <a:rPr lang="en-US" altLang="en-US" sz="2400" b="1" dirty="0"/>
              <a:t> at </a:t>
            </a:r>
            <a:r>
              <a:rPr lang="en-US" altLang="en-US" sz="2400" b="1" dirty="0" smtClean="0"/>
              <a:t>a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great expense</a:t>
            </a:r>
            <a:endParaRPr lang="en-US" altLang="en-US" sz="2400" b="1" dirty="0"/>
          </a:p>
          <a:p>
            <a:pPr marL="0" lvl="1">
              <a:spcBef>
                <a:spcPts val="1350"/>
              </a:spcBef>
            </a:pPr>
            <a:r>
              <a:rPr lang="en-US" altLang="en-US" sz="2400" b="1" dirty="0">
                <a:solidFill>
                  <a:srgbClr val="FFC000"/>
                </a:solidFill>
              </a:rPr>
              <a:t>Interpretation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2: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Put </a:t>
            </a:r>
            <a:r>
              <a:rPr lang="en-US" altLang="en-US" sz="2400" b="1" u="sng" dirty="0" smtClean="0"/>
              <a:t>entertainment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on the main floors and provide some </a:t>
            </a:r>
            <a:r>
              <a:rPr lang="en-US" altLang="en-US" sz="2400" b="1" dirty="0" smtClean="0"/>
              <a:t>coffee*</a:t>
            </a:r>
            <a:endParaRPr lang="en-US" altLang="en-US" sz="24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455043" y="-312043"/>
            <a:ext cx="415498" cy="1953985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37950"/>
            <a:ext cx="2381250" cy="23241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73152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statement is a </a:t>
            </a:r>
            <a:r>
              <a:rPr lang="en-US" sz="2600" b="1" dirty="0" smtClean="0"/>
              <a:t>very </a:t>
            </a:r>
            <a:r>
              <a:rPr lang="en-US" sz="2600" b="1" u="sng" dirty="0" smtClean="0"/>
              <a:t>short paragraph</a:t>
            </a:r>
            <a:r>
              <a:rPr lang="en-US" sz="2600" b="1" dirty="0" smtClean="0"/>
              <a:t> providing answers to </a:t>
            </a:r>
            <a:r>
              <a:rPr lang="en-US" sz="2600" b="1" dirty="0" smtClean="0">
                <a:solidFill>
                  <a:srgbClr val="FFFF00"/>
                </a:solidFill>
              </a:rPr>
              <a:t>(What? Why? How?)</a:t>
            </a:r>
            <a:endParaRPr lang="en-US" sz="2600" b="1" dirty="0">
              <a:solidFill>
                <a:srgbClr val="FFFF00"/>
              </a:solidFill>
            </a:endParaRP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/>
              <a:t>Written </a:t>
            </a:r>
            <a:r>
              <a:rPr lang="en-US" sz="2600" b="1" dirty="0"/>
              <a:t>in the </a:t>
            </a:r>
            <a:r>
              <a:rPr lang="en-US" sz="2600" b="1" u="sng" dirty="0"/>
              <a:t>language of the customer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Normally </a:t>
            </a:r>
            <a:r>
              <a:rPr lang="en-US" sz="2600" b="1" u="sng" dirty="0"/>
              <a:t>straightforward</a:t>
            </a:r>
            <a:r>
              <a:rPr lang="en-US" sz="2600" b="1" dirty="0"/>
              <a:t>, </a:t>
            </a:r>
            <a:r>
              <a:rPr lang="en-US" sz="2600" b="1" u="sng" dirty="0" smtClean="0"/>
              <a:t>non-technical</a:t>
            </a:r>
            <a:r>
              <a:rPr lang="en-US" sz="2600" b="1" dirty="0" smtClean="0"/>
              <a:t> </a:t>
            </a:r>
            <a:r>
              <a:rPr lang="en-US" sz="2600" b="1" dirty="0"/>
              <a:t>and </a:t>
            </a:r>
            <a:r>
              <a:rPr lang="en-US" sz="2600" b="1" dirty="0" smtClean="0"/>
              <a:t>non-quantifiable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749708"/>
            <a:ext cx="1731414" cy="2310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2655760" y="-1544851"/>
            <a:ext cx="479683" cy="441960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Problem Statement*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2884</TotalTime>
  <Words>1706</Words>
  <Application>Microsoft Office PowerPoint</Application>
  <PresentationFormat>On-screen Show (4:3)</PresentationFormat>
  <Paragraphs>326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Comic Sans MS</vt:lpstr>
      <vt:lpstr>Corbel</vt:lpstr>
      <vt:lpstr>Symbol</vt:lpstr>
      <vt:lpstr>Tahoma</vt:lpstr>
      <vt:lpstr>Times New Roman</vt:lpstr>
      <vt:lpstr>Wingdings</vt:lpstr>
      <vt:lpstr>Digital Blue Tunnel 16x9</vt:lpstr>
      <vt:lpstr>1_White with Blue Bar Segoe Template_TP10286789</vt:lpstr>
      <vt:lpstr>PowerPoint Presentation</vt:lpstr>
      <vt:lpstr>PowerPoint Presentation</vt:lpstr>
      <vt:lpstr>The Big Picture</vt:lpstr>
      <vt:lpstr>Importance of Communication</vt:lpstr>
      <vt:lpstr>Design Process</vt:lpstr>
      <vt:lpstr>PowerPoint Presentation</vt:lpstr>
      <vt:lpstr>Client’s Need Statement</vt:lpstr>
      <vt:lpstr>PowerPoint Presentation</vt:lpstr>
      <vt:lpstr>PowerPoint Presentation</vt:lpstr>
      <vt:lpstr>PowerPoint Presentation</vt:lpstr>
      <vt:lpstr>How to Assess Needs</vt:lpstr>
      <vt:lpstr>Types of Specifications1 </vt:lpstr>
      <vt:lpstr>Common Categories for Specifications*</vt:lpstr>
      <vt:lpstr>PowerPoint Presentation</vt:lpstr>
      <vt:lpstr>PowerPoint Presentation</vt:lpstr>
      <vt:lpstr>PowerPoint Presentation</vt:lpstr>
      <vt:lpstr>Constraints</vt:lpstr>
      <vt:lpstr>Sources of Constraints</vt:lpstr>
      <vt:lpstr>Design Criteria</vt:lpstr>
      <vt:lpstr>Examples of Criteria</vt:lpstr>
      <vt:lpstr>Example: Specs for Designing an "Auto-Golfer"</vt:lpstr>
      <vt:lpstr>Problem Definition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Need Analysis</dc:title>
  <dc:creator>Alamgir</dc:creator>
  <cp:lastModifiedBy>Windows User</cp:lastModifiedBy>
  <cp:revision>229</cp:revision>
  <dcterms:created xsi:type="dcterms:W3CDTF">2012-02-24T11:31:55Z</dcterms:created>
  <dcterms:modified xsi:type="dcterms:W3CDTF">2019-02-09T16:43:26Z</dcterms:modified>
</cp:coreProperties>
</file>