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57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43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6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5A2F-E8BE-694A-8210-CA310DBFA08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0A3148-C9EC-9841-8464-71A17875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582" y="3429000"/>
            <a:ext cx="6755190" cy="114435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Sex determination systems and sex-linked inheritance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93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900" y="1420585"/>
            <a:ext cx="6662058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212270" y="1420585"/>
            <a:ext cx="35596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emophilia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 recessive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disease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which a person's blood does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clot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properly.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Gene, that is responsible for hemophilia, is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located in X chromosome.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= functional allele.</a:t>
            </a:r>
          </a:p>
          <a:p>
            <a:pPr algn="just"/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2000" baseline="30000" dirty="0" err="1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= disease allele.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8472" y="277586"/>
            <a:ext cx="2189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Case study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728" y="734786"/>
            <a:ext cx="713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Why does NOT it create problem of having just one X copy in male?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728" y="2381012"/>
            <a:ext cx="6204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Males and females have the same dosage of genes, females just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express one copy of X chromosome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the other one is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inactivated through a process called X-inactivation process.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X-inactivation process was addressed by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British scientist named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Mary F.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Lyon. 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X is compacted and turn into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Barr body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that contains inactive genes.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Cells randomly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inactivates X chromosome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 either came form father or mother).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91" y="0"/>
            <a:ext cx="11636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050" y="465295"/>
            <a:ext cx="360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Sex determination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64" y="1928813"/>
            <a:ext cx="353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Sex chromosome is determined at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fertilization time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Early stage fetus contains two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ducts system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algn="just"/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Wolfian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(male).</a:t>
            </a:r>
          </a:p>
          <a:p>
            <a:pPr algn="just"/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Mullerian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(female).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Sexual difference starts in the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000" baseline="30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week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Female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X,X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and male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X,Y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993" y="1418895"/>
            <a:ext cx="5849007" cy="54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9617" y="973592"/>
            <a:ext cx="557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Genes on the Y chromosome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714" y="2157413"/>
            <a:ext cx="8615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Y chromosome has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78 genes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coding for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23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protein.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Sex determining region Y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(SRY)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is exclusively located on Y chromosome and expresses a transcription factor that helps for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male development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via 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Turing on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testis-determining genes.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Turing off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ovary-determining genes.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Testis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releases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two hormones: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Testosterone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Mullerian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inhibiting hormone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(MIH)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1569" y="749188"/>
            <a:ext cx="232886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Testis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02229" y="2257425"/>
            <a:ext cx="197575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Testosterone</a:t>
            </a:r>
          </a:p>
        </p:txBody>
      </p:sp>
      <p:sp>
        <p:nvSpPr>
          <p:cNvPr id="17" name="Oval 16"/>
          <p:cNvSpPr/>
          <p:nvPr/>
        </p:nvSpPr>
        <p:spPr>
          <a:xfrm>
            <a:off x="8850086" y="2257425"/>
            <a:ext cx="1845128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MIH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0" y="4042412"/>
            <a:ext cx="186145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Wolfian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duct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15985" y="4019209"/>
            <a:ext cx="186145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alpha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-reductase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0" y="5550353"/>
            <a:ext cx="1861457" cy="1232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Male internal genital organ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5985" y="5550352"/>
            <a:ext cx="1861457" cy="12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Male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external genital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organ</a:t>
            </a:r>
          </a:p>
        </p:txBody>
      </p:sp>
      <p:sp>
        <p:nvSpPr>
          <p:cNvPr id="29" name="Oval 28"/>
          <p:cNvSpPr/>
          <p:nvPr/>
        </p:nvSpPr>
        <p:spPr>
          <a:xfrm>
            <a:off x="9018815" y="4483552"/>
            <a:ext cx="1845128" cy="1231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Regression of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Mullerian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duct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Bent Arrow 29"/>
          <p:cNvSpPr/>
          <p:nvPr/>
        </p:nvSpPr>
        <p:spPr>
          <a:xfrm rot="5400000" flipV="1">
            <a:off x="2691489" y="298790"/>
            <a:ext cx="1328057" cy="2443846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5400000">
            <a:off x="8333016" y="443029"/>
            <a:ext cx="1328057" cy="2155369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eft-Up Arrow 31"/>
          <p:cNvSpPr/>
          <p:nvPr/>
        </p:nvSpPr>
        <p:spPr>
          <a:xfrm rot="13447844">
            <a:off x="1758043" y="3272589"/>
            <a:ext cx="1061357" cy="979714"/>
          </a:xfrm>
          <a:prstGeom prst="lef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3" idx="4"/>
            <a:endCxn id="26" idx="0"/>
          </p:cNvCxnSpPr>
          <p:nvPr/>
        </p:nvCxnSpPr>
        <p:spPr>
          <a:xfrm>
            <a:off x="930729" y="4971100"/>
            <a:ext cx="0" cy="57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46713" y="4971100"/>
            <a:ext cx="0" cy="579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941379" y="3429000"/>
            <a:ext cx="0" cy="879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6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2551837"/>
            <a:ext cx="8931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Females develop in the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absence of Y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Testosterone is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secreted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(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wolfian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duct degraded).</a:t>
            </a:r>
          </a:p>
          <a:p>
            <a:pPr algn="just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MIH is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secreted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ullerian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system develop).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0150" y="0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Egg with X chromosome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8450" y="587829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Sperm with Y chromosome 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1850" y="587829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Sperm with </a:t>
            </a:r>
            <a:r>
              <a:rPr lang="en-US" b="1" dirty="0" smtClean="0"/>
              <a:t>X chromosome </a:t>
            </a:r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450" y="1654629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Embryo with XY sex chromosomes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81850" y="1654629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Embryo with </a:t>
            </a:r>
            <a:r>
              <a:rPr lang="en-US" b="1" smtClean="0"/>
              <a:t>XX </a:t>
            </a:r>
            <a:r>
              <a:rPr lang="en-US" b="1"/>
              <a:t>sex chromosomes </a:t>
            </a:r>
            <a:endParaRPr lang="en-US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8450" y="2590800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 chromosome , So, </a:t>
            </a:r>
            <a:r>
              <a:rPr lang="en-US" b="1" smtClean="0"/>
              <a:t>SRY exist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5457" y="2590800"/>
            <a:ext cx="2171700" cy="50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 Y chromosome , So, NO SRY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38450" y="3526970"/>
            <a:ext cx="2171700" cy="1322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Testes produces a masculinizing hormones include testosterone and  a potent androgen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81850" y="3526971"/>
            <a:ext cx="2171700" cy="1322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Testes , so No masculinizing hormones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8450" y="5126636"/>
            <a:ext cx="2171700" cy="137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Undifferentiated reproductive track turns into male reproductive system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95457" y="5126636"/>
            <a:ext cx="2171700" cy="137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Undifferentiated reproductive track turns into female reproductive system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62006" y="21033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MALE ♂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63395" y="218497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 ♀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2559" y="656256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Fertilized by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2559" y="1726169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Genetic sex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0739" y="2590800"/>
            <a:ext cx="132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Gonadal sex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0739" y="5723555"/>
            <a:ext cx="15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Phenotypic 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8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related to SRY genetic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Swyer</a:t>
            </a:r>
            <a:r>
              <a:rPr lang="en-US" sz="2800" b="1" dirty="0" smtClean="0"/>
              <a:t> syndrome: </a:t>
            </a:r>
          </a:p>
          <a:p>
            <a:r>
              <a:rPr lang="en-US" i="1" dirty="0" smtClean="0"/>
              <a:t>SRY</a:t>
            </a:r>
            <a:r>
              <a:rPr lang="en-US" dirty="0"/>
              <a:t> gene mutations that cause </a:t>
            </a:r>
            <a:r>
              <a:rPr lang="en-US" dirty="0" err="1"/>
              <a:t>Swyer</a:t>
            </a:r>
            <a:r>
              <a:rPr lang="en-US" dirty="0"/>
              <a:t> syndrome prevent </a:t>
            </a:r>
            <a:r>
              <a:rPr lang="en-US" dirty="0">
                <a:solidFill>
                  <a:srgbClr val="FF0000"/>
                </a:solidFill>
              </a:rPr>
              <a:t>production of the sex-determining region Y protein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result in the production of a nonfunctioning protein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People with </a:t>
            </a:r>
            <a:r>
              <a:rPr lang="en-US" dirty="0" err="1"/>
              <a:t>Swyer</a:t>
            </a:r>
            <a:r>
              <a:rPr lang="en-US" dirty="0"/>
              <a:t> syndrome </a:t>
            </a:r>
            <a:r>
              <a:rPr lang="en-US" dirty="0">
                <a:solidFill>
                  <a:srgbClr val="FF0000"/>
                </a:solidFill>
              </a:rPr>
              <a:t>have typical female external genitalia</a:t>
            </a:r>
            <a:r>
              <a:rPr lang="en-US" dirty="0"/>
              <a:t>. The uterus and fallopian tubes are normally-formed, but </a:t>
            </a:r>
            <a:r>
              <a:rPr lang="en-US" dirty="0">
                <a:solidFill>
                  <a:srgbClr val="FF0000"/>
                </a:solidFill>
              </a:rPr>
              <a:t>the gonads (ovaries or testes) are not </a:t>
            </a:r>
            <a:r>
              <a:rPr lang="en-US" dirty="0" smtClean="0">
                <a:solidFill>
                  <a:srgbClr val="FF0000"/>
                </a:solidFill>
              </a:rPr>
              <a:t>functional.</a:t>
            </a:r>
          </a:p>
          <a:p>
            <a:r>
              <a:rPr lang="en-US" dirty="0"/>
              <a:t> Women with this disorder </a:t>
            </a:r>
            <a:r>
              <a:rPr lang="en-US" dirty="0">
                <a:solidFill>
                  <a:srgbClr val="FF0000"/>
                </a:solidFill>
              </a:rPr>
              <a:t>do not produce eggs </a:t>
            </a:r>
            <a:r>
              <a:rPr lang="en-US" dirty="0"/>
              <a:t>(ova), but they may be able to become pregnant with a donated egg or embryo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46, XX testicular disorder of sex development:</a:t>
            </a:r>
          </a:p>
          <a:p>
            <a:r>
              <a:rPr lang="en-US" dirty="0" smtClean="0"/>
              <a:t> </a:t>
            </a:r>
            <a:r>
              <a:rPr lang="en-US" dirty="0"/>
              <a:t>the condition results from </a:t>
            </a:r>
            <a:r>
              <a:rPr lang="en-US" dirty="0">
                <a:solidFill>
                  <a:srgbClr val="FF0000"/>
                </a:solidFill>
              </a:rPr>
              <a:t>an abnormal exchange of genetic material between chromosomes</a:t>
            </a:r>
            <a:r>
              <a:rPr lang="en-US" dirty="0"/>
              <a:t> (translocation).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exchange </a:t>
            </a:r>
            <a:r>
              <a:rPr lang="en-US" dirty="0" smtClean="0"/>
              <a:t>takes place </a:t>
            </a:r>
            <a:r>
              <a:rPr lang="en-US" dirty="0"/>
              <a:t>as a random event during the formation of sperm cells in the affected person's father. The </a:t>
            </a:r>
            <a:r>
              <a:rPr lang="en-US" i="1" dirty="0"/>
              <a:t>SRY</a:t>
            </a:r>
            <a:r>
              <a:rPr lang="en-US" dirty="0"/>
              <a:t> gene is </a:t>
            </a:r>
            <a:r>
              <a:rPr lang="en-US" dirty="0" smtClean="0">
                <a:solidFill>
                  <a:srgbClr val="FF0000"/>
                </a:solidFill>
              </a:rPr>
              <a:t>placed</a:t>
            </a:r>
            <a:r>
              <a:rPr lang="en-US" dirty="0" smtClean="0"/>
              <a:t> </a:t>
            </a:r>
            <a:r>
              <a:rPr lang="en-US" dirty="0"/>
              <a:t>in this disorder, almost always onto </a:t>
            </a:r>
            <a:r>
              <a:rPr lang="en-US" dirty="0">
                <a:solidFill>
                  <a:srgbClr val="FF0000"/>
                </a:solidFill>
              </a:rPr>
              <a:t>an X chromosome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fetus with an X chromosome that carries the </a:t>
            </a:r>
            <a:r>
              <a:rPr lang="en-US" i="1" dirty="0"/>
              <a:t>SRY</a:t>
            </a:r>
            <a:r>
              <a:rPr lang="en-US" dirty="0"/>
              <a:t> gene will develop male characteristics despite not having a Y chromosome</a:t>
            </a:r>
            <a:r>
              <a:rPr lang="en-US" dirty="0" smtClean="0"/>
              <a:t>.</a:t>
            </a:r>
          </a:p>
          <a:p>
            <a:r>
              <a:rPr lang="en-US" dirty="0"/>
              <a:t>Adults with this disorder are usually shorter than average for males and are unable to have children (infertile).</a:t>
            </a:r>
          </a:p>
        </p:txBody>
      </p:sp>
    </p:spTree>
    <p:extLst>
      <p:ext uri="{BB962C8B-B14F-4D97-AF65-F5344CB8AC3E}">
        <p14:creationId xmlns:p14="http://schemas.microsoft.com/office/powerpoint/2010/main" val="76559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86" y="316400"/>
            <a:ext cx="4000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Sex linked genes: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Genes that are located in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 and Y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chromosome, these tend to have a different patterns of inheritance. However,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X-linked genes are more common than Y-linked genes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due to containing a bigger number of genes.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 female contains two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X chromosomes,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therefore, will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have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two copies of each X-linked gene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male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contains a different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genotype possibilities than a female.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Because, he contains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only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one X chromosome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(paired with a Y),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therefore, will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have only one copy of any X-linked genes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86" y="0"/>
            <a:ext cx="5437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0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516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Sex determination systems and sex-linked 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Disorders related to SRY genetic changes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Bader O. Almotairi</cp:lastModifiedBy>
  <cp:revision>36</cp:revision>
  <dcterms:created xsi:type="dcterms:W3CDTF">2018-10-01T11:30:27Z</dcterms:created>
  <dcterms:modified xsi:type="dcterms:W3CDTF">2019-10-14T11:45:36Z</dcterms:modified>
</cp:coreProperties>
</file>