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428B7-4E0D-43E6-8BF0-20599DEE3DD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64DE-4169-43AF-8FF0-AE28BD49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BDE6-8D90-48C0-B682-3555E7FE3C4F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1531-5E11-4AB8-A21E-62F05D309370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9C50-F8C0-4A02-AA93-62DE79DDE546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83EF-E321-4377-BE89-1E345E0CC124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DFD8-A50E-4572-84D3-5CBC73A09131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DCD4-E6D6-4C95-85A0-7659FF03F5A4}" type="datetime1">
              <a:rPr lang="ar-SA" smtClean="0"/>
              <a:t>17/05/38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AB8-88AB-4A33-A2C7-6AC4C563623B}" type="datetime1">
              <a:rPr lang="ar-SA" smtClean="0"/>
              <a:t>17/05/38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3E2B-1ADF-4212-828E-BD9D38F222A4}" type="datetime1">
              <a:rPr lang="ar-SA" smtClean="0"/>
              <a:t>17/05/38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6A22-218E-4C27-A778-FCEF8D088272}" type="datetime1">
              <a:rPr lang="ar-SA" smtClean="0"/>
              <a:t>17/05/38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82F3-4B11-4D3B-A9E8-13E8A77F6B29}" type="datetime1">
              <a:rPr lang="ar-SA" smtClean="0"/>
              <a:t>17/05/38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63ED-D545-4D3A-89C0-86E0A878F7DB}" type="datetime1">
              <a:rPr lang="ar-SA" smtClean="0"/>
              <a:t>17/05/38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E12C-FEFA-4E5C-99D2-5B818A71F8B4}" type="datetime1">
              <a:rPr lang="ar-SA" smtClean="0"/>
              <a:t>17/05/38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683568" y="1412776"/>
            <a:ext cx="7992888" cy="4896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6984776" cy="792088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Propositional Equivalences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896544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 compound proposition that is always true, no matter what the truth values of the propositions that occur in it, is called </a:t>
            </a:r>
            <a:r>
              <a:rPr lang="en-US" sz="2400" b="1" u="sng" dirty="0" smtClean="0">
                <a:solidFill>
                  <a:srgbClr val="0070C0"/>
                </a:solidFill>
              </a:rPr>
              <a:t>a tautology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 A compound proposition that is always false is called</a:t>
            </a:r>
          </a:p>
          <a:p>
            <a:pPr algn="l" rtl="0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70C0"/>
                </a:solidFill>
              </a:rPr>
              <a:t>a contradiction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 A compound proposition that is neither a tautology nor a contradiction is called a </a:t>
            </a:r>
            <a:r>
              <a:rPr lang="en-US" sz="2400" b="1" u="sng" dirty="0" smtClean="0">
                <a:solidFill>
                  <a:srgbClr val="0070C0"/>
                </a:solidFill>
              </a:rPr>
              <a:t>contingency.</a:t>
            </a:r>
            <a:endParaRPr lang="ar-SA" sz="2400" b="1" u="sng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124744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u="sng" dirty="0" smtClean="0">
                <a:solidFill>
                  <a:srgbClr val="FF0000"/>
                </a:solidFill>
              </a:rPr>
              <a:t>EXAMPLE 1 </a:t>
            </a:r>
            <a:r>
              <a:rPr lang="en-US" sz="2800" b="1" dirty="0" smtClean="0"/>
              <a:t>We can construct examples of tautologies and contradictions using just one </a:t>
            </a:r>
            <a:endParaRPr lang="ar-SA" sz="2800" b="1" dirty="0" smtClean="0"/>
          </a:p>
          <a:p>
            <a:pPr algn="l" rtl="0">
              <a:lnSpc>
                <a:spcPct val="150000"/>
              </a:lnSpc>
            </a:pPr>
            <a:r>
              <a:rPr lang="en-US" sz="2800" b="1" dirty="0" smtClean="0"/>
              <a:t>propositional variable.</a:t>
            </a:r>
            <a:endParaRPr lang="ar-SA" sz="2800" b="1" dirty="0" smtClean="0"/>
          </a:p>
          <a:p>
            <a:pPr algn="l" rtl="0">
              <a:lnSpc>
                <a:spcPct val="150000"/>
              </a:lnSpc>
            </a:pPr>
            <a:endParaRPr lang="en-US" sz="2800" b="1" dirty="0" smtClean="0"/>
          </a:p>
          <a:p>
            <a:pPr algn="l" rtl="0">
              <a:lnSpc>
                <a:spcPct val="150000"/>
              </a:lnSpc>
            </a:pPr>
            <a:r>
              <a:rPr lang="en-US" sz="2800" b="1" dirty="0" smtClean="0"/>
              <a:t>Consider the truth tables of p v -p and 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 smtClean="0"/>
              <a:t>p ˄ -p, shown in Table 1 . Because p v -p is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 smtClean="0"/>
              <a:t>always true, it is a tautology. Because p ˄-p is always false, it is a contradiction.</a:t>
            </a:r>
            <a:endParaRPr lang="ar-SA" sz="28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3600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95536" y="2492896"/>
            <a:ext cx="8424936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Equivalences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2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compound propositions p and q are called </a:t>
            </a:r>
            <a:r>
              <a:rPr lang="en-US" b="1" u="sng" dirty="0" smtClean="0">
                <a:solidFill>
                  <a:srgbClr val="0070C0"/>
                </a:solidFill>
              </a:rPr>
              <a:t>logically equivalent </a:t>
            </a:r>
            <a:r>
              <a:rPr lang="en-US" dirty="0" smtClean="0"/>
              <a:t>if p  ↔q is a tautology.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notation p ≡ q denotes that p and q are </a:t>
            </a:r>
            <a:r>
              <a:rPr lang="en-US" b="1" u="sng" dirty="0" smtClean="0">
                <a:solidFill>
                  <a:srgbClr val="0070C0"/>
                </a:solidFill>
              </a:rPr>
              <a:t>logically equivalent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124744"/>
            <a:ext cx="676079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04" y="476672"/>
            <a:ext cx="8229600" cy="1900808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EXAMPLE 2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Show that - (p v q ) and -p ˄ -q are logically equivalent.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7776864" cy="1944216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Show that 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q and -p v q are logically equivalent.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2875"/>
            <a:ext cx="6984776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Page 28</a:t>
            </a:r>
          </a:p>
          <a:p>
            <a:pPr algn="l" rtl="0"/>
            <a:r>
              <a:rPr lang="en-US" dirty="0" smtClean="0"/>
              <a:t>1(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</a:t>
            </a:r>
          </a:p>
          <a:p>
            <a:pPr algn="l" rtl="0"/>
            <a:r>
              <a:rPr lang="en-US" dirty="0" smtClean="0"/>
              <a:t>9 (</a:t>
            </a:r>
            <a:r>
              <a:rPr lang="en-US" dirty="0" err="1" smtClean="0"/>
              <a:t>a,e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16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245</Words>
  <Application>Microsoft Office PowerPoint</Application>
  <PresentationFormat>عرض على الشاشة (3:4)‏</PresentationFormat>
  <Paragraphs>44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سمة Office</vt:lpstr>
      <vt:lpstr>1.2 Propositional Equivalences</vt:lpstr>
      <vt:lpstr>عرض تقديمي في PowerPoint</vt:lpstr>
      <vt:lpstr>عرض تقديمي في PowerPoint</vt:lpstr>
      <vt:lpstr>Logical Equivalences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Propositional Equivalences</dc:title>
  <dc:creator>Zainab</dc:creator>
  <cp:lastModifiedBy>Laila</cp:lastModifiedBy>
  <cp:revision>19</cp:revision>
  <dcterms:created xsi:type="dcterms:W3CDTF">2013-02-04T10:27:02Z</dcterms:created>
  <dcterms:modified xsi:type="dcterms:W3CDTF">2017-02-13T07:42:08Z</dcterms:modified>
</cp:coreProperties>
</file>