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ctiveX/activeX1.xml" ContentType="application/vnd.ms-office.activeX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6" r:id="rId16"/>
    <p:sldId id="281" r:id="rId17"/>
    <p:sldId id="282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5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png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12" Type="http://schemas.microsoft.com/office/2007/relationships/hdphoto" Target="../media/hdphoto2.wdp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image" Target="../media/image13.jpeg"/><Relationship Id="rId5" Type="http://schemas.openxmlformats.org/officeDocument/2006/relationships/tags" Target="../tags/tag42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641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amino acid derivatives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256213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ACTH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956175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04" name="sf3b79aaf34a424992205ed47d08f099" r:id="rId4" imgW="6553080" imgH="4915080"/>
        </mc:Choice>
        <mc:Fallback>
          <p:control name="sf3b79aaf34a424992205ed47d08f099"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maintaining normal blood pressure, heart rate and digestion 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687388" indent="-288925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801688" indent="-285750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6149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regulate blood calcium level (important role in homeostasis).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(tetany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التشنج العضلي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974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410200" y="5334000"/>
            <a:ext cx="14478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ء تحلل 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insulin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(Insulin-Resistance)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قلة الإستجابة للإنسولين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1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1151</Words>
  <Application>Microsoft Office PowerPoint</Application>
  <PresentationFormat>On-screen Show (4:3)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MS PGothic</vt:lpstr>
      <vt:lpstr>Arial</vt:lpstr>
      <vt:lpstr>Arial Black</vt:lpstr>
      <vt:lpstr>Impact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The Vertebrate Endocrine System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231</cp:revision>
  <dcterms:created xsi:type="dcterms:W3CDTF">2006-05-06T20:26:14Z</dcterms:created>
  <dcterms:modified xsi:type="dcterms:W3CDTF">2020-08-01T07:43:33Z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