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2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3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4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5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6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7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8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9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10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11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12.xml" ContentType="application/vnd.openxmlformats-officedocument.presentationml.notesSlide+xml"/>
  <Override PartName="/ppt/tags/tag43.xml" ContentType="application/vnd.openxmlformats-officedocument.presentationml.tags+xml"/>
  <Override PartName="/ppt/notesSlides/notesSlide13.xml" ContentType="application/vnd.openxmlformats-officedocument.presentationml.notesSlid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14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15.xml" ContentType="application/vnd.openxmlformats-officedocument.presentationml.notesSlid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notesSlides/notesSlide16.xml" ContentType="application/vnd.openxmlformats-officedocument.presentationml.notesSlide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17.xml" ContentType="application/vnd.openxmlformats-officedocument.presentationml.notesSlid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89" r:id="rId2"/>
    <p:sldId id="257" r:id="rId3"/>
    <p:sldId id="290" r:id="rId4"/>
    <p:sldId id="259" r:id="rId5"/>
    <p:sldId id="271" r:id="rId6"/>
    <p:sldId id="260" r:id="rId7"/>
    <p:sldId id="262" r:id="rId8"/>
    <p:sldId id="263" r:id="rId9"/>
    <p:sldId id="261" r:id="rId10"/>
    <p:sldId id="264" r:id="rId11"/>
    <p:sldId id="285" r:id="rId12"/>
    <p:sldId id="266" r:id="rId13"/>
    <p:sldId id="279" r:id="rId14"/>
    <p:sldId id="267" r:id="rId15"/>
    <p:sldId id="280" r:id="rId16"/>
    <p:sldId id="270" r:id="rId17"/>
    <p:sldId id="281" r:id="rId18"/>
    <p:sldId id="287" r:id="rId19"/>
    <p:sldId id="288" r:id="rId20"/>
  </p:sldIdLst>
  <p:sldSz cx="9144000" cy="6858000" type="screen4x3"/>
  <p:notesSz cx="6858000" cy="9144000"/>
  <p:custDataLst>
    <p:tags r:id="rId22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9FFCC"/>
    <a:srgbClr val="FF0000"/>
    <a:srgbClr val="FF00FF"/>
    <a:srgbClr val="66FF66"/>
    <a:srgbClr val="CCFF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21" d="100"/>
          <a:sy n="121" d="100"/>
        </p:scale>
        <p:origin x="115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0D98693-3736-41CF-80B9-BCB3FC8270B5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09871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2852EB-2FF7-41DE-A115-DFA5999D8D0C}" type="slidenum">
              <a:rPr lang="ar-SA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42091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567B1EE-1CCB-4872-BA03-AA0581B5DEC2}" type="slidenum">
              <a:rPr lang="ar-SA" altLang="en-US" smtClean="0"/>
              <a:pPr eaLnBrk="1" hangingPunct="1">
                <a:spcBef>
                  <a:spcPct val="0"/>
                </a:spcBef>
              </a:pPr>
              <a:t>11</a:t>
            </a:fld>
            <a:endParaRPr lang="en-GB" altLang="en-US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D98693-3736-41CF-80B9-BCB3FC8270B5}" type="slidenum">
              <a:rPr lang="ar-SA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42239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D98693-3736-41CF-80B9-BCB3FC8270B5}" type="slidenum">
              <a:rPr lang="ar-SA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6202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D98693-3736-41CF-80B9-BCB3FC8270B5}" type="slidenum">
              <a:rPr lang="ar-SA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4663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D98693-3736-41CF-80B9-BCB3FC8270B5}" type="slidenum">
              <a:rPr lang="ar-SA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18853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D98693-3736-41CF-80B9-BCB3FC8270B5}" type="slidenum">
              <a:rPr lang="ar-SA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26251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D98693-3736-41CF-80B9-BCB3FC8270B5}" type="slidenum">
              <a:rPr lang="ar-SA" smtClean="0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05353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D98693-3736-41CF-80B9-BCB3FC8270B5}" type="slidenum">
              <a:rPr lang="ar-SA" smtClean="0"/>
              <a:pPr>
                <a:defRPr/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61134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812FD7-C766-405B-AC5A-1884AEBD5709}" type="slidenum">
              <a:rPr lang="en-US" altLang="en-US" smtClean="0"/>
              <a:pPr eaLnBrk="1" hangingPunct="1"/>
              <a:t>19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D98693-3736-41CF-80B9-BCB3FC8270B5}" type="slidenum">
              <a:rPr lang="ar-SA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62521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D98693-3736-41CF-80B9-BCB3FC8270B5}" type="slidenum">
              <a:rPr lang="ar-SA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28615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D98693-3736-41CF-80B9-BCB3FC8270B5}" type="slidenum">
              <a:rPr lang="ar-SA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11751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D98693-3736-41CF-80B9-BCB3FC8270B5}" type="slidenum">
              <a:rPr lang="ar-SA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21075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D98693-3736-41CF-80B9-BCB3FC8270B5}" type="slidenum">
              <a:rPr lang="ar-SA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61458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D98693-3736-41CF-80B9-BCB3FC8270B5}" type="slidenum">
              <a:rPr lang="ar-SA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10014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D98693-3736-41CF-80B9-BCB3FC8270B5}" type="slidenum">
              <a:rPr lang="ar-SA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0710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D98693-3736-41CF-80B9-BCB3FC8270B5}" type="slidenum">
              <a:rPr lang="ar-SA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3463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3BB3C3-6D8A-4749-8875-52870B38E7AA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6270363"/>
      </p:ext>
    </p:extLst>
  </p:cSld>
  <p:clrMapOvr>
    <a:masterClrMapping/>
  </p:clrMapOvr>
  <p:transition spd="med"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2957D-288F-4B72-A14A-4175D7B3CB3E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3649240"/>
      </p:ext>
    </p:extLst>
  </p:cSld>
  <p:clrMapOvr>
    <a:masterClrMapping/>
  </p:clrMapOvr>
  <p:transition spd="med"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DF39D7-E3EA-4090-AA15-7FFFEDADF1D9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4773475"/>
      </p:ext>
    </p:extLst>
  </p:cSld>
  <p:clrMapOvr>
    <a:masterClrMapping/>
  </p:clrMapOvr>
  <p:transition spd="med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768348-2F9A-4458-ADD9-A0D58C9EB34F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8390553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258A01-A8DA-458F-9404-E15A9DBF1825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659011"/>
      </p:ext>
    </p:extLst>
  </p:cSld>
  <p:clrMapOvr>
    <a:masterClrMapping/>
  </p:clrMapOvr>
  <p:transition spd="med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5E379E-BB98-4060-ABD7-61C2FE88257F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2188475"/>
      </p:ext>
    </p:extLst>
  </p:cSld>
  <p:clrMapOvr>
    <a:masterClrMapping/>
  </p:clrMapOvr>
  <p:transition spd="med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9A4F54-3E80-4221-8CEE-49381E424712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1327492"/>
      </p:ext>
    </p:extLst>
  </p:cSld>
  <p:clrMapOvr>
    <a:masterClrMapping/>
  </p:clrMapOvr>
  <p:transition spd="med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91A4B0-FC19-425F-8862-2DEE5969E5E3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4833437"/>
      </p:ext>
    </p:extLst>
  </p:cSld>
  <p:clrMapOvr>
    <a:masterClrMapping/>
  </p:clrMapOvr>
  <p:transition spd="med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912746-4551-4B5E-9AD0-8E7D8E98461E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7278333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6C8E8C-5980-4611-8B39-ECD38975FB9E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620033"/>
      </p:ext>
    </p:extLst>
  </p:cSld>
  <p:clrMapOvr>
    <a:masterClrMapping/>
  </p:clrMapOvr>
  <p:transition spd="med"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E07716-B2B5-4305-90A1-AFD5C1A35C43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2766138"/>
      </p:ext>
    </p:extLst>
  </p:cSld>
  <p:clrMapOvr>
    <a:masterClrMapping/>
  </p:clrMapOvr>
  <p:transition spd="med"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1FB061D-B7A6-441D-A54F-E0F1C4C6B5C4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comb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32.xml"/><Relationship Id="rId7" Type="http://schemas.openxmlformats.org/officeDocument/2006/relationships/image" Target="../media/image14.jpeg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image" Target="../media/image13.pn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35.xml"/><Relationship Id="rId7" Type="http://schemas.openxmlformats.org/officeDocument/2006/relationships/image" Target="../media/image17.png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slide" Target="slide2.xml"/><Relationship Id="rId5" Type="http://schemas.openxmlformats.org/officeDocument/2006/relationships/notesSlide" Target="../notesSlides/notesSlide10.xml"/><Relationship Id="rId10" Type="http://schemas.microsoft.com/office/2007/relationships/hdphoto" Target="../media/hdphoto1.wdp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tags" Target="../tags/tag38.xml"/><Relationship Id="rId7" Type="http://schemas.openxmlformats.org/officeDocument/2006/relationships/image" Target="../media/image18.jpeg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notesSlide" Target="../notesSlides/notesSlide11.xml"/><Relationship Id="rId11" Type="http://schemas.microsoft.com/office/2007/relationships/hdphoto" Target="../media/hdphoto1.wdp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4.jpeg"/><Relationship Id="rId4" Type="http://schemas.openxmlformats.org/officeDocument/2006/relationships/tags" Target="../tags/tag39.xml"/><Relationship Id="rId9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tags" Target="../tags/tag42.xml"/><Relationship Id="rId7" Type="http://schemas.openxmlformats.org/officeDocument/2006/relationships/image" Target="../media/image13.png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image" Target="../media/image7.emf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7.xml"/><Relationship Id="rId9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3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tags" Target="../tags/tag46.xml"/><Relationship Id="rId7" Type="http://schemas.openxmlformats.org/officeDocument/2006/relationships/image" Target="../media/image13.png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image" Target="../media/image20.png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7.xml"/><Relationship Id="rId9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tags" Target="../tags/tag49.xml"/><Relationship Id="rId7" Type="http://schemas.openxmlformats.org/officeDocument/2006/relationships/image" Target="../media/image13.png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image" Target="../media/image21.emf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2.xml"/><Relationship Id="rId9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tags" Target="../tags/tag52.xml"/><Relationship Id="rId7" Type="http://schemas.openxmlformats.org/officeDocument/2006/relationships/image" Target="../media/image13.png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image" Target="../media/image22.png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2.xml"/><Relationship Id="rId9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tags" Target="../tags/tag55.xml"/><Relationship Id="rId7" Type="http://schemas.openxmlformats.org/officeDocument/2006/relationships/image" Target="../media/image23.png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notesSlide" Target="../notesSlides/notesSlide17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11.png"/><Relationship Id="rId4" Type="http://schemas.openxmlformats.org/officeDocument/2006/relationships/tags" Target="../tags/tag56.xml"/><Relationship Id="rId9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8.xml"/><Relationship Id="rId3" Type="http://schemas.openxmlformats.org/officeDocument/2006/relationships/tags" Target="../tags/tag59.xml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29.png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tags" Target="../tags/tag62.xml"/><Relationship Id="rId11" Type="http://schemas.openxmlformats.org/officeDocument/2006/relationships/image" Target="../media/image28.png"/><Relationship Id="rId5" Type="http://schemas.openxmlformats.org/officeDocument/2006/relationships/tags" Target="../tags/tag61.xml"/><Relationship Id="rId10" Type="http://schemas.openxmlformats.org/officeDocument/2006/relationships/image" Target="../media/image27.png"/><Relationship Id="rId4" Type="http://schemas.openxmlformats.org/officeDocument/2006/relationships/tags" Target="../tags/tag60.xml"/><Relationship Id="rId9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tags" Target="../tags/tag5.xml"/><Relationship Id="rId7" Type="http://schemas.openxmlformats.org/officeDocument/2006/relationships/image" Target="../media/image3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2.jpeg"/><Relationship Id="rId11" Type="http://schemas.openxmlformats.org/officeDocument/2006/relationships/image" Target="../media/image7.emf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6.png"/><Relationship Id="rId4" Type="http://schemas.openxmlformats.org/officeDocument/2006/relationships/tags" Target="../tags/tag6.xml"/><Relationship Id="rId9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9.xml"/><Relationship Id="rId7" Type="http://schemas.openxmlformats.org/officeDocument/2006/relationships/image" Target="../media/image8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11.png"/><Relationship Id="rId4" Type="http://schemas.openxmlformats.org/officeDocument/2006/relationships/tags" Target="../tags/tag10.xml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tags" Target="../tags/tag13.xml"/><Relationship Id="rId7" Type="http://schemas.openxmlformats.org/officeDocument/2006/relationships/image" Target="../media/image13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Relationship Id="rId9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16.xml"/><Relationship Id="rId7" Type="http://schemas.openxmlformats.org/officeDocument/2006/relationships/image" Target="../media/image14.jpe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13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19.xml"/><Relationship Id="rId7" Type="http://schemas.openxmlformats.org/officeDocument/2006/relationships/image" Target="../media/image2.jpe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15.png"/><Relationship Id="rId5" Type="http://schemas.openxmlformats.org/officeDocument/2006/relationships/notesSlide" Target="../notesSlides/notesSlide5.xml"/><Relationship Id="rId10" Type="http://schemas.microsoft.com/office/2007/relationships/hdphoto" Target="../media/hdphoto1.wdp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22.xml"/><Relationship Id="rId7" Type="http://schemas.openxmlformats.org/officeDocument/2006/relationships/image" Target="../media/image14.jpe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13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25.xml"/><Relationship Id="rId7" Type="http://schemas.openxmlformats.org/officeDocument/2006/relationships/image" Target="../media/image16.png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2.xml"/><Relationship Id="rId10" Type="http://schemas.microsoft.com/office/2007/relationships/hdphoto" Target="../media/hdphoto1.wdp"/><Relationship Id="rId4" Type="http://schemas.openxmlformats.org/officeDocument/2006/relationships/tags" Target="../tags/tag26.xml"/><Relationship Id="rId9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29.xml"/><Relationship Id="rId7" Type="http://schemas.openxmlformats.org/officeDocument/2006/relationships/image" Target="../media/image14.jpeg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image" Target="../media/image13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2AA20E-E3BB-4DD9-97C9-A3663BA63953}" type="slidenum">
              <a:rPr lang="ar-SA" smtClean="0"/>
              <a:pPr>
                <a:defRPr/>
              </a:pPr>
              <a:t>1</a:t>
            </a:fld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25401"/>
            <a:ext cx="8986837" cy="679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66728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1143000"/>
            <a:ext cx="9067800" cy="5250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It is common </a:t>
            </a:r>
            <a:r>
              <a:rPr lang="ar-EG" altLang="en-US" sz="2800" dirty="0">
                <a:solidFill>
                  <a:srgbClr val="000000"/>
                </a:solidFill>
              </a:rPr>
              <a:t>شائع</a:t>
            </a:r>
            <a:r>
              <a:rPr lang="en-US" alt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in meiosis and includes:</a:t>
            </a:r>
          </a:p>
          <a:p>
            <a:pPr marL="460375" lvl="2" indent="-339725">
              <a:spcBef>
                <a:spcPct val="20000"/>
              </a:spcBef>
              <a:buClr>
                <a:schemeClr val="tx1"/>
              </a:buClr>
              <a:buFontTx/>
              <a:buAutoNum type="alphaLcParenR"/>
              <a:tabLst>
                <a:tab pos="2743200" algn="l"/>
              </a:tabLst>
              <a:defRPr/>
            </a:pPr>
            <a:r>
              <a:rPr lang="en-US" altLang="en-US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Chromosomal deletions/translocations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2000" dirty="0">
                <a:solidFill>
                  <a:srgbClr val="000000"/>
                </a:solidFill>
              </a:rPr>
              <a:t>نقص أو فقد جزء</a:t>
            </a:r>
            <a:r>
              <a:rPr lang="ar-SA" altLang="en-US" sz="2000" dirty="0">
                <a:solidFill>
                  <a:srgbClr val="000000"/>
                </a:solidFill>
              </a:rPr>
              <a:t> من الكروموسوم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US" altLang="en-US" sz="20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1144588" lvl="3" indent="-3810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tabLst>
                <a:tab pos="2743200" algn="l"/>
              </a:tabLst>
              <a:defRPr/>
            </a:pP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Homologous chromatids may 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break </a:t>
            </a:r>
            <a:r>
              <a:rPr lang="ar-EG" altLang="en-US" dirty="0"/>
              <a:t>تـَنكسر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and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rejoin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dirty="0">
                <a:solidFill>
                  <a:srgbClr val="000000"/>
                </a:solidFill>
              </a:rPr>
              <a:t>و تلتحم مرة أخرى</a:t>
            </a:r>
            <a:r>
              <a:rPr lang="en-US" altLang="en-US" dirty="0"/>
              <a:t> </a:t>
            </a:r>
            <a:r>
              <a:rPr lang="ar-EG" altLang="en-US" dirty="0"/>
              <a:t> 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 incorrect places, thus, one chromatid will loose more genes than it receives.</a:t>
            </a:r>
          </a:p>
          <a:p>
            <a:pPr marL="460375" lvl="2" indent="-349250">
              <a:spcBef>
                <a:spcPct val="20000"/>
              </a:spcBef>
              <a:buClr>
                <a:schemeClr val="tx1"/>
              </a:buClr>
              <a:buFontTx/>
              <a:buAutoNum type="alphaLcParenR"/>
              <a:tabLst>
                <a:tab pos="2743200" algn="l"/>
              </a:tabLst>
              <a:defRPr/>
            </a:pPr>
            <a:r>
              <a:rPr lang="en-US" altLang="en-US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Chromosomal duplications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2000" dirty="0">
                <a:solidFill>
                  <a:srgbClr val="000000"/>
                </a:solidFill>
              </a:rPr>
              <a:t>تضاعُف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(Polyploidy </a:t>
            </a:r>
            <a:r>
              <a:rPr lang="ar-EG" altLang="en-US" sz="1600" dirty="0">
                <a:solidFill>
                  <a:srgbClr val="000000"/>
                </a:solidFill>
              </a:rPr>
              <a:t>تعدد الكروموسومات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</a:p>
          <a:p>
            <a:pPr marL="979488" lvl="3" indent="-341313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tabLst>
                <a:tab pos="2743200" algn="l"/>
              </a:tabLst>
              <a:defRPr/>
            </a:pP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result from nondisjunction </a:t>
            </a:r>
            <a:r>
              <a:rPr lang="ar-EG" altLang="en-US" dirty="0">
                <a:solidFill>
                  <a:srgbClr val="000000"/>
                </a:solidFill>
              </a:rPr>
              <a:t>عدم الإنفصال الكامل للكروموسومات أثناء الإنقسام الميوز</a:t>
            </a:r>
            <a:r>
              <a:rPr lang="ar-SA" altLang="en-US" dirty="0">
                <a:solidFill>
                  <a:srgbClr val="000000"/>
                </a:solidFill>
              </a:rPr>
              <a:t>ي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during gamete production in one parent.</a:t>
            </a:r>
            <a:endParaRPr lang="en-US" altLang="en-US" sz="20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979488" lvl="1" indent="-341313"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endParaRPr lang="en-US" altLang="en-US" sz="9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09600" indent="-325438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diploid embryo that is homozygous for a large deletion or male with a large deletion to its single </a:t>
            </a: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chromosome is usually missing </a:t>
            </a:r>
            <a:r>
              <a:rPr lang="ar-EG" altLang="en-US" sz="2000" dirty="0">
                <a:solidFill>
                  <a:srgbClr val="000000"/>
                </a:solidFill>
              </a:rPr>
              <a:t>يفتقد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many essential genes and this leads to a lethal </a:t>
            </a:r>
            <a:r>
              <a:rPr lang="ar-EG" altLang="en-US" sz="2000" dirty="0">
                <a:solidFill>
                  <a:srgbClr val="000000"/>
                </a:solidFill>
              </a:rPr>
              <a:t>مُمِيت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outcome.</a:t>
            </a:r>
          </a:p>
          <a:p>
            <a:pPr marL="990600" lvl="1" indent="-300038">
              <a:spcBef>
                <a:spcPct val="20000"/>
              </a:spcBef>
              <a:buClr>
                <a:srgbClr val="339933"/>
              </a:buClr>
              <a:buFontTx/>
              <a:buChar char="–"/>
              <a:tabLst>
                <a:tab pos="2743200" algn="l"/>
              </a:tabLst>
              <a:defRPr/>
            </a:pP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Duplications and translocations </a:t>
            </a:r>
            <a:r>
              <a:rPr lang="ar-EG" altLang="en-US" dirty="0">
                <a:solidFill>
                  <a:srgbClr val="000000"/>
                </a:solidFill>
              </a:rPr>
              <a:t>تغيير أماكن الأجزاء المقطوعة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are very harmful.</a:t>
            </a:r>
          </a:p>
          <a:p>
            <a:pPr marL="990600" lvl="1" indent="-533400"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endParaRPr lang="en-US" altLang="en-US" sz="9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09600" indent="-263525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Translocation or inversion can alter phenotype because a gene’s expression is influenced by its location.</a:t>
            </a: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1220493" y="196850"/>
            <a:ext cx="700910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42900" indent="-342900"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32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Chromosomal </a:t>
            </a:r>
            <a:r>
              <a:rPr lang="en-US" altLang="en-US" sz="3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aberration </a:t>
            </a:r>
            <a:r>
              <a:rPr lang="ar-EG" altLang="en-US" sz="1600" dirty="0">
                <a:ln w="11430"/>
              </a:rPr>
              <a:t>الشذوذ الكروموسوم</a:t>
            </a:r>
            <a:r>
              <a:rPr lang="ar-SA" altLang="en-US" sz="1600" dirty="0">
                <a:ln w="11430"/>
              </a:rPr>
              <a:t>ي</a:t>
            </a:r>
            <a:r>
              <a:rPr lang="en-US" altLang="en-US" sz="36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2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2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1006475" y="152400"/>
            <a:ext cx="20923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</a:rPr>
              <a:t>Chapter</a:t>
            </a:r>
            <a:r>
              <a:rPr lang="en-US" altLang="en-US" b="1">
                <a:solidFill>
                  <a:schemeClr val="bg1"/>
                </a:solidFill>
              </a:rPr>
              <a:t> 12</a:t>
            </a:r>
            <a:endParaRPr lang="en-US" altLang="en-US" sz="2800" b="1">
              <a:solidFill>
                <a:schemeClr val="bg1"/>
              </a:solidFill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696200" cy="6096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sz="36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Chromosomal Mutations</a:t>
            </a:r>
          </a:p>
        </p:txBody>
      </p:sp>
      <p:sp>
        <p:nvSpPr>
          <p:cNvPr id="10244" name="Rectangle 5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5913438" y="6324600"/>
            <a:ext cx="639762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245" name="Rectangle 6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7924800" y="6324600"/>
            <a:ext cx="6397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246" name="Rectangle 7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5080000" y="6311900"/>
            <a:ext cx="6397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247" name="Rectangle 8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81800" y="6311900"/>
            <a:ext cx="9144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0248" name="Picture 9" descr="p108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0" y="1662113"/>
            <a:ext cx="6608763" cy="437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2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3" name="Picture 12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13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3352800" y="1371600"/>
            <a:ext cx="2408238" cy="5044281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897562" y="1371600"/>
            <a:ext cx="2408238" cy="5044281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1328273"/>
            <a:ext cx="8991600" cy="1643527"/>
          </a:xfrm>
        </p:spPr>
        <p:txBody>
          <a:bodyPr wrap="square">
            <a:spAutoFit/>
          </a:bodyPr>
          <a:lstStyle/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alt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 Down syndrome </a:t>
            </a:r>
            <a:r>
              <a:rPr lang="en-US" altLang="en-US" sz="1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</a:t>
            </a:r>
            <a:r>
              <a:rPr lang="en-US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Polyploidy (2n + 1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</a:t>
            </a:r>
            <a:r>
              <a:rPr lang="en-US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trisomy in autosomes]</a:t>
            </a:r>
            <a:r>
              <a:rPr lang="en-US" altLang="en-US" sz="1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due to three copies of 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chromosome 21 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alt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Trisomies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EG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مجموعات كروموسومية ثلاثية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Although chromosome 21 is the smallest human chromosome, it severely alters </a:t>
            </a:r>
            <a:r>
              <a:rPr lang="ar-EG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يُغير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 individual’s phenotype in specific ways.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grpSp>
        <p:nvGrpSpPr>
          <p:cNvPr id="11267" name="Group 8"/>
          <p:cNvGrpSpPr>
            <a:grpSpLocks/>
          </p:cNvGrpSpPr>
          <p:nvPr/>
        </p:nvGrpSpPr>
        <p:grpSpPr bwMode="auto">
          <a:xfrm>
            <a:off x="838200" y="3278188"/>
            <a:ext cx="7772400" cy="3503612"/>
            <a:chOff x="528" y="1872"/>
            <a:chExt cx="4896" cy="2207"/>
          </a:xfrm>
        </p:grpSpPr>
        <p:pic>
          <p:nvPicPr>
            <p:cNvPr id="11270" name="Picture 3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7">
              <a:lum bright="-12000" contrast="2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2392"/>
            <a:stretch>
              <a:fillRect/>
            </a:stretch>
          </p:blipFill>
          <p:spPr bwMode="auto">
            <a:xfrm>
              <a:off x="528" y="1872"/>
              <a:ext cx="2544" cy="220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271" name="Oval 5"/>
            <p:cNvSpPr>
              <a:spLocks noChangeArrowheads="1"/>
            </p:cNvSpPr>
            <p:nvPr/>
          </p:nvSpPr>
          <p:spPr bwMode="auto">
            <a:xfrm>
              <a:off x="1952" y="3728"/>
              <a:ext cx="288" cy="192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pic>
          <p:nvPicPr>
            <p:cNvPr id="11272" name="Picture 7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" y="1872"/>
              <a:ext cx="2304" cy="220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oup 8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0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1" name="Picture 10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11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1143001" y="152400"/>
            <a:ext cx="6932906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en-US" sz="36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A)-</a:t>
            </a:r>
            <a:r>
              <a:rPr lang="en-US" altLang="en-US" sz="2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altLang="en-US" sz="36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Aneuploidy</a:t>
            </a:r>
            <a:r>
              <a:rPr lang="en-US" altLang="en-US" sz="2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altLang="en-US" sz="2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</a:t>
            </a:r>
            <a:r>
              <a:rPr lang="en-US" altLang="en-US" sz="2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Chromosomal  duplication</a:t>
            </a:r>
            <a:r>
              <a:rPr lang="en-US" altLang="en-US" sz="2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</a:t>
            </a:r>
            <a:r>
              <a:rPr lang="en-US" altLang="en-US" sz="20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altLang="en-US" sz="20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altLang="en-US" sz="1400" dirty="0">
                <a:ln w="11430"/>
              </a:rPr>
              <a:t>                                                  </a:t>
            </a:r>
            <a:r>
              <a:rPr lang="ar-EG" altLang="en-US" sz="1600" dirty="0">
                <a:ln w="11430"/>
              </a:rPr>
              <a:t>التعدد الكروموسوم</a:t>
            </a:r>
            <a:r>
              <a:rPr lang="ar-SA" altLang="en-US" sz="1600" dirty="0">
                <a:ln w="11430"/>
              </a:rPr>
              <a:t>ي</a:t>
            </a:r>
            <a:r>
              <a:rPr lang="ar-EG" altLang="en-US" sz="1600" dirty="0">
                <a:ln w="11430"/>
              </a:rPr>
              <a:t> غير التام</a:t>
            </a:r>
            <a:endParaRPr lang="en-US" sz="1600" dirty="0">
              <a:ln w="1143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62573" y="1262656"/>
            <a:ext cx="8229600" cy="563562"/>
          </a:xfrm>
        </p:spPr>
        <p:txBody>
          <a:bodyPr anchor="b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Symptoms of Down Syndrome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981200"/>
            <a:ext cx="6553200" cy="4495800"/>
          </a:xfrm>
        </p:spPr>
        <p:txBody>
          <a:bodyPr/>
          <a:lstStyle/>
          <a:p>
            <a:pPr eaLnBrk="1" hangingPunct="1">
              <a:lnSpc>
                <a:spcPct val="105000"/>
              </a:lnSpc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Upward slant to eyes.</a:t>
            </a:r>
          </a:p>
          <a:p>
            <a:pPr eaLnBrk="1" hangingPunct="1">
              <a:lnSpc>
                <a:spcPct val="105000"/>
              </a:lnSpc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Small ears that fold over at the top.</a:t>
            </a:r>
          </a:p>
          <a:p>
            <a:pPr eaLnBrk="1" hangingPunct="1">
              <a:lnSpc>
                <a:spcPct val="105000"/>
              </a:lnSpc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Small, flattened nose.</a:t>
            </a:r>
          </a:p>
          <a:p>
            <a:pPr eaLnBrk="1" hangingPunct="1">
              <a:lnSpc>
                <a:spcPct val="105000"/>
              </a:lnSpc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Small mouth, making tongue appear large.</a:t>
            </a:r>
          </a:p>
          <a:p>
            <a:pPr eaLnBrk="1" hangingPunct="1">
              <a:lnSpc>
                <a:spcPct val="105000"/>
              </a:lnSpc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Short neck.</a:t>
            </a:r>
          </a:p>
          <a:p>
            <a:pPr eaLnBrk="1" hangingPunct="1">
              <a:lnSpc>
                <a:spcPct val="105000"/>
              </a:lnSpc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Small hands with short fingers.</a:t>
            </a:r>
          </a:p>
          <a:p>
            <a:pPr eaLnBrk="1" hangingPunct="1">
              <a:lnSpc>
                <a:spcPct val="105000"/>
              </a:lnSpc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 addition, down syndrome always involves some degree of mental retardation, from mild to severe. In most cases, the mental retardation is mild to moderate.</a:t>
            </a:r>
          </a:p>
        </p:txBody>
      </p:sp>
      <p:pic>
        <p:nvPicPr>
          <p:cNvPr id="1229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33333" b="17128"/>
          <a:stretch>
            <a:fillRect/>
          </a:stretch>
        </p:blipFill>
        <p:spPr bwMode="auto">
          <a:xfrm flipH="1">
            <a:off x="6653213" y="1981200"/>
            <a:ext cx="2414587" cy="3276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" name="Picture 6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2971800" y="152400"/>
            <a:ext cx="3357009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en-US" sz="4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Aneuploidy</a:t>
            </a:r>
            <a:r>
              <a:rPr lang="en-US" altLang="en-US" sz="32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n-US" sz="44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152400" y="152400"/>
            <a:ext cx="8915400" cy="277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609600" indent="-609600">
              <a:spcBef>
                <a:spcPct val="20000"/>
              </a:spcBef>
              <a:buClr>
                <a:srgbClr val="FF0000"/>
              </a:buClr>
              <a:tabLst>
                <a:tab pos="2743200" algn="l"/>
              </a:tabLst>
              <a:defRPr/>
            </a:pPr>
            <a:r>
              <a:rPr lang="en-US" alt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2- </a:t>
            </a:r>
            <a:r>
              <a:rPr lang="en-US" altLang="en-US" sz="24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Klinefelter’s</a:t>
            </a:r>
            <a:r>
              <a:rPr lang="en-US" alt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syndrome</a:t>
            </a:r>
            <a:r>
              <a:rPr lang="en-US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dirty="0"/>
              <a:t>[</a:t>
            </a:r>
            <a:r>
              <a:rPr lang="en-US" altLang="en-US" sz="1600" b="1" dirty="0"/>
              <a:t>Polyploidy (2n + 1), </a:t>
            </a:r>
            <a:r>
              <a:rPr lang="en-US" altLang="en-US" sz="1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trisomy</a:t>
            </a:r>
            <a:r>
              <a:rPr lang="en-US" altLang="en-US" sz="1600" b="1" dirty="0"/>
              <a:t> in sex chromosomes</a:t>
            </a:r>
            <a:r>
              <a:rPr lang="en-US" altLang="en-US" dirty="0"/>
              <a:t> ]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</a:t>
            </a:r>
          </a:p>
          <a:p>
            <a:pPr marL="609600" indent="-325438">
              <a:spcBef>
                <a:spcPct val="20000"/>
              </a:spcBef>
              <a:buClr>
                <a:schemeClr val="tx1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Disorder occurring due to nondisjunction of the X chromosome.</a:t>
            </a:r>
          </a:p>
          <a:p>
            <a:pPr marL="609600" indent="-325438">
              <a:spcBef>
                <a:spcPct val="20000"/>
              </a:spcBef>
              <a:buFontTx/>
              <a:buChar char="•"/>
              <a:tabLst>
                <a:tab pos="2743200" algn="l"/>
              </a:tabLst>
              <a:defRPr/>
            </a:pPr>
            <a:r>
              <a:rPr lang="en-US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The Sperm containing both X and Y combines with an egg containing the X, results in a male child.  </a:t>
            </a:r>
          </a:p>
          <a:p>
            <a:pPr marL="609600" indent="-325438">
              <a:spcBef>
                <a:spcPct val="20000"/>
              </a:spcBef>
              <a:buFontTx/>
              <a:buChar char="•"/>
              <a:tabLst>
                <a:tab pos="2743200" algn="l"/>
              </a:tabLst>
              <a:defRPr/>
            </a:pPr>
            <a:r>
              <a:rPr lang="en-US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The egg may contribute the extra X chromosome.</a:t>
            </a:r>
          </a:p>
          <a:p>
            <a:pPr marL="609600" indent="-325438">
              <a:spcBef>
                <a:spcPct val="20000"/>
              </a:spcBef>
              <a:tabLst>
                <a:tab pos="2743200" algn="l"/>
              </a:tabLst>
              <a:defRPr/>
            </a:pPr>
            <a:endParaRPr lang="en-US" altLang="en-US" sz="9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09600" indent="-609600">
              <a:spcBef>
                <a:spcPct val="20000"/>
              </a:spcBef>
              <a:buClr>
                <a:srgbClr val="FF0000"/>
              </a:buClr>
              <a:tabLst>
                <a:tab pos="2743200" algn="l"/>
              </a:tabLst>
              <a:defRPr/>
            </a:pPr>
            <a:r>
              <a:rPr lang="en-US" altLang="en-US" sz="20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(a)- An </a:t>
            </a:r>
            <a:r>
              <a:rPr lang="en-US" altLang="en-US" sz="20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XXY</a:t>
            </a:r>
            <a:r>
              <a:rPr lang="en-US" altLang="en-US" sz="20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male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occurs once in every 2000 live births.</a:t>
            </a:r>
          </a:p>
          <a:p>
            <a:pPr marL="609600" indent="-609600">
              <a:spcBef>
                <a:spcPct val="20000"/>
              </a:spcBef>
              <a:buClr>
                <a:srgbClr val="FF0000"/>
              </a:buClr>
              <a:tabLst>
                <a:tab pos="2743200" algn="l"/>
              </a:tabLst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These individuals have male sex organs, but are sterile.</a:t>
            </a:r>
          </a:p>
          <a:p>
            <a:pPr marL="609600" indent="-609600">
              <a:spcBef>
                <a:spcPct val="20000"/>
              </a:spcBef>
              <a:buClr>
                <a:srgbClr val="FF0000"/>
              </a:buClr>
              <a:tabLst>
                <a:tab pos="2743200" algn="l"/>
              </a:tabLst>
              <a:defRPr/>
            </a:pP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There may be feminine characteristics </a:t>
            </a:r>
            <a:r>
              <a:rPr lang="ar-EG" altLang="en-US" sz="1600" dirty="0">
                <a:solidFill>
                  <a:srgbClr val="000000"/>
                </a:solidFill>
              </a:rPr>
              <a:t>له صفات أنثوية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but their intelligence is normal.</a:t>
            </a: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152400" y="5638800"/>
            <a:ext cx="8610600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2000" b="1" u="sng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(b)- An XYY male,</a:t>
            </a:r>
            <a:r>
              <a:rPr lang="en-US" alt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tend to somewhat taller than average</a:t>
            </a:r>
          </a:p>
          <a:p>
            <a:pPr>
              <a:defRPr/>
            </a:pPr>
            <a:endParaRPr lang="en-US" altLang="en-US" sz="1000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en-US" altLang="en-US" sz="2000" b="1" u="sng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(c)- A trisomy female (XXX),</a:t>
            </a:r>
            <a:r>
              <a:rPr lang="en-US" alt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which occurs once in every 2000 live births, produces healthy females.</a:t>
            </a:r>
            <a:endParaRPr lang="en-US"/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228600" y="3124200"/>
            <a:ext cx="4419600" cy="2362200"/>
          </a:xfrm>
          <a:prstGeom prst="rect">
            <a:avLst/>
          </a:prstGeom>
          <a:solidFill>
            <a:srgbClr val="99FFCC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31775" indent="-231775" eaLnBrk="1" hangingPunct="1"/>
            <a:r>
              <a:rPr lang="en-US" altLang="en-US" sz="1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Males with some development of breast tissue normally seen in females.</a:t>
            </a:r>
          </a:p>
          <a:p>
            <a:pPr marL="231775" indent="-231775" eaLnBrk="1" hangingPunct="1"/>
            <a:r>
              <a:rPr lang="en-US" altLang="en-US" sz="1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Little body hair is present, and such person are typically tall, have small testes.</a:t>
            </a:r>
          </a:p>
          <a:p>
            <a:pPr marL="231775" indent="-231775" eaLnBrk="1" hangingPunct="1"/>
            <a:r>
              <a:rPr lang="en-US" altLang="en-US" sz="1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altLang="en-US" sz="1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Infertility</a:t>
            </a:r>
            <a:r>
              <a:rPr lang="en-US" altLang="en-US" sz="1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results from absent sperm.</a:t>
            </a:r>
          </a:p>
          <a:p>
            <a:pPr marL="231775" indent="-231775" eaLnBrk="1" hangingPunct="1"/>
            <a:r>
              <a:rPr lang="en-US" altLang="en-US" sz="1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Evidence of mental retardation</a:t>
            </a:r>
            <a:r>
              <a:rPr lang="en-US" altLang="en-US" sz="1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may or may not be present. </a:t>
            </a:r>
          </a:p>
        </p:txBody>
      </p:sp>
      <p:grpSp>
        <p:nvGrpSpPr>
          <p:cNvPr id="13317" name="Group 17"/>
          <p:cNvGrpSpPr>
            <a:grpSpLocks/>
          </p:cNvGrpSpPr>
          <p:nvPr/>
        </p:nvGrpSpPr>
        <p:grpSpPr bwMode="auto">
          <a:xfrm>
            <a:off x="4800600" y="3124200"/>
            <a:ext cx="4267200" cy="2438400"/>
            <a:chOff x="2976" y="2283"/>
            <a:chExt cx="2688" cy="1221"/>
          </a:xfrm>
        </p:grpSpPr>
        <p:pic>
          <p:nvPicPr>
            <p:cNvPr id="13318" name="Picture 3" descr="kleinfelters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2283"/>
              <a:ext cx="2688" cy="1173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319" name="Oval 15"/>
            <p:cNvSpPr>
              <a:spLocks noChangeArrowheads="1"/>
            </p:cNvSpPr>
            <p:nvPr/>
          </p:nvSpPr>
          <p:spPr bwMode="auto">
            <a:xfrm>
              <a:off x="4992" y="3168"/>
              <a:ext cx="528" cy="336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3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3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3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52400" y="3200400"/>
            <a:ext cx="4572000" cy="3200400"/>
          </a:xfrm>
          <a:ln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000" b="1" smtClean="0"/>
              <a:t>Turner syndrome is associated with underdeveloped ovaries, short stature.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b="1" smtClean="0"/>
              <a:t>Bull neck, and broad chest. Individuals are sterile, and lack expected secondary sexual characteristics.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b="1" smtClean="0"/>
              <a:t> Mental retardation typically not evident.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b="1" smtClean="0"/>
              <a:t>Chromosomal or monogenic?</a:t>
            </a:r>
          </a:p>
        </p:txBody>
      </p:sp>
      <p:pic>
        <p:nvPicPr>
          <p:cNvPr id="14339" name="Picture 7" descr="turners"/>
          <p:cNvPicPr>
            <a:picLocks noChangeAspect="1" noChangeArrowheads="1"/>
          </p:cNvPicPr>
          <p:nvPr/>
        </p:nvPicPr>
        <p:blipFill>
          <a:blip r:embed="rId6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" t="4082"/>
          <a:stretch>
            <a:fillRect/>
          </a:stretch>
        </p:blipFill>
        <p:spPr bwMode="auto">
          <a:xfrm>
            <a:off x="4876800" y="3200400"/>
            <a:ext cx="4191000" cy="32004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685800" y="1462087"/>
            <a:ext cx="7848600" cy="128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3- Turner’s syndrome,</a:t>
            </a:r>
            <a:r>
              <a:rPr lang="en-US" altLang="en-US" dirty="0"/>
              <a:t> 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</a:t>
            </a:r>
            <a:r>
              <a:rPr lang="en-US" altLang="en-US" b="1" u="sng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monosomy</a:t>
            </a:r>
            <a:r>
              <a:rPr lang="en-US" altLang="en-US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female 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X0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r>
              <a:rPr lang="en-US" altLang="en-US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</a:t>
            </a:r>
            <a:r>
              <a:rPr lang="en-US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>
              <a:spcBef>
                <a:spcPct val="50000"/>
              </a:spcBef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Occurs once in every 5000 births, produces phenotypic, but </a:t>
            </a: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immature females </a:t>
            </a:r>
            <a:r>
              <a:rPr lang="ar-EG" alt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غير ناضجة جنسيا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en-US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" name="Picture 6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3048000" y="152400"/>
            <a:ext cx="3058851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en-US" sz="4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Aneuploidy</a:t>
            </a:r>
            <a:r>
              <a:rPr lang="en-US" altLang="en-US" sz="2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n-US" sz="40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454729"/>
            <a:ext cx="8763000" cy="4111895"/>
          </a:xfrm>
        </p:spPr>
        <p:txBody>
          <a:bodyPr>
            <a:spAutoFit/>
          </a:bodyPr>
          <a:lstStyle/>
          <a:p>
            <a:pPr marL="381000" indent="-381000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alt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can also cause human disorders.</a:t>
            </a:r>
          </a:p>
          <a:p>
            <a:pPr marL="381000" indent="-381000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Deletions </a:t>
            </a:r>
            <a:r>
              <a:rPr lang="ar-EG" altLang="en-US" sz="2000" dirty="0" smtClean="0">
                <a:solidFill>
                  <a:srgbClr val="000000"/>
                </a:solidFill>
              </a:rPr>
              <a:t>حزف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even in a heterozygous state, cause severe physical and mental problems.</a:t>
            </a:r>
          </a:p>
          <a:p>
            <a:pPr marL="381000" indent="-381000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6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81000" indent="-381000" eaLnBrk="1" hangingPunct="1">
              <a:spcBef>
                <a:spcPts val="0"/>
              </a:spcBef>
              <a:buClr>
                <a:srgbClr val="FF0000"/>
              </a:buClr>
              <a:buFontTx/>
              <a:buAutoNum type="arabicPeriod"/>
              <a:tabLst>
                <a:tab pos="2743200" algn="l"/>
              </a:tabLst>
              <a:defRPr/>
            </a:pPr>
            <a:r>
              <a:rPr lang="en-US" altLang="en-US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Cri-du-chat</a:t>
            </a:r>
            <a:r>
              <a:rPr lang="en-US" altLang="en-US" sz="20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EG" altLang="en-US" sz="2000" dirty="0" smtClean="0"/>
              <a:t>عارض</a:t>
            </a:r>
            <a:r>
              <a:rPr lang="ar-EG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EG" altLang="en-US" sz="2000" dirty="0" smtClean="0"/>
              <a:t>مواء</a:t>
            </a:r>
            <a:r>
              <a:rPr lang="ar-EG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EG" altLang="en-US" sz="2000" dirty="0" smtClean="0"/>
              <a:t>القط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                                                            results from a specific deletion in 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chromosome 5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 eaLnBrk="1" hangingPunct="1">
              <a:spcBef>
                <a:spcPts val="0"/>
              </a:spcBef>
              <a:buClr>
                <a:srgbClr val="FF0000"/>
              </a:buClr>
              <a:buNone/>
              <a:tabLst>
                <a:tab pos="2743200" algn="l"/>
              </a:tabLst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-   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due to a missing part of chromosome 5</a:t>
            </a:r>
            <a:r>
              <a:rPr lang="en-US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altLang="en-US" sz="20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>
              <a:spcBef>
                <a:spcPts val="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These individuals are mentally retarded, have a                                       small head with unusual facial features, and a cry                                 like the mewing of a distressed cat.</a:t>
            </a:r>
          </a:p>
          <a:p>
            <a:pPr lvl="1" eaLnBrk="1" hangingPunct="1">
              <a:spcBef>
                <a:spcPts val="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syndrome is fatal in infancy </a:t>
            </a:r>
            <a:r>
              <a:rPr lang="ar-EG" altLang="en-US" sz="1800" dirty="0" smtClean="0">
                <a:solidFill>
                  <a:srgbClr val="000000"/>
                </a:solidFill>
              </a:rPr>
              <a:t>الطفوية</a:t>
            </a:r>
            <a:r>
              <a:rPr lang="en-US" altLang="en-US" sz="1800" b="1" dirty="0" smtClean="0">
                <a:solidFill>
                  <a:srgbClr val="000000"/>
                </a:solidFill>
              </a:rPr>
              <a:t> 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                                                    early childhood.</a:t>
            </a:r>
          </a:p>
        </p:txBody>
      </p:sp>
      <p:pic>
        <p:nvPicPr>
          <p:cNvPr id="15363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590800"/>
            <a:ext cx="2287588" cy="32004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1143000" y="304800"/>
            <a:ext cx="6918882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81000" indent="-381000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altLang="en-US" sz="2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B)- Chromosomal </a:t>
            </a:r>
            <a:r>
              <a:rPr lang="en-US" altLang="en-US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structure-alterations</a:t>
            </a:r>
            <a:endParaRPr lang="en-US" altLang="en-US" sz="28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31" r="17308" b="30547"/>
          <a:stretch>
            <a:fillRect/>
          </a:stretch>
        </p:blipFill>
        <p:spPr bwMode="auto">
          <a:xfrm>
            <a:off x="3733800" y="1600200"/>
            <a:ext cx="5333999" cy="45720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0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6200" y="1676400"/>
            <a:ext cx="3657600" cy="3657600"/>
          </a:xfrm>
        </p:spPr>
        <p:txBody>
          <a:bodyPr/>
          <a:lstStyle/>
          <a:p>
            <a:pPr marL="396875" indent="-376238" eaLnBrk="1" hangingPunct="1">
              <a:lnSpc>
                <a:spcPct val="150000"/>
              </a:lnSpc>
              <a:buClr>
                <a:srgbClr val="FF0000"/>
              </a:buClr>
              <a:buFontTx/>
              <a:buAutoNum type="arabicPeriod" startAt="2"/>
              <a:tabLst>
                <a:tab pos="2743200" algn="l"/>
              </a:tabLst>
              <a:defRPr/>
            </a:pPr>
            <a:r>
              <a:rPr lang="en-US" altLang="en-US" sz="24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Myelogenous</a:t>
            </a:r>
            <a:r>
              <a:rPr lang="en-US" altLang="en-US" sz="24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,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[</a:t>
            </a:r>
            <a:r>
              <a:rPr lang="en-US" alt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leukemia (CML)</a:t>
            </a:r>
            <a:r>
              <a:rPr lang="en-US" alt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].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                    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Caused by chromosomal translocations since a fragment of 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chromosome 22 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switches places with a small fragment from the tip of 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chromosome 9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5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" name="Picture 5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1143000" y="228600"/>
            <a:ext cx="7039106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en-US" sz="3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Chromosomal</a:t>
            </a:r>
            <a:r>
              <a:rPr lang="en-US" altLang="en-US" sz="32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altLang="en-US" sz="3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structure-alterations</a:t>
            </a:r>
            <a:endParaRPr lang="en-US" sz="32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Quiz1</a:t>
            </a:r>
            <a:endParaRPr lang="en-US"/>
          </a:p>
        </p:txBody>
      </p:sp>
      <p:sp>
        <p:nvSpPr>
          <p:cNvPr id="3" name="Slide Number Placeholder 2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91A4B0-FC19-425F-8862-2DEE5969E5E3}" type="slidenum">
              <a:rPr lang="ar-SA" smtClean="0"/>
              <a:pPr>
                <a:defRPr/>
              </a:pPr>
              <a:t>18</a:t>
            </a:fld>
            <a:endParaRPr lang="en-GB"/>
          </a:p>
        </p:txBody>
      </p:sp>
      <p:pic>
        <p:nvPicPr>
          <p:cNvPr id="13" name="Picture 12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2362200"/>
            <a:ext cx="5740400" cy="308508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588000"/>
            <a:ext cx="2560320" cy="61447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5" name="Picture 14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920" y="5588000"/>
            <a:ext cx="2560320" cy="61447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custDataLst>
      <p:tags r:id="rId1"/>
    </p:custDataLst>
    <p:extLst>
      <p:ext uri="{BB962C8B-B14F-4D97-AF65-F5344CB8AC3E}">
        <p14:creationId xmlns:p14="http://schemas.microsoft.com/office/powerpoint/2010/main" val="783457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10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086225" y="52388"/>
            <a:ext cx="4929188" cy="6762750"/>
            <a:chOff x="4085582" y="51992"/>
            <a:chExt cx="4929222" cy="6762464"/>
          </a:xfrm>
        </p:grpSpPr>
        <p:sp>
          <p:nvSpPr>
            <p:cNvPr id="12" name="Rectangle 11"/>
            <p:cNvSpPr/>
            <p:nvPr/>
          </p:nvSpPr>
          <p:spPr>
            <a:xfrm>
              <a:off x="4085582" y="51992"/>
              <a:ext cx="4929222" cy="676246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16" name="Picture 15" descr="Ashraf-Picture2.bmp.tif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9" cstate="print"/>
            <a:srcRect t="2674" b="17106"/>
            <a:stretch>
              <a:fillRect/>
            </a:stretch>
          </p:blipFill>
          <p:spPr>
            <a:xfrm>
              <a:off x="5128077" y="2818887"/>
              <a:ext cx="2730071" cy="292398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8441" name="TextBox 17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5429256" y="6247742"/>
              <a:ext cx="2428892" cy="369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GB" altLang="en-US" b="1" dirty="0">
                  <a:ln w="11430"/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aalii@ksu.edu.sa</a:t>
              </a:r>
            </a:p>
          </p:txBody>
        </p:sp>
        <p:pic>
          <p:nvPicPr>
            <p:cNvPr id="18442" name="Picture 9" descr="email22.bmp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952" y="116632"/>
              <a:ext cx="4819040" cy="907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2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 cstate="print"/>
          <a:srcRect l="4658" t="19679" r="6347"/>
          <a:stretch>
            <a:fillRect/>
          </a:stretch>
        </p:blipFill>
        <p:spPr bwMode="auto">
          <a:xfrm>
            <a:off x="4139952" y="4653136"/>
            <a:ext cx="4536504" cy="1175643"/>
          </a:xfrm>
          <a:prstGeom prst="rect">
            <a:avLst/>
          </a:prstGeom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437" name="Picture 15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0"/>
          <a:stretch>
            <a:fillRect/>
          </a:stretch>
        </p:blipFill>
        <p:spPr bwMode="auto">
          <a:xfrm>
            <a:off x="49213" y="39688"/>
            <a:ext cx="394335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788024" y="5949280"/>
            <a:ext cx="3678108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dirty="0" smtClean="0">
                <a:ln w="11430"/>
                <a:solidFill>
                  <a:srgbClr val="0000FF"/>
                </a:solidFill>
                <a:latin typeface="Arial Black" panose="020B0A04020102020204" pitchFamily="34" charset="0"/>
              </a:rPr>
              <a:t>Prof. </a:t>
            </a:r>
            <a:r>
              <a:rPr lang="en-GB" dirty="0" err="1" smtClean="0">
                <a:ln w="11430"/>
                <a:solidFill>
                  <a:srgbClr val="0000FF"/>
                </a:solidFill>
                <a:latin typeface="Arial Black" panose="020B0A04020102020204" pitchFamily="34" charset="0"/>
              </a:rPr>
              <a:t>Ashraf</a:t>
            </a:r>
            <a:r>
              <a:rPr lang="en-GB" dirty="0" smtClean="0">
                <a:ln w="11430"/>
                <a:solidFill>
                  <a:srgbClr val="0000FF"/>
                </a:solidFill>
                <a:latin typeface="Arial Black" panose="020B0A04020102020204" pitchFamily="34" charset="0"/>
              </a:rPr>
              <a:t> M. Ahmed</a:t>
            </a:r>
            <a:endParaRPr lang="en-GB" dirty="0">
              <a:ln w="11430"/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  <p:sp>
        <p:nvSpPr>
          <p:cNvPr id="15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419600" y="1752600"/>
            <a:ext cx="4191000" cy="533400"/>
          </a:xfrm>
          <a:effectLst>
            <a:outerShdw dist="35921" dir="2700000" algn="ctr" rotWithShape="0">
              <a:schemeClr val="bg1"/>
            </a:outerShdw>
          </a:effectLst>
        </p:spPr>
        <p:txBody>
          <a:bodyPr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 pitchFamily="34" charset="0"/>
              </a:rPr>
              <a:t>General Animal Biology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81656" y="2286000"/>
            <a:ext cx="180974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(Zoo-145)</a:t>
            </a:r>
            <a:endParaRPr lang="en-US" sz="2400" b="1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64088" y="1066800"/>
            <a:ext cx="2448272" cy="646331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College of Science, </a:t>
            </a:r>
          </a:p>
          <a:p>
            <a:pPr algn="ctr"/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Zoology Department</a:t>
            </a:r>
            <a:endParaRPr lang="ar-SA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37118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xit" presetSubtype="32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3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3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ChangeArrowheads="1"/>
          </p:cNvSpPr>
          <p:nvPr/>
        </p:nvSpPr>
        <p:spPr bwMode="auto">
          <a:xfrm>
            <a:off x="2568575" y="2230438"/>
            <a:ext cx="2146300" cy="476250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304800" y="1985962"/>
            <a:ext cx="8610600" cy="492443"/>
          </a:xfrm>
          <a:prstGeom prst="rect">
            <a:avLst/>
          </a:prstGeom>
          <a:solidFill>
            <a:srgbClr val="FF0000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altLang="en-US" sz="26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THE CHROMOSOMAL BASIS OF INHERITANCE</a:t>
            </a:r>
          </a:p>
        </p:txBody>
      </p:sp>
      <p:grpSp>
        <p:nvGrpSpPr>
          <p:cNvPr id="2055" name="Group 19"/>
          <p:cNvGrpSpPr>
            <a:grpSpLocks/>
          </p:cNvGrpSpPr>
          <p:nvPr/>
        </p:nvGrpSpPr>
        <p:grpSpPr bwMode="auto">
          <a:xfrm>
            <a:off x="812800" y="2609850"/>
            <a:ext cx="7569200" cy="2876550"/>
            <a:chOff x="416" y="1836"/>
            <a:chExt cx="4992" cy="2052"/>
          </a:xfrm>
        </p:grpSpPr>
        <p:grpSp>
          <p:nvGrpSpPr>
            <p:cNvPr id="2058" name="Group 15"/>
            <p:cNvGrpSpPr>
              <a:grpSpLocks/>
            </p:cNvGrpSpPr>
            <p:nvPr/>
          </p:nvGrpSpPr>
          <p:grpSpPr bwMode="auto">
            <a:xfrm>
              <a:off x="416" y="1836"/>
              <a:ext cx="4992" cy="2052"/>
              <a:chOff x="416" y="1836"/>
              <a:chExt cx="4992" cy="2052"/>
            </a:xfrm>
          </p:grpSpPr>
          <p:sp>
            <p:nvSpPr>
              <p:cNvPr id="2062" name="Rectangle 8"/>
              <p:cNvSpPr>
                <a:spLocks noChangeArrowheads="1"/>
              </p:cNvSpPr>
              <p:nvPr/>
            </p:nvSpPr>
            <p:spPr bwMode="auto">
              <a:xfrm>
                <a:off x="416" y="1836"/>
                <a:ext cx="4992" cy="205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pic>
            <p:nvPicPr>
              <p:cNvPr id="2065" name="Picture 12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" y="1912"/>
                <a:ext cx="3312" cy="189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059" name="Rectangle 16"/>
            <p:cNvSpPr>
              <a:spLocks noChangeArrowheads="1"/>
            </p:cNvSpPr>
            <p:nvPr/>
          </p:nvSpPr>
          <p:spPr bwMode="auto">
            <a:xfrm>
              <a:off x="3840" y="1872"/>
              <a:ext cx="96" cy="196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060" name="Rectangle 17"/>
            <p:cNvSpPr>
              <a:spLocks noChangeArrowheads="1"/>
            </p:cNvSpPr>
            <p:nvPr/>
          </p:nvSpPr>
          <p:spPr bwMode="auto">
            <a:xfrm>
              <a:off x="2160" y="1872"/>
              <a:ext cx="48" cy="196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061" name="Rectangle 18"/>
            <p:cNvSpPr>
              <a:spLocks noChangeArrowheads="1"/>
            </p:cNvSpPr>
            <p:nvPr/>
          </p:nvSpPr>
          <p:spPr bwMode="auto">
            <a:xfrm>
              <a:off x="480" y="1864"/>
              <a:ext cx="3360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3092" name="Text Box 20"/>
          <p:cNvSpPr txBox="1">
            <a:spLocks noChangeArrowheads="1"/>
          </p:cNvSpPr>
          <p:nvPr/>
        </p:nvSpPr>
        <p:spPr bwMode="auto">
          <a:xfrm>
            <a:off x="228600" y="5622925"/>
            <a:ext cx="8763000" cy="830997"/>
          </a:xfrm>
          <a:prstGeom prst="rect">
            <a:avLst/>
          </a:prstGeom>
          <a:noFill/>
          <a:ln w="19050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42900" indent="-342900" eaLnBrk="0" hangingPunct="0">
              <a:buFontTx/>
              <a:buAutoNum type="arabicPeriod"/>
              <a:tabLst>
                <a:tab pos="342900" algn="l"/>
              </a:tabLst>
              <a:defRPr/>
            </a:pPr>
            <a:r>
              <a:rPr lang="en-US" altLang="en-US" sz="2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chromosomal basis of sex varies with the organism</a:t>
            </a:r>
          </a:p>
          <a:p>
            <a:pPr marL="342900" indent="-342900" eaLnBrk="0" hangingPunct="0">
              <a:buFontTx/>
              <a:buAutoNum type="arabicPeriod"/>
              <a:tabLst>
                <a:tab pos="342900" algn="l"/>
              </a:tabLst>
              <a:defRPr/>
            </a:pPr>
            <a:r>
              <a:rPr lang="en-US" altLang="en-US" sz="2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Sex-linked genes have unique patterns of inheritance</a:t>
            </a:r>
          </a:p>
        </p:txBody>
      </p:sp>
      <p:grpSp>
        <p:nvGrpSpPr>
          <p:cNvPr id="18" name="Group 17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0" y="0"/>
            <a:ext cx="9147151" cy="1019175"/>
            <a:chOff x="323528" y="0"/>
            <a:chExt cx="8286750" cy="1019406"/>
          </a:xfrm>
        </p:grpSpPr>
        <p:sp>
          <p:nvSpPr>
            <p:cNvPr id="19" name="Rounded Rectangle 18"/>
            <p:cNvSpPr/>
            <p:nvPr/>
          </p:nvSpPr>
          <p:spPr bwMode="auto">
            <a:xfrm>
              <a:off x="323528" y="837275"/>
              <a:ext cx="8286750" cy="71445"/>
            </a:xfrm>
            <a:prstGeom prst="roundRect">
              <a:avLst/>
            </a:prstGeom>
            <a:solidFill>
              <a:srgbClr val="CC0066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20" name="Picture 19" descr="Picture1.bmp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0644" y="116632"/>
              <a:ext cx="1584176" cy="653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20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2" r="7692"/>
            <a:stretch>
              <a:fillRect/>
            </a:stretch>
          </p:blipFill>
          <p:spPr bwMode="auto">
            <a:xfrm>
              <a:off x="4211960" y="0"/>
              <a:ext cx="864096" cy="1019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21" descr="C:\Users\mmoustafa\Desktop\amada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7" y="188640"/>
              <a:ext cx="2016224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3" name="Picture 2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81200" y="765805"/>
            <a:ext cx="5364584" cy="1032163"/>
          </a:xfrm>
          <a:prstGeom prst="rect">
            <a:avLst/>
          </a:prstGeom>
          <a:ln>
            <a:noFill/>
          </a:ln>
          <a:effectLst>
            <a:glow rad="101600">
              <a:srgbClr val="0000FF">
                <a:alpha val="4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4" name="PPTShape_0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81200" y="762000"/>
            <a:ext cx="5364584" cy="1032163"/>
          </a:xfrm>
          <a:prstGeom prst="rect">
            <a:avLst/>
          </a:prstGeom>
          <a:ln>
            <a:noFill/>
          </a:ln>
          <a:effectLst>
            <a:glow rad="101600">
              <a:srgbClr val="0000FF">
                <a:alpha val="4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5" name="Picture 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33333" b="17128"/>
          <a:stretch>
            <a:fillRect/>
          </a:stretch>
        </p:blipFill>
        <p:spPr bwMode="auto">
          <a:xfrm flipH="1">
            <a:off x="6172200" y="2706370"/>
            <a:ext cx="1981200" cy="258508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5"/>
          <p:cNvSpPr>
            <a:spLocks noChangeArrowheads="1"/>
          </p:cNvSpPr>
          <p:nvPr/>
        </p:nvSpPr>
        <p:spPr bwMode="auto">
          <a:xfrm>
            <a:off x="304800" y="6580095"/>
            <a:ext cx="8610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1200" b="1" dirty="0"/>
              <a:t>Copyright © 2002 Pearson Education, Inc., publishing as Benjamin Cummings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Genetics</a:t>
            </a:r>
            <a:endParaRPr lang="en-US"/>
          </a:p>
        </p:txBody>
      </p:sp>
      <p:sp>
        <p:nvSpPr>
          <p:cNvPr id="3" name="Slide Number Placeholder 2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91A4B0-FC19-425F-8862-2DEE5969E5E3}" type="slidenum">
              <a:rPr lang="ar-SA" smtClean="0"/>
              <a:pPr>
                <a:defRPr/>
              </a:pPr>
              <a:t>3</a:t>
            </a:fld>
            <a:endParaRPr lang="en-GB"/>
          </a:p>
        </p:txBody>
      </p:sp>
      <p:pic>
        <p:nvPicPr>
          <p:cNvPr id="14" name="Picture 13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2362200"/>
            <a:ext cx="5359400" cy="1607760"/>
          </a:xfrm>
          <a:prstGeom prst="rect">
            <a:avLst/>
          </a:prstGeom>
        </p:spPr>
      </p:pic>
      <p:pic>
        <p:nvPicPr>
          <p:cNvPr id="15" name="Picture 14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588000"/>
            <a:ext cx="2560320" cy="61447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6" name="Picture 15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920" y="5588000"/>
            <a:ext cx="2560320" cy="61447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custDataLst>
      <p:tags r:id="rId1"/>
    </p:custDataLst>
    <p:extLst>
      <p:ext uri="{BB962C8B-B14F-4D97-AF65-F5344CB8AC3E}">
        <p14:creationId xmlns:p14="http://schemas.microsoft.com/office/powerpoint/2010/main" val="2734928658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78"/>
          <a:stretch>
            <a:fillRect/>
          </a:stretch>
        </p:blipFill>
        <p:spPr bwMode="auto">
          <a:xfrm>
            <a:off x="5135563" y="1219200"/>
            <a:ext cx="4008437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406525"/>
            <a:ext cx="5257800" cy="1717675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human and other mammals, there are two varieties of sex chromosomes, </a:t>
            </a:r>
            <a:r>
              <a:rPr lang="en-US" altLang="en-US" sz="1800" b="1" dirty="0" smtClean="0">
                <a:solidFill>
                  <a:srgbClr val="F63F1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&amp; </a:t>
            </a:r>
            <a:r>
              <a:rPr lang="en-US" altLang="en-US" sz="1800" b="1" dirty="0" smtClean="0">
                <a:solidFill>
                  <a:srgbClr val="F63F1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Y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 individual who inherits </a:t>
            </a:r>
            <a:r>
              <a:rPr lang="en-US" alt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two X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chromosomes usually develops as a </a:t>
            </a:r>
            <a:r>
              <a:rPr lang="en-US" alt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female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 individual who inherits an </a:t>
            </a:r>
            <a:r>
              <a:rPr lang="en-US" alt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 and a Y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chromosome usually develops as a </a:t>
            </a:r>
            <a:r>
              <a:rPr lang="en-US" alt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male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>
          <a:xfrm>
            <a:off x="1143000" y="152400"/>
            <a:ext cx="6858000" cy="762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altLang="en-US" sz="3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The chromosomal basis of sex varies with the organism</a:t>
            </a: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152400" y="3309938"/>
            <a:ext cx="5105400" cy="179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This X-Y system of mammals is not the only chromosomal mechanism of determining sex.</a:t>
            </a:r>
          </a:p>
          <a:p>
            <a:pPr marL="342900" indent="-3429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Other options include the </a:t>
            </a:r>
            <a:r>
              <a:rPr lang="en-US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X-0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</a:t>
            </a:r>
            <a:r>
              <a:rPr lang="en-US" alt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locust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system, the </a:t>
            </a:r>
            <a:r>
              <a:rPr lang="en-US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Z-W 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system (</a:t>
            </a:r>
            <a:r>
              <a:rPr lang="en-US" alt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birds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), and the </a:t>
            </a:r>
            <a:r>
              <a:rPr lang="en-US" alt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haplo</a:t>
            </a:r>
            <a:r>
              <a:rPr lang="en-US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-diploid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system (</a:t>
            </a:r>
            <a:r>
              <a:rPr lang="en-US" alt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bees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76200" y="5260975"/>
            <a:ext cx="5410200" cy="152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Human, the </a:t>
            </a:r>
            <a:r>
              <a:rPr lang="en-US" alt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SRY</a:t>
            </a:r>
            <a:r>
              <a:rPr lang="en-US" alt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gene (</a:t>
            </a:r>
            <a:r>
              <a:rPr lang="en-US" alt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</a:t>
            </a:r>
            <a:r>
              <a:rPr lang="en-US" alt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ex-determining </a:t>
            </a:r>
            <a:r>
              <a:rPr lang="en-US" alt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</a:t>
            </a:r>
            <a:r>
              <a:rPr lang="en-US" alt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egion of the </a:t>
            </a:r>
            <a:r>
              <a:rPr lang="en-US" alt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Y</a:t>
            </a:r>
            <a:r>
              <a:rPr lang="en-US" alt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chromosome) modifies embryonic gonads into testes.</a:t>
            </a:r>
          </a:p>
          <a:p>
            <a:pPr marL="342900" indent="-3429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Females lack the </a:t>
            </a:r>
            <a:r>
              <a:rPr lang="en-US" alt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SRY</a:t>
            </a:r>
            <a:r>
              <a:rPr lang="en-US" alt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gene, thus, the embryonic gonads develop into ovaries.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0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1" name="Picture 10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11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uiExpand="1" build="p"/>
      <p:bldP spid="5126" grpId="0"/>
      <p:bldP spid="51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382713"/>
            <a:ext cx="8534400" cy="5018087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the X-Y system, Y and X chromosomes behave as homologous chromosomes during meiosis.</a:t>
            </a:r>
          </a:p>
          <a:p>
            <a:pPr lvl="1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reality, they are only partially homologous and rarely undergo crossing over</a:t>
            </a:r>
          </a:p>
          <a:p>
            <a:pPr lvl="1" eaLnBrk="1" hangingPunct="1">
              <a:lnSpc>
                <a:spcPct val="9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2000" b="1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both testes (XY) and ovaries (XX), the two sex chromosomes segregate during meiosis and each gamete receives one.</a:t>
            </a:r>
          </a:p>
          <a:p>
            <a:pPr lvl="1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Each egg receives an X chromosome.</a:t>
            </a:r>
          </a:p>
          <a:p>
            <a:pPr lvl="1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Half the sperm receive an X chromosome and half receive a Y chromosome.</a:t>
            </a:r>
          </a:p>
          <a:p>
            <a:pPr lvl="1" eaLnBrk="1" hangingPunct="1">
              <a:lnSpc>
                <a:spcPct val="9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Because of this, each conception has about a fifty-fifty chance of producing a particular sex.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0" name="Rectangle 4"/>
          <p:cNvSpPr>
            <a:spLocks noGrp="1" noChangeArrowheads="1"/>
          </p:cNvSpPr>
          <p:nvPr>
            <p:ph type="title"/>
          </p:nvPr>
        </p:nvSpPr>
        <p:spPr>
          <a:xfrm>
            <a:off x="1143000" y="152400"/>
            <a:ext cx="6858000" cy="762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altLang="en-US" sz="3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chromosomal basis of sex varies with the organism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304800" y="6580095"/>
            <a:ext cx="8610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1200" b="1" dirty="0"/>
              <a:t>Copyright © 2002 Pearson Education, Inc., publishing as Benjamin Cummings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146175"/>
            <a:ext cx="4876800" cy="2968625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sex chromosomes, especially the </a:t>
            </a:r>
            <a:r>
              <a:rPr lang="en-US" altLang="en-US" sz="1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en-US" sz="1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chromosome, have genes for many characters unrelated to sex.</a:t>
            </a: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These </a:t>
            </a:r>
            <a:r>
              <a:rPr lang="en-US" altLang="en-US" sz="1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sex-linked</a:t>
            </a:r>
            <a:r>
              <a:rPr lang="en-US" altLang="en-US" sz="1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genes </a:t>
            </a:r>
            <a:r>
              <a:rPr lang="ar-EG" altLang="en-US" sz="1800" smtClean="0">
                <a:solidFill>
                  <a:srgbClr val="000000"/>
                </a:solidFill>
              </a:rPr>
              <a:t>جينات مرتبطة بالجنس</a:t>
            </a:r>
            <a:r>
              <a:rPr lang="en-US" altLang="en-US" sz="1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follow the same pattern of inheritance       as the </a:t>
            </a:r>
            <a:r>
              <a:rPr lang="en-US" altLang="en-US" sz="18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white-eye </a:t>
            </a:r>
            <a:r>
              <a:rPr lang="en-US" altLang="en-US" sz="1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locus in </a:t>
            </a:r>
            <a:r>
              <a:rPr lang="en-US" altLang="en-US" sz="1800" b="1" i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Drosophila</a:t>
            </a:r>
            <a:r>
              <a:rPr lang="en-US" altLang="en-US" sz="1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If a sex-linked trait is due to a </a:t>
            </a:r>
            <a:r>
              <a:rPr lang="en-US" altLang="en-US" sz="18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recessive</a:t>
            </a:r>
            <a:r>
              <a:rPr lang="en-US" altLang="en-US" sz="1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allele, a female have this phenotype only if </a:t>
            </a:r>
            <a:r>
              <a:rPr lang="en-US" altLang="en-US" sz="1800" b="1" u="sng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homozygous</a:t>
            </a:r>
            <a:r>
              <a:rPr lang="en-US" altLang="en-US" sz="1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Heterozygous females will be carriers.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>
          <a:xfrm>
            <a:off x="1447800" y="152400"/>
            <a:ext cx="6400800" cy="8382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altLang="en-US" sz="3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Sex-linked genes have unique patterns of inheritance</a:t>
            </a:r>
          </a:p>
        </p:txBody>
      </p:sp>
      <p:pic>
        <p:nvPicPr>
          <p:cNvPr id="512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0" r="2902" b="10770"/>
          <a:stretch>
            <a:fillRect/>
          </a:stretch>
        </p:blipFill>
        <p:spPr bwMode="auto">
          <a:xfrm>
            <a:off x="5029200" y="1600200"/>
            <a:ext cx="401955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09"/>
          <a:stretch>
            <a:fillRect/>
          </a:stretch>
        </p:blipFill>
        <p:spPr bwMode="auto">
          <a:xfrm>
            <a:off x="304800" y="4194175"/>
            <a:ext cx="4648200" cy="262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10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1371600" y="76200"/>
            <a:ext cx="66294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32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Sex-linked disorders</a:t>
            </a:r>
            <a:r>
              <a:rPr lang="en-US" altLang="en-US" sz="36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ar-EG" altLang="en-US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الأمراض المرتبطة </a:t>
            </a:r>
            <a:r>
              <a:rPr lang="ar-EG" altLang="en-US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بالجنس</a:t>
            </a:r>
            <a:r>
              <a:rPr lang="en-US" altLang="en-US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altLang="en-US" sz="3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 </a:t>
            </a:r>
            <a:r>
              <a:rPr lang="en-US" altLang="en-US" sz="32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human</a:t>
            </a:r>
            <a:r>
              <a:rPr lang="en-US" altLang="en-US" sz="36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76200" y="1112838"/>
            <a:ext cx="8686800" cy="239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09600" indent="-609600">
              <a:spcBef>
                <a:spcPct val="20000"/>
              </a:spcBef>
              <a:buClr>
                <a:srgbClr val="FF0000"/>
              </a:buClr>
              <a:buFontTx/>
              <a:buAutoNum type="arabicPeriod"/>
              <a:tabLst>
                <a:tab pos="2743200" algn="l"/>
              </a:tabLst>
              <a:defRPr/>
            </a:pPr>
            <a:r>
              <a:rPr lang="en-US" altLang="en-US" sz="24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Duchenne</a:t>
            </a:r>
            <a:r>
              <a:rPr lang="en-US" alt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muscular dystrophy: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2000" dirty="0">
                <a:solidFill>
                  <a:srgbClr val="000000"/>
                </a:solidFill>
              </a:rPr>
              <a:t>و</a:t>
            </a:r>
            <a:r>
              <a:rPr lang="ar-SA" altLang="en-US" sz="2000" dirty="0">
                <a:solidFill>
                  <a:srgbClr val="000000"/>
                </a:solidFill>
              </a:rPr>
              <a:t>َ</a:t>
            </a:r>
            <a:r>
              <a:rPr lang="ar-EG" altLang="en-US" sz="2000" dirty="0">
                <a:solidFill>
                  <a:srgbClr val="000000"/>
                </a:solidFill>
              </a:rPr>
              <a:t>ه</a:t>
            </a:r>
            <a:r>
              <a:rPr lang="ar-SA" altLang="en-US" sz="2000" dirty="0">
                <a:solidFill>
                  <a:srgbClr val="000000"/>
                </a:solidFill>
              </a:rPr>
              <a:t>َ</a:t>
            </a:r>
            <a:r>
              <a:rPr lang="ar-EG" altLang="en-US" sz="2000" dirty="0">
                <a:solidFill>
                  <a:srgbClr val="000000"/>
                </a:solidFill>
              </a:rPr>
              <a:t>ن العضلات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             affects one in 3,500 males born in the United States.</a:t>
            </a:r>
          </a:p>
          <a:p>
            <a:pPr marL="990600" lvl="1" indent="-300038">
              <a:spcBef>
                <a:spcPct val="20000"/>
              </a:spcBef>
              <a:buClr>
                <a:srgbClr val="339933"/>
              </a:buClr>
              <a:buFontTx/>
              <a:buChar char="–"/>
              <a:tabLst>
                <a:tab pos="2743200" algn="l"/>
              </a:tabLst>
              <a:defRPr/>
            </a:pP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Affected individuals rarely live past their early 20s.</a:t>
            </a:r>
          </a:p>
          <a:p>
            <a:pPr marL="990600" lvl="1" indent="-300038">
              <a:spcBef>
                <a:spcPct val="20000"/>
              </a:spcBef>
              <a:buClr>
                <a:srgbClr val="339933"/>
              </a:buClr>
              <a:buFontTx/>
              <a:buChar char="–"/>
              <a:tabLst>
                <a:tab pos="2743200" algn="l"/>
              </a:tabLst>
              <a:defRPr/>
            </a:pP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This disorder is due to the absence of an X-linked gene for a key muscle protein, called </a:t>
            </a:r>
            <a:r>
              <a:rPr lang="en-US" altLang="en-US" sz="2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dystrophin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</a:p>
          <a:p>
            <a:pPr marL="990600" lvl="1" indent="-300038">
              <a:spcBef>
                <a:spcPct val="20000"/>
              </a:spcBef>
              <a:buClr>
                <a:srgbClr val="339933"/>
              </a:buClr>
              <a:buFontTx/>
              <a:buChar char="–"/>
              <a:tabLst>
                <a:tab pos="2743200" algn="l"/>
              </a:tabLst>
              <a:defRPr/>
            </a:pP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disease is characterized by a weakening </a:t>
            </a:r>
            <a:r>
              <a:rPr lang="ar-EG" alt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ضعف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of the muscles and loss of coordination </a:t>
            </a:r>
            <a:r>
              <a:rPr lang="ar-EG" alt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فـقـْد التوازن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76200" y="3544888"/>
            <a:ext cx="8763000" cy="32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609600" indent="-609600">
              <a:spcBef>
                <a:spcPct val="20000"/>
              </a:spcBef>
              <a:buClr>
                <a:srgbClr val="FF0000"/>
              </a:buClr>
              <a:buFontTx/>
              <a:buAutoNum type="arabicPeriod" startAt="2"/>
              <a:tabLst>
                <a:tab pos="2743200" algn="l"/>
              </a:tabLst>
              <a:defRPr/>
            </a:pPr>
            <a:r>
              <a:rPr lang="en-US" alt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Hemophilia: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2000" dirty="0">
                <a:solidFill>
                  <a:srgbClr val="000000"/>
                </a:solidFill>
              </a:rPr>
              <a:t>النزيف الدمو</a:t>
            </a:r>
            <a:r>
              <a:rPr lang="ar-SA" altLang="en-US" sz="2000" dirty="0">
                <a:solidFill>
                  <a:srgbClr val="000000"/>
                </a:solidFill>
              </a:rPr>
              <a:t>ي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is a sex-linked recessive trait defined by the absence of one or more </a:t>
            </a: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clotting factors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2000" dirty="0">
                <a:solidFill>
                  <a:srgbClr val="000000"/>
                </a:solidFill>
              </a:rPr>
              <a:t>عوامل تجلط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990600" lvl="1" indent="-300038">
              <a:spcBef>
                <a:spcPct val="20000"/>
              </a:spcBef>
              <a:buClr>
                <a:srgbClr val="339933"/>
              </a:buClr>
              <a:buFontTx/>
              <a:buChar char="–"/>
              <a:tabLst>
                <a:tab pos="2743200" algn="l"/>
              </a:tabLst>
              <a:defRPr/>
            </a:pP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These proteins normally slow and then stop bleeding.</a:t>
            </a:r>
          </a:p>
          <a:p>
            <a:pPr marL="990600" lvl="1" indent="-300038">
              <a:spcBef>
                <a:spcPct val="20000"/>
              </a:spcBef>
              <a:buClr>
                <a:srgbClr val="339933"/>
              </a:buClr>
              <a:buFontTx/>
              <a:buChar char="–"/>
              <a:tabLst>
                <a:tab pos="2743200" algn="l"/>
              </a:tabLst>
              <a:defRPr/>
            </a:pP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Individuals with hemophilia have prolonged bleeding </a:t>
            </a:r>
            <a:r>
              <a:rPr lang="ar-EG" altLang="en-US" dirty="0">
                <a:solidFill>
                  <a:srgbClr val="000000"/>
                </a:solidFill>
              </a:rPr>
              <a:t>نزيف مستمر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because a firm clot </a:t>
            </a:r>
            <a:r>
              <a:rPr lang="ar-EG" altLang="en-US" dirty="0">
                <a:solidFill>
                  <a:srgbClr val="000000"/>
                </a:solidFill>
              </a:rPr>
              <a:t>تجلط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forms slowly.</a:t>
            </a:r>
          </a:p>
          <a:p>
            <a:pPr marL="990600" lvl="1" indent="-300038">
              <a:spcBef>
                <a:spcPct val="20000"/>
              </a:spcBef>
              <a:buClr>
                <a:srgbClr val="339933"/>
              </a:buClr>
              <a:buFontTx/>
              <a:buChar char="–"/>
              <a:tabLst>
                <a:tab pos="2743200" algn="l"/>
              </a:tabLst>
              <a:defRPr/>
            </a:pP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Individuals can be treated with intravenous injections of the missing protein.</a:t>
            </a:r>
          </a:p>
          <a:p>
            <a:pPr marL="990600" lvl="1" indent="-300038">
              <a:spcBef>
                <a:spcPct val="20000"/>
              </a:spcBef>
              <a:buClr>
                <a:srgbClr val="339933"/>
              </a:buClr>
              <a:buFontTx/>
              <a:buChar char="–"/>
              <a:tabLst>
                <a:tab pos="2743200" algn="l"/>
              </a:tabLst>
              <a:defRPr/>
            </a:pP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This gene is transmitted to offspring </a:t>
            </a:r>
            <a:r>
              <a:rPr lang="en-US" altLang="en-US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via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the mothers.</a:t>
            </a:r>
          </a:p>
          <a:p>
            <a:pPr marL="990600" lvl="1" indent="-300038">
              <a:spcBef>
                <a:spcPct val="20000"/>
              </a:spcBef>
              <a:buClr>
                <a:srgbClr val="339933"/>
              </a:buClr>
              <a:buFontTx/>
              <a:buChar char="–"/>
              <a:tabLst>
                <a:tab pos="2743200" algn="l"/>
              </a:tabLst>
              <a:defRPr/>
            </a:pP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Thus, Sons borne from hemophilic woman should be exempted </a:t>
            </a:r>
            <a:r>
              <a:rPr lang="ar-EG" altLang="en-US" dirty="0"/>
              <a:t>يُستثنى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from circumcision </a:t>
            </a:r>
            <a:r>
              <a:rPr lang="ar-EG" altLang="en-US" dirty="0"/>
              <a:t>الختان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8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0" y="1730375"/>
            <a:ext cx="8991600" cy="3375025"/>
            <a:chOff x="624" y="2592"/>
            <a:chExt cx="5040" cy="1550"/>
          </a:xfrm>
        </p:grpSpPr>
        <p:pic>
          <p:nvPicPr>
            <p:cNvPr id="8196" name="Picture 3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7">
              <a:lum bright="-24000" contrast="3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362"/>
            <a:stretch>
              <a:fillRect/>
            </a:stretch>
          </p:blipFill>
          <p:spPr bwMode="auto">
            <a:xfrm>
              <a:off x="624" y="2592"/>
              <a:ext cx="5040" cy="1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197" name="Rectangle 4"/>
            <p:cNvSpPr>
              <a:spLocks noChangeArrowheads="1"/>
            </p:cNvSpPr>
            <p:nvPr/>
          </p:nvSpPr>
          <p:spPr bwMode="auto">
            <a:xfrm>
              <a:off x="672" y="2592"/>
              <a:ext cx="3360" cy="15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922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6200" y="2111375"/>
            <a:ext cx="5867400" cy="2895600"/>
          </a:xfrm>
        </p:spPr>
        <p:txBody>
          <a:bodyPr/>
          <a:lstStyle/>
          <a:p>
            <a:pPr marL="609600" indent="-609600" eaLnBrk="1" hangingPunct="1">
              <a:lnSpc>
                <a:spcPct val="95000"/>
              </a:lnSpc>
              <a:buClr>
                <a:srgbClr val="FF0000"/>
              </a:buClr>
              <a:buFontTx/>
              <a:buAutoNum type="arabicPeriod" startAt="3"/>
              <a:defRPr/>
            </a:pPr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Color blindness: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sz="2000" dirty="0" smtClean="0"/>
              <a:t>عمى الألوان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is a disorder inherited as a </a:t>
            </a:r>
            <a:r>
              <a:rPr lang="en-US" sz="24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recessive sex-linked character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and affect both males and females.</a:t>
            </a:r>
          </a:p>
          <a:p>
            <a:pPr marL="990600" lvl="1" indent="-533400" eaLnBrk="1" hangingPunct="1">
              <a:lnSpc>
                <a:spcPct val="95000"/>
              </a:lnSpc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 color blind female (</a:t>
            </a:r>
            <a:r>
              <a:rPr lang="en-US" sz="24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="1" baseline="30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="1" baseline="30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 may be born to a color blind father (</a:t>
            </a:r>
            <a:r>
              <a:rPr lang="en-US" sz="24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="1" baseline="30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 and a carrier mother (</a:t>
            </a:r>
            <a:r>
              <a:rPr lang="en-US" sz="24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="1" baseline="30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="1" baseline="30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endParaRPr lang="en-GB" sz="20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2209800" y="130314"/>
            <a:ext cx="4867038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en-US" sz="36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Sex-linked disorders</a:t>
            </a:r>
            <a:r>
              <a:rPr lang="en-US" altLang="en-US" sz="4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n-US" sz="36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304800" y="1243013"/>
            <a:ext cx="8382000" cy="249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Because males have only one </a:t>
            </a:r>
            <a:r>
              <a:rPr lang="en-US" alt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chromosome (</a:t>
            </a:r>
            <a:r>
              <a:rPr lang="en-US" alt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hemizygous</a:t>
            </a:r>
            <a:r>
              <a:rPr lang="en-US" alt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), any male receiving the recessive allele from his mother will express the trait.</a:t>
            </a:r>
          </a:p>
          <a:p>
            <a:pPr marL="342900" indent="-342900"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endParaRPr lang="en-US" altLang="en-US" sz="24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Therefore, males are far more likely to inherit sex-linked recessive disorders </a:t>
            </a:r>
            <a:r>
              <a:rPr lang="ar-EG" altLang="en-US" sz="2400" dirty="0">
                <a:solidFill>
                  <a:srgbClr val="000000"/>
                </a:solidFill>
              </a:rPr>
              <a:t>مرض</a:t>
            </a:r>
            <a:r>
              <a:rPr lang="en-US" alt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than are females. 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304800" y="4203700"/>
            <a:ext cx="85344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1">
              <a:spcBef>
                <a:spcPct val="50000"/>
              </a:spcBef>
              <a:defRPr/>
            </a:pPr>
            <a:r>
              <a:rPr lang="ar-EG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الصفات المرتبطة بالجنس تورث للأبناء الذكور من الأم فقط لأنهم يرثون منها الكروموسوم </a:t>
            </a:r>
            <a:r>
              <a:rPr lang="en-GB" sz="36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</a:t>
            </a:r>
            <a:r>
              <a:rPr lang="ar-EG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الحامل لهذا النوع من الـﭼـينات، حيث إن </a:t>
            </a:r>
            <a:r>
              <a:rPr lang="en-GB" sz="36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</a:t>
            </a:r>
            <a:r>
              <a:rPr lang="ar-EG" sz="36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ar-EG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لا يحمل شىء</a:t>
            </a:r>
            <a:endParaRPr lang="en-GB" sz="36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title"/>
          </p:nvPr>
        </p:nvSpPr>
        <p:spPr>
          <a:xfrm>
            <a:off x="1447800" y="152400"/>
            <a:ext cx="6400800" cy="8382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altLang="en-US" sz="4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Sex-linked genes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8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REFERENCE_COUNT" val="0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ARTICULATE_SLIDE_COUNT" val="19"/>
  <p:tag name="TAG_BACKING_FORM_KEY" val="4917364-c:\users\amahmedkeele\desktop\lectures\lecture-24 chromosomal-bases\lecture 24.pptx"/>
  <p:tag name="ARTICULATE_PRESENTER_VERSION" val="7"/>
  <p:tag name="ARTICULATE_USED_PAGE_ORIENTATION" val="1"/>
  <p:tag name="ARTICULATE_USED_PAGE_SIZE" val="1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_PROPERTY" val="1"/>
  <p:tag name="ART_ENGAGE_A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bbbd6b2d-3213-44e5-87c4-779fe4b55df0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259"/>
  <p:tag name="ARTICULATE_AUDIO_RECORDED" val="1"/>
  <p:tag name="TIMELINE" val="47.4/64.8/310.2"/>
  <p:tag name="ELAPSEDTIME" val="341.8"/>
  <p:tag name="ANNOTATION_TYPE_1" val="0"/>
  <p:tag name="ANNOTATION_START_1" val="20.7"/>
  <p:tag name="ANNOTATION_END_1" val="21.8"/>
  <p:tag name="ANNOTATION_TOP_1" val="199"/>
  <p:tag name="ANNOTATION_LEFT_1" val="474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1.8"/>
  <p:tag name="ANNOTATION_END_2" val="23.1"/>
  <p:tag name="ANNOTATION_TOP_2" val="200"/>
  <p:tag name="ANNOTATION_LEFT_2" val="515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3.1"/>
  <p:tag name="ANNOTATION_END_3" val="52.4"/>
  <p:tag name="ANNOTATION_TOP_3" val="195"/>
  <p:tag name="ANNOTATION_LEFT_3" val="79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52.4"/>
  <p:tag name="ANNOTATION_END_4" val="53.6"/>
  <p:tag name="ANNOTATION_TOP_4" val="229"/>
  <p:tag name="ANNOTATION_LEFT_4" val="429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53.6"/>
  <p:tag name="ANNOTATION_END_5" val="56.4"/>
  <p:tag name="ANNOTATION_TOP_5" val="281"/>
  <p:tag name="ANNOTATION_LEFT_5" val="491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56.4"/>
  <p:tag name="ANNOTATION_END_6" val="67.6"/>
  <p:tag name="ANNOTATION_TOP_6" val="281"/>
  <p:tag name="ANNOTATION_LEFT_6" val="412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67.6"/>
  <p:tag name="ANNOTATION_END_7" val="76.8"/>
  <p:tag name="ANNOTATION_TOP_7" val="221"/>
  <p:tag name="ANNOTATION_LEFT_7" val="564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76.8"/>
  <p:tag name="ANNOTATION_END_8" val="78.4"/>
  <p:tag name="ANNOTATION_TOP_8" val="261"/>
  <p:tag name="ANNOTATION_LEFT_8" val="734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78.4"/>
  <p:tag name="ANNOTATION_END_9" val="84.7"/>
  <p:tag name="ANNOTATION_TOP_9" val="258"/>
  <p:tag name="ANNOTATION_LEFT_9" val="873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84.7"/>
  <p:tag name="ANNOTATION_END_10" val="103.3"/>
  <p:tag name="ANNOTATION_TOP_10" val="245"/>
  <p:tag name="ANNOTATION_LEFT_10" val="721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03.3"/>
  <p:tag name="ANNOTATION_END_11" val="107.9"/>
  <p:tag name="ANNOTATION_TOP_11" val="247"/>
  <p:tag name="ANNOTATION_LEFT_11" val="868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07.9"/>
  <p:tag name="ANNOTATION_END_12" val="111.7"/>
  <p:tag name="ANNOTATION_TOP_12" val="261"/>
  <p:tag name="ANNOTATION_LEFT_12" val="873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11.7"/>
  <p:tag name="ANNOTATION_END_13" val="117.9"/>
  <p:tag name="ANNOTATION_TOP_13" val="256"/>
  <p:tag name="ANNOTATION_LEFT_13" val="724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17.9"/>
  <p:tag name="ANNOTATION_END_14" val="124.2"/>
  <p:tag name="ANNOTATION_TOP_14" val="336"/>
  <p:tag name="ANNOTATION_LEFT_14" val="576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24.2"/>
  <p:tag name="ANNOTATION_END_15" val="125.8"/>
  <p:tag name="ANNOTATION_TOP_15" val="342"/>
  <p:tag name="ANNOTATION_LEFT_15" val="725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25.8"/>
  <p:tag name="ANNOTATION_END_16" val="129.2"/>
  <p:tag name="ANNOTATION_TOP_16" val="351"/>
  <p:tag name="ANNOTATION_LEFT_16" val="729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29.2"/>
  <p:tag name="ANNOTATION_END_17" val="130.6"/>
  <p:tag name="ANNOTATION_TOP_17" val="343"/>
  <p:tag name="ANNOTATION_LEFT_17" val="843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30.6"/>
  <p:tag name="ANNOTATION_END_18" val="139.3"/>
  <p:tag name="ANNOTATION_TOP_18" val="353"/>
  <p:tag name="ANNOTATION_LEFT_18" val="848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39.3"/>
  <p:tag name="ANNOTATION_END_19" val="148.3"/>
  <p:tag name="ANNOTATION_TOP_19" val="393"/>
  <p:tag name="ANNOTATION_LEFT_19" val="585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48.3"/>
  <p:tag name="ANNOTATION_END_20" val="152.1"/>
  <p:tag name="ANNOTATION_TOP_20" val="287"/>
  <p:tag name="ANNOTATION_LEFT_20" val="604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52.1"/>
  <p:tag name="ANNOTATION_END_21" val="157.0"/>
  <p:tag name="ANNOTATION_TOP_21" val="474"/>
  <p:tag name="ANNOTATION_LEFT_21" val="587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57.0"/>
  <p:tag name="ANNOTATION_END_22" val="159.0"/>
  <p:tag name="ANNOTATION_TOP_22" val="474"/>
  <p:tag name="ANNOTATION_LEFT_22" val="721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59.0"/>
  <p:tag name="ANNOTATION_END_23" val="160.1"/>
  <p:tag name="ANNOTATION_TOP_23" val="492"/>
  <p:tag name="ANNOTATION_LEFT_23" val="725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60.1"/>
  <p:tag name="ANNOTATION_END_24" val="162.6"/>
  <p:tag name="ANNOTATION_TOP_24" val="514"/>
  <p:tag name="ANNOTATION_LEFT_24" val="735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62.6"/>
  <p:tag name="ANNOTATION_END_25" val="168.3"/>
  <p:tag name="ANNOTATION_TOP_25" val="478"/>
  <p:tag name="ANNOTATION_LEFT_25" val="842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68.3"/>
  <p:tag name="ANNOTATION_END_26" val="170.6"/>
  <p:tag name="ANNOTATION_TOP_26" val="510"/>
  <p:tag name="ANNOTATION_LEFT_26" val="843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70.6"/>
  <p:tag name="ANNOTATION_END_27" val="183.8"/>
  <p:tag name="ANNOTATION_TOP_27" val="527"/>
  <p:tag name="ANNOTATION_LEFT_27" val="584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83.8"/>
  <p:tag name="ANNOTATION_END_28" val="185.2"/>
  <p:tag name="ANNOTATION_TOP_28" val="363"/>
  <p:tag name="ANNOTATION_LEFT_28" val="596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85.2"/>
  <p:tag name="ANNOTATION_END_29" val="186.5"/>
  <p:tag name="ANNOTATION_TOP_29" val="383"/>
  <p:tag name="ANNOTATION_LEFT_29" val="596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86.5"/>
  <p:tag name="ANNOTATION_END_30" val="192.0"/>
  <p:tag name="ANNOTATION_TOP_30" val="621"/>
  <p:tag name="ANNOTATION_LEFT_30" val="585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92.0"/>
  <p:tag name="ANNOTATION_END_31" val="198.9"/>
  <p:tag name="ANNOTATION_TOP_31" val="600"/>
  <p:tag name="ANNOTATION_LEFT_31" val="729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198.9"/>
  <p:tag name="ANNOTATION_END_32" val="201.5"/>
  <p:tag name="ANNOTATION_TOP_32" val="642"/>
  <p:tag name="ANNOTATION_LEFT_32" val="730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201.5"/>
  <p:tag name="ANNOTATION_END_33" val="205.1"/>
  <p:tag name="ANNOTATION_TOP_33" val="599"/>
  <p:tag name="ANNOTATION_LEFT_33" val="847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205.1"/>
  <p:tag name="ANNOTATION_END_34" val="296.8"/>
  <p:tag name="ANNOTATION_TOP_34" val="641"/>
  <p:tag name="ANNOTATION_LEFT_34" val="845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296.8"/>
  <p:tag name="ANNOTATION_END_35" val="303.6"/>
  <p:tag name="ANNOTATION_TOP_35" val="660"/>
  <p:tag name="ANNOTATION_LEFT_35" val="580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303.6"/>
  <p:tag name="ANNOTATION_END_36" val="318.7"/>
  <p:tag name="ANNOTATION_TOP_36" val="520"/>
  <p:tag name="ANNOTATION_LEFT_36" val="64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318.7"/>
  <p:tag name="ANNOTATION_END_37" val="320.9"/>
  <p:tag name="ANNOTATION_TOP_37" val="284"/>
  <p:tag name="ANNOTATION_LEFT_37" val="589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320.9"/>
  <p:tag name="ANNOTATION_END_38" val="323.1"/>
  <p:tag name="ANNOTATION_TOP_38" val="393"/>
  <p:tag name="ANNOTATION_LEFT_38" val="580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323.1"/>
  <p:tag name="ANNOTATION_END_39" val="326.3"/>
  <p:tag name="ANNOTATION_TOP_39" val="535"/>
  <p:tag name="ANNOTATION_LEFT_39" val="580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326.3"/>
  <p:tag name="ANNOTATION_TOP_40" val="658"/>
  <p:tag name="ANNOTATION_LEFT_40" val="585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COUNT" val="40"/>
  <p:tag name="ARTICULATE_USED_LAYOUT" val="2"/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54fb81b7c6c4d91b409be1309c85d4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d0d2d3575b4420cbc31accb98d7fbb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bbbd6b2d-3213-44e5-87c4-779fe4b55df0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271"/>
  <p:tag name="ARTICULATE_AUDIO_RECORDED" val="1"/>
  <p:tag name="ELAPSEDTIME" val="100.6"/>
  <p:tag name="ANNOTATION_TYPE_1" val="0"/>
  <p:tag name="ANNOTATION_START_1" val="4.5"/>
  <p:tag name="ANNOTATION_END_1" val="8.6"/>
  <p:tag name="ANNOTATION_TOP_1" val="171"/>
  <p:tag name="ANNOTATION_LEFT_1" val="170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8.6"/>
  <p:tag name="ANNOTATION_END_2" val="28.2"/>
  <p:tag name="ANNOTATION_TOP_2" val="211"/>
  <p:tag name="ANNOTATION_LEFT_2" val="86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8.2"/>
  <p:tag name="ANNOTATION_END_3" val="30.0"/>
  <p:tag name="ANNOTATION_TOP_3" val="349"/>
  <p:tag name="ANNOTATION_LEFT_3" val="79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30.0"/>
  <p:tag name="ANNOTATION_END_4" val="39.9"/>
  <p:tag name="ANNOTATION_TOP_4" val="352"/>
  <p:tag name="ANNOTATION_LEFT_4" val="556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39.9"/>
  <p:tag name="ANNOTATION_END_5" val="41.2"/>
  <p:tag name="ANNOTATION_TOP_5" val="401"/>
  <p:tag name="ANNOTATION_LEFT_5" val="581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41.2"/>
  <p:tag name="ANNOTATION_END_6" val="45.9"/>
  <p:tag name="ANNOTATION_TOP_6" val="434"/>
  <p:tag name="ANNOTATION_LEFT_6" val="105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45.9"/>
  <p:tag name="ANNOTATION_END_7" val="47.4"/>
  <p:tag name="ANNOTATION_TOP_7" val="349"/>
  <p:tag name="ANNOTATION_LEFT_7" val="310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47.4"/>
  <p:tag name="ANNOTATION_END_8" val="58.2"/>
  <p:tag name="ANNOTATION_TOP_8" val="346"/>
  <p:tag name="ANNOTATION_LEFT_8" val="339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58.2"/>
  <p:tag name="ANNOTATION_END_9" val="65.1"/>
  <p:tag name="ANNOTATION_TOP_9" val="356"/>
  <p:tag name="ANNOTATION_LEFT_9" val="560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65.1"/>
  <p:tag name="ANNOTATION_END_10" val="68.1"/>
  <p:tag name="ANNOTATION_TOP_10" val="481"/>
  <p:tag name="ANNOTATION_LEFT_10" val="122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68.1"/>
  <p:tag name="ANNOTATION_END_11" val="71.0"/>
  <p:tag name="ANNOTATION_TOP_11" val="500"/>
  <p:tag name="ANNOTATION_LEFT_11" val="122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71.0"/>
  <p:tag name="ANNOTATION_END_12" val="73.3"/>
  <p:tag name="ANNOTATION_TOP_12" val="499"/>
  <p:tag name="ANNOTATION_LEFT_12" val="702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73.3"/>
  <p:tag name="ANNOTATION_TOP_13" val="612"/>
  <p:tag name="ANNOTATION_LEFT_13" val="79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COUNT" val="13"/>
  <p:tag name="ARTICULATE_USED_LAYOUT" val="2"/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6bccd0207084089a04c04e388dde21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42a324a16a94dd5b1a69a37d464558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bbbd6b2d-3213-44e5-87c4-779fe4b55df0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260"/>
  <p:tag name="ARTICULATE_AUDIO_RECORDED" val="1"/>
  <p:tag name="TIMELINE" val="54.8/173.7"/>
  <p:tag name="ELAPSEDTIME" val="625.8"/>
  <p:tag name="ANNOTATION_TYPE_1" val="0"/>
  <p:tag name="ANNOTATION_START_1" val="32.4"/>
  <p:tag name="ANNOTATION_END_1" val="36.2"/>
  <p:tag name="ANNOTATION_TOP_1" val="131"/>
  <p:tag name="ANNOTATION_LEFT_1" val="498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36.2"/>
  <p:tag name="ANNOTATION_END_2" val="40.2"/>
  <p:tag name="ANNOTATION_TOP_2" val="199"/>
  <p:tag name="ANNOTATION_LEFT_2" val="89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40.2"/>
  <p:tag name="ANNOTATION_END_3" val="68.1"/>
  <p:tag name="ANNOTATION_TOP_3" val="197"/>
  <p:tag name="ANNOTATION_LEFT_3" val="43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68.1"/>
  <p:tag name="ANNOTATION_END_4" val="92.4"/>
  <p:tag name="ANNOTATION_TOP_4" val="234"/>
  <p:tag name="ANNOTATION_LEFT_4" val="140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92.4"/>
  <p:tag name="ANNOTATION_END_5" val="185.4"/>
  <p:tag name="ANNOTATION_TOP_5" val="267"/>
  <p:tag name="ANNOTATION_LEFT_5" val="69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85.4"/>
  <p:tag name="ANNOTATION_END_6" val="186.8"/>
  <p:tag name="ANNOTATION_TOP_6" val="326"/>
  <p:tag name="ANNOTATION_LEFT_6" val="412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86.8"/>
  <p:tag name="ANNOTATION_END_7" val="263.4"/>
  <p:tag name="ANNOTATION_TOP_7" val="357"/>
  <p:tag name="ANNOTATION_LEFT_7" val="60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263.4"/>
  <p:tag name="ANNOTATION_END_8" val="267.2"/>
  <p:tag name="ANNOTATION_TOP_8" val="411"/>
  <p:tag name="ANNOTATION_LEFT_8" val="103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267.2"/>
  <p:tag name="ANNOTATION_END_9" val="297.2"/>
  <p:tag name="ANNOTATION_TOP_9" val="414"/>
  <p:tag name="ANNOTATION_LEFT_9" val="413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297.2"/>
  <p:tag name="ANNOTATION_END_10" val="300.6"/>
  <p:tag name="ANNOTATION_TOP_10" val="206"/>
  <p:tag name="ANNOTATION_LEFT_10" val="681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300.6"/>
  <p:tag name="ANNOTATION_END_11" val="306.4"/>
  <p:tag name="ANNOTATION_TOP_11" val="236"/>
  <p:tag name="ANNOTATION_LEFT_11" val="673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306.4"/>
  <p:tag name="ANNOTATION_END_12" val="307.3"/>
  <p:tag name="ANNOTATION_TOP_12" val="209"/>
  <p:tag name="ANNOTATION_LEFT_12" val="866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307.3"/>
  <p:tag name="ANNOTATION_END_13" val="308.0"/>
  <p:tag name="ANNOTATION_TOP_13" val="232"/>
  <p:tag name="ANNOTATION_LEFT_13" val="861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308.0"/>
  <p:tag name="ANNOTATION_END_14" val="308.9"/>
  <p:tag name="ANNOTATION_TOP_14" val="218"/>
  <p:tag name="ANNOTATION_LEFT_14" val="884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308.9"/>
  <p:tag name="ANNOTATION_END_15" val="310.5"/>
  <p:tag name="ANNOTATION_TOP_15" val="230"/>
  <p:tag name="ANNOTATION_LEFT_15" val="886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310.5"/>
  <p:tag name="ANNOTATION_END_16" val="312.7"/>
  <p:tag name="ANNOTATION_TOP_16" val="205"/>
  <p:tag name="ANNOTATION_LEFT_16" val="886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312.7"/>
  <p:tag name="ANNOTATION_END_17" val="320.7"/>
  <p:tag name="ANNOTATION_TOP_17" val="189"/>
  <p:tag name="ANNOTATION_LEFT_17" val="824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320.7"/>
  <p:tag name="ANNOTATION_END_18" val="323.3"/>
  <p:tag name="ANNOTATION_TOP_18" val="198"/>
  <p:tag name="ANNOTATION_LEFT_18" val="698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323.3"/>
  <p:tag name="ANNOTATION_END_19" val="329.8"/>
  <p:tag name="ANNOTATION_TOP_19" val="197"/>
  <p:tag name="ANNOTATION_LEFT_19" val="895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329.8"/>
  <p:tag name="ANNOTATION_END_20" val="331.5"/>
  <p:tag name="ANNOTATION_TOP_20" val="201"/>
  <p:tag name="ANNOTATION_LEFT_20" val="751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331.5"/>
  <p:tag name="ANNOTATION_END_21" val="336.3"/>
  <p:tag name="ANNOTATION_TOP_21" val="205"/>
  <p:tag name="ANNOTATION_LEFT_21" val="818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336.3"/>
  <p:tag name="ANNOTATION_END_22" val="337.0"/>
  <p:tag name="ANNOTATION_TOP_22" val="187"/>
  <p:tag name="ANNOTATION_LEFT_22" val="758"/>
  <p:tag name="ANNOTATION_WIDTH_22" val="121"/>
  <p:tag name="ANNOTATION_HEIGHT_22" val="121"/>
  <p:tag name="ANNOTATION_ANIMATION_22" val="3"/>
  <p:tag name="ANNOTATION_ROTATION_22" val="9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337.0"/>
  <p:tag name="ANNOTATION_END_23" val="345.9"/>
  <p:tag name="ANNOTATION_TOP_23" val="192"/>
  <p:tag name="ANNOTATION_LEFT_23" val="811"/>
  <p:tag name="ANNOTATION_WIDTH_23" val="121"/>
  <p:tag name="ANNOTATION_HEIGHT_23" val="121"/>
  <p:tag name="ANNOTATION_ANIMATION_23" val="3"/>
  <p:tag name="ANNOTATION_ROTATION_23" val="9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345.9"/>
  <p:tag name="ANNOTATION_END_24" val="350.3"/>
  <p:tag name="ANNOTATION_TOP_24" val="328"/>
  <p:tag name="ANNOTATION_LEFT_24" val="753"/>
  <p:tag name="ANNOTATION_WIDTH_24" val="121"/>
  <p:tag name="ANNOTATION_HEIGHT_24" val="121"/>
  <p:tag name="ANNOTATION_ANIMATION_24" val="3"/>
  <p:tag name="ANNOTATION_ROTATION_24" val="9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350.3"/>
  <p:tag name="ANNOTATION_END_25" val="351.9"/>
  <p:tag name="ANNOTATION_TOP_25" val="232"/>
  <p:tag name="ANNOTATION_LEFT_25" val="883"/>
  <p:tag name="ANNOTATION_WIDTH_25" val="121"/>
  <p:tag name="ANNOTATION_HEIGHT_25" val="121"/>
  <p:tag name="ANNOTATION_ANIMATION_25" val="3"/>
  <p:tag name="ANNOTATION_ROTATION_25" val="9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351.9"/>
  <p:tag name="ANNOTATION_END_26" val="355.8"/>
  <p:tag name="ANNOTATION_TOP_26" val="332"/>
  <p:tag name="ANNOTATION_LEFT_26" val="857"/>
  <p:tag name="ANNOTATION_WIDTH_26" val="121"/>
  <p:tag name="ANNOTATION_HEIGHT_26" val="121"/>
  <p:tag name="ANNOTATION_ANIMATION_26" val="3"/>
  <p:tag name="ANNOTATION_ROTATION_26" val="9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355.8"/>
  <p:tag name="ANNOTATION_END_27" val="356.3"/>
  <p:tag name="ANNOTATION_TOP_27" val="214"/>
  <p:tag name="ANNOTATION_LEFT_27" val="676"/>
  <p:tag name="ANNOTATION_WIDTH_27" val="121"/>
  <p:tag name="ANNOTATION_HEIGHT_27" val="121"/>
  <p:tag name="ANNOTATION_ANIMATION_27" val="3"/>
  <p:tag name="ANNOTATION_ROTATION_27" val="9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356.3"/>
  <p:tag name="ANNOTATION_END_28" val="358.2"/>
  <p:tag name="ANNOTATION_TOP_28" val="241"/>
  <p:tag name="ANNOTATION_LEFT_28" val="681"/>
  <p:tag name="ANNOTATION_WIDTH_28" val="121"/>
  <p:tag name="ANNOTATION_HEIGHT_28" val="121"/>
  <p:tag name="ANNOTATION_ANIMATION_28" val="3"/>
  <p:tag name="ANNOTATION_ROTATION_28" val="9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358.2"/>
  <p:tag name="ANNOTATION_END_29" val="363.5"/>
  <p:tag name="ANNOTATION_TOP_29" val="404"/>
  <p:tag name="ANNOTATION_LEFT_29" val="665"/>
  <p:tag name="ANNOTATION_WIDTH_29" val="121"/>
  <p:tag name="ANNOTATION_HEIGHT_29" val="121"/>
  <p:tag name="ANNOTATION_ANIMATION_29" val="3"/>
  <p:tag name="ANNOTATION_ROTATION_29" val="9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363.5"/>
  <p:tag name="ANNOTATION_END_30" val="364.7"/>
  <p:tag name="ANNOTATION_TOP_30" val="330"/>
  <p:tag name="ANNOTATION_LEFT_30" val="741"/>
  <p:tag name="ANNOTATION_WIDTH_30" val="121"/>
  <p:tag name="ANNOTATION_HEIGHT_30" val="121"/>
  <p:tag name="ANNOTATION_ANIMATION_30" val="3"/>
  <p:tag name="ANNOTATION_ROTATION_30" val="9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364.7"/>
  <p:tag name="ANNOTATION_END_31" val="367.4"/>
  <p:tag name="ANNOTATION_TOP_31" val="413"/>
  <p:tag name="ANNOTATION_LEFT_31" val="668"/>
  <p:tag name="ANNOTATION_WIDTH_31" val="121"/>
  <p:tag name="ANNOTATION_HEIGHT_31" val="121"/>
  <p:tag name="ANNOTATION_ANIMATION_31" val="3"/>
  <p:tag name="ANNOTATION_ROTATION_31" val="9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367.4"/>
  <p:tag name="ANNOTATION_END_32" val="370.5"/>
  <p:tag name="ANNOTATION_TOP_32" val="390"/>
  <p:tag name="ANNOTATION_LEFT_32" val="767"/>
  <p:tag name="ANNOTATION_WIDTH_32" val="121"/>
  <p:tag name="ANNOTATION_HEIGHT_32" val="121"/>
  <p:tag name="ANNOTATION_ANIMATION_32" val="3"/>
  <p:tag name="ANNOTATION_ROTATION_32" val="9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370.5"/>
  <p:tag name="ANNOTATION_END_33" val="372.3"/>
  <p:tag name="ANNOTATION_TOP_33" val="413"/>
  <p:tag name="ANNOTATION_LEFT_33" val="763"/>
  <p:tag name="ANNOTATION_WIDTH_33" val="121"/>
  <p:tag name="ANNOTATION_HEIGHT_33" val="121"/>
  <p:tag name="ANNOTATION_ANIMATION_33" val="3"/>
  <p:tag name="ANNOTATION_ROTATION_33" val="9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372.3"/>
  <p:tag name="ANNOTATION_END_34" val="373.6"/>
  <p:tag name="ANNOTATION_TOP_34" val="392"/>
  <p:tag name="ANNOTATION_LEFT_34" val="798"/>
  <p:tag name="ANNOTATION_WIDTH_34" val="121"/>
  <p:tag name="ANNOTATION_HEIGHT_34" val="121"/>
  <p:tag name="ANNOTATION_ANIMATION_34" val="3"/>
  <p:tag name="ANNOTATION_ROTATION_34" val="9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373.6"/>
  <p:tag name="ANNOTATION_END_35" val="375.1"/>
  <p:tag name="ANNOTATION_TOP_35" val="416"/>
  <p:tag name="ANNOTATION_LEFT_35" val="776"/>
  <p:tag name="ANNOTATION_WIDTH_35" val="121"/>
  <p:tag name="ANNOTATION_HEIGHT_35" val="121"/>
  <p:tag name="ANNOTATION_ANIMATION_35" val="3"/>
  <p:tag name="ANNOTATION_ROTATION_35" val="9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375.1"/>
  <p:tag name="ANNOTATION_END_36" val="379.5"/>
  <p:tag name="ANNOTATION_TOP_36" val="396"/>
  <p:tag name="ANNOTATION_LEFT_36" val="729"/>
  <p:tag name="ANNOTATION_WIDTH_36" val="121"/>
  <p:tag name="ANNOTATION_HEIGHT_36" val="121"/>
  <p:tag name="ANNOTATION_ANIMATION_36" val="3"/>
  <p:tag name="ANNOTATION_ROTATION_36" val="9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379.5"/>
  <p:tag name="ANNOTATION_END_37" val="382.1"/>
  <p:tag name="ANNOTATION_TOP_37" val="376"/>
  <p:tag name="ANNOTATION_LEFT_37" val="782"/>
  <p:tag name="ANNOTATION_WIDTH_37" val="121"/>
  <p:tag name="ANNOTATION_HEIGHT_37" val="121"/>
  <p:tag name="ANNOTATION_ANIMATION_37" val="3"/>
  <p:tag name="ANNOTATION_ROTATION_37" val="9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382.1"/>
  <p:tag name="ANNOTATION_END_38" val="383.8"/>
  <p:tag name="ANNOTATION_TOP_38" val="428"/>
  <p:tag name="ANNOTATION_LEFT_38" val="776"/>
  <p:tag name="ANNOTATION_WIDTH_38" val="121"/>
  <p:tag name="ANNOTATION_HEIGHT_38" val="121"/>
  <p:tag name="ANNOTATION_ANIMATION_38" val="3"/>
  <p:tag name="ANNOTATION_ROTATION_38" val="9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383.8"/>
  <p:tag name="ANNOTATION_END_39" val="387.4"/>
  <p:tag name="ANNOTATION_TOP_39" val="396"/>
  <p:tag name="ANNOTATION_LEFT_39" val="728"/>
  <p:tag name="ANNOTATION_WIDTH_39" val="121"/>
  <p:tag name="ANNOTATION_HEIGHT_39" val="121"/>
  <p:tag name="ANNOTATION_ANIMATION_39" val="3"/>
  <p:tag name="ANNOTATION_ROTATION_39" val="9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387.4"/>
  <p:tag name="ANNOTATION_END_40" val="396.3"/>
  <p:tag name="ANNOTATION_TOP_40" val="353"/>
  <p:tag name="ANNOTATION_LEFT_40" val="725"/>
  <p:tag name="ANNOTATION_WIDTH_40" val="121"/>
  <p:tag name="ANNOTATION_HEIGHT_40" val="121"/>
  <p:tag name="ANNOTATION_ANIMATION_40" val="3"/>
  <p:tag name="ANNOTATION_ROTATION_40" val="9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396.3"/>
  <p:tag name="ANNOTATION_END_41" val="397.9"/>
  <p:tag name="ANNOTATION_TOP_41" val="421"/>
  <p:tag name="ANNOTATION_LEFT_41" val="823"/>
  <p:tag name="ANNOTATION_WIDTH_41" val="121"/>
  <p:tag name="ANNOTATION_HEIGHT_41" val="121"/>
  <p:tag name="ANNOTATION_ANIMATION_41" val="3"/>
  <p:tag name="ANNOTATION_ROTATION_41" val="9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397.9"/>
  <p:tag name="ANNOTATION_END_42" val="401.9"/>
  <p:tag name="ANNOTATION_TOP_42" val="378"/>
  <p:tag name="ANNOTATION_LEFT_42" val="862"/>
  <p:tag name="ANNOTATION_WIDTH_42" val="121"/>
  <p:tag name="ANNOTATION_HEIGHT_42" val="121"/>
  <p:tag name="ANNOTATION_ANIMATION_42" val="3"/>
  <p:tag name="ANNOTATION_ROTATION_42" val="9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401.9"/>
  <p:tag name="ANNOTATION_END_43" val="403.0"/>
  <p:tag name="ANNOTATION_TOP_43" val="334"/>
  <p:tag name="ANNOTATION_LEFT_43" val="769"/>
  <p:tag name="ANNOTATION_WIDTH_43" val="121"/>
  <p:tag name="ANNOTATION_HEIGHT_43" val="121"/>
  <p:tag name="ANNOTATION_ANIMATION_43" val="3"/>
  <p:tag name="ANNOTATION_ROTATION_43" val="9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403.0"/>
  <p:tag name="ANNOTATION_END_44" val="404.1"/>
  <p:tag name="ANNOTATION_TOP_44" val="334"/>
  <p:tag name="ANNOTATION_LEFT_44" val="852"/>
  <p:tag name="ANNOTATION_WIDTH_44" val="121"/>
  <p:tag name="ANNOTATION_HEIGHT_44" val="121"/>
  <p:tag name="ANNOTATION_ANIMATION_44" val="3"/>
  <p:tag name="ANNOTATION_ROTATION_44" val="9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404.1"/>
  <p:tag name="ANNOTATION_END_45" val="405.2"/>
  <p:tag name="ANNOTATION_TOP_45" val="408"/>
  <p:tag name="ANNOTATION_LEFT_45" val="691"/>
  <p:tag name="ANNOTATION_WIDTH_45" val="121"/>
  <p:tag name="ANNOTATION_HEIGHT_45" val="121"/>
  <p:tag name="ANNOTATION_ANIMATION_45" val="3"/>
  <p:tag name="ANNOTATION_ROTATION_45" val="9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405.2"/>
  <p:tag name="ANNOTATION_END_46" val="407.0"/>
  <p:tag name="ANNOTATION_TOP_46" val="396"/>
  <p:tag name="ANNOTATION_LEFT_46" val="877"/>
  <p:tag name="ANNOTATION_WIDTH_46" val="121"/>
  <p:tag name="ANNOTATION_HEIGHT_46" val="121"/>
  <p:tag name="ANNOTATION_ANIMATION_46" val="3"/>
  <p:tag name="ANNOTATION_ROTATION_46" val="9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407.0"/>
  <p:tag name="ANNOTATION_END_47" val="409.2"/>
  <p:tag name="ANNOTATION_TOP_47" val="419"/>
  <p:tag name="ANNOTATION_LEFT_47" val="856"/>
  <p:tag name="ANNOTATION_WIDTH_47" val="121"/>
  <p:tag name="ANNOTATION_HEIGHT_47" val="121"/>
  <p:tag name="ANNOTATION_ANIMATION_47" val="3"/>
  <p:tag name="ANNOTATION_ROTATION_47" val="9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409.2"/>
  <p:tag name="ANNOTATION_END_48" val="410.3"/>
  <p:tag name="ANNOTATION_TOP_48" val="359"/>
  <p:tag name="ANNOTATION_LEFT_48" val="867"/>
  <p:tag name="ANNOTATION_WIDTH_48" val="121"/>
  <p:tag name="ANNOTATION_HEIGHT_48" val="121"/>
  <p:tag name="ANNOTATION_ANIMATION_48" val="3"/>
  <p:tag name="ANNOTATION_ROTATION_48" val="9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410.3"/>
  <p:tag name="ANNOTATION_END_49" val="416.9"/>
  <p:tag name="ANNOTATION_TOP_49" val="392"/>
  <p:tag name="ANNOTATION_LEFT_49" val="852"/>
  <p:tag name="ANNOTATION_WIDTH_49" val="121"/>
  <p:tag name="ANNOTATION_HEIGHT_49" val="121"/>
  <p:tag name="ANNOTATION_ANIMATION_49" val="3"/>
  <p:tag name="ANNOTATION_ROTATION_49" val="9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416.9"/>
  <p:tag name="ANNOTATION_END_50" val="418.1"/>
  <p:tag name="ANNOTATION_TOP_50" val="396"/>
  <p:tag name="ANNOTATION_LEFT_50" val="807"/>
  <p:tag name="ANNOTATION_WIDTH_50" val="121"/>
  <p:tag name="ANNOTATION_HEIGHT_50" val="121"/>
  <p:tag name="ANNOTATION_ANIMATION_50" val="3"/>
  <p:tag name="ANNOTATION_ROTATION_50" val="9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65535"/>
  <p:tag name="ANNOTATION_FILL_ALPHA_50" val="100"/>
  <p:tag name="ANNOTATION_BORDER_WIDTH_50" val="2"/>
  <p:tag name="ANNOTATION_SLIDE_WIDTH_50" val="960"/>
  <p:tag name="ANNOTATION_SLIDE_HEIGHT_50" val="720"/>
  <p:tag name="ANNOTATION_TYPE_51" val="0"/>
  <p:tag name="ANNOTATION_START_51" val="418.1"/>
  <p:tag name="ANNOTATION_END_51" val="429.9"/>
  <p:tag name="ANNOTATION_TOP_51" val="358"/>
  <p:tag name="ANNOTATION_LEFT_51" val="816"/>
  <p:tag name="ANNOTATION_WIDTH_51" val="121"/>
  <p:tag name="ANNOTATION_HEIGHT_51" val="121"/>
  <p:tag name="ANNOTATION_ANIMATION_51" val="3"/>
  <p:tag name="ANNOTATION_ROTATION_51" val="90"/>
  <p:tag name="ANNOTATION_SUB_TYPE_51" val="2"/>
  <p:tag name="ANNOTATION_LOOP_COUNT_51" val="1"/>
  <p:tag name="ANNOTATION_BOX_RADIUS_51" val="0"/>
  <p:tag name="ANNOTATION_SCALE_51" val="100"/>
  <p:tag name="ANNOTATION_BORDER_ALPHA_51" val="100"/>
  <p:tag name="ANNOTATION_BORDER_COLOR_51" val="255"/>
  <p:tag name="ANNOTATION_FILL_COLOR_51" val="65535"/>
  <p:tag name="ANNOTATION_FILL_ALPHA_51" val="100"/>
  <p:tag name="ANNOTATION_BORDER_WIDTH_51" val="2"/>
  <p:tag name="ANNOTATION_SLIDE_WIDTH_51" val="960"/>
  <p:tag name="ANNOTATION_SLIDE_HEIGHT_51" val="720"/>
  <p:tag name="ANNOTATION_TYPE_52" val="0"/>
  <p:tag name="ANNOTATION_START_52" val="429.9"/>
  <p:tag name="ANNOTATION_END_52" val="430.8"/>
  <p:tag name="ANNOTATION_TOP_52" val="396"/>
  <p:tag name="ANNOTATION_LEFT_52" val="826"/>
  <p:tag name="ANNOTATION_WIDTH_52" val="121"/>
  <p:tag name="ANNOTATION_HEIGHT_52" val="121"/>
  <p:tag name="ANNOTATION_ANIMATION_52" val="3"/>
  <p:tag name="ANNOTATION_ROTATION_52" val="90"/>
  <p:tag name="ANNOTATION_SUB_TYPE_52" val="2"/>
  <p:tag name="ANNOTATION_LOOP_COUNT_52" val="1"/>
  <p:tag name="ANNOTATION_BOX_RADIUS_52" val="0"/>
  <p:tag name="ANNOTATION_SCALE_52" val="100"/>
  <p:tag name="ANNOTATION_BORDER_ALPHA_52" val="100"/>
  <p:tag name="ANNOTATION_BORDER_COLOR_52" val="255"/>
  <p:tag name="ANNOTATION_FILL_COLOR_52" val="65535"/>
  <p:tag name="ANNOTATION_FILL_ALPHA_52" val="100"/>
  <p:tag name="ANNOTATION_BORDER_WIDTH_52" val="2"/>
  <p:tag name="ANNOTATION_SLIDE_WIDTH_52" val="960"/>
  <p:tag name="ANNOTATION_SLIDE_HEIGHT_52" val="720"/>
  <p:tag name="ANNOTATION_TYPE_53" val="0"/>
  <p:tag name="ANNOTATION_START_53" val="430.8"/>
  <p:tag name="ANNOTATION_END_53" val="431.9"/>
  <p:tag name="ANNOTATION_TOP_53" val="396"/>
  <p:tag name="ANNOTATION_LEFT_53" val="732"/>
  <p:tag name="ANNOTATION_WIDTH_53" val="121"/>
  <p:tag name="ANNOTATION_HEIGHT_53" val="121"/>
  <p:tag name="ANNOTATION_ANIMATION_53" val="3"/>
  <p:tag name="ANNOTATION_ROTATION_53" val="90"/>
  <p:tag name="ANNOTATION_SUB_TYPE_53" val="2"/>
  <p:tag name="ANNOTATION_LOOP_COUNT_53" val="1"/>
  <p:tag name="ANNOTATION_BOX_RADIUS_53" val="0"/>
  <p:tag name="ANNOTATION_SCALE_53" val="100"/>
  <p:tag name="ANNOTATION_BORDER_ALPHA_53" val="100"/>
  <p:tag name="ANNOTATION_BORDER_COLOR_53" val="255"/>
  <p:tag name="ANNOTATION_FILL_COLOR_53" val="65535"/>
  <p:tag name="ANNOTATION_FILL_ALPHA_53" val="100"/>
  <p:tag name="ANNOTATION_BORDER_WIDTH_53" val="2"/>
  <p:tag name="ANNOTATION_SLIDE_WIDTH_53" val="960"/>
  <p:tag name="ANNOTATION_SLIDE_HEIGHT_53" val="720"/>
  <p:tag name="ANNOTATION_TYPE_54" val="0"/>
  <p:tag name="ANNOTATION_START_54" val="431.9"/>
  <p:tag name="ANNOTATION_END_54" val="438.3"/>
  <p:tag name="ANNOTATION_TOP_54" val="345"/>
  <p:tag name="ANNOTATION_LEFT_54" val="728"/>
  <p:tag name="ANNOTATION_WIDTH_54" val="121"/>
  <p:tag name="ANNOTATION_HEIGHT_54" val="121"/>
  <p:tag name="ANNOTATION_ANIMATION_54" val="3"/>
  <p:tag name="ANNOTATION_ROTATION_54" val="90"/>
  <p:tag name="ANNOTATION_SUB_TYPE_54" val="2"/>
  <p:tag name="ANNOTATION_LOOP_COUNT_54" val="1"/>
  <p:tag name="ANNOTATION_BOX_RADIUS_54" val="0"/>
  <p:tag name="ANNOTATION_SCALE_54" val="100"/>
  <p:tag name="ANNOTATION_BORDER_ALPHA_54" val="100"/>
  <p:tag name="ANNOTATION_BORDER_COLOR_54" val="255"/>
  <p:tag name="ANNOTATION_FILL_COLOR_54" val="65535"/>
  <p:tag name="ANNOTATION_FILL_ALPHA_54" val="100"/>
  <p:tag name="ANNOTATION_BORDER_WIDTH_54" val="2"/>
  <p:tag name="ANNOTATION_SLIDE_WIDTH_54" val="960"/>
  <p:tag name="ANNOTATION_SLIDE_HEIGHT_54" val="720"/>
  <p:tag name="ANNOTATION_TYPE_55" val="0"/>
  <p:tag name="ANNOTATION_START_55" val="438.3"/>
  <p:tag name="ANNOTATION_END_55" val="440.2"/>
  <p:tag name="ANNOTATION_TOP_55" val="503"/>
  <p:tag name="ANNOTATION_LEFT_55" val="845"/>
  <p:tag name="ANNOTATION_WIDTH_55" val="121"/>
  <p:tag name="ANNOTATION_HEIGHT_55" val="121"/>
  <p:tag name="ANNOTATION_ANIMATION_55" val="3"/>
  <p:tag name="ANNOTATION_ROTATION_55" val="90"/>
  <p:tag name="ANNOTATION_SUB_TYPE_55" val="2"/>
  <p:tag name="ANNOTATION_LOOP_COUNT_55" val="1"/>
  <p:tag name="ANNOTATION_BOX_RADIUS_55" val="0"/>
  <p:tag name="ANNOTATION_SCALE_55" val="100"/>
  <p:tag name="ANNOTATION_BORDER_ALPHA_55" val="100"/>
  <p:tag name="ANNOTATION_BORDER_COLOR_55" val="255"/>
  <p:tag name="ANNOTATION_FILL_COLOR_55" val="65535"/>
  <p:tag name="ANNOTATION_FILL_ALPHA_55" val="100"/>
  <p:tag name="ANNOTATION_BORDER_WIDTH_55" val="2"/>
  <p:tag name="ANNOTATION_SLIDE_WIDTH_55" val="960"/>
  <p:tag name="ANNOTATION_SLIDE_HEIGHT_55" val="720"/>
  <p:tag name="ANNOTATION_TYPE_56" val="0"/>
  <p:tag name="ANNOTATION_START_56" val="440.2"/>
  <p:tag name="ANNOTATION_END_56" val="445.9"/>
  <p:tag name="ANNOTATION_TOP_56" val="512"/>
  <p:tag name="ANNOTATION_LEFT_56" val="747"/>
  <p:tag name="ANNOTATION_WIDTH_56" val="121"/>
  <p:tag name="ANNOTATION_HEIGHT_56" val="121"/>
  <p:tag name="ANNOTATION_ANIMATION_56" val="3"/>
  <p:tag name="ANNOTATION_ROTATION_56" val="90"/>
  <p:tag name="ANNOTATION_SUB_TYPE_56" val="2"/>
  <p:tag name="ANNOTATION_LOOP_COUNT_56" val="1"/>
  <p:tag name="ANNOTATION_BOX_RADIUS_56" val="0"/>
  <p:tag name="ANNOTATION_SCALE_56" val="100"/>
  <p:tag name="ANNOTATION_BORDER_ALPHA_56" val="100"/>
  <p:tag name="ANNOTATION_BORDER_COLOR_56" val="255"/>
  <p:tag name="ANNOTATION_FILL_COLOR_56" val="65535"/>
  <p:tag name="ANNOTATION_FILL_ALPHA_56" val="100"/>
  <p:tag name="ANNOTATION_BORDER_WIDTH_56" val="2"/>
  <p:tag name="ANNOTATION_SLIDE_WIDTH_56" val="960"/>
  <p:tag name="ANNOTATION_SLIDE_HEIGHT_56" val="720"/>
  <p:tag name="ANNOTATION_TYPE_57" val="0"/>
  <p:tag name="ANNOTATION_START_57" val="445.9"/>
  <p:tag name="ANNOTATION_END_57" val="449.2"/>
  <p:tag name="ANNOTATION_TOP_57" val="572"/>
  <p:tag name="ANNOTATION_LEFT_57" val="661"/>
  <p:tag name="ANNOTATION_WIDTH_57" val="121"/>
  <p:tag name="ANNOTATION_HEIGHT_57" val="121"/>
  <p:tag name="ANNOTATION_ANIMATION_57" val="3"/>
  <p:tag name="ANNOTATION_ROTATION_57" val="90"/>
  <p:tag name="ANNOTATION_SUB_TYPE_57" val="2"/>
  <p:tag name="ANNOTATION_LOOP_COUNT_57" val="1"/>
  <p:tag name="ANNOTATION_BOX_RADIUS_57" val="0"/>
  <p:tag name="ANNOTATION_SCALE_57" val="100"/>
  <p:tag name="ANNOTATION_BORDER_ALPHA_57" val="100"/>
  <p:tag name="ANNOTATION_BORDER_COLOR_57" val="255"/>
  <p:tag name="ANNOTATION_FILL_COLOR_57" val="65535"/>
  <p:tag name="ANNOTATION_FILL_ALPHA_57" val="100"/>
  <p:tag name="ANNOTATION_BORDER_WIDTH_57" val="2"/>
  <p:tag name="ANNOTATION_SLIDE_WIDTH_57" val="960"/>
  <p:tag name="ANNOTATION_SLIDE_HEIGHT_57" val="720"/>
  <p:tag name="ANNOTATION_TYPE_58" val="0"/>
  <p:tag name="ANNOTATION_START_58" val="449.2"/>
  <p:tag name="ANNOTATION_END_58" val="453.8"/>
  <p:tag name="ANNOTATION_TOP_58" val="664"/>
  <p:tag name="ANNOTATION_LEFT_58" val="666"/>
  <p:tag name="ANNOTATION_WIDTH_58" val="121"/>
  <p:tag name="ANNOTATION_HEIGHT_58" val="121"/>
  <p:tag name="ANNOTATION_ANIMATION_58" val="3"/>
  <p:tag name="ANNOTATION_ROTATION_58" val="90"/>
  <p:tag name="ANNOTATION_SUB_TYPE_58" val="2"/>
  <p:tag name="ANNOTATION_LOOP_COUNT_58" val="1"/>
  <p:tag name="ANNOTATION_BOX_RADIUS_58" val="0"/>
  <p:tag name="ANNOTATION_SCALE_58" val="100"/>
  <p:tag name="ANNOTATION_BORDER_ALPHA_58" val="100"/>
  <p:tag name="ANNOTATION_BORDER_COLOR_58" val="255"/>
  <p:tag name="ANNOTATION_FILL_COLOR_58" val="65535"/>
  <p:tag name="ANNOTATION_FILL_ALPHA_58" val="100"/>
  <p:tag name="ANNOTATION_BORDER_WIDTH_58" val="2"/>
  <p:tag name="ANNOTATION_SLIDE_WIDTH_58" val="960"/>
  <p:tag name="ANNOTATION_SLIDE_HEIGHT_58" val="720"/>
  <p:tag name="ANNOTATION_TYPE_59" val="0"/>
  <p:tag name="ANNOTATION_START_59" val="453.8"/>
  <p:tag name="ANNOTATION_END_59" val="461.3"/>
  <p:tag name="ANNOTATION_TOP_59" val="556"/>
  <p:tag name="ANNOTATION_LEFT_59" val="661"/>
  <p:tag name="ANNOTATION_WIDTH_59" val="121"/>
  <p:tag name="ANNOTATION_HEIGHT_59" val="121"/>
  <p:tag name="ANNOTATION_ANIMATION_59" val="3"/>
  <p:tag name="ANNOTATION_ROTATION_59" val="90"/>
  <p:tag name="ANNOTATION_SUB_TYPE_59" val="2"/>
  <p:tag name="ANNOTATION_LOOP_COUNT_59" val="1"/>
  <p:tag name="ANNOTATION_BOX_RADIUS_59" val="0"/>
  <p:tag name="ANNOTATION_SCALE_59" val="100"/>
  <p:tag name="ANNOTATION_BORDER_ALPHA_59" val="100"/>
  <p:tag name="ANNOTATION_BORDER_COLOR_59" val="255"/>
  <p:tag name="ANNOTATION_FILL_COLOR_59" val="65535"/>
  <p:tag name="ANNOTATION_FILL_ALPHA_59" val="100"/>
  <p:tag name="ANNOTATION_BORDER_WIDTH_59" val="2"/>
  <p:tag name="ANNOTATION_SLIDE_WIDTH_59" val="960"/>
  <p:tag name="ANNOTATION_SLIDE_HEIGHT_59" val="720"/>
  <p:tag name="ANNOTATION_TYPE_60" val="0"/>
  <p:tag name="ANNOTATION_START_60" val="461.3"/>
  <p:tag name="ANNOTATION_END_60" val="462.2"/>
  <p:tag name="ANNOTATION_TOP_60" val="498"/>
  <p:tag name="ANNOTATION_LEFT_60" val="738"/>
  <p:tag name="ANNOTATION_WIDTH_60" val="121"/>
  <p:tag name="ANNOTATION_HEIGHT_60" val="121"/>
  <p:tag name="ANNOTATION_ANIMATION_60" val="3"/>
  <p:tag name="ANNOTATION_ROTATION_60" val="90"/>
  <p:tag name="ANNOTATION_SUB_TYPE_60" val="2"/>
  <p:tag name="ANNOTATION_LOOP_COUNT_60" val="1"/>
  <p:tag name="ANNOTATION_BOX_RADIUS_60" val="0"/>
  <p:tag name="ANNOTATION_SCALE_60" val="100"/>
  <p:tag name="ANNOTATION_BORDER_ALPHA_60" val="100"/>
  <p:tag name="ANNOTATION_BORDER_COLOR_60" val="255"/>
  <p:tag name="ANNOTATION_FILL_COLOR_60" val="65535"/>
  <p:tag name="ANNOTATION_FILL_ALPHA_60" val="100"/>
  <p:tag name="ANNOTATION_BORDER_WIDTH_60" val="2"/>
  <p:tag name="ANNOTATION_SLIDE_WIDTH_60" val="960"/>
  <p:tag name="ANNOTATION_SLIDE_HEIGHT_60" val="720"/>
  <p:tag name="ANNOTATION_TYPE_61" val="0"/>
  <p:tag name="ANNOTATION_START_61" val="462.2"/>
  <p:tag name="ANNOTATION_END_61" val="463.0"/>
  <p:tag name="ANNOTATION_TOP_61" val="583"/>
  <p:tag name="ANNOTATION_LEFT_61" val="687"/>
  <p:tag name="ANNOTATION_WIDTH_61" val="121"/>
  <p:tag name="ANNOTATION_HEIGHT_61" val="121"/>
  <p:tag name="ANNOTATION_ANIMATION_61" val="3"/>
  <p:tag name="ANNOTATION_ROTATION_61" val="90"/>
  <p:tag name="ANNOTATION_SUB_TYPE_61" val="2"/>
  <p:tag name="ANNOTATION_LOOP_COUNT_61" val="1"/>
  <p:tag name="ANNOTATION_BOX_RADIUS_61" val="0"/>
  <p:tag name="ANNOTATION_SCALE_61" val="100"/>
  <p:tag name="ANNOTATION_BORDER_ALPHA_61" val="100"/>
  <p:tag name="ANNOTATION_BORDER_COLOR_61" val="255"/>
  <p:tag name="ANNOTATION_FILL_COLOR_61" val="65535"/>
  <p:tag name="ANNOTATION_FILL_ALPHA_61" val="100"/>
  <p:tag name="ANNOTATION_BORDER_WIDTH_61" val="2"/>
  <p:tag name="ANNOTATION_SLIDE_WIDTH_61" val="960"/>
  <p:tag name="ANNOTATION_SLIDE_HEIGHT_61" val="720"/>
  <p:tag name="ANNOTATION_TYPE_62" val="0"/>
  <p:tag name="ANNOTATION_START_62" val="463.0"/>
  <p:tag name="ANNOTATION_END_62" val="465.2"/>
  <p:tag name="ANNOTATION_TOP_62" val="575"/>
  <p:tag name="ANNOTATION_LEFT_62" val="777"/>
  <p:tag name="ANNOTATION_WIDTH_62" val="121"/>
  <p:tag name="ANNOTATION_HEIGHT_62" val="121"/>
  <p:tag name="ANNOTATION_ANIMATION_62" val="3"/>
  <p:tag name="ANNOTATION_ROTATION_62" val="90"/>
  <p:tag name="ANNOTATION_SUB_TYPE_62" val="2"/>
  <p:tag name="ANNOTATION_LOOP_COUNT_62" val="1"/>
  <p:tag name="ANNOTATION_BOX_RADIUS_62" val="0"/>
  <p:tag name="ANNOTATION_SCALE_62" val="100"/>
  <p:tag name="ANNOTATION_BORDER_ALPHA_62" val="100"/>
  <p:tag name="ANNOTATION_BORDER_COLOR_62" val="255"/>
  <p:tag name="ANNOTATION_FILL_COLOR_62" val="65535"/>
  <p:tag name="ANNOTATION_FILL_ALPHA_62" val="100"/>
  <p:tag name="ANNOTATION_BORDER_WIDTH_62" val="2"/>
  <p:tag name="ANNOTATION_SLIDE_WIDTH_62" val="960"/>
  <p:tag name="ANNOTATION_SLIDE_HEIGHT_62" val="720"/>
  <p:tag name="ANNOTATION_TYPE_63" val="0"/>
  <p:tag name="ANNOTATION_START_63" val="465.2"/>
  <p:tag name="ANNOTATION_END_63" val="465.9"/>
  <p:tag name="ANNOTATION_TOP_63" val="648"/>
  <p:tag name="ANNOTATION_LEFT_63" val="661"/>
  <p:tag name="ANNOTATION_WIDTH_63" val="121"/>
  <p:tag name="ANNOTATION_HEIGHT_63" val="121"/>
  <p:tag name="ANNOTATION_ANIMATION_63" val="3"/>
  <p:tag name="ANNOTATION_ROTATION_63" val="90"/>
  <p:tag name="ANNOTATION_SUB_TYPE_63" val="2"/>
  <p:tag name="ANNOTATION_LOOP_COUNT_63" val="1"/>
  <p:tag name="ANNOTATION_BOX_RADIUS_63" val="0"/>
  <p:tag name="ANNOTATION_SCALE_63" val="100"/>
  <p:tag name="ANNOTATION_BORDER_ALPHA_63" val="100"/>
  <p:tag name="ANNOTATION_BORDER_COLOR_63" val="255"/>
  <p:tag name="ANNOTATION_FILL_COLOR_63" val="65535"/>
  <p:tag name="ANNOTATION_FILL_ALPHA_63" val="100"/>
  <p:tag name="ANNOTATION_BORDER_WIDTH_63" val="2"/>
  <p:tag name="ANNOTATION_SLIDE_WIDTH_63" val="960"/>
  <p:tag name="ANNOTATION_SLIDE_HEIGHT_63" val="720"/>
  <p:tag name="ANNOTATION_TYPE_64" val="0"/>
  <p:tag name="ANNOTATION_START_64" val="465.9"/>
  <p:tag name="ANNOTATION_END_64" val="467.8"/>
  <p:tag name="ANNOTATION_TOP_64" val="650"/>
  <p:tag name="ANNOTATION_LEFT_64" val="774"/>
  <p:tag name="ANNOTATION_WIDTH_64" val="121"/>
  <p:tag name="ANNOTATION_HEIGHT_64" val="121"/>
  <p:tag name="ANNOTATION_ANIMATION_64" val="3"/>
  <p:tag name="ANNOTATION_ROTATION_64" val="90"/>
  <p:tag name="ANNOTATION_SUB_TYPE_64" val="2"/>
  <p:tag name="ANNOTATION_LOOP_COUNT_64" val="1"/>
  <p:tag name="ANNOTATION_BOX_RADIUS_64" val="0"/>
  <p:tag name="ANNOTATION_SCALE_64" val="100"/>
  <p:tag name="ANNOTATION_BORDER_ALPHA_64" val="100"/>
  <p:tag name="ANNOTATION_BORDER_COLOR_64" val="255"/>
  <p:tag name="ANNOTATION_FILL_COLOR_64" val="65535"/>
  <p:tag name="ANNOTATION_FILL_ALPHA_64" val="100"/>
  <p:tag name="ANNOTATION_BORDER_WIDTH_64" val="2"/>
  <p:tag name="ANNOTATION_SLIDE_WIDTH_64" val="960"/>
  <p:tag name="ANNOTATION_SLIDE_HEIGHT_64" val="720"/>
  <p:tag name="ANNOTATION_TYPE_65" val="0"/>
  <p:tag name="ANNOTATION_START_65" val="467.8"/>
  <p:tag name="ANNOTATION_END_65" val="469.2"/>
  <p:tag name="ANNOTATION_TOP_65" val="506"/>
  <p:tag name="ANNOTATION_LEFT_65" val="843"/>
  <p:tag name="ANNOTATION_WIDTH_65" val="121"/>
  <p:tag name="ANNOTATION_HEIGHT_65" val="121"/>
  <p:tag name="ANNOTATION_ANIMATION_65" val="3"/>
  <p:tag name="ANNOTATION_ROTATION_65" val="90"/>
  <p:tag name="ANNOTATION_SUB_TYPE_65" val="2"/>
  <p:tag name="ANNOTATION_LOOP_COUNT_65" val="1"/>
  <p:tag name="ANNOTATION_BOX_RADIUS_65" val="0"/>
  <p:tag name="ANNOTATION_SCALE_65" val="100"/>
  <p:tag name="ANNOTATION_BORDER_ALPHA_65" val="100"/>
  <p:tag name="ANNOTATION_BORDER_COLOR_65" val="255"/>
  <p:tag name="ANNOTATION_FILL_COLOR_65" val="65535"/>
  <p:tag name="ANNOTATION_FILL_ALPHA_65" val="100"/>
  <p:tag name="ANNOTATION_BORDER_WIDTH_65" val="2"/>
  <p:tag name="ANNOTATION_SLIDE_WIDTH_65" val="960"/>
  <p:tag name="ANNOTATION_SLIDE_HEIGHT_65" val="720"/>
  <p:tag name="ANNOTATION_TYPE_66" val="0"/>
  <p:tag name="ANNOTATION_START_66" val="469.2"/>
  <p:tag name="ANNOTATION_END_66" val="470.4"/>
  <p:tag name="ANNOTATION_TOP_66" val="573"/>
  <p:tag name="ANNOTATION_LEFT_66" val="671"/>
  <p:tag name="ANNOTATION_WIDTH_66" val="121"/>
  <p:tag name="ANNOTATION_HEIGHT_66" val="121"/>
  <p:tag name="ANNOTATION_ANIMATION_66" val="3"/>
  <p:tag name="ANNOTATION_ROTATION_66" val="90"/>
  <p:tag name="ANNOTATION_SUB_TYPE_66" val="2"/>
  <p:tag name="ANNOTATION_LOOP_COUNT_66" val="1"/>
  <p:tag name="ANNOTATION_BOX_RADIUS_66" val="0"/>
  <p:tag name="ANNOTATION_SCALE_66" val="100"/>
  <p:tag name="ANNOTATION_BORDER_ALPHA_66" val="100"/>
  <p:tag name="ANNOTATION_BORDER_COLOR_66" val="255"/>
  <p:tag name="ANNOTATION_FILL_COLOR_66" val="65535"/>
  <p:tag name="ANNOTATION_FILL_ALPHA_66" val="100"/>
  <p:tag name="ANNOTATION_BORDER_WIDTH_66" val="2"/>
  <p:tag name="ANNOTATION_SLIDE_WIDTH_66" val="960"/>
  <p:tag name="ANNOTATION_SLIDE_HEIGHT_66" val="720"/>
  <p:tag name="ANNOTATION_TYPE_67" val="0"/>
  <p:tag name="ANNOTATION_START_67" val="470.4"/>
  <p:tag name="ANNOTATION_END_67" val="472.0"/>
  <p:tag name="ANNOTATION_TOP_67" val="586"/>
  <p:tag name="ANNOTATION_LEFT_67" val="861"/>
  <p:tag name="ANNOTATION_WIDTH_67" val="121"/>
  <p:tag name="ANNOTATION_HEIGHT_67" val="121"/>
  <p:tag name="ANNOTATION_ANIMATION_67" val="3"/>
  <p:tag name="ANNOTATION_ROTATION_67" val="90"/>
  <p:tag name="ANNOTATION_SUB_TYPE_67" val="2"/>
  <p:tag name="ANNOTATION_LOOP_COUNT_67" val="1"/>
  <p:tag name="ANNOTATION_BOX_RADIUS_67" val="0"/>
  <p:tag name="ANNOTATION_SCALE_67" val="100"/>
  <p:tag name="ANNOTATION_BORDER_ALPHA_67" val="100"/>
  <p:tag name="ANNOTATION_BORDER_COLOR_67" val="255"/>
  <p:tag name="ANNOTATION_FILL_COLOR_67" val="65535"/>
  <p:tag name="ANNOTATION_FILL_ALPHA_67" val="100"/>
  <p:tag name="ANNOTATION_BORDER_WIDTH_67" val="2"/>
  <p:tag name="ANNOTATION_SLIDE_WIDTH_67" val="960"/>
  <p:tag name="ANNOTATION_SLIDE_HEIGHT_67" val="720"/>
  <p:tag name="ANNOTATION_TYPE_68" val="0"/>
  <p:tag name="ANNOTATION_START_68" val="472.0"/>
  <p:tag name="ANNOTATION_END_68" val="472.6"/>
  <p:tag name="ANNOTATION_TOP_68" val="660"/>
  <p:tag name="ANNOTATION_LEFT_68" val="674"/>
  <p:tag name="ANNOTATION_WIDTH_68" val="121"/>
  <p:tag name="ANNOTATION_HEIGHT_68" val="121"/>
  <p:tag name="ANNOTATION_ANIMATION_68" val="3"/>
  <p:tag name="ANNOTATION_ROTATION_68" val="90"/>
  <p:tag name="ANNOTATION_SUB_TYPE_68" val="2"/>
  <p:tag name="ANNOTATION_LOOP_COUNT_68" val="1"/>
  <p:tag name="ANNOTATION_BOX_RADIUS_68" val="0"/>
  <p:tag name="ANNOTATION_SCALE_68" val="100"/>
  <p:tag name="ANNOTATION_BORDER_ALPHA_68" val="100"/>
  <p:tag name="ANNOTATION_BORDER_COLOR_68" val="255"/>
  <p:tag name="ANNOTATION_FILL_COLOR_68" val="65535"/>
  <p:tag name="ANNOTATION_FILL_ALPHA_68" val="100"/>
  <p:tag name="ANNOTATION_BORDER_WIDTH_68" val="2"/>
  <p:tag name="ANNOTATION_SLIDE_WIDTH_68" val="960"/>
  <p:tag name="ANNOTATION_SLIDE_HEIGHT_68" val="720"/>
  <p:tag name="ANNOTATION_TYPE_69" val="0"/>
  <p:tag name="ANNOTATION_START_69" val="472.6"/>
  <p:tag name="ANNOTATION_END_69" val="474.1"/>
  <p:tag name="ANNOTATION_TOP_69" val="662"/>
  <p:tag name="ANNOTATION_LEFT_69" val="861"/>
  <p:tag name="ANNOTATION_WIDTH_69" val="121"/>
  <p:tag name="ANNOTATION_HEIGHT_69" val="121"/>
  <p:tag name="ANNOTATION_ANIMATION_69" val="3"/>
  <p:tag name="ANNOTATION_ROTATION_69" val="90"/>
  <p:tag name="ANNOTATION_SUB_TYPE_69" val="2"/>
  <p:tag name="ANNOTATION_LOOP_COUNT_69" val="1"/>
  <p:tag name="ANNOTATION_BOX_RADIUS_69" val="0"/>
  <p:tag name="ANNOTATION_SCALE_69" val="100"/>
  <p:tag name="ANNOTATION_BORDER_ALPHA_69" val="100"/>
  <p:tag name="ANNOTATION_BORDER_COLOR_69" val="255"/>
  <p:tag name="ANNOTATION_FILL_COLOR_69" val="65535"/>
  <p:tag name="ANNOTATION_FILL_ALPHA_69" val="100"/>
  <p:tag name="ANNOTATION_BORDER_WIDTH_69" val="2"/>
  <p:tag name="ANNOTATION_SLIDE_WIDTH_69" val="960"/>
  <p:tag name="ANNOTATION_SLIDE_HEIGHT_69" val="720"/>
  <p:tag name="ANNOTATION_TYPE_70" val="0"/>
  <p:tag name="ANNOTATION_START_70" val="474.1"/>
  <p:tag name="ANNOTATION_END_70" val="478.3"/>
  <p:tag name="ANNOTATION_TOP_70" val="536"/>
  <p:tag name="ANNOTATION_LEFT_70" val="721"/>
  <p:tag name="ANNOTATION_WIDTH_70" val="121"/>
  <p:tag name="ANNOTATION_HEIGHT_70" val="121"/>
  <p:tag name="ANNOTATION_ANIMATION_70" val="3"/>
  <p:tag name="ANNOTATION_ROTATION_70" val="90"/>
  <p:tag name="ANNOTATION_SUB_TYPE_70" val="2"/>
  <p:tag name="ANNOTATION_LOOP_COUNT_70" val="1"/>
  <p:tag name="ANNOTATION_BOX_RADIUS_70" val="0"/>
  <p:tag name="ANNOTATION_SCALE_70" val="100"/>
  <p:tag name="ANNOTATION_BORDER_ALPHA_70" val="100"/>
  <p:tag name="ANNOTATION_BORDER_COLOR_70" val="255"/>
  <p:tag name="ANNOTATION_FILL_COLOR_70" val="65535"/>
  <p:tag name="ANNOTATION_FILL_ALPHA_70" val="100"/>
  <p:tag name="ANNOTATION_BORDER_WIDTH_70" val="2"/>
  <p:tag name="ANNOTATION_SLIDE_WIDTH_70" val="960"/>
  <p:tag name="ANNOTATION_SLIDE_HEIGHT_70" val="720"/>
  <p:tag name="ANNOTATION_TYPE_71" val="0"/>
  <p:tag name="ANNOTATION_START_71" val="478.3"/>
  <p:tag name="ANNOTATION_END_71" val="485.1"/>
  <p:tag name="ANNOTATION_TOP_71" val="569"/>
  <p:tag name="ANNOTATION_LEFT_71" val="759"/>
  <p:tag name="ANNOTATION_WIDTH_71" val="121"/>
  <p:tag name="ANNOTATION_HEIGHT_71" val="121"/>
  <p:tag name="ANNOTATION_ANIMATION_71" val="3"/>
  <p:tag name="ANNOTATION_ROTATION_71" val="90"/>
  <p:tag name="ANNOTATION_SUB_TYPE_71" val="2"/>
  <p:tag name="ANNOTATION_LOOP_COUNT_71" val="1"/>
  <p:tag name="ANNOTATION_BOX_RADIUS_71" val="0"/>
  <p:tag name="ANNOTATION_SCALE_71" val="100"/>
  <p:tag name="ANNOTATION_BORDER_ALPHA_71" val="100"/>
  <p:tag name="ANNOTATION_BORDER_COLOR_71" val="255"/>
  <p:tag name="ANNOTATION_FILL_COLOR_71" val="65535"/>
  <p:tag name="ANNOTATION_FILL_ALPHA_71" val="100"/>
  <p:tag name="ANNOTATION_BORDER_WIDTH_71" val="2"/>
  <p:tag name="ANNOTATION_SLIDE_WIDTH_71" val="960"/>
  <p:tag name="ANNOTATION_SLIDE_HEIGHT_71" val="720"/>
  <p:tag name="ANNOTATION_TYPE_72" val="0"/>
  <p:tag name="ANNOTATION_START_72" val="485.1"/>
  <p:tag name="ANNOTATION_END_72" val="492.0"/>
  <p:tag name="ANNOTATION_TOP_72" val="629"/>
  <p:tag name="ANNOTATION_LEFT_72" val="754"/>
  <p:tag name="ANNOTATION_WIDTH_72" val="121"/>
  <p:tag name="ANNOTATION_HEIGHT_72" val="121"/>
  <p:tag name="ANNOTATION_ANIMATION_72" val="3"/>
  <p:tag name="ANNOTATION_ROTATION_72" val="90"/>
  <p:tag name="ANNOTATION_SUB_TYPE_72" val="2"/>
  <p:tag name="ANNOTATION_LOOP_COUNT_72" val="1"/>
  <p:tag name="ANNOTATION_BOX_RADIUS_72" val="0"/>
  <p:tag name="ANNOTATION_SCALE_72" val="100"/>
  <p:tag name="ANNOTATION_BORDER_ALPHA_72" val="100"/>
  <p:tag name="ANNOTATION_BORDER_COLOR_72" val="255"/>
  <p:tag name="ANNOTATION_FILL_COLOR_72" val="65535"/>
  <p:tag name="ANNOTATION_FILL_ALPHA_72" val="100"/>
  <p:tag name="ANNOTATION_BORDER_WIDTH_72" val="2"/>
  <p:tag name="ANNOTATION_SLIDE_WIDTH_72" val="960"/>
  <p:tag name="ANNOTATION_SLIDE_HEIGHT_72" val="720"/>
  <p:tag name="ANNOTATION_TYPE_73" val="0"/>
  <p:tag name="ANNOTATION_START_73" val="492.0"/>
  <p:tag name="ANNOTATION_END_73" val="493.3"/>
  <p:tag name="ANNOTATION_TOP_73" val="669"/>
  <p:tag name="ANNOTATION_LEFT_73" val="759"/>
  <p:tag name="ANNOTATION_WIDTH_73" val="121"/>
  <p:tag name="ANNOTATION_HEIGHT_73" val="121"/>
  <p:tag name="ANNOTATION_ANIMATION_73" val="3"/>
  <p:tag name="ANNOTATION_ROTATION_73" val="90"/>
  <p:tag name="ANNOTATION_SUB_TYPE_73" val="2"/>
  <p:tag name="ANNOTATION_LOOP_COUNT_73" val="1"/>
  <p:tag name="ANNOTATION_BOX_RADIUS_73" val="0"/>
  <p:tag name="ANNOTATION_SCALE_73" val="100"/>
  <p:tag name="ANNOTATION_BORDER_ALPHA_73" val="100"/>
  <p:tag name="ANNOTATION_BORDER_COLOR_73" val="255"/>
  <p:tag name="ANNOTATION_FILL_COLOR_73" val="65535"/>
  <p:tag name="ANNOTATION_FILL_ALPHA_73" val="100"/>
  <p:tag name="ANNOTATION_BORDER_WIDTH_73" val="2"/>
  <p:tag name="ANNOTATION_SLIDE_WIDTH_73" val="960"/>
  <p:tag name="ANNOTATION_SLIDE_HEIGHT_73" val="720"/>
  <p:tag name="ANNOTATION_TYPE_74" val="0"/>
  <p:tag name="ANNOTATION_START_74" val="493.3"/>
  <p:tag name="ANNOTATION_END_74" val="502.4"/>
  <p:tag name="ANNOTATION_TOP_74" val="627"/>
  <p:tag name="ANNOTATION_LEFT_74" val="785"/>
  <p:tag name="ANNOTATION_WIDTH_74" val="121"/>
  <p:tag name="ANNOTATION_HEIGHT_74" val="121"/>
  <p:tag name="ANNOTATION_ANIMATION_74" val="3"/>
  <p:tag name="ANNOTATION_ROTATION_74" val="90"/>
  <p:tag name="ANNOTATION_SUB_TYPE_74" val="2"/>
  <p:tag name="ANNOTATION_LOOP_COUNT_74" val="1"/>
  <p:tag name="ANNOTATION_BOX_RADIUS_74" val="0"/>
  <p:tag name="ANNOTATION_SCALE_74" val="100"/>
  <p:tag name="ANNOTATION_BORDER_ALPHA_74" val="100"/>
  <p:tag name="ANNOTATION_BORDER_COLOR_74" val="255"/>
  <p:tag name="ANNOTATION_FILL_COLOR_74" val="65535"/>
  <p:tag name="ANNOTATION_FILL_ALPHA_74" val="100"/>
  <p:tag name="ANNOTATION_BORDER_WIDTH_74" val="2"/>
  <p:tag name="ANNOTATION_SLIDE_WIDTH_74" val="960"/>
  <p:tag name="ANNOTATION_SLIDE_HEIGHT_74" val="720"/>
  <p:tag name="ANNOTATION_TYPE_75" val="0"/>
  <p:tag name="ANNOTATION_START_75" val="502.4"/>
  <p:tag name="ANNOTATION_END_75" val="506.7"/>
  <p:tag name="ANNOTATION_TOP_75" val="640"/>
  <p:tag name="ANNOTATION_LEFT_75" val="763"/>
  <p:tag name="ANNOTATION_WIDTH_75" val="121"/>
  <p:tag name="ANNOTATION_HEIGHT_75" val="121"/>
  <p:tag name="ANNOTATION_ANIMATION_75" val="3"/>
  <p:tag name="ANNOTATION_ROTATION_75" val="90"/>
  <p:tag name="ANNOTATION_SUB_TYPE_75" val="2"/>
  <p:tag name="ANNOTATION_LOOP_COUNT_75" val="1"/>
  <p:tag name="ANNOTATION_BOX_RADIUS_75" val="0"/>
  <p:tag name="ANNOTATION_SCALE_75" val="100"/>
  <p:tag name="ANNOTATION_BORDER_ALPHA_75" val="100"/>
  <p:tag name="ANNOTATION_BORDER_COLOR_75" val="255"/>
  <p:tag name="ANNOTATION_FILL_COLOR_75" val="65535"/>
  <p:tag name="ANNOTATION_FILL_ALPHA_75" val="100"/>
  <p:tag name="ANNOTATION_BORDER_WIDTH_75" val="2"/>
  <p:tag name="ANNOTATION_SLIDE_WIDTH_75" val="960"/>
  <p:tag name="ANNOTATION_SLIDE_HEIGHT_75" val="720"/>
  <p:tag name="ANNOTATION_TYPE_76" val="0"/>
  <p:tag name="ANNOTATION_START_76" val="506.7"/>
  <p:tag name="ANNOTATION_END_76" val="508.2"/>
  <p:tag name="ANNOTATION_TOP_76" val="571"/>
  <p:tag name="ANNOTATION_LEFT_76" val="810"/>
  <p:tag name="ANNOTATION_WIDTH_76" val="121"/>
  <p:tag name="ANNOTATION_HEIGHT_76" val="121"/>
  <p:tag name="ANNOTATION_ANIMATION_76" val="3"/>
  <p:tag name="ANNOTATION_ROTATION_76" val="90"/>
  <p:tag name="ANNOTATION_SUB_TYPE_76" val="2"/>
  <p:tag name="ANNOTATION_LOOP_COUNT_76" val="1"/>
  <p:tag name="ANNOTATION_BOX_RADIUS_76" val="0"/>
  <p:tag name="ANNOTATION_SCALE_76" val="100"/>
  <p:tag name="ANNOTATION_BORDER_ALPHA_76" val="100"/>
  <p:tag name="ANNOTATION_BORDER_COLOR_76" val="255"/>
  <p:tag name="ANNOTATION_FILL_COLOR_76" val="65535"/>
  <p:tag name="ANNOTATION_FILL_ALPHA_76" val="100"/>
  <p:tag name="ANNOTATION_BORDER_WIDTH_76" val="2"/>
  <p:tag name="ANNOTATION_SLIDE_WIDTH_76" val="960"/>
  <p:tag name="ANNOTATION_SLIDE_HEIGHT_76" val="720"/>
  <p:tag name="ANNOTATION_TYPE_77" val="0"/>
  <p:tag name="ANNOTATION_START_77" val="508.2"/>
  <p:tag name="ANNOTATION_END_77" val="510.1"/>
  <p:tag name="ANNOTATION_TOP_77" val="568"/>
  <p:tag name="ANNOTATION_LEFT_77" val="847"/>
  <p:tag name="ANNOTATION_WIDTH_77" val="121"/>
  <p:tag name="ANNOTATION_HEIGHT_77" val="121"/>
  <p:tag name="ANNOTATION_ANIMATION_77" val="3"/>
  <p:tag name="ANNOTATION_ROTATION_77" val="90"/>
  <p:tag name="ANNOTATION_SUB_TYPE_77" val="2"/>
  <p:tag name="ANNOTATION_LOOP_COUNT_77" val="1"/>
  <p:tag name="ANNOTATION_BOX_RADIUS_77" val="0"/>
  <p:tag name="ANNOTATION_SCALE_77" val="100"/>
  <p:tag name="ANNOTATION_BORDER_ALPHA_77" val="100"/>
  <p:tag name="ANNOTATION_BORDER_COLOR_77" val="255"/>
  <p:tag name="ANNOTATION_FILL_COLOR_77" val="65535"/>
  <p:tag name="ANNOTATION_FILL_ALPHA_77" val="100"/>
  <p:tag name="ANNOTATION_BORDER_WIDTH_77" val="2"/>
  <p:tag name="ANNOTATION_SLIDE_WIDTH_77" val="960"/>
  <p:tag name="ANNOTATION_SLIDE_HEIGHT_77" val="720"/>
  <p:tag name="ANNOTATION_TYPE_78" val="0"/>
  <p:tag name="ANNOTATION_START_78" val="510.1"/>
  <p:tag name="ANNOTATION_END_78" val="511.5"/>
  <p:tag name="ANNOTATION_TOP_78" val="600"/>
  <p:tag name="ANNOTATION_LEFT_78" val="846"/>
  <p:tag name="ANNOTATION_WIDTH_78" val="121"/>
  <p:tag name="ANNOTATION_HEIGHT_78" val="121"/>
  <p:tag name="ANNOTATION_ANIMATION_78" val="3"/>
  <p:tag name="ANNOTATION_ROTATION_78" val="90"/>
  <p:tag name="ANNOTATION_SUB_TYPE_78" val="2"/>
  <p:tag name="ANNOTATION_LOOP_COUNT_78" val="1"/>
  <p:tag name="ANNOTATION_BOX_RADIUS_78" val="0"/>
  <p:tag name="ANNOTATION_SCALE_78" val="100"/>
  <p:tag name="ANNOTATION_BORDER_ALPHA_78" val="100"/>
  <p:tag name="ANNOTATION_BORDER_COLOR_78" val="255"/>
  <p:tag name="ANNOTATION_FILL_COLOR_78" val="65535"/>
  <p:tag name="ANNOTATION_FILL_ALPHA_78" val="100"/>
  <p:tag name="ANNOTATION_BORDER_WIDTH_78" val="2"/>
  <p:tag name="ANNOTATION_SLIDE_WIDTH_78" val="960"/>
  <p:tag name="ANNOTATION_SLIDE_HEIGHT_78" val="720"/>
  <p:tag name="ANNOTATION_TYPE_79" val="0"/>
  <p:tag name="ANNOTATION_START_79" val="511.5"/>
  <p:tag name="ANNOTATION_END_79" val="516.1"/>
  <p:tag name="ANNOTATION_TOP_79" val="552"/>
  <p:tag name="ANNOTATION_LEFT_79" val="868"/>
  <p:tag name="ANNOTATION_WIDTH_79" val="121"/>
  <p:tag name="ANNOTATION_HEIGHT_79" val="121"/>
  <p:tag name="ANNOTATION_ANIMATION_79" val="3"/>
  <p:tag name="ANNOTATION_ROTATION_79" val="90"/>
  <p:tag name="ANNOTATION_SUB_TYPE_79" val="2"/>
  <p:tag name="ANNOTATION_LOOP_COUNT_79" val="1"/>
  <p:tag name="ANNOTATION_BOX_RADIUS_79" val="0"/>
  <p:tag name="ANNOTATION_SCALE_79" val="100"/>
  <p:tag name="ANNOTATION_BORDER_ALPHA_79" val="100"/>
  <p:tag name="ANNOTATION_BORDER_COLOR_79" val="255"/>
  <p:tag name="ANNOTATION_FILL_COLOR_79" val="65535"/>
  <p:tag name="ANNOTATION_FILL_ALPHA_79" val="100"/>
  <p:tag name="ANNOTATION_BORDER_WIDTH_79" val="2"/>
  <p:tag name="ANNOTATION_SLIDE_WIDTH_79" val="960"/>
  <p:tag name="ANNOTATION_SLIDE_HEIGHT_79" val="720"/>
  <p:tag name="ANNOTATION_TYPE_80" val="0"/>
  <p:tag name="ANNOTATION_START_80" val="516.1"/>
  <p:tag name="ANNOTATION_END_80" val="518.7"/>
  <p:tag name="ANNOTATION_TOP_80" val="645"/>
  <p:tag name="ANNOTATION_LEFT_80" val="862"/>
  <p:tag name="ANNOTATION_WIDTH_80" val="121"/>
  <p:tag name="ANNOTATION_HEIGHT_80" val="121"/>
  <p:tag name="ANNOTATION_ANIMATION_80" val="3"/>
  <p:tag name="ANNOTATION_ROTATION_80" val="90"/>
  <p:tag name="ANNOTATION_SUB_TYPE_80" val="2"/>
  <p:tag name="ANNOTATION_LOOP_COUNT_80" val="1"/>
  <p:tag name="ANNOTATION_BOX_RADIUS_80" val="0"/>
  <p:tag name="ANNOTATION_SCALE_80" val="100"/>
  <p:tag name="ANNOTATION_BORDER_ALPHA_80" val="100"/>
  <p:tag name="ANNOTATION_BORDER_COLOR_80" val="255"/>
  <p:tag name="ANNOTATION_FILL_COLOR_80" val="65535"/>
  <p:tag name="ANNOTATION_FILL_ALPHA_80" val="100"/>
  <p:tag name="ANNOTATION_BORDER_WIDTH_80" val="2"/>
  <p:tag name="ANNOTATION_SLIDE_WIDTH_80" val="960"/>
  <p:tag name="ANNOTATION_SLIDE_HEIGHT_80" val="720"/>
  <p:tag name="ANNOTATION_TYPE_81" val="0"/>
  <p:tag name="ANNOTATION_START_81" val="518.7"/>
  <p:tag name="ANNOTATION_END_81" val="519.8"/>
  <p:tag name="ANNOTATION_TOP_81" val="673"/>
  <p:tag name="ANNOTATION_LEFT_81" val="856"/>
  <p:tag name="ANNOTATION_WIDTH_81" val="121"/>
  <p:tag name="ANNOTATION_HEIGHT_81" val="121"/>
  <p:tag name="ANNOTATION_ANIMATION_81" val="3"/>
  <p:tag name="ANNOTATION_ROTATION_81" val="90"/>
  <p:tag name="ANNOTATION_SUB_TYPE_81" val="2"/>
  <p:tag name="ANNOTATION_LOOP_COUNT_81" val="1"/>
  <p:tag name="ANNOTATION_BOX_RADIUS_81" val="0"/>
  <p:tag name="ANNOTATION_SCALE_81" val="100"/>
  <p:tag name="ANNOTATION_BORDER_ALPHA_81" val="100"/>
  <p:tag name="ANNOTATION_BORDER_COLOR_81" val="255"/>
  <p:tag name="ANNOTATION_FILL_COLOR_81" val="65535"/>
  <p:tag name="ANNOTATION_FILL_ALPHA_81" val="100"/>
  <p:tag name="ANNOTATION_BORDER_WIDTH_81" val="2"/>
  <p:tag name="ANNOTATION_SLIDE_WIDTH_81" val="960"/>
  <p:tag name="ANNOTATION_SLIDE_HEIGHT_81" val="720"/>
  <p:tag name="ANNOTATION_TYPE_82" val="0"/>
  <p:tag name="ANNOTATION_START_82" val="519.8"/>
  <p:tag name="ANNOTATION_END_82" val="541.6"/>
  <p:tag name="ANNOTATION_TOP_82" val="629"/>
  <p:tag name="ANNOTATION_LEFT_82" val="817"/>
  <p:tag name="ANNOTATION_WIDTH_82" val="121"/>
  <p:tag name="ANNOTATION_HEIGHT_82" val="121"/>
  <p:tag name="ANNOTATION_ANIMATION_82" val="3"/>
  <p:tag name="ANNOTATION_ROTATION_82" val="90"/>
  <p:tag name="ANNOTATION_SUB_TYPE_82" val="2"/>
  <p:tag name="ANNOTATION_LOOP_COUNT_82" val="1"/>
  <p:tag name="ANNOTATION_BOX_RADIUS_82" val="0"/>
  <p:tag name="ANNOTATION_SCALE_82" val="100"/>
  <p:tag name="ANNOTATION_BORDER_ALPHA_82" val="100"/>
  <p:tag name="ANNOTATION_BORDER_COLOR_82" val="255"/>
  <p:tag name="ANNOTATION_FILL_COLOR_82" val="65535"/>
  <p:tag name="ANNOTATION_FILL_ALPHA_82" val="100"/>
  <p:tag name="ANNOTATION_BORDER_WIDTH_82" val="2"/>
  <p:tag name="ANNOTATION_SLIDE_WIDTH_82" val="960"/>
  <p:tag name="ANNOTATION_SLIDE_HEIGHT_82" val="720"/>
  <p:tag name="ANNOTATION_TYPE_83" val="0"/>
  <p:tag name="ANNOTATION_START_83" val="541.6"/>
  <p:tag name="ANNOTATION_END_83" val="543.4"/>
  <p:tag name="ANNOTATION_TOP_83" val="649"/>
  <p:tag name="ANNOTATION_LEFT_83" val="771"/>
  <p:tag name="ANNOTATION_WIDTH_83" val="121"/>
  <p:tag name="ANNOTATION_HEIGHT_83" val="121"/>
  <p:tag name="ANNOTATION_ANIMATION_83" val="3"/>
  <p:tag name="ANNOTATION_ROTATION_83" val="90"/>
  <p:tag name="ANNOTATION_SUB_TYPE_83" val="2"/>
  <p:tag name="ANNOTATION_LOOP_COUNT_83" val="1"/>
  <p:tag name="ANNOTATION_BOX_RADIUS_83" val="0"/>
  <p:tag name="ANNOTATION_SCALE_83" val="100"/>
  <p:tag name="ANNOTATION_BORDER_ALPHA_83" val="100"/>
  <p:tag name="ANNOTATION_BORDER_COLOR_83" val="255"/>
  <p:tag name="ANNOTATION_FILL_COLOR_83" val="65535"/>
  <p:tag name="ANNOTATION_FILL_ALPHA_83" val="100"/>
  <p:tag name="ANNOTATION_BORDER_WIDTH_83" val="2"/>
  <p:tag name="ANNOTATION_SLIDE_WIDTH_83" val="960"/>
  <p:tag name="ANNOTATION_SLIDE_HEIGHT_83" val="720"/>
  <p:tag name="ANNOTATION_TYPE_84" val="0"/>
  <p:tag name="ANNOTATION_START_84" val="543.4"/>
  <p:tag name="ANNOTATION_END_84" val="547.6"/>
  <p:tag name="ANNOTATION_TOP_84" val="669"/>
  <p:tag name="ANNOTATION_LEFT_84" val="770"/>
  <p:tag name="ANNOTATION_WIDTH_84" val="121"/>
  <p:tag name="ANNOTATION_HEIGHT_84" val="121"/>
  <p:tag name="ANNOTATION_ANIMATION_84" val="3"/>
  <p:tag name="ANNOTATION_ROTATION_84" val="90"/>
  <p:tag name="ANNOTATION_SUB_TYPE_84" val="2"/>
  <p:tag name="ANNOTATION_LOOP_COUNT_84" val="1"/>
  <p:tag name="ANNOTATION_BOX_RADIUS_84" val="0"/>
  <p:tag name="ANNOTATION_SCALE_84" val="100"/>
  <p:tag name="ANNOTATION_BORDER_ALPHA_84" val="100"/>
  <p:tag name="ANNOTATION_BORDER_COLOR_84" val="255"/>
  <p:tag name="ANNOTATION_FILL_COLOR_84" val="65535"/>
  <p:tag name="ANNOTATION_FILL_ALPHA_84" val="100"/>
  <p:tag name="ANNOTATION_BORDER_WIDTH_84" val="2"/>
  <p:tag name="ANNOTATION_SLIDE_WIDTH_84" val="960"/>
  <p:tag name="ANNOTATION_SLIDE_HEIGHT_84" val="720"/>
  <p:tag name="ANNOTATION_TYPE_85" val="0"/>
  <p:tag name="ANNOTATION_START_85" val="547.6"/>
  <p:tag name="ANNOTATION_END_85" val="549.7"/>
  <p:tag name="ANNOTATION_TOP_85" val="629"/>
  <p:tag name="ANNOTATION_LEFT_85" val="744"/>
  <p:tag name="ANNOTATION_WIDTH_85" val="121"/>
  <p:tag name="ANNOTATION_HEIGHT_85" val="121"/>
  <p:tag name="ANNOTATION_ANIMATION_85" val="3"/>
  <p:tag name="ANNOTATION_ROTATION_85" val="90"/>
  <p:tag name="ANNOTATION_SUB_TYPE_85" val="2"/>
  <p:tag name="ANNOTATION_LOOP_COUNT_85" val="1"/>
  <p:tag name="ANNOTATION_BOX_RADIUS_85" val="0"/>
  <p:tag name="ANNOTATION_SCALE_85" val="100"/>
  <p:tag name="ANNOTATION_BORDER_ALPHA_85" val="100"/>
  <p:tag name="ANNOTATION_BORDER_COLOR_85" val="255"/>
  <p:tag name="ANNOTATION_FILL_COLOR_85" val="65535"/>
  <p:tag name="ANNOTATION_FILL_ALPHA_85" val="100"/>
  <p:tag name="ANNOTATION_BORDER_WIDTH_85" val="2"/>
  <p:tag name="ANNOTATION_SLIDE_WIDTH_85" val="960"/>
  <p:tag name="ANNOTATION_SLIDE_HEIGHT_85" val="720"/>
  <p:tag name="ANNOTATION_TYPE_86" val="0"/>
  <p:tag name="ANNOTATION_START_86" val="549.7"/>
  <p:tag name="ANNOTATION_END_86" val="550.3"/>
  <p:tag name="ANNOTATION_TOP_86" val="676"/>
  <p:tag name="ANNOTATION_LEFT_86" val="763"/>
  <p:tag name="ANNOTATION_WIDTH_86" val="121"/>
  <p:tag name="ANNOTATION_HEIGHT_86" val="121"/>
  <p:tag name="ANNOTATION_ANIMATION_86" val="3"/>
  <p:tag name="ANNOTATION_ROTATION_86" val="90"/>
  <p:tag name="ANNOTATION_SUB_TYPE_86" val="2"/>
  <p:tag name="ANNOTATION_LOOP_COUNT_86" val="1"/>
  <p:tag name="ANNOTATION_BOX_RADIUS_86" val="0"/>
  <p:tag name="ANNOTATION_SCALE_86" val="100"/>
  <p:tag name="ANNOTATION_BORDER_ALPHA_86" val="100"/>
  <p:tag name="ANNOTATION_BORDER_COLOR_86" val="255"/>
  <p:tag name="ANNOTATION_FILL_COLOR_86" val="65535"/>
  <p:tag name="ANNOTATION_FILL_ALPHA_86" val="100"/>
  <p:tag name="ANNOTATION_BORDER_WIDTH_86" val="2"/>
  <p:tag name="ANNOTATION_SLIDE_WIDTH_86" val="960"/>
  <p:tag name="ANNOTATION_SLIDE_HEIGHT_86" val="720"/>
  <p:tag name="ANNOTATION_TYPE_87" val="0"/>
  <p:tag name="ANNOTATION_START_87" val="550.3"/>
  <p:tag name="ANNOTATION_END_87" val="557.4"/>
  <p:tag name="ANNOTATION_TOP_87" val="619"/>
  <p:tag name="ANNOTATION_LEFT_87" val="785"/>
  <p:tag name="ANNOTATION_WIDTH_87" val="121"/>
  <p:tag name="ANNOTATION_HEIGHT_87" val="121"/>
  <p:tag name="ANNOTATION_ANIMATION_87" val="3"/>
  <p:tag name="ANNOTATION_ROTATION_87" val="90"/>
  <p:tag name="ANNOTATION_SUB_TYPE_87" val="2"/>
  <p:tag name="ANNOTATION_LOOP_COUNT_87" val="1"/>
  <p:tag name="ANNOTATION_BOX_RADIUS_87" val="0"/>
  <p:tag name="ANNOTATION_SCALE_87" val="100"/>
  <p:tag name="ANNOTATION_BORDER_ALPHA_87" val="100"/>
  <p:tag name="ANNOTATION_BORDER_COLOR_87" val="255"/>
  <p:tag name="ANNOTATION_FILL_COLOR_87" val="65535"/>
  <p:tag name="ANNOTATION_FILL_ALPHA_87" val="100"/>
  <p:tag name="ANNOTATION_BORDER_WIDTH_87" val="2"/>
  <p:tag name="ANNOTATION_SLIDE_WIDTH_87" val="960"/>
  <p:tag name="ANNOTATION_SLIDE_HEIGHT_87" val="720"/>
  <p:tag name="ANNOTATION_TYPE_88" val="0"/>
  <p:tag name="ANNOTATION_START_88" val="557.4"/>
  <p:tag name="ANNOTATION_END_88" val="565.4"/>
  <p:tag name="ANNOTATION_TOP_88" val="558"/>
  <p:tag name="ANNOTATION_LEFT_88" val="819"/>
  <p:tag name="ANNOTATION_WIDTH_88" val="121"/>
  <p:tag name="ANNOTATION_HEIGHT_88" val="121"/>
  <p:tag name="ANNOTATION_ANIMATION_88" val="3"/>
  <p:tag name="ANNOTATION_ROTATION_88" val="90"/>
  <p:tag name="ANNOTATION_SUB_TYPE_88" val="2"/>
  <p:tag name="ANNOTATION_LOOP_COUNT_88" val="1"/>
  <p:tag name="ANNOTATION_BOX_RADIUS_88" val="0"/>
  <p:tag name="ANNOTATION_SCALE_88" val="100"/>
  <p:tag name="ANNOTATION_BORDER_ALPHA_88" val="100"/>
  <p:tag name="ANNOTATION_BORDER_COLOR_88" val="255"/>
  <p:tag name="ANNOTATION_FILL_COLOR_88" val="65535"/>
  <p:tag name="ANNOTATION_FILL_ALPHA_88" val="100"/>
  <p:tag name="ANNOTATION_BORDER_WIDTH_88" val="2"/>
  <p:tag name="ANNOTATION_SLIDE_WIDTH_88" val="960"/>
  <p:tag name="ANNOTATION_SLIDE_HEIGHT_88" val="720"/>
  <p:tag name="ANNOTATION_TYPE_89" val="0"/>
  <p:tag name="ANNOTATION_START_89" val="565.4"/>
  <p:tag name="ANNOTATION_END_89" val="567.1"/>
  <p:tag name="ANNOTATION_TOP_89" val="600"/>
  <p:tag name="ANNOTATION_LEFT_89" val="847"/>
  <p:tag name="ANNOTATION_WIDTH_89" val="121"/>
  <p:tag name="ANNOTATION_HEIGHT_89" val="121"/>
  <p:tag name="ANNOTATION_ANIMATION_89" val="3"/>
  <p:tag name="ANNOTATION_ROTATION_89" val="90"/>
  <p:tag name="ANNOTATION_SUB_TYPE_89" val="2"/>
  <p:tag name="ANNOTATION_LOOP_COUNT_89" val="1"/>
  <p:tag name="ANNOTATION_BOX_RADIUS_89" val="0"/>
  <p:tag name="ANNOTATION_SCALE_89" val="100"/>
  <p:tag name="ANNOTATION_BORDER_ALPHA_89" val="100"/>
  <p:tag name="ANNOTATION_BORDER_COLOR_89" val="255"/>
  <p:tag name="ANNOTATION_FILL_COLOR_89" val="65535"/>
  <p:tag name="ANNOTATION_FILL_ALPHA_89" val="100"/>
  <p:tag name="ANNOTATION_BORDER_WIDTH_89" val="2"/>
  <p:tag name="ANNOTATION_SLIDE_WIDTH_89" val="960"/>
  <p:tag name="ANNOTATION_SLIDE_HEIGHT_89" val="720"/>
  <p:tag name="ANNOTATION_TYPE_90" val="0"/>
  <p:tag name="ANNOTATION_START_90" val="567.1"/>
  <p:tag name="ANNOTATION_END_90" val="578.1"/>
  <p:tag name="ANNOTATION_TOP_90" val="552"/>
  <p:tag name="ANNOTATION_LEFT_90" val="872"/>
  <p:tag name="ANNOTATION_WIDTH_90" val="121"/>
  <p:tag name="ANNOTATION_HEIGHT_90" val="121"/>
  <p:tag name="ANNOTATION_ANIMATION_90" val="3"/>
  <p:tag name="ANNOTATION_ROTATION_90" val="90"/>
  <p:tag name="ANNOTATION_SUB_TYPE_90" val="2"/>
  <p:tag name="ANNOTATION_LOOP_COUNT_90" val="1"/>
  <p:tag name="ANNOTATION_BOX_RADIUS_90" val="0"/>
  <p:tag name="ANNOTATION_SCALE_90" val="100"/>
  <p:tag name="ANNOTATION_BORDER_ALPHA_90" val="100"/>
  <p:tag name="ANNOTATION_BORDER_COLOR_90" val="255"/>
  <p:tag name="ANNOTATION_FILL_COLOR_90" val="65535"/>
  <p:tag name="ANNOTATION_FILL_ALPHA_90" val="100"/>
  <p:tag name="ANNOTATION_BORDER_WIDTH_90" val="2"/>
  <p:tag name="ANNOTATION_SLIDE_WIDTH_90" val="960"/>
  <p:tag name="ANNOTATION_SLIDE_HEIGHT_90" val="720"/>
  <p:tag name="ANNOTATION_TYPE_91" val="0"/>
  <p:tag name="ANNOTATION_START_91" val="578.1"/>
  <p:tag name="ANNOTATION_END_91" val="581.2"/>
  <p:tag name="ANNOTATION_TOP_91" val="565"/>
  <p:tag name="ANNOTATION_LEFT_91" val="856"/>
  <p:tag name="ANNOTATION_WIDTH_91" val="121"/>
  <p:tag name="ANNOTATION_HEIGHT_91" val="121"/>
  <p:tag name="ANNOTATION_ANIMATION_91" val="3"/>
  <p:tag name="ANNOTATION_ROTATION_91" val="90"/>
  <p:tag name="ANNOTATION_SUB_TYPE_91" val="2"/>
  <p:tag name="ANNOTATION_LOOP_COUNT_91" val="1"/>
  <p:tag name="ANNOTATION_BOX_RADIUS_91" val="0"/>
  <p:tag name="ANNOTATION_SCALE_91" val="100"/>
  <p:tag name="ANNOTATION_BORDER_ALPHA_91" val="100"/>
  <p:tag name="ANNOTATION_BORDER_COLOR_91" val="255"/>
  <p:tag name="ANNOTATION_FILL_COLOR_91" val="65535"/>
  <p:tag name="ANNOTATION_FILL_ALPHA_91" val="100"/>
  <p:tag name="ANNOTATION_BORDER_WIDTH_91" val="2"/>
  <p:tag name="ANNOTATION_SLIDE_WIDTH_91" val="960"/>
  <p:tag name="ANNOTATION_SLIDE_HEIGHT_91" val="720"/>
  <p:tag name="ANNOTATION_TYPE_92" val="0"/>
  <p:tag name="ANNOTATION_START_92" val="581.2"/>
  <p:tag name="ANNOTATION_END_92" val="582.9"/>
  <p:tag name="ANNOTATION_TOP_92" val="586"/>
  <p:tag name="ANNOTATION_LEFT_92" val="675"/>
  <p:tag name="ANNOTATION_WIDTH_92" val="121"/>
  <p:tag name="ANNOTATION_HEIGHT_92" val="121"/>
  <p:tag name="ANNOTATION_ANIMATION_92" val="3"/>
  <p:tag name="ANNOTATION_ROTATION_92" val="90"/>
  <p:tag name="ANNOTATION_SUB_TYPE_92" val="2"/>
  <p:tag name="ANNOTATION_LOOP_COUNT_92" val="1"/>
  <p:tag name="ANNOTATION_BOX_RADIUS_92" val="0"/>
  <p:tag name="ANNOTATION_SCALE_92" val="100"/>
  <p:tag name="ANNOTATION_BORDER_ALPHA_92" val="100"/>
  <p:tag name="ANNOTATION_BORDER_COLOR_92" val="255"/>
  <p:tag name="ANNOTATION_FILL_COLOR_92" val="65535"/>
  <p:tag name="ANNOTATION_FILL_ALPHA_92" val="100"/>
  <p:tag name="ANNOTATION_BORDER_WIDTH_92" val="2"/>
  <p:tag name="ANNOTATION_SLIDE_WIDTH_92" val="960"/>
  <p:tag name="ANNOTATION_SLIDE_HEIGHT_92" val="720"/>
  <p:tag name="ANNOTATION_TYPE_93" val="0"/>
  <p:tag name="ANNOTATION_START_93" val="582.9"/>
  <p:tag name="ANNOTATION_END_93" val="584.9"/>
  <p:tag name="ANNOTATION_TOP_93" val="643"/>
  <p:tag name="ANNOTATION_LEFT_93" val="854"/>
  <p:tag name="ANNOTATION_WIDTH_93" val="121"/>
  <p:tag name="ANNOTATION_HEIGHT_93" val="121"/>
  <p:tag name="ANNOTATION_ANIMATION_93" val="3"/>
  <p:tag name="ANNOTATION_ROTATION_93" val="90"/>
  <p:tag name="ANNOTATION_SUB_TYPE_93" val="2"/>
  <p:tag name="ANNOTATION_LOOP_COUNT_93" val="1"/>
  <p:tag name="ANNOTATION_BOX_RADIUS_93" val="0"/>
  <p:tag name="ANNOTATION_SCALE_93" val="100"/>
  <p:tag name="ANNOTATION_BORDER_ALPHA_93" val="100"/>
  <p:tag name="ANNOTATION_BORDER_COLOR_93" val="255"/>
  <p:tag name="ANNOTATION_FILL_COLOR_93" val="65535"/>
  <p:tag name="ANNOTATION_FILL_ALPHA_93" val="100"/>
  <p:tag name="ANNOTATION_BORDER_WIDTH_93" val="2"/>
  <p:tag name="ANNOTATION_SLIDE_WIDTH_93" val="960"/>
  <p:tag name="ANNOTATION_SLIDE_HEIGHT_93" val="720"/>
  <p:tag name="ANNOTATION_TYPE_94" val="0"/>
  <p:tag name="ANNOTATION_START_94" val="584.9"/>
  <p:tag name="ANNOTATION_END_94" val="594.1"/>
  <p:tag name="ANNOTATION_TOP_94" val="662"/>
  <p:tag name="ANNOTATION_LEFT_94" val="683"/>
  <p:tag name="ANNOTATION_WIDTH_94" val="121"/>
  <p:tag name="ANNOTATION_HEIGHT_94" val="121"/>
  <p:tag name="ANNOTATION_ANIMATION_94" val="3"/>
  <p:tag name="ANNOTATION_ROTATION_94" val="90"/>
  <p:tag name="ANNOTATION_SUB_TYPE_94" val="2"/>
  <p:tag name="ANNOTATION_LOOP_COUNT_94" val="1"/>
  <p:tag name="ANNOTATION_BOX_RADIUS_94" val="0"/>
  <p:tag name="ANNOTATION_SCALE_94" val="100"/>
  <p:tag name="ANNOTATION_BORDER_ALPHA_94" val="100"/>
  <p:tag name="ANNOTATION_BORDER_COLOR_94" val="255"/>
  <p:tag name="ANNOTATION_FILL_COLOR_94" val="65535"/>
  <p:tag name="ANNOTATION_FILL_ALPHA_94" val="100"/>
  <p:tag name="ANNOTATION_BORDER_WIDTH_94" val="2"/>
  <p:tag name="ANNOTATION_SLIDE_WIDTH_94" val="960"/>
  <p:tag name="ANNOTATION_SLIDE_HEIGHT_94" val="720"/>
  <p:tag name="ANNOTATION_TYPE_95" val="0"/>
  <p:tag name="ANNOTATION_START_95" val="594.1"/>
  <p:tag name="ANNOTATION_END_95" val="596.8"/>
  <p:tag name="ANNOTATION_TOP_95" val="582"/>
  <p:tag name="ANNOTATION_LEFT_95" val="726"/>
  <p:tag name="ANNOTATION_WIDTH_95" val="121"/>
  <p:tag name="ANNOTATION_HEIGHT_95" val="121"/>
  <p:tag name="ANNOTATION_ANIMATION_95" val="3"/>
  <p:tag name="ANNOTATION_ROTATION_95" val="90"/>
  <p:tag name="ANNOTATION_SUB_TYPE_95" val="2"/>
  <p:tag name="ANNOTATION_LOOP_COUNT_95" val="1"/>
  <p:tag name="ANNOTATION_BOX_RADIUS_95" val="0"/>
  <p:tag name="ANNOTATION_SCALE_95" val="100"/>
  <p:tag name="ANNOTATION_BORDER_ALPHA_95" val="100"/>
  <p:tag name="ANNOTATION_BORDER_COLOR_95" val="255"/>
  <p:tag name="ANNOTATION_FILL_COLOR_95" val="65535"/>
  <p:tag name="ANNOTATION_FILL_ALPHA_95" val="100"/>
  <p:tag name="ANNOTATION_BORDER_WIDTH_95" val="2"/>
  <p:tag name="ANNOTATION_SLIDE_WIDTH_95" val="960"/>
  <p:tag name="ANNOTATION_SLIDE_HEIGHT_95" val="720"/>
  <p:tag name="ANNOTATION_TYPE_96" val="0"/>
  <p:tag name="ANNOTATION_START_96" val="596.8"/>
  <p:tag name="ANNOTATION_END_96" val="597.9"/>
  <p:tag name="ANNOTATION_TOP_96" val="571"/>
  <p:tag name="ANNOTATION_LEFT_96" val="760"/>
  <p:tag name="ANNOTATION_WIDTH_96" val="121"/>
  <p:tag name="ANNOTATION_HEIGHT_96" val="121"/>
  <p:tag name="ANNOTATION_ANIMATION_96" val="3"/>
  <p:tag name="ANNOTATION_ROTATION_96" val="90"/>
  <p:tag name="ANNOTATION_SUB_TYPE_96" val="2"/>
  <p:tag name="ANNOTATION_LOOP_COUNT_96" val="1"/>
  <p:tag name="ANNOTATION_BOX_RADIUS_96" val="0"/>
  <p:tag name="ANNOTATION_SCALE_96" val="100"/>
  <p:tag name="ANNOTATION_BORDER_ALPHA_96" val="100"/>
  <p:tag name="ANNOTATION_BORDER_COLOR_96" val="255"/>
  <p:tag name="ANNOTATION_FILL_COLOR_96" val="65535"/>
  <p:tag name="ANNOTATION_FILL_ALPHA_96" val="100"/>
  <p:tag name="ANNOTATION_BORDER_WIDTH_96" val="2"/>
  <p:tag name="ANNOTATION_SLIDE_WIDTH_96" val="960"/>
  <p:tag name="ANNOTATION_SLIDE_HEIGHT_96" val="720"/>
  <p:tag name="ANNOTATION_TYPE_97" val="0"/>
  <p:tag name="ANNOTATION_START_97" val="597.9"/>
  <p:tag name="ANNOTATION_END_97" val="600.1"/>
  <p:tag name="ANNOTATION_TOP_97" val="603"/>
  <p:tag name="ANNOTATION_LEFT_97" val="762"/>
  <p:tag name="ANNOTATION_WIDTH_97" val="121"/>
  <p:tag name="ANNOTATION_HEIGHT_97" val="121"/>
  <p:tag name="ANNOTATION_ANIMATION_97" val="3"/>
  <p:tag name="ANNOTATION_ROTATION_97" val="90"/>
  <p:tag name="ANNOTATION_SUB_TYPE_97" val="2"/>
  <p:tag name="ANNOTATION_LOOP_COUNT_97" val="1"/>
  <p:tag name="ANNOTATION_BOX_RADIUS_97" val="0"/>
  <p:tag name="ANNOTATION_SCALE_97" val="100"/>
  <p:tag name="ANNOTATION_BORDER_ALPHA_97" val="100"/>
  <p:tag name="ANNOTATION_BORDER_COLOR_97" val="255"/>
  <p:tag name="ANNOTATION_FILL_COLOR_97" val="65535"/>
  <p:tag name="ANNOTATION_FILL_ALPHA_97" val="100"/>
  <p:tag name="ANNOTATION_BORDER_WIDTH_97" val="2"/>
  <p:tag name="ANNOTATION_SLIDE_WIDTH_97" val="960"/>
  <p:tag name="ANNOTATION_SLIDE_HEIGHT_97" val="720"/>
  <p:tag name="ANNOTATION_TYPE_98" val="0"/>
  <p:tag name="ANNOTATION_START_98" val="600.1"/>
  <p:tag name="ANNOTATION_END_98" val="601.3"/>
  <p:tag name="ANNOTATION_TOP_98" val="512"/>
  <p:tag name="ANNOTATION_LEFT_98" val="768"/>
  <p:tag name="ANNOTATION_WIDTH_98" val="121"/>
  <p:tag name="ANNOTATION_HEIGHT_98" val="121"/>
  <p:tag name="ANNOTATION_ANIMATION_98" val="3"/>
  <p:tag name="ANNOTATION_ROTATION_98" val="90"/>
  <p:tag name="ANNOTATION_SUB_TYPE_98" val="2"/>
  <p:tag name="ANNOTATION_LOOP_COUNT_98" val="1"/>
  <p:tag name="ANNOTATION_BOX_RADIUS_98" val="0"/>
  <p:tag name="ANNOTATION_SCALE_98" val="100"/>
  <p:tag name="ANNOTATION_BORDER_ALPHA_98" val="100"/>
  <p:tag name="ANNOTATION_BORDER_COLOR_98" val="255"/>
  <p:tag name="ANNOTATION_FILL_COLOR_98" val="65535"/>
  <p:tag name="ANNOTATION_FILL_ALPHA_98" val="100"/>
  <p:tag name="ANNOTATION_BORDER_WIDTH_98" val="2"/>
  <p:tag name="ANNOTATION_SLIDE_WIDTH_98" val="960"/>
  <p:tag name="ANNOTATION_SLIDE_HEIGHT_98" val="720"/>
  <p:tag name="ANNOTATION_TYPE_99" val="0"/>
  <p:tag name="ANNOTATION_START_99" val="601.3"/>
  <p:tag name="ANNOTATION_END_99" val="602.2"/>
  <p:tag name="ANNOTATION_TOP_99" val="582"/>
  <p:tag name="ANNOTATION_LEFT_99" val="672"/>
  <p:tag name="ANNOTATION_WIDTH_99" val="121"/>
  <p:tag name="ANNOTATION_HEIGHT_99" val="121"/>
  <p:tag name="ANNOTATION_ANIMATION_99" val="3"/>
  <p:tag name="ANNOTATION_ROTATION_99" val="90"/>
  <p:tag name="ANNOTATION_SUB_TYPE_99" val="2"/>
  <p:tag name="ANNOTATION_LOOP_COUNT_99" val="1"/>
  <p:tag name="ANNOTATION_BOX_RADIUS_99" val="0"/>
  <p:tag name="ANNOTATION_SCALE_99" val="100"/>
  <p:tag name="ANNOTATION_BORDER_ALPHA_99" val="100"/>
  <p:tag name="ANNOTATION_BORDER_COLOR_99" val="255"/>
  <p:tag name="ANNOTATION_FILL_COLOR_99" val="65535"/>
  <p:tag name="ANNOTATION_FILL_ALPHA_99" val="100"/>
  <p:tag name="ANNOTATION_BORDER_WIDTH_99" val="2"/>
  <p:tag name="ANNOTATION_SLIDE_WIDTH_99" val="960"/>
  <p:tag name="ANNOTATION_SLIDE_HEIGHT_99" val="720"/>
  <p:tag name="ANNOTATION_TYPE_100" val="0"/>
  <p:tag name="ANNOTATION_START_100" val="602.2"/>
  <p:tag name="ANNOTATION_TOP_100" val="577"/>
  <p:tag name="ANNOTATION_LEFT_100" val="768"/>
  <p:tag name="ANNOTATION_WIDTH_100" val="121"/>
  <p:tag name="ANNOTATION_HEIGHT_100" val="121"/>
  <p:tag name="ANNOTATION_ANIMATION_100" val="3"/>
  <p:tag name="ANNOTATION_ROTATION_100" val="90"/>
  <p:tag name="ANNOTATION_SUB_TYPE_100" val="2"/>
  <p:tag name="ANNOTATION_LOOP_COUNT_100" val="1"/>
  <p:tag name="ANNOTATION_BOX_RADIUS_100" val="0"/>
  <p:tag name="ANNOTATION_SCALE_100" val="100"/>
  <p:tag name="ANNOTATION_BORDER_ALPHA_100" val="100"/>
  <p:tag name="ANNOTATION_BORDER_COLOR_100" val="255"/>
  <p:tag name="ANNOTATION_FILL_COLOR_100" val="65535"/>
  <p:tag name="ANNOTATION_FILL_ALPHA_100" val="100"/>
  <p:tag name="ANNOTATION_BORDER_WIDTH_100" val="2"/>
  <p:tag name="ANNOTATION_SLIDE_WIDTH_100" val="960"/>
  <p:tag name="ANNOTATION_SLIDE_HEIGHT_100" val="720"/>
  <p:tag name="ANNOTATION_COUNT" val="100"/>
  <p:tag name="ARTICULATE_USED_LAYOUT" val="2"/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e44135331504737b66e5eb8e9df5a4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42346040bdb4d0ca958941df38d19a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9"/>
  <p:tag name="ARTICULATE_NAV_LEVEL" val="1"/>
  <p:tag name="ARTICULATE_SLIDE_PRESENTER_GUID" val="bbbd6b2d-3213-44e5-87c4-779fe4b55df0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1"/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bbbd6b2d-3213-44e5-87c4-779fe4b55df0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262"/>
  <p:tag name="ARTICULATE_AUDIO_RECORDED" val="1"/>
  <p:tag name="TIMELINE" val="133.8"/>
  <p:tag name="ELAPSEDTIME" val="347.8"/>
  <p:tag name="ANNOTATION_TYPE_1" val="0"/>
  <p:tag name="ANNOTATION_START_1" val="37.6"/>
  <p:tag name="ANNOTATION_END_1" val="61.7"/>
  <p:tag name="ANNOTATION_TOP_1" val="216"/>
  <p:tag name="ANNOTATION_LEFT_1" val="656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61.7"/>
  <p:tag name="ANNOTATION_END_2" val="64.1"/>
  <p:tag name="ANNOTATION_TOP_2" val="176"/>
  <p:tag name="ANNOTATION_LEFT_2" val="570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64.1"/>
  <p:tag name="ANNOTATION_END_3" val="75.1"/>
  <p:tag name="ANNOTATION_TOP_3" val="222"/>
  <p:tag name="ANNOTATION_LEFT_3" val="124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75.1"/>
  <p:tag name="ANNOTATION_END_4" val="77.5"/>
  <p:tag name="ANNOTATION_TOP_4" val="248"/>
  <p:tag name="ANNOTATION_LEFT_4" val="123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77.5"/>
  <p:tag name="ANNOTATION_END_5" val="89.4"/>
  <p:tag name="ANNOTATION_TOP_5" val="246"/>
  <p:tag name="ANNOTATION_LEFT_5" val="385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89.4"/>
  <p:tag name="ANNOTATION_END_6" val="91.1"/>
  <p:tag name="ANNOTATION_TOP_6" val="285"/>
  <p:tag name="ANNOTATION_LEFT_6" val="311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91.1"/>
  <p:tag name="ANNOTATION_END_7" val="95.6"/>
  <p:tag name="ANNOTATION_TOP_7" val="281"/>
  <p:tag name="ANNOTATION_LEFT_7" val="385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2"/>
  <p:tag name="ANNOTATION_START_8" val="95.6"/>
  <p:tag name="ANNOTATION_END_8" val="95.6"/>
  <p:tag name="ANNOTATION_TOP_8" val="-40"/>
  <p:tag name="ANNOTATION_LEFT_8" val="-40"/>
  <p:tag name="ANNOTATION_WIDTH_8" val="1042"/>
  <p:tag name="ANNOTATION_HEIGHT_8" val="801"/>
  <p:tag name="ANNOTATION_ANIMATION_8" val="4"/>
  <p:tag name="ANNOTATION_ROTATION_8" val="0"/>
  <p:tag name="ANNOTATION_SUB_TYPE_8" val="11"/>
  <p:tag name="ANNOTATION_LOOP_COUNT_8" val="1"/>
  <p:tag name="ANNOTATION_BOX_RADIUS_8" val="0"/>
  <p:tag name="ANNOTATION_SCALE_8" val="0"/>
  <p:tag name="ANNOTATION_BORDER_ALPHA_8" val="100"/>
  <p:tag name="ANNOTATION_BORDER_COLOR_8" val="16777215"/>
  <p:tag name="ANNOTATION_FILL_COLOR_8" val="10855845"/>
  <p:tag name="ANNOTATION_FILL_ALPHA_8" val="50"/>
  <p:tag name="ANNOTATION_BORDER_WIDTH_8" val="2"/>
  <p:tag name="ANNOTATION_SLIDE_WIDTH_8" val="960"/>
  <p:tag name="ANNOTATION_SLIDE_HEIGHT_8" val="720"/>
  <p:tag name="ANNOTATION_TYPE_9" val="2"/>
  <p:tag name="ANNOTATION_START_9" val="95.6"/>
  <p:tag name="ANNOTATION_END_9" val="102.7"/>
  <p:tag name="ANNOTATION_TOP_9" val="257"/>
  <p:tag name="ANNOTATION_LEFT_9" val="378"/>
  <p:tag name="ANNOTATION_WIDTH_9" val="177"/>
  <p:tag name="ANNOTATION_HEIGHT_9" val="50"/>
  <p:tag name="ANNOTATION_ANIMATION_9" val="4"/>
  <p:tag name="ANNOTATION_ROTATION_9" val="0"/>
  <p:tag name="ANNOTATION_SUB_TYPE_9" val="11"/>
  <p:tag name="ANNOTATION_LOOP_COUNT_9" val="1"/>
  <p:tag name="ANNOTATION_BOX_RADIUS_9" val="5"/>
  <p:tag name="ANNOTATION_SCALE_9" val="0"/>
  <p:tag name="ANNOTATION_BORDER_ALPHA_9" val="100"/>
  <p:tag name="ANNOTATION_BORDER_COLOR_9" val="16777215"/>
  <p:tag name="ANNOTATION_FILL_COLOR_9" val="10855845"/>
  <p:tag name="ANNOTATION_FILL_ALPHA_9" val="50"/>
  <p:tag name="ANNOTATION_BORDER_WIDTH_9" val="2"/>
  <p:tag name="ANNOTATION_SLIDE_WIDTH_9" val="960"/>
  <p:tag name="ANNOTATION_SLIDE_HEIGHT_9" val="720"/>
  <p:tag name="ANNOTATION_TYPE_10" val="0"/>
  <p:tag name="ANNOTATION_START_10" val="102.7"/>
  <p:tag name="ANNOTATION_END_10" val="119.6"/>
  <p:tag name="ANNOTATION_TOP_10" val="287"/>
  <p:tag name="ANNOTATION_LEFT_10" val="119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19.6"/>
  <p:tag name="ANNOTATION_END_11" val="128.3"/>
  <p:tag name="ANNOTATION_TOP_11" val="326"/>
  <p:tag name="ANNOTATION_LEFT_11" val="132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28.3"/>
  <p:tag name="ANNOTATION_END_12" val="136.2"/>
  <p:tag name="ANNOTATION_TOP_12" val="356"/>
  <p:tag name="ANNOTATION_LEFT_12" val="129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36.2"/>
  <p:tag name="ANNOTATION_END_13" val="142.6"/>
  <p:tag name="ANNOTATION_TOP_13" val="400"/>
  <p:tag name="ANNOTATION_LEFT_13" val="54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42.6"/>
  <p:tag name="ANNOTATION_END_14" val="144.1"/>
  <p:tag name="ANNOTATION_TOP_14" val="402"/>
  <p:tag name="ANNOTATION_LEFT_14" val="510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44.1"/>
  <p:tag name="ANNOTATION_END_15" val="197.6"/>
  <p:tag name="ANNOTATION_TOP_15" val="398"/>
  <p:tag name="ANNOTATION_LEFT_15" val="583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97.6"/>
  <p:tag name="ANNOTATION_END_16" val="199.6"/>
  <p:tag name="ANNOTATION_TOP_16" val="436"/>
  <p:tag name="ANNOTATION_LEFT_16" val="136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99.6"/>
  <p:tag name="ANNOTATION_END_17" val="230.1"/>
  <p:tag name="ANNOTATION_TOP_17" val="437"/>
  <p:tag name="ANNOTATION_LEFT_17" val="441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230.1"/>
  <p:tag name="ANNOTATION_END_18" val="250.6"/>
  <p:tag name="ANNOTATION_TOP_18" val="506"/>
  <p:tag name="ANNOTATION_LEFT_18" val="112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250.6"/>
  <p:tag name="ANNOTATION_END_19" val="258.0"/>
  <p:tag name="ANNOTATION_TOP_19" val="567"/>
  <p:tag name="ANNOTATION_LEFT_19" val="122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258.0"/>
  <p:tag name="ANNOTATION_END_20" val="285.2"/>
  <p:tag name="ANNOTATION_TOP_20" val="594"/>
  <p:tag name="ANNOTATION_LEFT_20" val="120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285.2"/>
  <p:tag name="ANNOTATION_END_21" val="300.5"/>
  <p:tag name="ANNOTATION_TOP_21" val="633"/>
  <p:tag name="ANNOTATION_LEFT_21" val="120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300.5"/>
  <p:tag name="ANNOTATION_TOP_22" val="666"/>
  <p:tag name="ANNOTATION_LEFT_22" val="124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COUNT" val="22"/>
  <p:tag name="ARTICULATE_USED_LAYOUT" val="7"/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f43f9ee7a6d43d29525bf01b009b07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9d5c48a939b4a00b23ab1b80c9f382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bbbd6b2d-3213-44e5-87c4-779fe4b55df0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263"/>
  <p:tag name="ARTICULATE_AUDIO_RECORDED" val="1"/>
  <p:tag name="ELAPSEDTIME" val="346.3"/>
  <p:tag name="ANNOTATION_TYPE_1" val="0"/>
  <p:tag name="ANNOTATION_START_1" val="21.7"/>
  <p:tag name="ANNOTATION_END_1" val="23.0"/>
  <p:tag name="ANNOTATION_TOP_1" val="283"/>
  <p:tag name="ANNOTATION_LEFT_1" val="361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3.0"/>
  <p:tag name="ANNOTATION_END_2" val="89.0"/>
  <p:tag name="ANNOTATION_TOP_2" val="334"/>
  <p:tag name="ANNOTATION_LEFT_2" val="109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89.0"/>
  <p:tag name="ANNOTATION_END_3" val="90.9"/>
  <p:tag name="ANNOTATION_TOP_3" val="297"/>
  <p:tag name="ANNOTATION_LEFT_3" val="82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90.9"/>
  <p:tag name="ANNOTATION_END_4" val="93.4"/>
  <p:tag name="ANNOTATION_TOP_4" val="332"/>
  <p:tag name="ANNOTATION_LEFT_4" val="81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93.4"/>
  <p:tag name="ANNOTATION_END_5" val="96.7"/>
  <p:tag name="ANNOTATION_TOP_5" val="370"/>
  <p:tag name="ANNOTATION_LEFT_5" val="82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96.7"/>
  <p:tag name="ANNOTATION_END_6" val="98.6"/>
  <p:tag name="ANNOTATION_TOP_6" val="413"/>
  <p:tag name="ANNOTATION_LEFT_6" val="120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98.6"/>
  <p:tag name="ANNOTATION_END_7" val="114.7"/>
  <p:tag name="ANNOTATION_TOP_7" val="406"/>
  <p:tag name="ANNOTATION_LEFT_7" val="396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14.7"/>
  <p:tag name="ANNOTATION_END_8" val="127.9"/>
  <p:tag name="ANNOTATION_TOP_8" val="446"/>
  <p:tag name="ANNOTATION_LEFT_8" val="480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27.9"/>
  <p:tag name="ANNOTATION_END_9" val="144.3"/>
  <p:tag name="ANNOTATION_TOP_9" val="485"/>
  <p:tag name="ANNOTATION_LEFT_9" val="335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44.3"/>
  <p:tag name="ANNOTATION_END_10" val="147.1"/>
  <p:tag name="ANNOTATION_TOP_10" val="444"/>
  <p:tag name="ANNOTATION_LEFT_10" val="477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47.1"/>
  <p:tag name="ANNOTATION_END_11" val="151.3"/>
  <p:tag name="ANNOTATION_TOP_11" val="488"/>
  <p:tag name="ANNOTATION_LEFT_11" val="347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51.3"/>
  <p:tag name="ANNOTATION_END_12" val="161.5"/>
  <p:tag name="ANNOTATION_TOP_12" val="256"/>
  <p:tag name="ANNOTATION_LEFT_12" val="704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61.5"/>
  <p:tag name="ANNOTATION_END_13" val="176.3"/>
  <p:tag name="ANNOTATION_TOP_13" val="256"/>
  <p:tag name="ANNOTATION_LEFT_13" val="800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76.3"/>
  <p:tag name="ANNOTATION_END_14" val="182.2"/>
  <p:tag name="ANNOTATION_TOP_14" val="327"/>
  <p:tag name="ANNOTATION_LEFT_14" val="720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82.2"/>
  <p:tag name="ANNOTATION_END_15" val="183.6"/>
  <p:tag name="ANNOTATION_TOP_15" val="260"/>
  <p:tag name="ANNOTATION_LEFT_15" val="818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83.6"/>
  <p:tag name="ANNOTATION_END_16" val="184.7"/>
  <p:tag name="ANNOTATION_TOP_16" val="342"/>
  <p:tag name="ANNOTATION_LEFT_16" val="818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84.7"/>
  <p:tag name="ANNOTATION_END_17" val="185.4"/>
  <p:tag name="ANNOTATION_TOP_17" val="262"/>
  <p:tag name="ANNOTATION_LEFT_17" val="844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85.4"/>
  <p:tag name="ANNOTATION_END_18" val="188.7"/>
  <p:tag name="ANNOTATION_TOP_18" val="397"/>
  <p:tag name="ANNOTATION_LEFT_18" val="866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88.7"/>
  <p:tag name="ANNOTATION_END_19" val="191.8"/>
  <p:tag name="ANNOTATION_TOP_19" val="269"/>
  <p:tag name="ANNOTATION_LEFT_19" val="717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91.8"/>
  <p:tag name="ANNOTATION_END_20" val="193.5"/>
  <p:tag name="ANNOTATION_TOP_20" val="344"/>
  <p:tag name="ANNOTATION_LEFT_20" val="735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93.5"/>
  <p:tag name="ANNOTATION_END_21" val="208.3"/>
  <p:tag name="ANNOTATION_TOP_21" val="391"/>
  <p:tag name="ANNOTATION_LEFT_21" val="701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208.3"/>
  <p:tag name="ANNOTATION_END_22" val="211.4"/>
  <p:tag name="ANNOTATION_TOP_22" val="336"/>
  <p:tag name="ANNOTATION_LEFT_22" val="804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211.4"/>
  <p:tag name="ANNOTATION_END_23" val="216.7"/>
  <p:tag name="ANNOTATION_TOP_23" val="332"/>
  <p:tag name="ANNOTATION_LEFT_23" val="734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216.7"/>
  <p:tag name="ANNOTATION_END_24" val="224.0"/>
  <p:tag name="ANNOTATION_TOP_24" val="389"/>
  <p:tag name="ANNOTATION_LEFT_24" val="759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224.0"/>
  <p:tag name="ANNOTATION_END_25" val="228.4"/>
  <p:tag name="ANNOTATION_TOP_25" val="340"/>
  <p:tag name="ANNOTATION_LEFT_25" val="801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228.4"/>
  <p:tag name="ANNOTATION_END_26" val="232.2"/>
  <p:tag name="ANNOTATION_TOP_26" val="382"/>
  <p:tag name="ANNOTATION_LEFT_26" val="699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232.2"/>
  <p:tag name="ANNOTATION_END_27" val="233.9"/>
  <p:tag name="ANNOTATION_TOP_27" val="431"/>
  <p:tag name="ANNOTATION_LEFT_27" val="728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233.9"/>
  <p:tag name="ANNOTATION_END_28" val="235.2"/>
  <p:tag name="ANNOTATION_TOP_28" val="431"/>
  <p:tag name="ANNOTATION_LEFT_28" val="752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235.2"/>
  <p:tag name="ANNOTATION_END_29" val="241.1"/>
  <p:tag name="ANNOTATION_TOP_29" val="426"/>
  <p:tag name="ANNOTATION_LEFT_29" val="692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241.1"/>
  <p:tag name="ANNOTATION_END_30" val="247.5"/>
  <p:tag name="ANNOTATION_TOP_30" val="389"/>
  <p:tag name="ANNOTATION_LEFT_30" val="847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247.5"/>
  <p:tag name="ANNOTATION_END_31" val="249.0"/>
  <p:tag name="ANNOTATION_TOP_31" val="348"/>
  <p:tag name="ANNOTATION_LEFT_31" val="741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249.0"/>
  <p:tag name="ANNOTATION_END_32" val="262.5"/>
  <p:tag name="ANNOTATION_TOP_32" val="438"/>
  <p:tag name="ANNOTATION_LEFT_32" val="814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262.5"/>
  <p:tag name="ANNOTATION_END_33" val="264.5"/>
  <p:tag name="ANNOTATION_TOP_33" val="387"/>
  <p:tag name="ANNOTATION_LEFT_33" val="843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264.5"/>
  <p:tag name="ANNOTATION_END_34" val="266.4"/>
  <p:tag name="ANNOTATION_TOP_34" val="387"/>
  <p:tag name="ANNOTATION_LEFT_34" val="704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266.4"/>
  <p:tag name="ANNOTATION_END_35" val="304.6"/>
  <p:tag name="ANNOTATION_TOP_35" val="478"/>
  <p:tag name="ANNOTATION_LEFT_35" val="768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304.6"/>
  <p:tag name="ANNOTATION_END_36" val="305.2"/>
  <p:tag name="ANNOTATION_TOP_36" val="486"/>
  <p:tag name="ANNOTATION_LEFT_36" val="788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305.2"/>
  <p:tag name="ANNOTATION_END_37" val="311.5"/>
  <p:tag name="ANNOTATION_TOP_37" val="475"/>
  <p:tag name="ANNOTATION_LEFT_37" val="763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311.5"/>
  <p:tag name="ANNOTATION_END_38" val="314.1"/>
  <p:tag name="ANNOTATION_TOP_38" val="388"/>
  <p:tag name="ANNOTATION_LEFT_38" val="715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314.1"/>
  <p:tag name="ANNOTATION_END_39" val="333.8"/>
  <p:tag name="ANNOTATION_TOP_39" val="425"/>
  <p:tag name="ANNOTATION_LEFT_39" val="724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333.8"/>
  <p:tag name="ANNOTATION_END_40" val="338.7"/>
  <p:tag name="ANNOTATION_TOP_40" val="429"/>
  <p:tag name="ANNOTATION_LEFT_40" val="809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338.7"/>
  <p:tag name="ANNOTATION_TOP_41" val="483"/>
  <p:tag name="ANNOTATION_LEFT_41" val="759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COUNT" val="41"/>
  <p:tag name="ARTICULATE_USED_LAYOUT" val="2"/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cb6a4c1cb14406ea58d6d37c3ec262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b96c68b4e2c48f2b874e27e07c601ea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56db13fa6644fd58f9ec9231d325c4f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bbbd6b2d-3213-44e5-87c4-779fe4b55df0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261"/>
  <p:tag name="ARTICULATE_AUDIO_RECORDED" val="1"/>
  <p:tag name="TIMELINE" val="61.8"/>
  <p:tag name="ELAPSEDTIME" val="123.8"/>
  <p:tag name="ANNOTATION_TYPE_1" val="0"/>
  <p:tag name="ANNOTATION_START_1" val="4.6"/>
  <p:tag name="ANNOTATION_END_1" val="6.5"/>
  <p:tag name="ANNOTATION_TOP_1" val="157"/>
  <p:tag name="ANNOTATION_LEFT_1" val="544"/>
  <p:tag name="ANNOTATION_WIDTH_1" val="121"/>
  <p:tag name="ANNOTATION_HEIGHT_1" val="121"/>
  <p:tag name="ANNOTATION_ANIMATION_1" val="3"/>
  <p:tag name="ANNOTATION_ROTATION_1" val="9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6.5"/>
  <p:tag name="ANNOTATION_END_2" val="12.1"/>
  <p:tag name="ANNOTATION_TOP_2" val="200"/>
  <p:tag name="ANNOTATION_LEFT_2" val="91"/>
  <p:tag name="ANNOTATION_WIDTH_2" val="121"/>
  <p:tag name="ANNOTATION_HEIGHT_2" val="121"/>
  <p:tag name="ANNOTATION_ANIMATION_2" val="3"/>
  <p:tag name="ANNOTATION_ROTATION_2" val="9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2.1"/>
  <p:tag name="ANNOTATION_END_3" val="13.7"/>
  <p:tag name="ANNOTATION_TOP_3" val="204"/>
  <p:tag name="ANNOTATION_LEFT_3" val="316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3.7"/>
  <p:tag name="ANNOTATION_END_4" val="15.1"/>
  <p:tag name="ANNOTATION_TOP_4" val="202"/>
  <p:tag name="ANNOTATION_LEFT_4" val="679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5.1"/>
  <p:tag name="ANNOTATION_END_5" val="16.5"/>
  <p:tag name="ANNOTATION_TOP_5" val="235"/>
  <p:tag name="ANNOTATION_LEFT_5" val="224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6.5"/>
  <p:tag name="ANNOTATION_END_6" val="26.9"/>
  <p:tag name="ANNOTATION_TOP_6" val="246"/>
  <p:tag name="ANNOTATION_LEFT_6" val="391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26.9"/>
  <p:tag name="ANNOTATION_END_7" val="33.7"/>
  <p:tag name="ANNOTATION_TOP_7" val="329"/>
  <p:tag name="ANNOTATION_LEFT_7" val="82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33.7"/>
  <p:tag name="ANNOTATION_END_8" val="40.5"/>
  <p:tag name="ANNOTATION_TOP_8" val="379"/>
  <p:tag name="ANNOTATION_LEFT_8" val="99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40.5"/>
  <p:tag name="ANNOTATION_END_9" val="67.2"/>
  <p:tag name="ANNOTATION_TOP_9" val="358"/>
  <p:tag name="ANNOTATION_LEFT_9" val="55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67.2"/>
  <p:tag name="ANNOTATION_END_10" val="69.1"/>
  <p:tag name="ANNOTATION_TOP_10" val="453"/>
  <p:tag name="ANNOTATION_LEFT_10" val="800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69.1"/>
  <p:tag name="ANNOTATION_END_11" val="72.4"/>
  <p:tag name="ANNOTATION_TOP_11" val="456"/>
  <p:tag name="ANNOTATION_LEFT_11" val="346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72.4"/>
  <p:tag name="ANNOTATION_END_12" val="74.6"/>
  <p:tag name="ANNOTATION_TOP_12" val="536"/>
  <p:tag name="ANNOTATION_LEFT_12" val="856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74.6"/>
  <p:tag name="ANNOTATION_END_13" val="78.4"/>
  <p:tag name="ANNOTATION_TOP_13" val="528"/>
  <p:tag name="ANNOTATION_LEFT_13" val="329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78.4"/>
  <p:tag name="ANNOTATION_END_14" val="81.6"/>
  <p:tag name="ANNOTATION_TOP_14" val="538"/>
  <p:tag name="ANNOTATION_LEFT_14" val="47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81.6"/>
  <p:tag name="ANNOTATION_TOP_15" val="606"/>
  <p:tag name="ANNOTATION_LEFT_15" val="167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COUNT" val="15"/>
  <p:tag name="ARTICULATE_USED_LAYOUT" val="2"/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7a82c5c7cca49e1b8e37f2470eae0eb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176f8b8e45b4a038c8d5e2bb069ec7b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7"/>
  <p:tag name="ORIGINAL_AUDIO_FILEPATH" val="C:\Users\amahmedkeele\Desktop\Lectures\Lecture-24 Chromosomal-Bases\s27.wav"/>
  <p:tag name="ELAPSEDTIME" val="0"/>
  <p:tag name="ARTICULATE_NAV_LEVEL" val="1"/>
  <p:tag name="ARTICULATE_SLIDE_PRESENTER_GUID" val="bbbd6b2d-3213-44e5-87c4-779fe4b55df0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7"/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bbbd6b2d-3213-44e5-87c4-779fe4b55df0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264"/>
  <p:tag name="ARTICULATE_AUDIO_RECORDED" val="1"/>
  <p:tag name="TIMELINE" val="70.6/186.1/266.1"/>
  <p:tag name="ELAPSEDTIME" val="316.7"/>
  <p:tag name="ANNOTATION_TYPE_1" val="0"/>
  <p:tag name="ANNOTATION_START_1" val="53.9"/>
  <p:tag name="ANNOTATION_END_1" val="73.2"/>
  <p:tag name="ANNOTATION_TOP_1" val="59"/>
  <p:tag name="ANNOTATION_LEFT_1" val="136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73.2"/>
  <p:tag name="ANNOTATION_END_2" val="94.9"/>
  <p:tag name="ANNOTATION_TOP_2" val="154"/>
  <p:tag name="ANNOTATION_LEFT_2" val="106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94.9"/>
  <p:tag name="ANNOTATION_END_3" val="100.1"/>
  <p:tag name="ANNOTATION_TOP_3" val="194"/>
  <p:tag name="ANNOTATION_LEFT_3" val="30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00.1"/>
  <p:tag name="ANNOTATION_END_4" val="107.7"/>
  <p:tag name="ANNOTATION_TOP_4" val="189"/>
  <p:tag name="ANNOTATION_LEFT_4" val="374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07.7"/>
  <p:tag name="ANNOTATION_END_5" val="124.7"/>
  <p:tag name="ANNOTATION_TOP_5" val="193"/>
  <p:tag name="ANNOTATION_LEFT_5" val="53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24.7"/>
  <p:tag name="ANNOTATION_END_6" val="168.1"/>
  <p:tag name="ANNOTATION_TOP_6" val="236"/>
  <p:tag name="ANNOTATION_LEFT_6" val="119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68.1"/>
  <p:tag name="ANNOTATION_END_7" val="177.6"/>
  <p:tag name="ANNOTATION_TOP_7" val="325"/>
  <p:tag name="ANNOTATION_LEFT_7" val="43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2"/>
  <p:tag name="ANNOTATION_START_8" val="177.6"/>
  <p:tag name="ANNOTATION_END_8" val="177.6"/>
  <p:tag name="ANNOTATION_TOP_8" val="-40"/>
  <p:tag name="ANNOTATION_LEFT_8" val="-40"/>
  <p:tag name="ANNOTATION_WIDTH_8" val="1042"/>
  <p:tag name="ANNOTATION_HEIGHT_8" val="801"/>
  <p:tag name="ANNOTATION_ANIMATION_8" val="4"/>
  <p:tag name="ANNOTATION_ROTATION_8" val="0"/>
  <p:tag name="ANNOTATION_SUB_TYPE_8" val="11"/>
  <p:tag name="ANNOTATION_LOOP_COUNT_8" val="1"/>
  <p:tag name="ANNOTATION_BOX_RADIUS_8" val="0"/>
  <p:tag name="ANNOTATION_SCALE_8" val="0"/>
  <p:tag name="ANNOTATION_BORDER_ALPHA_8" val="100"/>
  <p:tag name="ANNOTATION_BORDER_COLOR_8" val="16777215"/>
  <p:tag name="ANNOTATION_FILL_COLOR_8" val="10855845"/>
  <p:tag name="ANNOTATION_FILL_ALPHA_8" val="50"/>
  <p:tag name="ANNOTATION_BORDER_WIDTH_8" val="2"/>
  <p:tag name="ANNOTATION_SLIDE_WIDTH_8" val="960"/>
  <p:tag name="ANNOTATION_SLIDE_HEIGHT_8" val="720"/>
  <p:tag name="ANNOTATION_TYPE_9" val="2"/>
  <p:tag name="ANNOTATION_START_9" val="177.6"/>
  <p:tag name="ANNOTATION_END_9" val="185.1"/>
  <p:tag name="ANNOTATION_TOP_9" val="302"/>
  <p:tag name="ANNOTATION_LEFT_9" val="492"/>
  <p:tag name="ANNOTATION_WIDTH_9" val="150"/>
  <p:tag name="ANNOTATION_HEIGHT_9" val="44"/>
  <p:tag name="ANNOTATION_ANIMATION_9" val="4"/>
  <p:tag name="ANNOTATION_ROTATION_9" val="0"/>
  <p:tag name="ANNOTATION_SUB_TYPE_9" val="11"/>
  <p:tag name="ANNOTATION_LOOP_COUNT_9" val="1"/>
  <p:tag name="ANNOTATION_BOX_RADIUS_9" val="5"/>
  <p:tag name="ANNOTATION_SCALE_9" val="0"/>
  <p:tag name="ANNOTATION_BORDER_ALPHA_9" val="100"/>
  <p:tag name="ANNOTATION_BORDER_COLOR_9" val="16777215"/>
  <p:tag name="ANNOTATION_FILL_COLOR_9" val="10855845"/>
  <p:tag name="ANNOTATION_FILL_ALPHA_9" val="50"/>
  <p:tag name="ANNOTATION_BORDER_WIDTH_9" val="2"/>
  <p:tag name="ANNOTATION_SLIDE_WIDTH_9" val="960"/>
  <p:tag name="ANNOTATION_SLIDE_HEIGHT_9" val="720"/>
  <p:tag name="ANNOTATION_TYPE_10" val="0"/>
  <p:tag name="ANNOTATION_START_10" val="185.1"/>
  <p:tag name="ANNOTATION_END_10" val="187.2"/>
  <p:tag name="ANNOTATION_TOP_10" val="433"/>
  <p:tag name="ANNOTATION_LEFT_10" val="95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87.2"/>
  <p:tag name="ANNOTATION_END_11" val="193.6"/>
  <p:tag name="ANNOTATION_TOP_11" val="454"/>
  <p:tag name="ANNOTATION_LEFT_11" val="50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93.6"/>
  <p:tag name="ANNOTATION_END_12" val="216.6"/>
  <p:tag name="ANNOTATION_TOP_12" val="358"/>
  <p:tag name="ANNOTATION_LEFT_12" val="99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216.6"/>
  <p:tag name="ANNOTATION_END_13" val="228.2"/>
  <p:tag name="ANNOTATION_TOP_13" val="457"/>
  <p:tag name="ANNOTATION_LEFT_13" val="67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228.2"/>
  <p:tag name="ANNOTATION_END_14" val="234.1"/>
  <p:tag name="ANNOTATION_TOP_14" val="443"/>
  <p:tag name="ANNOTATION_LEFT_14" val="382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234.1"/>
  <p:tag name="ANNOTATION_END_15" val="237.3"/>
  <p:tag name="ANNOTATION_TOP_15" val="482"/>
  <p:tag name="ANNOTATION_LEFT_15" val="79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237.3"/>
  <p:tag name="ANNOTATION_END_16" val="302.4"/>
  <p:tag name="ANNOTATION_TOP_16" val="472"/>
  <p:tag name="ANNOTATION_LEFT_16" val="482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302.4"/>
  <p:tag name="ANNOTATION_END_17" val="304.4"/>
  <p:tag name="ANNOTATION_TOP_17" val="64"/>
  <p:tag name="ANNOTATION_LEFT_17" val="138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304.4"/>
  <p:tag name="ANNOTATION_END_18" val="308.4"/>
  <p:tag name="ANNOTATION_TOP_18" val="200"/>
  <p:tag name="ANNOTATION_LEFT_18" val="52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308.4"/>
  <p:tag name="ANNOTATION_TOP_19" val="332"/>
  <p:tag name="ANNOTATION_LEFT_19" val="66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COUNT" val="19"/>
  <p:tag name="ARTICULATE_USED_LAYOUT" val="7"/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cc12de95a784bad9f6ad1499ee587c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702f59858824414aad3fd4c7dcf381f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bbbd6b2d-3213-44e5-87c4-779fe4b55df0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285"/>
  <p:tag name="ARTICULATE_AUDIO_RECORDED" val="1"/>
  <p:tag name="TIMELINE" val="39.2/73.1"/>
  <p:tag name="ELAPSEDTIME" val="150.6"/>
  <p:tag name="ANNOTATION_TYPE_1" val="0"/>
  <p:tag name="ANNOTATION_START_1" val="10.9"/>
  <p:tag name="ANNOTATION_END_1" val="16.7"/>
  <p:tag name="ANNOTATION_TOP_1" val="227"/>
  <p:tag name="ANNOTATION_LEFT_1" val="150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6.7"/>
  <p:tag name="ANNOTATION_END_2" val="19.2"/>
  <p:tag name="ANNOTATION_TOP_2" val="247"/>
  <p:tag name="ANNOTATION_LEFT_2" val="212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9.2"/>
  <p:tag name="ANNOTATION_END_3" val="20.1"/>
  <p:tag name="ANNOTATION_TOP_3" val="390"/>
  <p:tag name="ANNOTATION_LEFT_3" val="194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0.1"/>
  <p:tag name="ANNOTATION_END_4" val="21.8"/>
  <p:tag name="ANNOTATION_TOP_4" val="398"/>
  <p:tag name="ANNOTATION_LEFT_4" val="230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1.8"/>
  <p:tag name="ANNOTATION_END_5" val="24.1"/>
  <p:tag name="ANNOTATION_TOP_5" val="541"/>
  <p:tag name="ANNOTATION_LEFT_5" val="176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24.1"/>
  <p:tag name="ANNOTATION_END_6" val="25.1"/>
  <p:tag name="ANNOTATION_TOP_6" val="534"/>
  <p:tag name="ANNOTATION_LEFT_6" val="197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25.1"/>
  <p:tag name="ANNOTATION_END_7" val="25.9"/>
  <p:tag name="ANNOTATION_TOP_7" val="550"/>
  <p:tag name="ANNOTATION_LEFT_7" val="230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25.9"/>
  <p:tag name="ANNOTATION_END_8" val="33.5"/>
  <p:tag name="ANNOTATION_TOP_8" val="527"/>
  <p:tag name="ANNOTATION_LEFT_8" val="152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33.5"/>
  <p:tag name="ANNOTATION_END_9" val="41.7"/>
  <p:tag name="ANNOTATION_TOP_9" val="628"/>
  <p:tag name="ANNOTATION_LEFT_9" val="186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41.7"/>
  <p:tag name="ANNOTATION_END_10" val="46.2"/>
  <p:tag name="ANNOTATION_TOP_10" val="628"/>
  <p:tag name="ANNOTATION_LEFT_10" val="456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46.2"/>
  <p:tag name="ANNOTATION_END_11" val="48.9"/>
  <p:tag name="ANNOTATION_TOP_11" val="233"/>
  <p:tag name="ANNOTATION_LEFT_11" val="451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48.9"/>
  <p:tag name="ANNOTATION_END_12" val="52.3"/>
  <p:tag name="ANNOTATION_TOP_12" val="234"/>
  <p:tag name="ANNOTATION_LEFT_12" val="476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52.3"/>
  <p:tag name="ANNOTATION_END_13" val="54.3"/>
  <p:tag name="ANNOTATION_TOP_13" val="387"/>
  <p:tag name="ANNOTATION_LEFT_13" val="467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54.3"/>
  <p:tag name="ANNOTATION_END_14" val="59.6"/>
  <p:tag name="ANNOTATION_TOP_14" val="387"/>
  <p:tag name="ANNOTATION_LEFT_14" val="498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59.6"/>
  <p:tag name="ANNOTATION_END_15" val="62.3"/>
  <p:tag name="ANNOTATION_TOP_15" val="552"/>
  <p:tag name="ANNOTATION_LEFT_15" val="466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62.3"/>
  <p:tag name="ANNOTATION_END_16" val="64.7"/>
  <p:tag name="ANNOTATION_TOP_16" val="233"/>
  <p:tag name="ANNOTATION_LEFT_16" val="480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64.7"/>
  <p:tag name="ANNOTATION_END_17" val="75.1"/>
  <p:tag name="ANNOTATION_TOP_17" val="527"/>
  <p:tag name="ANNOTATION_LEFT_17" val="504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75.1"/>
  <p:tag name="ANNOTATION_END_18" val="87.1"/>
  <p:tag name="ANNOTATION_TOP_18" val="625"/>
  <p:tag name="ANNOTATION_LEFT_18" val="669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87.1"/>
  <p:tag name="ANNOTATION_END_19" val="88.9"/>
  <p:tag name="ANNOTATION_TOP_19" val="227"/>
  <p:tag name="ANNOTATION_LEFT_19" val="702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88.9"/>
  <p:tag name="ANNOTATION_END_20" val="90.6"/>
  <p:tag name="ANNOTATION_TOP_20" val="244"/>
  <p:tag name="ANNOTATION_LEFT_20" val="728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90.6"/>
  <p:tag name="ANNOTATION_END_21" val="93.4"/>
  <p:tag name="ANNOTATION_TOP_21" val="229"/>
  <p:tag name="ANNOTATION_LEFT_21" val="698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93.4"/>
  <p:tag name="ANNOTATION_END_22" val="94.6"/>
  <p:tag name="ANNOTATION_TOP_22" val="388"/>
  <p:tag name="ANNOTATION_LEFT_22" val="685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94.6"/>
  <p:tag name="ANNOTATION_END_23" val="96.0"/>
  <p:tag name="ANNOTATION_TOP_23" val="370"/>
  <p:tag name="ANNOTATION_LEFT_23" val="697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96.0"/>
  <p:tag name="ANNOTATION_END_24" val="98.8"/>
  <p:tag name="ANNOTATION_TOP_24" val="374"/>
  <p:tag name="ANNOTATION_LEFT_24" val="711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98.8"/>
  <p:tag name="ANNOTATION_END_25" val="104.1"/>
  <p:tag name="ANNOTATION_TOP_25" val="550"/>
  <p:tag name="ANNOTATION_LEFT_25" val="742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04.1"/>
  <p:tag name="ANNOTATION_END_26" val="105.5"/>
  <p:tag name="ANNOTATION_TOP_26" val="622"/>
  <p:tag name="ANNOTATION_LEFT_26" val="667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05.5"/>
  <p:tag name="ANNOTATION_END_27" val="109.1"/>
  <p:tag name="ANNOTATION_TOP_27" val="532"/>
  <p:tag name="ANNOTATION_LEFT_27" val="704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09.1"/>
  <p:tag name="ANNOTATION_END_28" val="116.3"/>
  <p:tag name="ANNOTATION_TOP_28" val="559"/>
  <p:tag name="ANNOTATION_LEFT_28" val="737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16.3"/>
  <p:tag name="ANNOTATION_END_29" val="117.8"/>
  <p:tag name="ANNOTATION_TOP_29" val="620"/>
  <p:tag name="ANNOTATION_LEFT_29" val="191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17.8"/>
  <p:tag name="ANNOTATION_END_30" val="119.2"/>
  <p:tag name="ANNOTATION_TOP_30" val="627"/>
  <p:tag name="ANNOTATION_LEFT_30" val="437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19.2"/>
  <p:tag name="ANNOTATION_TOP_31" val="620"/>
  <p:tag name="ANNOTATION_LEFT_31" val="671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COUNT" val="31"/>
  <p:tag name="ARTICULATE_USED_LAYOUT" val="6"/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1d3f7f657d34d5a9342d73eac79ab8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5ca5bc012394105b0cb36766b5fd75d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bbbd6b2d-3213-44e5-87c4-779fe4b55df0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266"/>
  <p:tag name="ARTICULATE_AUDIO_RECORDED" val="1"/>
  <p:tag name="TIMELINE" val="170.9"/>
  <p:tag name="ELAPSEDTIME" val="244.7"/>
  <p:tag name="ANNOTATION_TYPE_1" val="0"/>
  <p:tag name="ANNOTATION_START_1" val="10.6"/>
  <p:tag name="ANNOTATION_END_1" val="17.8"/>
  <p:tag name="ANNOTATION_TOP_1" val="51"/>
  <p:tag name="ANNOTATION_LEFT_1" val="488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7.8"/>
  <p:tag name="ANNOTATION_END_2" val="34.2"/>
  <p:tag name="ANNOTATION_TOP_2" val="172"/>
  <p:tag name="ANNOTATION_LEFT_2" val="47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34.2"/>
  <p:tag name="ANNOTATION_END_3" val="36.7"/>
  <p:tag name="ANNOTATION_TOP_3" val="49"/>
  <p:tag name="ANNOTATION_LEFT_3" val="215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36.7"/>
  <p:tag name="ANNOTATION_END_4" val="38.3"/>
  <p:tag name="ANNOTATION_TOP_4" val="63"/>
  <p:tag name="ANNOTATION_LEFT_4" val="687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38.3"/>
  <p:tag name="ANNOTATION_END_5" val="44.8"/>
  <p:tag name="ANNOTATION_TOP_5" val="168"/>
  <p:tag name="ANNOTATION_LEFT_5" val="354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44.8"/>
  <p:tag name="ANNOTATION_END_6" val="46.5"/>
  <p:tag name="ANNOTATION_TOP_6" val="169"/>
  <p:tag name="ANNOTATION_LEFT_6" val="467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46.5"/>
  <p:tag name="ANNOTATION_END_7" val="47.5"/>
  <p:tag name="ANNOTATION_TOP_7" val="163"/>
  <p:tag name="ANNOTATION_LEFT_7" val="518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47.5"/>
  <p:tag name="ANNOTATION_END_8" val="65.2"/>
  <p:tag name="ANNOTATION_TOP_8" val="166"/>
  <p:tag name="ANNOTATION_LEFT_8" val="463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65.2"/>
  <p:tag name="ANNOTATION_END_9" val="78.0"/>
  <p:tag name="ANNOTATION_TOP_9" val="165"/>
  <p:tag name="ANNOTATION_LEFT_9" val="552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78.0"/>
  <p:tag name="ANNOTATION_END_10" val="79.0"/>
  <p:tag name="ANNOTATION_TOP_10" val="504"/>
  <p:tag name="ANNOTATION_LEFT_10" val="120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79.0"/>
  <p:tag name="ANNOTATION_END_11" val="93.9"/>
  <p:tag name="ANNOTATION_TOP_11" val="411"/>
  <p:tag name="ANNOTATION_LEFT_11" val="106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93.9"/>
  <p:tag name="ANNOTATION_END_12" val="95.3"/>
  <p:tag name="ANNOTATION_TOP_12" val="415"/>
  <p:tag name="ANNOTATION_LEFT_12" val="140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95.3"/>
  <p:tag name="ANNOTATION_END_13" val="95.9"/>
  <p:tag name="ANNOTATION_TOP_13" val="416"/>
  <p:tag name="ANNOTATION_LEFT_13" val="194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95.9"/>
  <p:tag name="ANNOTATION_END_14" val="97.6"/>
  <p:tag name="ANNOTATION_TOP_14" val="414"/>
  <p:tag name="ANNOTATION_LEFT_14" val="222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97.6"/>
  <p:tag name="ANNOTATION_END_15" val="101.4"/>
  <p:tag name="ANNOTATION_TOP_15" val="671"/>
  <p:tag name="ANNOTATION_LEFT_15" val="477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01.4"/>
  <p:tag name="ANNOTATION_END_16" val="103.9"/>
  <p:tag name="ANNOTATION_TOP_16" val="413"/>
  <p:tag name="ANNOTATION_LEFT_16" val="131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03.9"/>
  <p:tag name="ANNOTATION_END_17" val="116.1"/>
  <p:tag name="ANNOTATION_TOP_17" val="422"/>
  <p:tag name="ANNOTATION_LEFT_17" val="581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16.1"/>
  <p:tag name="ANNOTATION_END_18" val="161.9"/>
  <p:tag name="ANNOTATION_TOP_18" val="681"/>
  <p:tag name="ANNOTATION_LEFT_18" val="329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61.9"/>
  <p:tag name="ANNOTATION_END_19" val="172.1"/>
  <p:tag name="ANNOTATION_TOP_19" val="170"/>
  <p:tag name="ANNOTATION_LEFT_19" val="84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72.1"/>
  <p:tag name="ANNOTATION_END_20" val="175.4"/>
  <p:tag name="ANNOTATION_TOP_20" val="219"/>
  <p:tag name="ANNOTATION_LEFT_20" val="39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75.4"/>
  <p:tag name="ANNOTATION_END_21" val="182.2"/>
  <p:tag name="ANNOTATION_TOP_21" val="212"/>
  <p:tag name="ANNOTATION_LEFT_21" val="533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82.2"/>
  <p:tag name="ANNOTATION_END_22" val="187.5"/>
  <p:tag name="ANNOTATION_TOP_22" val="249"/>
  <p:tag name="ANNOTATION_LEFT_22" val="60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87.5"/>
  <p:tag name="ANNOTATION_END_23" val="193.8"/>
  <p:tag name="ANNOTATION_TOP_23" val="295"/>
  <p:tag name="ANNOTATION_LEFT_23" val="58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93.8"/>
  <p:tag name="ANNOTATION_END_24" val="203.6"/>
  <p:tag name="ANNOTATION_TOP_24" val="669"/>
  <p:tag name="ANNOTATION_LEFT_24" val="335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203.6"/>
  <p:tag name="ANNOTATION_END_25" val="217.2"/>
  <p:tag name="ANNOTATION_TOP_25" val="502"/>
  <p:tag name="ANNOTATION_LEFT_25" val="609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217.2"/>
  <p:tag name="ANNOTATION_END_26" val="218.0"/>
  <p:tag name="ANNOTATION_TOP_26" val="171"/>
  <p:tag name="ANNOTATION_LEFT_26" val="551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218.0"/>
  <p:tag name="ANNOTATION_END_27" val="220.6"/>
  <p:tag name="ANNOTATION_TOP_27" val="217"/>
  <p:tag name="ANNOTATION_LEFT_27" val="543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220.6"/>
  <p:tag name="ANNOTATION_TOP_28" val="163"/>
  <p:tag name="ANNOTATION_LEFT_28" val="86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COUNT" val="28"/>
  <p:tag name="ARTICULATE_USED_LAYOUT" val="2"/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b898ee8c8424bfa82957fcc5a749094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4e627bfb0184312af067e8aadb24d4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817a05e81644d0cb6ee6571e9722fc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bbbd6b2d-3213-44e5-87c4-779fe4b55df0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279"/>
  <p:tag name="ARTICULATE_AUDIO_RECORDED" val="1"/>
  <p:tag name="ELAPSEDTIME" val="49.5"/>
  <p:tag name="ANNOTATION_TYPE_1" val="0"/>
  <p:tag name="ANNOTATION_START_1" val="43.6"/>
  <p:tag name="ANNOTATION_END_1" val="44.1"/>
  <p:tag name="ANNOTATION_TOP_1" val="312"/>
  <p:tag name="ANNOTATION_LEFT_1" val="78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44.1"/>
  <p:tag name="ANNOTATION_END_2" val="44.5"/>
  <p:tag name="ANNOTATION_TOP_2" val="455"/>
  <p:tag name="ANNOTATION_LEFT_2" val="80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44.5"/>
  <p:tag name="ANNOTATION_END_3" val="44.7"/>
  <p:tag name="ANNOTATION_TOP_3" val="514"/>
  <p:tag name="ANNOTATION_LEFT_3" val="82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44.7"/>
  <p:tag name="ANNOTATION_END_4" val="46.3"/>
  <p:tag name="ANNOTATION_TOP_4" val="613"/>
  <p:tag name="ANNOTATION_LEFT_4" val="82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46.3"/>
  <p:tag name="ANNOTATION_TOP_5" val="376"/>
  <p:tag name="ANNOTATION_LEFT_5" val="763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COUNT" val="5"/>
  <p:tag name="ARTICULATE_USED_LAYOUT" val="7"/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ccb29622c374c489f6b1e390a08ec6d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818a1937c87467da1889ec573108223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bbbd6b2d-3213-44e5-87c4-779fe4b55df0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267"/>
  <p:tag name="ARTICULATE_AUDIO_RECORDED" val="1"/>
  <p:tag name="TIMELINE" val="63.5/75.8/96.0/112.5/140.4/154.3"/>
  <p:tag name="ELAPSEDTIME" val="294.0"/>
  <p:tag name="ANNOTATION_TYPE_1" val="0"/>
  <p:tag name="ANNOTATION_START_1" val="6.5"/>
  <p:tag name="ANNOTATION_END_1" val="14.5"/>
  <p:tag name="ANNOTATION_TOP_1" val="49"/>
  <p:tag name="ANNOTATION_LEFT_1" val="636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4.5"/>
  <p:tag name="ANNOTATION_END_2" val="18.8"/>
  <p:tag name="ANNOTATION_TOP_2" val="42"/>
  <p:tag name="ANNOTATION_LEFT_2" val="742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8.8"/>
  <p:tag name="ANNOTATION_END_3" val="20.4"/>
  <p:tag name="ANNOTATION_TOP_3" val="43"/>
  <p:tag name="ANNOTATION_LEFT_3" val="436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0.4"/>
  <p:tag name="ANNOTATION_END_4" val="28.0"/>
  <p:tag name="ANNOTATION_TOP_4" val="42"/>
  <p:tag name="ANNOTATION_LEFT_4" val="542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8.0"/>
  <p:tag name="ANNOTATION_END_5" val="34.8"/>
  <p:tag name="ANNOTATION_TOP_5" val="377"/>
  <p:tag name="ANNOTATION_LEFT_5" val="528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34.8"/>
  <p:tag name="ANNOTATION_END_6" val="37.4"/>
  <p:tag name="ANNOTATION_TOP_6" val="548"/>
  <p:tag name="ANNOTATION_LEFT_6" val="838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37.4"/>
  <p:tag name="ANNOTATION_END_7" val="38.3"/>
  <p:tag name="ANNOTATION_TOP_7" val="569"/>
  <p:tag name="ANNOTATION_LEFT_7" val="884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38.3"/>
  <p:tag name="ANNOTATION_END_8" val="41.3"/>
  <p:tag name="ANNOTATION_TOP_8" val="558"/>
  <p:tag name="ANNOTATION_LEFT_8" val="906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41.3"/>
  <p:tag name="ANNOTATION_END_9" val="46.0"/>
  <p:tag name="ANNOTATION_TOP_9" val="567"/>
  <p:tag name="ANNOTATION_LEFT_9" val="805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46.0"/>
  <p:tag name="ANNOTATION_END_10" val="65.0"/>
  <p:tag name="ANNOTATION_TOP_10" val="541"/>
  <p:tag name="ANNOTATION_LEFT_10" val="852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65.0"/>
  <p:tag name="ANNOTATION_END_11" val="81.9"/>
  <p:tag name="ANNOTATION_TOP_11" val="78"/>
  <p:tag name="ANNOTATION_LEFT_11" val="71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81.9"/>
  <p:tag name="ANNOTATION_END_12" val="83.0"/>
  <p:tag name="ANNOTATION_TOP_12" val="111"/>
  <p:tag name="ANNOTATION_LEFT_12" val="374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83.0"/>
  <p:tag name="ANNOTATION_END_13" val="86.3"/>
  <p:tag name="ANNOTATION_TOP_13" val="108"/>
  <p:tag name="ANNOTATION_LEFT_13" val="438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86.3"/>
  <p:tag name="ANNOTATION_END_14" val="89.7"/>
  <p:tag name="ANNOTATION_TOP_14" val="110"/>
  <p:tag name="ANNOTATION_LEFT_14" val="837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89.7"/>
  <p:tag name="ANNOTATION_END_15" val="120.3"/>
  <p:tag name="ANNOTATION_TOP_15" val="133"/>
  <p:tag name="ANNOTATION_LEFT_15" val="90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20.3"/>
  <p:tag name="ANNOTATION_END_16" val="141.5"/>
  <p:tag name="ANNOTATION_TOP_16" val="224"/>
  <p:tag name="ANNOTATION_LEFT_16" val="123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41.5"/>
  <p:tag name="ANNOTATION_END_17" val="172.7"/>
  <p:tag name="ANNOTATION_TOP_17" val="263"/>
  <p:tag name="ANNOTATION_LEFT_17" val="56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72.7"/>
  <p:tag name="ANNOTATION_END_18" val="174.5"/>
  <p:tag name="ANNOTATION_TOP_18" val="357"/>
  <p:tag name="ANNOTATION_LEFT_18" val="40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74.5"/>
  <p:tag name="ANNOTATION_END_19" val="175.3"/>
  <p:tag name="ANNOTATION_TOP_19" val="404"/>
  <p:tag name="ANNOTATION_LEFT_19" val="38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75.3"/>
  <p:tag name="ANNOTATION_END_20" val="175.8"/>
  <p:tag name="ANNOTATION_TOP_20" val="493"/>
  <p:tag name="ANNOTATION_LEFT_20" val="43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75.8"/>
  <p:tag name="ANNOTATION_END_21" val="177.1"/>
  <p:tag name="ANNOTATION_TOP_21" val="528"/>
  <p:tag name="ANNOTATION_LEFT_21" val="44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77.1"/>
  <p:tag name="ANNOTATION_END_22" val="177.5"/>
  <p:tag name="ANNOTATION_TOP_22" val="348"/>
  <p:tag name="ANNOTATION_LEFT_22" val="49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77.5"/>
  <p:tag name="ANNOTATION_END_23" val="178.0"/>
  <p:tag name="ANNOTATION_TOP_23" val="396"/>
  <p:tag name="ANNOTATION_LEFT_23" val="39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78.0"/>
  <p:tag name="ANNOTATION_END_24" val="178.3"/>
  <p:tag name="ANNOTATION_TOP_24" val="487"/>
  <p:tag name="ANNOTATION_LEFT_24" val="40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78.3"/>
  <p:tag name="ANNOTATION_END_25" val="196.1"/>
  <p:tag name="ANNOTATION_TOP_25" val="526"/>
  <p:tag name="ANNOTATION_LEFT_25" val="40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96.1"/>
  <p:tag name="ANNOTATION_END_26" val="200.0"/>
  <p:tag name="ANNOTATION_TOP_26" val="212"/>
  <p:tag name="ANNOTATION_LEFT_26" val="124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200.0"/>
  <p:tag name="ANNOTATION_END_27" val="201.9"/>
  <p:tag name="ANNOTATION_TOP_27" val="607"/>
  <p:tag name="ANNOTATION_LEFT_27" val="36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201.9"/>
  <p:tag name="ANNOTATION_END_28" val="203.0"/>
  <p:tag name="ANNOTATION_TOP_28" val="607"/>
  <p:tag name="ANNOTATION_LEFT_28" val="121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203.0"/>
  <p:tag name="ANNOTATION_END_29" val="203.7"/>
  <p:tag name="ANNOTATION_TOP_29" val="607"/>
  <p:tag name="ANNOTATION_LEFT_29" val="148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203.7"/>
  <p:tag name="ANNOTATION_END_30" val="204.6"/>
  <p:tag name="ANNOTATION_TOP_30" val="604"/>
  <p:tag name="ANNOTATION_LEFT_30" val="162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204.6"/>
  <p:tag name="ANNOTATION_END_31" val="220.7"/>
  <p:tag name="ANNOTATION_TOP_31" val="612"/>
  <p:tag name="ANNOTATION_LEFT_31" val="80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220.7"/>
  <p:tag name="ANNOTATION_END_32" val="230.8"/>
  <p:tag name="ANNOTATION_TOP_32" val="599"/>
  <p:tag name="ANNOTATION_LEFT_32" val="27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230.8"/>
  <p:tag name="ANNOTATION_END_33" val="235.1"/>
  <p:tag name="ANNOTATION_TOP_33" val="673"/>
  <p:tag name="ANNOTATION_LEFT_33" val="31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235.1"/>
  <p:tag name="ANNOTATION_END_34" val="237.3"/>
  <p:tag name="ANNOTATION_TOP_34" val="658"/>
  <p:tag name="ANNOTATION_LEFT_34" val="304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237.3"/>
  <p:tag name="ANNOTATION_END_35" val="238.0"/>
  <p:tag name="ANNOTATION_TOP_35" val="659"/>
  <p:tag name="ANNOTATION_LEFT_35" val="326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238.0"/>
  <p:tag name="ANNOTATION_END_36" val="239.7"/>
  <p:tag name="ANNOTATION_TOP_36" val="661"/>
  <p:tag name="ANNOTATION_LEFT_36" val="341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239.7"/>
  <p:tag name="ANNOTATION_END_37" val="253.8"/>
  <p:tag name="ANNOTATION_TOP_37" val="663"/>
  <p:tag name="ANNOTATION_LEFT_37" val="28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253.8"/>
  <p:tag name="ANNOTATION_END_38" val="258.2"/>
  <p:tag name="ANNOTATION_TOP_38" val="657"/>
  <p:tag name="ANNOTATION_LEFT_38" val="341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258.2"/>
  <p:tag name="ANNOTATION_END_39" val="259.5"/>
  <p:tag name="ANNOTATION_TOP_39" val="662"/>
  <p:tag name="ANNOTATION_LEFT_39" val="23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259.5"/>
  <p:tag name="ANNOTATION_END_40" val="261.9"/>
  <p:tag name="ANNOTATION_TOP_40" val="610"/>
  <p:tag name="ANNOTATION_LEFT_40" val="35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261.9"/>
  <p:tag name="ANNOTATION_END_41" val="264.4"/>
  <p:tag name="ANNOTATION_TOP_41" val="615"/>
  <p:tag name="ANNOTATION_LEFT_41" val="163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264.4"/>
  <p:tag name="ANNOTATION_END_42" val="265.5"/>
  <p:tag name="ANNOTATION_TOP_42" val="607"/>
  <p:tag name="ANNOTATION_LEFT_42" val="21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265.5"/>
  <p:tag name="ANNOTATION_END_43" val="266.1"/>
  <p:tag name="ANNOTATION_TOP_43" val="669"/>
  <p:tag name="ANNOTATION_LEFT_43" val="15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266.1"/>
  <p:tag name="ANNOTATION_END_44" val="266.7"/>
  <p:tag name="ANNOTATION_TOP_44" val="614"/>
  <p:tag name="ANNOTATION_LEFT_44" val="27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266.7"/>
  <p:tag name="ANNOTATION_END_45" val="268.1"/>
  <p:tag name="ANNOTATION_TOP_45" val="670"/>
  <p:tag name="ANNOTATION_LEFT_45" val="28"/>
  <p:tag name="ANNOTATION_WIDTH_45" val="121"/>
  <p:tag name="ANNOTATION_HEIGHT_45" val="121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268.1"/>
  <p:tag name="ANNOTATION_END_46" val="268.6"/>
  <p:tag name="ANNOTATION_TOP_46" val="613"/>
  <p:tag name="ANNOTATION_LEFT_46" val="33"/>
  <p:tag name="ANNOTATION_WIDTH_46" val="121"/>
  <p:tag name="ANNOTATION_HEIGHT_46" val="121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268.6"/>
  <p:tag name="ANNOTATION_END_47" val="270.3"/>
  <p:tag name="ANNOTATION_TOP_47" val="661"/>
  <p:tag name="ANNOTATION_LEFT_47" val="32"/>
  <p:tag name="ANNOTATION_WIDTH_47" val="121"/>
  <p:tag name="ANNOTATION_HEIGHT_47" val="121"/>
  <p:tag name="ANNOTATION_ANIMATION_47" val="3"/>
  <p:tag name="ANNOTATION_ROTATION_47" val="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270.3"/>
  <p:tag name="ANNOTATION_END_48" val="285.3"/>
  <p:tag name="ANNOTATION_TOP_48" val="218"/>
  <p:tag name="ANNOTATION_LEFT_48" val="29"/>
  <p:tag name="ANNOTATION_WIDTH_48" val="121"/>
  <p:tag name="ANNOTATION_HEIGHT_48" val="121"/>
  <p:tag name="ANNOTATION_ANIMATION_48" val="3"/>
  <p:tag name="ANNOTATION_ROTATION_48" val="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285.3"/>
  <p:tag name="ANNOTATION_END_49" val="286.8"/>
  <p:tag name="ANNOTATION_TOP_49" val="214"/>
  <p:tag name="ANNOTATION_LEFT_49" val="128"/>
  <p:tag name="ANNOTATION_WIDTH_49" val="121"/>
  <p:tag name="ANNOTATION_HEIGHT_49" val="121"/>
  <p:tag name="ANNOTATION_ANIMATION_49" val="3"/>
  <p:tag name="ANNOTATION_ROTATION_49" val="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286.8"/>
  <p:tag name="ANNOTATION_END_50" val="287.8"/>
  <p:tag name="ANNOTATION_TOP_50" val="602"/>
  <p:tag name="ANNOTATION_LEFT_50" val="120"/>
  <p:tag name="ANNOTATION_WIDTH_50" val="121"/>
  <p:tag name="ANNOTATION_HEIGHT_50" val="121"/>
  <p:tag name="ANNOTATION_ANIMATION_50" val="3"/>
  <p:tag name="ANNOTATION_ROTATION_50" val="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65535"/>
  <p:tag name="ANNOTATION_FILL_ALPHA_50" val="100"/>
  <p:tag name="ANNOTATION_BORDER_WIDTH_50" val="2"/>
  <p:tag name="ANNOTATION_SLIDE_WIDTH_50" val="960"/>
  <p:tag name="ANNOTATION_SLIDE_HEIGHT_50" val="720"/>
  <p:tag name="ANNOTATION_TYPE_51" val="0"/>
  <p:tag name="ANNOTATION_START_51" val="287.8"/>
  <p:tag name="ANNOTATION_TOP_51" val="666"/>
  <p:tag name="ANNOTATION_LEFT_51" val="302"/>
  <p:tag name="ANNOTATION_WIDTH_51" val="121"/>
  <p:tag name="ANNOTATION_HEIGHT_51" val="121"/>
  <p:tag name="ANNOTATION_ANIMATION_51" val="3"/>
  <p:tag name="ANNOTATION_ROTATION_51" val="0"/>
  <p:tag name="ANNOTATION_SUB_TYPE_51" val="2"/>
  <p:tag name="ANNOTATION_LOOP_COUNT_51" val="1"/>
  <p:tag name="ANNOTATION_BOX_RADIUS_51" val="0"/>
  <p:tag name="ANNOTATION_SCALE_51" val="100"/>
  <p:tag name="ANNOTATION_BORDER_ALPHA_51" val="100"/>
  <p:tag name="ANNOTATION_BORDER_COLOR_51" val="255"/>
  <p:tag name="ANNOTATION_FILL_COLOR_51" val="65535"/>
  <p:tag name="ANNOTATION_FILL_ALPHA_51" val="100"/>
  <p:tag name="ANNOTATION_BORDER_WIDTH_51" val="2"/>
  <p:tag name="ANNOTATION_SLIDE_WIDTH_51" val="960"/>
  <p:tag name="ANNOTATION_SLIDE_HEIGHT_51" val="720"/>
  <p:tag name="ANNOTATION_COUNT" val="51"/>
  <p:tag name="ARTICULATE_USED_LAYOUT" val="2"/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bbbd6b2d-3213-44e5-87c4-779fe4b55df0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280"/>
  <p:tag name="ARTICULATE_AUDIO_RECORDED" val="1"/>
  <p:tag name="ELAPSEDTIME" val="101.4"/>
  <p:tag name="ANNOTATION_TYPE_1" val="0"/>
  <p:tag name="ANNOTATION_START_1" val="26.6"/>
  <p:tag name="ANNOTATION_END_1" val="34.7"/>
  <p:tag name="ANNOTATION_TOP_1" val="177"/>
  <p:tag name="ANNOTATION_LEFT_1" val="111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34.7"/>
  <p:tag name="ANNOTATION_END_2" val="40.6"/>
  <p:tag name="ANNOTATION_TOP_2" val="628"/>
  <p:tag name="ANNOTATION_LEFT_2" val="838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40.6"/>
  <p:tag name="ANNOTATION_END_3" val="42.0"/>
  <p:tag name="ANNOTATION_TOP_3" val="620"/>
  <p:tag name="ANNOTATION_LEFT_3" val="928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42.0"/>
  <p:tag name="ANNOTATION_END_4" val="67.2"/>
  <p:tag name="ANNOTATION_TOP_4" val="627"/>
  <p:tag name="ANNOTATION_LEFT_4" val="855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67.2"/>
  <p:tag name="ANNOTATION_END_5" val="92.9"/>
  <p:tag name="ANNOTATION_TOP_5" val="235"/>
  <p:tag name="ANNOTATION_LEFT_5" val="81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92.9"/>
  <p:tag name="ANNOTATION_END_6" val="93.4"/>
  <p:tag name="ANNOTATION_TOP_6" val="366"/>
  <p:tag name="ANNOTATION_LEFT_6" val="70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93.4"/>
  <p:tag name="ANNOTATION_END_7" val="94.7"/>
  <p:tag name="ANNOTATION_TOP_7" val="427"/>
  <p:tag name="ANNOTATION_LEFT_7" val="57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94.7"/>
  <p:tag name="ANNOTATION_END_8" val="95.2"/>
  <p:tag name="ANNOTATION_TOP_8" val="559"/>
  <p:tag name="ANNOTATION_LEFT_8" val="52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95.2"/>
  <p:tag name="ANNOTATION_TOP_9" val="624"/>
  <p:tag name="ANNOTATION_LEFT_9" val="53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COUNT" val="9"/>
  <p:tag name="ARTICULATE_USED_LAYOUT" val="7"/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f52acc708b2464988ec63a37778ddac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89fbee443c74e8f92c8a45dadaffe4a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bbbd6b2d-3213-44e5-87c4-779fe4b55df0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270"/>
  <p:tag name="ARTICULATE_AUDIO_RECORDED" val="1"/>
  <p:tag name="TIMELINE" val="42.8/75.4/110.7"/>
  <p:tag name="ELAPSEDTIME" val="213.4"/>
  <p:tag name="ANNOTATION_TYPE_1" val="0"/>
  <p:tag name="ANNOTATION_START_1" val="34.2"/>
  <p:tag name="ANNOTATION_END_1" val="36.8"/>
  <p:tag name="ANNOTATION_TOP_1" val="182"/>
  <p:tag name="ANNOTATION_LEFT_1" val="31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36.8"/>
  <p:tag name="ANNOTATION_END_2" val="44.4"/>
  <p:tag name="ANNOTATION_TOP_2" val="180"/>
  <p:tag name="ANNOTATION_LEFT_2" val="42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44.4"/>
  <p:tag name="ANNOTATION_END_3" val="76.8"/>
  <p:tag name="ANNOTATION_TOP_3" val="227"/>
  <p:tag name="ANNOTATION_LEFT_3" val="73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76.8"/>
  <p:tag name="ANNOTATION_END_4" val="92.3"/>
  <p:tag name="ANNOTATION_TOP_4" val="330"/>
  <p:tag name="ANNOTATION_LEFT_4" val="40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92.3"/>
  <p:tag name="ANNOTATION_END_5" val="114.9"/>
  <p:tag name="ANNOTATION_TOP_5" val="370"/>
  <p:tag name="ANNOTATION_LEFT_5" val="75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14.9"/>
  <p:tag name="ANNOTATION_END_6" val="117.7"/>
  <p:tag name="ANNOTATION_TOP_6" val="418"/>
  <p:tag name="ANNOTATION_LEFT_6" val="111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17.7"/>
  <p:tag name="ANNOTATION_TOP_7" val="451"/>
  <p:tag name="ANNOTATION_LEFT_7" val="117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COUNT" val="7"/>
  <p:tag name="ARTICULATE_USED_LAYOUT" val="2"/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5d04416b0f24d75ace98207e38308f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531a95611e14a7aacf469a221d64d6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bbbd6b2d-3213-44e5-87c4-779fe4b55df0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281"/>
  <p:tag name="ARTICULATE_AUDIO_RECORDED" val="1"/>
  <p:tag name="TIMELINE" val="5.3"/>
  <p:tag name="ELAPSEDTIME" val="129.4"/>
  <p:tag name="ANNOTATION_TYPE_1" val="0"/>
  <p:tag name="ANNOTATION_START_1" val="8.4"/>
  <p:tag name="ANNOTATION_END_1" val="12.4"/>
  <p:tag name="ANNOTATION_TOP_1" val="212"/>
  <p:tag name="ANNOTATION_LEFT_1" val="44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2.4"/>
  <p:tag name="ANNOTATION_END_2" val="32.3"/>
  <p:tag name="ANNOTATION_TOP_2" val="273"/>
  <p:tag name="ANNOTATION_LEFT_2" val="67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32.3"/>
  <p:tag name="ANNOTATION_END_3" val="34.6"/>
  <p:tag name="ANNOTATION_TOP_3" val="410"/>
  <p:tag name="ANNOTATION_LEFT_3" val="209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34.6"/>
  <p:tag name="ANNOTATION_END_4" val="42.9"/>
  <p:tag name="ANNOTATION_TOP_4" val="540"/>
  <p:tag name="ANNOTATION_LEFT_4" val="92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42.9"/>
  <p:tag name="ANNOTATION_END_5" val="44.7"/>
  <p:tag name="ANNOTATION_TOP_5" val="213"/>
  <p:tag name="ANNOTATION_LEFT_5" val="472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44.7"/>
  <p:tag name="ANNOTATION_END_6" val="48.1"/>
  <p:tag name="ANNOTATION_TOP_6" val="296"/>
  <p:tag name="ANNOTATION_LEFT_6" val="551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48.1"/>
  <p:tag name="ANNOTATION_END_7" val="48.8"/>
  <p:tag name="ANNOTATION_TOP_7" val="292"/>
  <p:tag name="ANNOTATION_LEFT_7" val="628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48.8"/>
  <p:tag name="ANNOTATION_END_8" val="49.7"/>
  <p:tag name="ANNOTATION_TOP_8" val="213"/>
  <p:tag name="ANNOTATION_LEFT_8" val="791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49.7"/>
  <p:tag name="ANNOTATION_END_9" val="50.8"/>
  <p:tag name="ANNOTATION_TOP_9" val="297"/>
  <p:tag name="ANNOTATION_LEFT_9" val="636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50.8"/>
  <p:tag name="ANNOTATION_END_10" val="52.9"/>
  <p:tag name="ANNOTATION_TOP_10" val="472"/>
  <p:tag name="ANNOTATION_LEFT_10" val="616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52.9"/>
  <p:tag name="ANNOTATION_END_11" val="53.7"/>
  <p:tag name="ANNOTATION_TOP_11" val="468"/>
  <p:tag name="ANNOTATION_LEFT_11" val="738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53.7"/>
  <p:tag name="ANNOTATION_END_12" val="54.8"/>
  <p:tag name="ANNOTATION_TOP_12" val="472"/>
  <p:tag name="ANNOTATION_LEFT_12" val="789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54.8"/>
  <p:tag name="ANNOTATION_END_13" val="57.0"/>
  <p:tag name="ANNOTATION_TOP_13" val="555"/>
  <p:tag name="ANNOTATION_LEFT_13" val="614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57.0"/>
  <p:tag name="ANNOTATION_END_14" val="57.9"/>
  <p:tag name="ANNOTATION_TOP_14" val="557"/>
  <p:tag name="ANNOTATION_LEFT_14" val="651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57.9"/>
  <p:tag name="ANNOTATION_END_15" val="60.2"/>
  <p:tag name="ANNOTATION_TOP_15" val="478"/>
  <p:tag name="ANNOTATION_LEFT_15" val="692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60.2"/>
  <p:tag name="ANNOTATION_END_16" val="110.9"/>
  <p:tag name="ANNOTATION_TOP_16" val="564"/>
  <p:tag name="ANNOTATION_LEFT_16" val="631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COUNT" val="16"/>
  <p:tag name="ARTICULATE_USED_LAYOUT" val="2"/>
  <p:tag name="ARTICULATE_SLIDE_THUMBNAIL_REFRESH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4d89ef155274a4584c82d6fcbf6f7f4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17a559330944101ac74d89eed969c88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IZMAKER_QUIZ_FILENAME" val="C:\Ashraf\D\Faculty file\e-Larning\1433-1434\المحتوى الرقمي\Zoo-145\Without-Sound\20 Lecture-Chromosomal-Bases\Quiz1.quiz"/>
  <p:tag name="QUIZMAKER_QUIZ_SLIDE_ID" val="287"/>
  <p:tag name="OVERRIDE" val="QUIZMAKER_QUIZ_SLIDE"/>
  <p:tag name="QUIZMAKER_QUIZ_TITLE" val="Quiz1"/>
  <p:tag name="ARTICULATE_DESCRIPTION" val="Quiz - 4 questions"/>
  <p:tag name="AQP_PASS_SCORE" val="60"/>
  <p:tag name="QUIZMAKER_LAST_MODIFY_DATE" val="41653.8813425926"/>
  <p:tag name="EMBEDDEDCONTENT_LASTWRITETIMEUTC" val="2014-01-14 18:09:08Z"/>
  <p:tag name="ELAPSEDTIME" val="5"/>
  <p:tag name="AUDIO_ID" val="287"/>
  <p:tag name="AQP_PASS_ACTION" val="2"/>
  <p:tag name="AQP_FAIL_ACTION" val="2"/>
  <p:tag name="ARTICULATE_SHOW_IN_MENU" val="multipleitems"/>
  <p:tag name="ARTICULATE_NAV_LEVEL" val="1"/>
  <p:tag name="ARTICULATE_SLIDE_PRESENTER_GUID" val="bbbd6b2d-3213-44e5-87c4-779fe4b55df0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Fals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False"/>
  <p:tag name="ARTICULATE_PLAYER_CONTROL_PLAYPAUSE" val="False"/>
  <p:tag name="ARTICULATE_PLAYER_CONTROLS_SET" val="True"/>
  <p:tag name="ARTICULATE_USED_LAYOUT" val="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M_PROPERTY" val="1"/>
  <p:tag name="ART_QM_A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M_PROPERTY" val="1"/>
  <p:tag name="ART_QM_B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M_PROPERTY" val="1"/>
  <p:tag name="ART_QM_A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c36053-3428-461a-b770-225e36c90266"/>
  <p:tag name="ARTICULATE_PLAYLIST_ID" val="-1"/>
  <p:tag name="ARTICULATE_SLIDE_NAV" val="17"/>
  <p:tag name="AUDIO_ID" val="288"/>
  <p:tag name="ARTICULATE_NAV_LEVEL" val="1"/>
  <p:tag name="ARTICULATE_SLIDE_PRESENTER_GUID" val="bbbd6b2d-3213-44e5-87c4-779fe4b55df0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98e159b7a0a4e2abb836437f3e9d64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6fb486e9fbf46c3bdad7cc1a18475a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VERRIDE" val="ENGAGE_INTERACTION_SLIDE"/>
  <p:tag name="ENGAGE_INTERACTION_FILENAME" val="C:\Users\amahmedkeele\Desktop\Lectures\Lecture-24 Chromosomal-Bases\Main.intr"/>
  <p:tag name="ENGAGE_INTERACTION_SLIDE_ID" val="290"/>
  <p:tag name="ENGAGE_INTERACTION_FINISH" val="2"/>
  <p:tag name="ENGAGE_INTERACTION_FINISH_MESSAGE" val="Next Slide"/>
  <p:tag name="ENGAGE_INTERACTION_TITLE" val="Genetics"/>
  <p:tag name="ARTICULATE_DESCRIPTION" val="Accordion - 1 Panel "/>
  <p:tag name="ENGAGE_LAST_MODIFY_DATE" val="41656.8766319444"/>
  <p:tag name="EMBEDDEDCONTENT_LASTWRITETIMEUTC" val="2014-01-17 18:02:21Z"/>
  <p:tag name="ELAPSEDTIME" val="186"/>
  <p:tag name="ARTICULATE_SHOW_IN_MENU" val="multipleitems"/>
  <p:tag name="ARTICULATE_NAV_LEVEL" val="1"/>
  <p:tag name="ARTICULATE_SLIDE_PRESENTER_GUID" val="bbbd6b2d-3213-44e5-87c4-779fe4b55df0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Fals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False"/>
  <p:tag name="ARTICULATE_PLAYER_CONTROL_PLAYPAUSE" val="False"/>
  <p:tag name="ARTICULATE_PLAYER_CONTROLS_SET" val="True"/>
  <p:tag name="AUDIO_ID" val="290"/>
  <p:tag name="ARTICULATE_USED_LAYOUT" val="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_PROPERTY" val="1"/>
  <p:tag name="ART_ENGAGE_A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_PROPERTY" val="1"/>
  <p:tag name="ART_ENGAGE_B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1883</TotalTime>
  <Words>1314</Words>
  <Application>Microsoft Office PowerPoint</Application>
  <PresentationFormat>On-screen Show (4:3)</PresentationFormat>
  <Paragraphs>133</Paragraphs>
  <Slides>19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Arial Black</vt:lpstr>
      <vt:lpstr>Impact</vt:lpstr>
      <vt:lpstr>Times New Roman</vt:lpstr>
      <vt:lpstr>Wingdings</vt:lpstr>
      <vt:lpstr>Default Design</vt:lpstr>
      <vt:lpstr>PowerPoint Presentation</vt:lpstr>
      <vt:lpstr>PowerPoint Presentation</vt:lpstr>
      <vt:lpstr>Genetics</vt:lpstr>
      <vt:lpstr>1. The chromosomal basis of sex varies with the organism</vt:lpstr>
      <vt:lpstr>The chromosomal basis of sex varies with the organism</vt:lpstr>
      <vt:lpstr>2. Sex-linked genes have unique patterns of inheritance</vt:lpstr>
      <vt:lpstr>PowerPoint Presentation</vt:lpstr>
      <vt:lpstr>PowerPoint Presentation</vt:lpstr>
      <vt:lpstr>Sex-linked genes</vt:lpstr>
      <vt:lpstr>PowerPoint Presentation</vt:lpstr>
      <vt:lpstr>Chromosomal Mutations</vt:lpstr>
      <vt:lpstr>PowerPoint Presentation</vt:lpstr>
      <vt:lpstr>Symptoms of Down Syndrome</vt:lpstr>
      <vt:lpstr>PowerPoint Presentation</vt:lpstr>
      <vt:lpstr>PowerPoint Presentation</vt:lpstr>
      <vt:lpstr>PowerPoint Presentation</vt:lpstr>
      <vt:lpstr>PowerPoint Presentation</vt:lpstr>
      <vt:lpstr>Quiz1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Ashraf Alii</cp:lastModifiedBy>
  <cp:revision>165</cp:revision>
  <dcterms:created xsi:type="dcterms:W3CDTF">2006-04-10T17:27:32Z</dcterms:created>
  <dcterms:modified xsi:type="dcterms:W3CDTF">2018-04-22T06:33:01Z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Lecture 24</vt:lpwstr>
  </property>
  <property fmtid="{D5CDD505-2E9C-101B-9397-08002B2CF9AE}" pid="3" name="ArticulateUseProject">
    <vt:lpwstr>1</vt:lpwstr>
  </property>
  <property fmtid="{D5CDD505-2E9C-101B-9397-08002B2CF9AE}" pid="4" name="ArticulateProjectVersion">
    <vt:lpwstr>7</vt:lpwstr>
  </property>
  <property fmtid="{D5CDD505-2E9C-101B-9397-08002B2CF9AE}" pid="5" name="ArticulateGUID">
    <vt:lpwstr>59E1A341-3C8E-4D6F-91DD-5A5A59F02880</vt:lpwstr>
  </property>
  <property fmtid="{D5CDD505-2E9C-101B-9397-08002B2CF9AE}" pid="6" name="ArticulateProjectFull">
    <vt:lpwstr>C:\Users\amahmedkeele\Desktop\Lectures\Lecture-24 Chromosomal-Bases\Lecture 24.ppta</vt:lpwstr>
  </property>
</Properties>
</file>