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57" r:id="rId3"/>
    <p:sldId id="290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85" r:id="rId12"/>
    <p:sldId id="266" r:id="rId13"/>
    <p:sldId id="279" r:id="rId14"/>
    <p:sldId id="267" r:id="rId15"/>
    <p:sldId id="280" r:id="rId16"/>
    <p:sldId id="270" r:id="rId17"/>
    <p:sldId id="281" r:id="rId18"/>
    <p:sldId id="287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0000"/>
    <a:srgbClr val="FF00FF"/>
    <a:srgbClr val="66FF66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69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8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1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5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0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4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0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image" Target="../media/image1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" Target="slide2.xml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image" Target="../media/image18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4" Type="http://schemas.openxmlformats.org/officeDocument/2006/relationships/tags" Target="../tags/tag3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2.xml"/><Relationship Id="rId7" Type="http://schemas.openxmlformats.org/officeDocument/2006/relationships/image" Target="../media/image1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6.xml"/><Relationship Id="rId7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9.xml"/><Relationship Id="rId7" Type="http://schemas.openxmlformats.org/officeDocument/2006/relationships/image" Target="../media/image1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5.xml"/><Relationship Id="rId7" Type="http://schemas.openxmlformats.org/officeDocument/2006/relationships/image" Target="../media/image2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56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8.png"/><Relationship Id="rId5" Type="http://schemas.openxmlformats.org/officeDocument/2006/relationships/tags" Target="../tags/tag61.xml"/><Relationship Id="rId10" Type="http://schemas.openxmlformats.org/officeDocument/2006/relationships/image" Target="../media/image27.png"/><Relationship Id="rId4" Type="http://schemas.openxmlformats.org/officeDocument/2006/relationships/tags" Target="../tags/tag60.xm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29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143000"/>
            <a:ext cx="9067800" cy="52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common </a:t>
            </a:r>
            <a:r>
              <a:rPr lang="ar-EG" altLang="en-US" sz="2800" dirty="0">
                <a:solidFill>
                  <a:srgbClr val="000000"/>
                </a:solidFill>
              </a:rPr>
              <a:t>شائع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meiosis and includes:</a:t>
            </a:r>
          </a:p>
          <a:p>
            <a:pPr marL="460375" lvl="2" indent="-339725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deletions/translocations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نقص أو فقد جزء</a:t>
            </a:r>
            <a:r>
              <a:rPr lang="ar-SA" altLang="en-US" sz="2000" dirty="0">
                <a:solidFill>
                  <a:srgbClr val="000000"/>
                </a:solidFill>
              </a:rPr>
              <a:t> من الكروموسوم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lvl="3" indent="-3810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chromatids may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 </a:t>
            </a:r>
            <a:r>
              <a:rPr lang="ar-EG" altLang="en-US" dirty="0"/>
              <a:t>تـَنكسر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rejoin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</a:rPr>
              <a:t>و تلتحم مرة أخرى</a:t>
            </a:r>
            <a:r>
              <a:rPr lang="en-US" altLang="en-US" dirty="0"/>
              <a:t> </a:t>
            </a:r>
            <a:r>
              <a:rPr lang="ar-EG" altLang="en-US" dirty="0"/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incorrect places, thus, one chromatid will loose more genes than it receives.</a:t>
            </a:r>
          </a:p>
          <a:p>
            <a:pPr marL="460375" lvl="2" indent="-349250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duplications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تضاعُف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(Polyploidy </a:t>
            </a:r>
            <a:r>
              <a:rPr lang="ar-EG" altLang="en-US" sz="1600" dirty="0">
                <a:solidFill>
                  <a:srgbClr val="000000"/>
                </a:solidFill>
              </a:rPr>
              <a:t>تعدد الكروموسومات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979488" lvl="3" indent="-3413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 from nondisjunction </a:t>
            </a:r>
            <a:r>
              <a:rPr lang="ar-EG" altLang="en-US" dirty="0">
                <a:solidFill>
                  <a:srgbClr val="000000"/>
                </a:solidFill>
              </a:rPr>
              <a:t>عدم الإنفصال الكامل للكروموسومات أثناء الإنقسام الميوز</a:t>
            </a:r>
            <a:r>
              <a:rPr lang="ar-SA" altLang="en-US" dirty="0">
                <a:solidFill>
                  <a:srgbClr val="000000"/>
                </a:solidFill>
              </a:rPr>
              <a:t>ي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gamete production in one parent.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79488" lvl="1" indent="-341313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3254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diploid embryo that is homozygous for a large deletion or male with a large deletion to its single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is usually missing </a:t>
            </a:r>
            <a:r>
              <a:rPr lang="ar-EG" altLang="en-US" sz="2000" dirty="0">
                <a:solidFill>
                  <a:srgbClr val="000000"/>
                </a:solidFill>
              </a:rPr>
              <a:t>يفتقد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many essential genes and this leads to a lethal </a:t>
            </a:r>
            <a:r>
              <a:rPr lang="ar-EG" altLang="en-US" sz="2000" dirty="0">
                <a:solidFill>
                  <a:srgbClr val="000000"/>
                </a:solidFill>
              </a:rPr>
              <a:t>مُمِيت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outcome.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Duplications and translocations </a:t>
            </a:r>
            <a:r>
              <a:rPr lang="ar-EG" altLang="en-US" dirty="0">
                <a:solidFill>
                  <a:srgbClr val="000000"/>
                </a:solidFill>
              </a:rPr>
              <a:t>تغيير أماكن الأجزاء المقطوعة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very harmful.</a:t>
            </a:r>
          </a:p>
          <a:p>
            <a:pPr marL="990600" lvl="1" indent="-5334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3525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 or inversion can alter phenotype because a gene’s expression is influenced by its location.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20493" y="196850"/>
            <a:ext cx="700910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aberration </a:t>
            </a:r>
            <a:r>
              <a:rPr lang="ar-EG" altLang="en-US" sz="1600" dirty="0">
                <a:ln w="11430"/>
              </a:rPr>
              <a:t>الشذوذ الكروموسوم</a:t>
            </a:r>
            <a:r>
              <a:rPr lang="ar-SA" altLang="en-US" sz="1600" dirty="0">
                <a:ln w="11430"/>
              </a:rPr>
              <a:t>ي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Mutations</a:t>
            </a: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28273"/>
            <a:ext cx="8991600" cy="164352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Down syndrome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autosomes]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Trisomies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مجموعات كروموسومية ثلاثية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Although chromosome 21 is the smallest human chromosome, it severely alters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838200" y="3278188"/>
            <a:ext cx="7772400" cy="3503612"/>
            <a:chOff x="528" y="1872"/>
            <a:chExt cx="4896" cy="2207"/>
          </a:xfrm>
        </p:grpSpPr>
        <p:pic>
          <p:nvPicPr>
            <p:cNvPr id="11270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92"/>
            <a:stretch>
              <a:fillRect/>
            </a:stretch>
          </p:blipFill>
          <p:spPr bwMode="auto">
            <a:xfrm>
              <a:off x="528" y="1872"/>
              <a:ext cx="2544" cy="2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952" y="3728"/>
              <a:ext cx="288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1" y="152400"/>
            <a:ext cx="69329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 duplication</a:t>
            </a: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1400" dirty="0">
                <a:ln w="11430"/>
              </a:rPr>
              <a:t>                                                  </a:t>
            </a:r>
            <a:r>
              <a:rPr lang="ar-EG" altLang="en-US" sz="1600" dirty="0">
                <a:ln w="11430"/>
              </a:rPr>
              <a:t>التعدد الكروموسوم</a:t>
            </a:r>
            <a:r>
              <a:rPr lang="ar-SA" altLang="en-US" sz="1600" dirty="0">
                <a:ln w="11430"/>
              </a:rPr>
              <a:t>ي</a:t>
            </a:r>
            <a:r>
              <a:rPr lang="ar-EG" altLang="en-US" sz="1600" dirty="0">
                <a:ln w="11430"/>
              </a:rPr>
              <a:t> غير التام</a:t>
            </a:r>
            <a:endParaRPr lang="en-US" sz="16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6553200" cy="4495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653213" y="1981200"/>
            <a:ext cx="2414587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971800" y="152400"/>
            <a:ext cx="335700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152400"/>
            <a:ext cx="8915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syndrome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/>
              <a:t>[</a:t>
            </a:r>
            <a:r>
              <a:rPr lang="en-US" altLang="en-US" sz="1600" b="1" dirty="0"/>
              <a:t>Polyploidy (2n + 1),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sz="1600" b="1" dirty="0"/>
              <a:t> in sex chromosomes</a:t>
            </a:r>
            <a:r>
              <a:rPr lang="en-US" altLang="en-US" dirty="0"/>
              <a:t> ]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609600" indent="-325438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occurring due to nondisjunction of the X chromosome.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X and Y combines with an egg containing the X, results in a male child.  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609600" indent="-325438">
              <a:spcBef>
                <a:spcPct val="20000"/>
              </a:spcBef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(a)- An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XXY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occurs once in every 2000 live births.</a:t>
            </a: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individuals have male sex organs, but are sterile.</a:t>
            </a: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There may be feminine characteristics </a:t>
            </a:r>
            <a:r>
              <a:rPr lang="ar-EG" altLang="en-US" sz="1600" dirty="0">
                <a:solidFill>
                  <a:srgbClr val="000000"/>
                </a:solidFill>
              </a:rPr>
              <a:t>له صفات أنثوية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5638800"/>
            <a:ext cx="8610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(b)- An XYY male,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tend to somewhat taller than average</a:t>
            </a:r>
          </a:p>
          <a:p>
            <a:pPr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(c)- A trisomy female (XXX),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occurs once in every 2000 live births, produces healthy females.</a:t>
            </a:r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3124200"/>
            <a:ext cx="4419600" cy="23622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Infertility</a:t>
            </a:r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Evidence of mental retardation</a:t>
            </a:r>
            <a:r>
              <a:rPr lang="en-US" alt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may or may not be present. 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4800600" y="3124200"/>
            <a:ext cx="4267200" cy="2438400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200400"/>
            <a:ext cx="4572000" cy="3200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Turner syndrome is associated with underdeveloped ovaries,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Bull neck, and broad chest. Individuals are sterile,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Mental retardation typically not evident.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Chromosomal or monogenic?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200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5800" y="1462087"/>
            <a:ext cx="7848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 Turner’s syndrome,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monosomy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female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152400"/>
            <a:ext cx="305885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11895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missing part of chromosome 5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small head with unusual facial features, and a cry                                 like the mewing of a distressed cat.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304800"/>
            <a:ext cx="691888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Chromosomal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chromosomal translocations 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228600"/>
            <a:ext cx="70391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A4B0-FC19-425F-8862-2DEE5969E5E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7834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A4B0-FC19-425F-8862-2DEE5969E5E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7349286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and a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X-Y system 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locust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system,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haplo-diploid system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180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partially homologous and 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(XY) and ovaries (XX), the two sex chromosomes segregate during meiosis and each gamete receives one.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X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the sperm receive an X chromosome and half receive a Y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fifty-fifty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800" smtClean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follow the same pattern of inheritance       as the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females will be carriers.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02" b="10770"/>
          <a:stretch>
            <a:fillRect/>
          </a:stretch>
        </p:blipFill>
        <p:spPr bwMode="auto">
          <a:xfrm>
            <a:off x="5029200" y="1600200"/>
            <a:ext cx="4019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>
            <a:fillRect/>
          </a:stretch>
        </p:blipFill>
        <p:spPr bwMode="auto">
          <a:xfrm>
            <a:off x="304800" y="4194175"/>
            <a:ext cx="464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ar-EG" altLang="en-US" sz="2400" dirty="0">
                <a:solidFill>
                  <a:srgbClr val="000000"/>
                </a:solidFill>
              </a:rPr>
              <a:t>مرض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76200"/>
            <a:ext cx="6629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r>
              <a:rPr lang="en-US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1112838"/>
            <a:ext cx="86868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affects one in 3,500 males born in the United States.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live past their early 20s.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544888"/>
            <a:ext cx="87630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>
                <a:solidFill>
                  <a:srgbClr val="000000"/>
                </a:solidFill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sex-linked recessive trait defined by the absence of one or more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عوامل تجلط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dirty="0">
                <a:solidFill>
                  <a:srgbClr val="000000"/>
                </a:solidFill>
              </a:rPr>
              <a:t>نزيف مستمر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dirty="0">
                <a:solidFill>
                  <a:srgbClr val="000000"/>
                </a:solidFill>
              </a:rPr>
              <a:t>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Sons borne from hemophilic woman should be exempted </a:t>
            </a:r>
            <a:r>
              <a:rPr lang="ar-EG" altLang="en-US" dirty="0"/>
              <a:t>يُستثنى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dirty="0"/>
              <a:t>الختان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730375"/>
            <a:ext cx="8991600" cy="3375025"/>
            <a:chOff x="624" y="2592"/>
            <a:chExt cx="5040" cy="1550"/>
          </a:xfrm>
        </p:grpSpPr>
        <p:pic>
          <p:nvPicPr>
            <p:cNvPr id="8196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62"/>
            <a:stretch>
              <a:fillRect/>
            </a:stretch>
          </p:blipFill>
          <p:spPr bwMode="auto">
            <a:xfrm>
              <a:off x="624" y="2592"/>
              <a:ext cx="5040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672" y="2592"/>
              <a:ext cx="3360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2111375"/>
            <a:ext cx="5867400" cy="289560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/>
              <a:t>عمى الألوان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disorder inherited as a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recessive sex-linked character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130314"/>
            <a:ext cx="48670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9"/>
  <p:tag name="TAG_BACKING_FORM_KEY" val="4917364-c:\users\amahmedkeele\desktop\lectures\lecture-24 chromosomal-bases\lecture 24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TIMELINE" val="47.4/64.8/310.2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4fb81b7c6c4d91b409be1309c85d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0d2d3575b4420cbc31accb98d7fbb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ccd0207084089a04c04e388dde2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a324a16a94dd5b1a69a37d4645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54.8/173.7"/>
  <p:tag name="ELAPSEDTIME" val="625.8"/>
  <p:tag name="ANNOTATION_TYPE_1" val="0"/>
  <p:tag name="ANNOTATION_START_1" val="32.4"/>
  <p:tag name="ANNOTATION_END_1" val="36.2"/>
  <p:tag name="ANNOTATION_TOP_1" val="131"/>
  <p:tag name="ANNOTATION_LEFT_1" val="4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2"/>
  <p:tag name="ANNOTATION_END_2" val="40.2"/>
  <p:tag name="ANNOTATION_TOP_2" val="199"/>
  <p:tag name="ANNOTATION_LEFT_2" val="8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68.1"/>
  <p:tag name="ANNOTATION_TOP_3" val="197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8.1"/>
  <p:tag name="ANNOTATION_END_4" val="92.4"/>
  <p:tag name="ANNOTATION_TOP_4" val="234"/>
  <p:tag name="ANNOTATION_LEFT_4" val="1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4"/>
  <p:tag name="ANNOTATION_END_5" val="185.4"/>
  <p:tag name="ANNOTATION_TOP_5" val="267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5.4"/>
  <p:tag name="ANNOTATION_END_6" val="186.8"/>
  <p:tag name="ANNOTATION_TOP_6" val="326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6.8"/>
  <p:tag name="ANNOTATION_END_7" val="263.4"/>
  <p:tag name="ANNOTATION_TOP_7" val="357"/>
  <p:tag name="ANNOTATION_LEFT_7" val="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3.4"/>
  <p:tag name="ANNOTATION_END_8" val="267.2"/>
  <p:tag name="ANNOTATION_TOP_8" val="411"/>
  <p:tag name="ANNOTATION_LEFT_8" val="1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67.2"/>
  <p:tag name="ANNOTATION_END_9" val="297.2"/>
  <p:tag name="ANNOTATION_TOP_9" val="414"/>
  <p:tag name="ANNOTATION_LEFT_9" val="4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7.2"/>
  <p:tag name="ANNOTATION_END_10" val="300.6"/>
  <p:tag name="ANNOTATION_TOP_10" val="206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0.6"/>
  <p:tag name="ANNOTATION_END_11" val="306.4"/>
  <p:tag name="ANNOTATION_TOP_11" val="236"/>
  <p:tag name="ANNOTATION_LEFT_11" val="67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6.4"/>
  <p:tag name="ANNOTATION_END_12" val="307.3"/>
  <p:tag name="ANNOTATION_TOP_12" val="209"/>
  <p:tag name="ANNOTATION_LEFT_12" val="8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7.3"/>
  <p:tag name="ANNOTATION_END_13" val="308.0"/>
  <p:tag name="ANNOTATION_TOP_13" val="232"/>
  <p:tag name="ANNOTATION_LEFT_13" val="8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8.0"/>
  <p:tag name="ANNOTATION_END_14" val="308.9"/>
  <p:tag name="ANNOTATION_TOP_14" val="218"/>
  <p:tag name="ANNOTATION_LEFT_14" val="88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8.9"/>
  <p:tag name="ANNOTATION_END_15" val="310.5"/>
  <p:tag name="ANNOTATION_TOP_15" val="230"/>
  <p:tag name="ANNOTATION_LEFT_15" val="88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0.5"/>
  <p:tag name="ANNOTATION_END_16" val="312.7"/>
  <p:tag name="ANNOTATION_TOP_16" val="205"/>
  <p:tag name="ANNOTATION_LEFT_16" val="8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12.7"/>
  <p:tag name="ANNOTATION_END_17" val="320.7"/>
  <p:tag name="ANNOTATION_TOP_17" val="189"/>
  <p:tag name="ANNOTATION_LEFT_17" val="8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0.7"/>
  <p:tag name="ANNOTATION_END_18" val="323.3"/>
  <p:tag name="ANNOTATION_TOP_18" val="198"/>
  <p:tag name="ANNOTATION_LEFT_18" val="6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23.3"/>
  <p:tag name="ANNOTATION_END_19" val="329.8"/>
  <p:tag name="ANNOTATION_TOP_19" val="197"/>
  <p:tag name="ANNOTATION_LEFT_19" val="8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29.8"/>
  <p:tag name="ANNOTATION_END_20" val="331.5"/>
  <p:tag name="ANNOTATION_TOP_20" val="201"/>
  <p:tag name="ANNOTATION_LEFT_20" val="75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31.5"/>
  <p:tag name="ANNOTATION_END_21" val="336.3"/>
  <p:tag name="ANNOTATION_TOP_21" val="205"/>
  <p:tag name="ANNOTATION_LEFT_21" val="81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36.3"/>
  <p:tag name="ANNOTATION_END_22" val="337.0"/>
  <p:tag name="ANNOTATION_TOP_22" val="187"/>
  <p:tag name="ANNOTATION_LEFT_22" val="75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7.0"/>
  <p:tag name="ANNOTATION_END_23" val="345.9"/>
  <p:tag name="ANNOTATION_TOP_23" val="192"/>
  <p:tag name="ANNOTATION_LEFT_23" val="811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45.9"/>
  <p:tag name="ANNOTATION_END_24" val="350.3"/>
  <p:tag name="ANNOTATION_TOP_24" val="328"/>
  <p:tag name="ANNOTATION_LEFT_24" val="753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50.3"/>
  <p:tag name="ANNOTATION_END_25" val="351.9"/>
  <p:tag name="ANNOTATION_TOP_25" val="232"/>
  <p:tag name="ANNOTATION_LEFT_25" val="883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51.9"/>
  <p:tag name="ANNOTATION_END_26" val="355.8"/>
  <p:tag name="ANNOTATION_TOP_26" val="332"/>
  <p:tag name="ANNOTATION_LEFT_26" val="85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55.8"/>
  <p:tag name="ANNOTATION_END_27" val="356.3"/>
  <p:tag name="ANNOTATION_TOP_27" val="214"/>
  <p:tag name="ANNOTATION_LEFT_27" val="676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56.3"/>
  <p:tag name="ANNOTATION_END_28" val="358.2"/>
  <p:tag name="ANNOTATION_TOP_28" val="241"/>
  <p:tag name="ANNOTATION_LEFT_28" val="68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58.2"/>
  <p:tag name="ANNOTATION_END_29" val="363.5"/>
  <p:tag name="ANNOTATION_TOP_29" val="404"/>
  <p:tag name="ANNOTATION_LEFT_29" val="66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63.5"/>
  <p:tag name="ANNOTATION_END_30" val="364.7"/>
  <p:tag name="ANNOTATION_TOP_30" val="330"/>
  <p:tag name="ANNOTATION_LEFT_30" val="74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4.7"/>
  <p:tag name="ANNOTATION_END_31" val="367.4"/>
  <p:tag name="ANNOTATION_TOP_31" val="413"/>
  <p:tag name="ANNOTATION_LEFT_31" val="668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67.4"/>
  <p:tag name="ANNOTATION_END_32" val="370.5"/>
  <p:tag name="ANNOTATION_TOP_32" val="390"/>
  <p:tag name="ANNOTATION_LEFT_32" val="76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70.5"/>
  <p:tag name="ANNOTATION_END_33" val="372.3"/>
  <p:tag name="ANNOTATION_TOP_33" val="413"/>
  <p:tag name="ANNOTATION_LEFT_33" val="76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72.3"/>
  <p:tag name="ANNOTATION_END_34" val="373.6"/>
  <p:tag name="ANNOTATION_TOP_34" val="392"/>
  <p:tag name="ANNOTATION_LEFT_34" val="798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73.6"/>
  <p:tag name="ANNOTATION_END_35" val="375.1"/>
  <p:tag name="ANNOTATION_TOP_35" val="416"/>
  <p:tag name="ANNOTATION_LEFT_35" val="776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75.1"/>
  <p:tag name="ANNOTATION_END_36" val="379.5"/>
  <p:tag name="ANNOTATION_TOP_36" val="396"/>
  <p:tag name="ANNOTATION_LEFT_36" val="72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79.5"/>
  <p:tag name="ANNOTATION_END_37" val="382.1"/>
  <p:tag name="ANNOTATION_TOP_37" val="376"/>
  <p:tag name="ANNOTATION_LEFT_37" val="782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82.1"/>
  <p:tag name="ANNOTATION_END_38" val="383.8"/>
  <p:tag name="ANNOTATION_TOP_38" val="428"/>
  <p:tag name="ANNOTATION_LEFT_38" val="776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83.8"/>
  <p:tag name="ANNOTATION_END_39" val="387.4"/>
  <p:tag name="ANNOTATION_TOP_39" val="396"/>
  <p:tag name="ANNOTATION_LEFT_39" val="7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87.4"/>
  <p:tag name="ANNOTATION_END_40" val="396.3"/>
  <p:tag name="ANNOTATION_TOP_40" val="353"/>
  <p:tag name="ANNOTATION_LEFT_40" val="725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96.3"/>
  <p:tag name="ANNOTATION_END_41" val="397.9"/>
  <p:tag name="ANNOTATION_TOP_41" val="421"/>
  <p:tag name="ANNOTATION_LEFT_41" val="823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97.9"/>
  <p:tag name="ANNOTATION_END_42" val="401.9"/>
  <p:tag name="ANNOTATION_TOP_42" val="378"/>
  <p:tag name="ANNOTATION_LEFT_42" val="862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01.9"/>
  <p:tag name="ANNOTATION_END_43" val="403.0"/>
  <p:tag name="ANNOTATION_TOP_43" val="334"/>
  <p:tag name="ANNOTATION_LEFT_43" val="76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03.0"/>
  <p:tag name="ANNOTATION_END_44" val="404.1"/>
  <p:tag name="ANNOTATION_TOP_44" val="334"/>
  <p:tag name="ANNOTATION_LEFT_44" val="852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4.1"/>
  <p:tag name="ANNOTATION_END_45" val="405.2"/>
  <p:tag name="ANNOTATION_TOP_45" val="408"/>
  <p:tag name="ANNOTATION_LEFT_45" val="69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5.2"/>
  <p:tag name="ANNOTATION_END_46" val="407.0"/>
  <p:tag name="ANNOTATION_TOP_46" val="396"/>
  <p:tag name="ANNOTATION_LEFT_46" val="87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7.0"/>
  <p:tag name="ANNOTATION_END_47" val="409.2"/>
  <p:tag name="ANNOTATION_TOP_47" val="419"/>
  <p:tag name="ANNOTATION_LEFT_47" val="856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9.2"/>
  <p:tag name="ANNOTATION_END_48" val="410.3"/>
  <p:tag name="ANNOTATION_TOP_48" val="359"/>
  <p:tag name="ANNOTATION_LEFT_48" val="867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10.3"/>
  <p:tag name="ANNOTATION_END_49" val="416.9"/>
  <p:tag name="ANNOTATION_TOP_49" val="392"/>
  <p:tag name="ANNOTATION_LEFT_49" val="852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6.9"/>
  <p:tag name="ANNOTATION_END_50" val="418.1"/>
  <p:tag name="ANNOTATION_TOP_50" val="396"/>
  <p:tag name="ANNOTATION_LEFT_50" val="80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18.1"/>
  <p:tag name="ANNOTATION_END_51" val="429.9"/>
  <p:tag name="ANNOTATION_TOP_51" val="358"/>
  <p:tag name="ANNOTATION_LEFT_51" val="81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9.9"/>
  <p:tag name="ANNOTATION_END_52" val="430.8"/>
  <p:tag name="ANNOTATION_TOP_52" val="396"/>
  <p:tag name="ANNOTATION_LEFT_52" val="82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30.8"/>
  <p:tag name="ANNOTATION_END_53" val="431.9"/>
  <p:tag name="ANNOTATION_TOP_53" val="396"/>
  <p:tag name="ANNOTATION_LEFT_53" val="732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1.9"/>
  <p:tag name="ANNOTATION_END_54" val="438.3"/>
  <p:tag name="ANNOTATION_TOP_54" val="345"/>
  <p:tag name="ANNOTATION_LEFT_54" val="72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8.3"/>
  <p:tag name="ANNOTATION_END_55" val="440.2"/>
  <p:tag name="ANNOTATION_TOP_55" val="503"/>
  <p:tag name="ANNOTATION_LEFT_55" val="84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0.2"/>
  <p:tag name="ANNOTATION_END_56" val="445.9"/>
  <p:tag name="ANNOTATION_TOP_56" val="512"/>
  <p:tag name="ANNOTATION_LEFT_56" val="747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5.9"/>
  <p:tag name="ANNOTATION_END_57" val="449.2"/>
  <p:tag name="ANNOTATION_TOP_57" val="572"/>
  <p:tag name="ANNOTATION_LEFT_57" val="66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9.2"/>
  <p:tag name="ANNOTATION_END_58" val="453.8"/>
  <p:tag name="ANNOTATION_TOP_58" val="664"/>
  <p:tag name="ANNOTATION_LEFT_58" val="66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3.8"/>
  <p:tag name="ANNOTATION_END_59" val="461.3"/>
  <p:tag name="ANNOTATION_TOP_59" val="556"/>
  <p:tag name="ANNOTATION_LEFT_59" val="661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61.3"/>
  <p:tag name="ANNOTATION_END_60" val="462.2"/>
  <p:tag name="ANNOTATION_TOP_60" val="498"/>
  <p:tag name="ANNOTATION_LEFT_60" val="7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62.2"/>
  <p:tag name="ANNOTATION_END_61" val="463.0"/>
  <p:tag name="ANNOTATION_TOP_61" val="583"/>
  <p:tag name="ANNOTATION_LEFT_61" val="687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3.0"/>
  <p:tag name="ANNOTATION_END_62" val="465.2"/>
  <p:tag name="ANNOTATION_TOP_62" val="575"/>
  <p:tag name="ANNOTATION_LEFT_62" val="777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5.2"/>
  <p:tag name="ANNOTATION_END_63" val="465.9"/>
  <p:tag name="ANNOTATION_TOP_63" val="648"/>
  <p:tag name="ANNOTATION_LEFT_63" val="6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5.9"/>
  <p:tag name="ANNOTATION_END_64" val="467.8"/>
  <p:tag name="ANNOTATION_TOP_64" val="650"/>
  <p:tag name="ANNOTATION_LEFT_64" val="77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7.8"/>
  <p:tag name="ANNOTATION_END_65" val="469.2"/>
  <p:tag name="ANNOTATION_TOP_65" val="506"/>
  <p:tag name="ANNOTATION_LEFT_65" val="843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9.2"/>
  <p:tag name="ANNOTATION_END_66" val="470.4"/>
  <p:tag name="ANNOTATION_TOP_66" val="573"/>
  <p:tag name="ANNOTATION_LEFT_66" val="67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70.4"/>
  <p:tag name="ANNOTATION_END_67" val="472.0"/>
  <p:tag name="ANNOTATION_TOP_67" val="586"/>
  <p:tag name="ANNOTATION_LEFT_67" val="861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72.0"/>
  <p:tag name="ANNOTATION_END_68" val="472.6"/>
  <p:tag name="ANNOTATION_TOP_68" val="660"/>
  <p:tag name="ANNOTATION_LEFT_68" val="674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72.6"/>
  <p:tag name="ANNOTATION_END_69" val="474.1"/>
  <p:tag name="ANNOTATION_TOP_69" val="662"/>
  <p:tag name="ANNOTATION_LEFT_69" val="8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74.1"/>
  <p:tag name="ANNOTATION_END_70" val="478.3"/>
  <p:tag name="ANNOTATION_TOP_70" val="536"/>
  <p:tag name="ANNOTATION_LEFT_70" val="721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78.3"/>
  <p:tag name="ANNOTATION_END_71" val="485.1"/>
  <p:tag name="ANNOTATION_TOP_71" val="569"/>
  <p:tag name="ANNOTATION_LEFT_71" val="75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85.1"/>
  <p:tag name="ANNOTATION_END_72" val="492.0"/>
  <p:tag name="ANNOTATION_TOP_72" val="629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92.0"/>
  <p:tag name="ANNOTATION_END_73" val="493.3"/>
  <p:tag name="ANNOTATION_TOP_73" val="669"/>
  <p:tag name="ANNOTATION_LEFT_73" val="759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93.3"/>
  <p:tag name="ANNOTATION_END_74" val="502.4"/>
  <p:tag name="ANNOTATION_TOP_74" val="627"/>
  <p:tag name="ANNOTATION_LEFT_74" val="785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02.4"/>
  <p:tag name="ANNOTATION_END_75" val="506.7"/>
  <p:tag name="ANNOTATION_TOP_75" val="640"/>
  <p:tag name="ANNOTATION_LEFT_75" val="76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06.7"/>
  <p:tag name="ANNOTATION_END_76" val="508.2"/>
  <p:tag name="ANNOTATION_TOP_76" val="571"/>
  <p:tag name="ANNOTATION_LEFT_76" val="810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08.2"/>
  <p:tag name="ANNOTATION_END_77" val="510.1"/>
  <p:tag name="ANNOTATION_TOP_77" val="568"/>
  <p:tag name="ANNOTATION_LEFT_77" val="8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10.1"/>
  <p:tag name="ANNOTATION_END_78" val="511.5"/>
  <p:tag name="ANNOTATION_TOP_78" val="600"/>
  <p:tag name="ANNOTATION_LEFT_78" val="846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11.5"/>
  <p:tag name="ANNOTATION_END_79" val="516.1"/>
  <p:tag name="ANNOTATION_TOP_79" val="552"/>
  <p:tag name="ANNOTATION_LEFT_79" val="868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16.1"/>
  <p:tag name="ANNOTATION_END_80" val="518.7"/>
  <p:tag name="ANNOTATION_TOP_80" val="645"/>
  <p:tag name="ANNOTATION_LEFT_80" val="862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18.7"/>
  <p:tag name="ANNOTATION_END_81" val="519.8"/>
  <p:tag name="ANNOTATION_TOP_81" val="673"/>
  <p:tag name="ANNOTATION_LEFT_81" val="856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19.8"/>
  <p:tag name="ANNOTATION_END_82" val="541.6"/>
  <p:tag name="ANNOTATION_TOP_82" val="629"/>
  <p:tag name="ANNOTATION_LEFT_82" val="817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1.6"/>
  <p:tag name="ANNOTATION_END_83" val="543.4"/>
  <p:tag name="ANNOTATION_TOP_83" val="649"/>
  <p:tag name="ANNOTATION_LEFT_83" val="771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3.4"/>
  <p:tag name="ANNOTATION_END_84" val="547.6"/>
  <p:tag name="ANNOTATION_TOP_84" val="669"/>
  <p:tag name="ANNOTATION_LEFT_84" val="770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6"/>
  <p:tag name="ANNOTATION_END_85" val="549.7"/>
  <p:tag name="ANNOTATION_TOP_85" val="629"/>
  <p:tag name="ANNOTATION_LEFT_85" val="744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9.7"/>
  <p:tag name="ANNOTATION_END_86" val="550.3"/>
  <p:tag name="ANNOTATION_TOP_86" val="676"/>
  <p:tag name="ANNOTATION_LEFT_86" val="763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0.3"/>
  <p:tag name="ANNOTATION_END_87" val="557.4"/>
  <p:tag name="ANNOTATION_TOP_87" val="619"/>
  <p:tag name="ANNOTATION_LEFT_87" val="785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7.4"/>
  <p:tag name="ANNOTATION_END_88" val="565.4"/>
  <p:tag name="ANNOTATION_TOP_88" val="558"/>
  <p:tag name="ANNOTATION_LEFT_88" val="819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65.4"/>
  <p:tag name="ANNOTATION_END_89" val="567.1"/>
  <p:tag name="ANNOTATION_TOP_89" val="600"/>
  <p:tag name="ANNOTATION_LEFT_89" val="847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67.1"/>
  <p:tag name="ANNOTATION_END_90" val="578.1"/>
  <p:tag name="ANNOTATION_TOP_90" val="552"/>
  <p:tag name="ANNOTATION_LEFT_90" val="872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78.1"/>
  <p:tag name="ANNOTATION_END_91" val="581.2"/>
  <p:tag name="ANNOTATION_TOP_91" val="565"/>
  <p:tag name="ANNOTATION_LEFT_91" val="856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81.2"/>
  <p:tag name="ANNOTATION_END_92" val="582.9"/>
  <p:tag name="ANNOTATION_TOP_92" val="586"/>
  <p:tag name="ANNOTATION_LEFT_92" val="675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82.9"/>
  <p:tag name="ANNOTATION_END_93" val="584.9"/>
  <p:tag name="ANNOTATION_TOP_93" val="643"/>
  <p:tag name="ANNOTATION_LEFT_93" val="854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84.9"/>
  <p:tag name="ANNOTATION_END_94" val="594.1"/>
  <p:tag name="ANNOTATION_TOP_94" val="662"/>
  <p:tag name="ANNOTATION_LEFT_94" val="683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94.1"/>
  <p:tag name="ANNOTATION_END_95" val="596.8"/>
  <p:tag name="ANNOTATION_TOP_95" val="582"/>
  <p:tag name="ANNOTATION_LEFT_95" val="726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96.8"/>
  <p:tag name="ANNOTATION_END_96" val="597.9"/>
  <p:tag name="ANNOTATION_TOP_96" val="571"/>
  <p:tag name="ANNOTATION_LEFT_96" val="760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97.9"/>
  <p:tag name="ANNOTATION_END_97" val="600.1"/>
  <p:tag name="ANNOTATION_TOP_97" val="603"/>
  <p:tag name="ANNOTATION_LEFT_97" val="76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600.1"/>
  <p:tag name="ANNOTATION_END_98" val="601.3"/>
  <p:tag name="ANNOTATION_TOP_98" val="512"/>
  <p:tag name="ANNOTATION_LEFT_98" val="768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601.3"/>
  <p:tag name="ANNOTATION_END_99" val="602.2"/>
  <p:tag name="ANNOTATION_TOP_99" val="582"/>
  <p:tag name="ANNOTATION_LEFT_99" val="672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02.2"/>
  <p:tag name="ANNOTATION_TOP_100" val="577"/>
  <p:tag name="ANNOTATION_LEFT_100" val="768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44135331504737b66e5eb8e9df5a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2346040bdb4d0ca958941df38d19a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61.8"/>
  <p:tag name="ELAPSEDTIME" val="123.8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a82c5c7cca49e1b8e37f2470eae0e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76f8b8e45b4a038c8d5e2bb069ec7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TIMELINE" val="133.8"/>
  <p:tag name="ELAPSEDTIME" val="347.8"/>
  <p:tag name="ANNOTATION_TYPE_1" val="0"/>
  <p:tag name="ANNOTATION_START_1" val="37.6"/>
  <p:tag name="ANNOTATION_END_1" val="61.7"/>
  <p:tag name="ANNOTATION_TOP_1" val="216"/>
  <p:tag name="ANNOTATION_LEFT_1" val="6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1.7"/>
  <p:tag name="ANNOTATION_END_2" val="64.1"/>
  <p:tag name="ANNOTATION_TOP_2" val="176"/>
  <p:tag name="ANNOTATION_LEFT_2" val="5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4.1"/>
  <p:tag name="ANNOTATION_END_3" val="75.1"/>
  <p:tag name="ANNOTATION_TOP_3" val="222"/>
  <p:tag name="ANNOTATION_LEFT_3" val="1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5.1"/>
  <p:tag name="ANNOTATION_END_4" val="77.5"/>
  <p:tag name="ANNOTATION_TOP_4" val="248"/>
  <p:tag name="ANNOTATION_LEFT_4" val="1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5"/>
  <p:tag name="ANNOTATION_END_5" val="89.4"/>
  <p:tag name="ANNOTATION_TOP_5" val="246"/>
  <p:tag name="ANNOTATION_LEFT_5" val="3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4"/>
  <p:tag name="ANNOTATION_END_6" val="91.1"/>
  <p:tag name="ANNOTATION_TOP_6" val="285"/>
  <p:tag name="ANNOTATION_LEFT_6" val="3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1.1"/>
  <p:tag name="ANNOTATION_END_7" val="95.6"/>
  <p:tag name="ANNOTATION_TOP_7" val="281"/>
  <p:tag name="ANNOTATION_LEFT_7" val="3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95.6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2.7"/>
  <p:tag name="ANNOTATION_TOP_9" val="257"/>
  <p:tag name="ANNOTATION_LEFT_9" val="378"/>
  <p:tag name="ANNOTATION_WIDTH_9" val="177"/>
  <p:tag name="ANNOTATION_HEIGHT_9" val="5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102.7"/>
  <p:tag name="ANNOTATION_END_10" val="119.6"/>
  <p:tag name="ANNOTATION_TOP_10" val="287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6"/>
  <p:tag name="ANNOTATION_END_11" val="128.3"/>
  <p:tag name="ANNOTATION_TOP_11" val="326"/>
  <p:tag name="ANNOTATION_LEFT_11" val="1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3"/>
  <p:tag name="ANNOTATION_END_12" val="136.2"/>
  <p:tag name="ANNOTATION_TOP_12" val="356"/>
  <p:tag name="ANNOTATION_LEFT_12" val="1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6.2"/>
  <p:tag name="ANNOTATION_END_13" val="142.6"/>
  <p:tag name="ANNOTATION_TOP_13" val="400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2.6"/>
  <p:tag name="ANNOTATION_END_14" val="144.1"/>
  <p:tag name="ANNOTATION_TOP_14" val="402"/>
  <p:tag name="ANNOTATION_LEFT_14" val="5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1"/>
  <p:tag name="ANNOTATION_END_15" val="197.6"/>
  <p:tag name="ANNOTATION_TOP_15" val="398"/>
  <p:tag name="ANNOTATION_LEFT_15" val="5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9.6"/>
  <p:tag name="ANNOTATION_TOP_16" val="436"/>
  <p:tag name="ANNOTATION_LEFT_16" val="1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6"/>
  <p:tag name="ANNOTATION_END_17" val="230.1"/>
  <p:tag name="ANNOTATION_TOP_17" val="437"/>
  <p:tag name="ANNOTATION_LEFT_17" val="44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1"/>
  <p:tag name="ANNOTATION_END_18" val="250.6"/>
  <p:tag name="ANNOTATION_TOP_18" val="506"/>
  <p:tag name="ANNOTATION_LEFT_18" val="11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0.6"/>
  <p:tag name="ANNOTATION_END_19" val="258.0"/>
  <p:tag name="ANNOTATION_TOP_19" val="567"/>
  <p:tag name="ANNOTATION_LEFT_19" val="1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8.0"/>
  <p:tag name="ANNOTATION_END_20" val="285.2"/>
  <p:tag name="ANNOTATION_TOP_20" val="594"/>
  <p:tag name="ANNOTATION_LEFT_20" val="1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85.2"/>
  <p:tag name="ANNOTATION_END_21" val="300.5"/>
  <p:tag name="ANNOTATION_TOP_21" val="633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00.5"/>
  <p:tag name="ANNOTATION_TOP_22" val="666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43f9ee7a6d43d29525bf01b009b0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d5c48a939b4a00b23ab1b80c9f38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ELAPSEDTIME" val="346.3"/>
  <p:tag name="ANNOTATION_TYPE_1" val="0"/>
  <p:tag name="ANNOTATION_START_1" val="21.7"/>
  <p:tag name="ANNOTATION_END_1" val="23.0"/>
  <p:tag name="ANNOTATION_TOP_1" val="283"/>
  <p:tag name="ANNOTATION_LEFT_1" val="3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89.0"/>
  <p:tag name="ANNOTATION_TOP_2" val="334"/>
  <p:tag name="ANNOTATION_LEFT_2" val="1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0"/>
  <p:tag name="ANNOTATION_END_3" val="90.9"/>
  <p:tag name="ANNOTATION_TOP_3" val="297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0.9"/>
  <p:tag name="ANNOTATION_END_4" val="93.4"/>
  <p:tag name="ANNOTATION_TOP_4" val="332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4"/>
  <p:tag name="ANNOTATION_END_5" val="96.7"/>
  <p:tag name="ANNOTATION_TOP_5" val="370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7"/>
  <p:tag name="ANNOTATION_END_6" val="98.6"/>
  <p:tag name="ANNOTATION_TOP_6" val="413"/>
  <p:tag name="ANNOTATION_LEFT_6" val="12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8.6"/>
  <p:tag name="ANNOTATION_END_7" val="114.7"/>
  <p:tag name="ANNOTATION_TOP_7" val="406"/>
  <p:tag name="ANNOTATION_LEFT_7" val="3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END_8" val="127.9"/>
  <p:tag name="ANNOTATION_TOP_8" val="446"/>
  <p:tag name="ANNOTATION_LEFT_8" val="4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7.9"/>
  <p:tag name="ANNOTATION_END_9" val="144.3"/>
  <p:tag name="ANNOTATION_TOP_9" val="485"/>
  <p:tag name="ANNOTATION_LEFT_9" val="33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4.3"/>
  <p:tag name="ANNOTATION_END_10" val="147.1"/>
  <p:tag name="ANNOTATION_TOP_10" val="444"/>
  <p:tag name="ANNOTATION_LEFT_10" val="4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7.1"/>
  <p:tag name="ANNOTATION_END_11" val="151.3"/>
  <p:tag name="ANNOTATION_TOP_11" val="488"/>
  <p:tag name="ANNOTATION_LEFT_11" val="3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61.5"/>
  <p:tag name="ANNOTATION_TOP_12" val="256"/>
  <p:tag name="ANNOTATION_LEFT_12" val="7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6.3"/>
  <p:tag name="ANNOTATION_TOP_13" val="256"/>
  <p:tag name="ANNOTATION_LEFT_13" val="8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6.3"/>
  <p:tag name="ANNOTATION_END_14" val="182.2"/>
  <p:tag name="ANNOTATION_TOP_14" val="327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2.2"/>
  <p:tag name="ANNOTATION_END_15" val="183.6"/>
  <p:tag name="ANNOTATION_TOP_15" val="260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3.6"/>
  <p:tag name="ANNOTATION_END_16" val="184.7"/>
  <p:tag name="ANNOTATION_TOP_16" val="342"/>
  <p:tag name="ANNOTATION_LEFT_16" val="81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4.7"/>
  <p:tag name="ANNOTATION_END_17" val="185.4"/>
  <p:tag name="ANNOTATION_TOP_17" val="262"/>
  <p:tag name="ANNOTATION_LEFT_17" val="8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5.4"/>
  <p:tag name="ANNOTATION_END_18" val="188.7"/>
  <p:tag name="ANNOTATION_TOP_18" val="397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8.7"/>
  <p:tag name="ANNOTATION_END_19" val="191.8"/>
  <p:tag name="ANNOTATION_TOP_19" val="269"/>
  <p:tag name="ANNOTATION_LEFT_19" val="7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1.8"/>
  <p:tag name="ANNOTATION_END_20" val="193.5"/>
  <p:tag name="ANNOTATION_TOP_20" val="344"/>
  <p:tag name="ANNOTATION_LEFT_20" val="7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3.5"/>
  <p:tag name="ANNOTATION_END_21" val="208.3"/>
  <p:tag name="ANNOTATION_TOP_21" val="391"/>
  <p:tag name="ANNOTATION_LEFT_21" val="7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8.3"/>
  <p:tag name="ANNOTATION_END_22" val="211.4"/>
  <p:tag name="ANNOTATION_TOP_22" val="336"/>
  <p:tag name="ANNOTATION_LEFT_22" val="80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11.4"/>
  <p:tag name="ANNOTATION_END_23" val="216.7"/>
  <p:tag name="ANNOTATION_TOP_23" val="332"/>
  <p:tag name="ANNOTATION_LEFT_23" val="73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7"/>
  <p:tag name="ANNOTATION_END_24" val="224.0"/>
  <p:tag name="ANNOTATION_TOP_24" val="389"/>
  <p:tag name="ANNOTATION_LEFT_24" val="7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4.0"/>
  <p:tag name="ANNOTATION_END_25" val="228.4"/>
  <p:tag name="ANNOTATION_TOP_25" val="340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4"/>
  <p:tag name="ANNOTATION_END_26" val="232.2"/>
  <p:tag name="ANNOTATION_TOP_26" val="382"/>
  <p:tag name="ANNOTATION_LEFT_26" val="6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2.2"/>
  <p:tag name="ANNOTATION_END_27" val="233.9"/>
  <p:tag name="ANNOTATION_TOP_27" val="431"/>
  <p:tag name="ANNOTATION_LEFT_27" val="72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3.9"/>
  <p:tag name="ANNOTATION_END_28" val="235.2"/>
  <p:tag name="ANNOTATION_TOP_28" val="431"/>
  <p:tag name="ANNOTATION_LEFT_28" val="7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5.2"/>
  <p:tag name="ANNOTATION_END_29" val="241.1"/>
  <p:tag name="ANNOTATION_TOP_29" val="426"/>
  <p:tag name="ANNOTATION_LEFT_29" val="69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1.1"/>
  <p:tag name="ANNOTATION_END_30" val="247.5"/>
  <p:tag name="ANNOTATION_TOP_30" val="389"/>
  <p:tag name="ANNOTATION_LEFT_30" val="84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7.5"/>
  <p:tag name="ANNOTATION_END_31" val="249.0"/>
  <p:tag name="ANNOTATION_TOP_31" val="348"/>
  <p:tag name="ANNOTATION_LEFT_31" val="7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9.0"/>
  <p:tag name="ANNOTATION_END_32" val="262.5"/>
  <p:tag name="ANNOTATION_TOP_32" val="438"/>
  <p:tag name="ANNOTATION_LEFT_32" val="8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2.5"/>
  <p:tag name="ANNOTATION_END_33" val="264.5"/>
  <p:tag name="ANNOTATION_TOP_33" val="387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4.5"/>
  <p:tag name="ANNOTATION_END_34" val="266.4"/>
  <p:tag name="ANNOTATION_TOP_34" val="387"/>
  <p:tag name="ANNOTATION_LEFT_34" val="7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6.4"/>
  <p:tag name="ANNOTATION_END_35" val="304.6"/>
  <p:tag name="ANNOTATION_TOP_35" val="478"/>
  <p:tag name="ANNOTATION_LEFT_35" val="7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4.6"/>
  <p:tag name="ANNOTATION_END_36" val="305.2"/>
  <p:tag name="ANNOTATION_TOP_36" val="486"/>
  <p:tag name="ANNOTATION_LEFT_36" val="78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5.2"/>
  <p:tag name="ANNOTATION_END_37" val="311.5"/>
  <p:tag name="ANNOTATION_TOP_37" val="475"/>
  <p:tag name="ANNOTATION_LEFT_37" val="76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5"/>
  <p:tag name="ANNOTATION_END_38" val="314.1"/>
  <p:tag name="ANNOTATION_TOP_38" val="388"/>
  <p:tag name="ANNOTATION_LEFT_38" val="71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4.1"/>
  <p:tag name="ANNOTATION_END_39" val="333.8"/>
  <p:tag name="ANNOTATION_TOP_39" val="425"/>
  <p:tag name="ANNOTATION_LEFT_39" val="72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3.8"/>
  <p:tag name="ANNOTATION_END_40" val="338.7"/>
  <p:tag name="ANNOTATION_TOP_40" val="429"/>
  <p:tag name="ANNOTATION_LEFT_40" val="80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8.7"/>
  <p:tag name="ANNOTATION_TOP_41" val="483"/>
  <p:tag name="ANNOTATION_LEFT_41" val="75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6a4c1cb14406ea58d6d37c3ec26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96c68b4e2c48f2b874e27e07c601e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4"/>
  <p:tag name="ARTICULATE_AUDIO_RECORDED" val="1"/>
  <p:tag name="TIMELINE" val="70.6/186.1/266.1"/>
  <p:tag name="ELAPSEDTIME" val="316.7"/>
  <p:tag name="ANNOTATION_TYPE_1" val="0"/>
  <p:tag name="ANNOTATION_START_1" val="53.9"/>
  <p:tag name="ANNOTATION_END_1" val="73.2"/>
  <p:tag name="ANNOTATION_TOP_1" val="59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2"/>
  <p:tag name="ANNOTATION_END_2" val="94.9"/>
  <p:tag name="ANNOTATION_TOP_2" val="154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4.9"/>
  <p:tag name="ANNOTATION_END_3" val="100.1"/>
  <p:tag name="ANNOTATION_TOP_3" val="194"/>
  <p:tag name="ANNOTATION_LEFT_3" val="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1"/>
  <p:tag name="ANNOTATION_END_4" val="107.7"/>
  <p:tag name="ANNOTATION_TOP_4" val="189"/>
  <p:tag name="ANNOTATION_LEFT_4" val="3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7.7"/>
  <p:tag name="ANNOTATION_END_5" val="124.7"/>
  <p:tag name="ANNOTATION_TOP_5" val="193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4.7"/>
  <p:tag name="ANNOTATION_END_6" val="168.1"/>
  <p:tag name="ANNOTATION_TOP_6" val="236"/>
  <p:tag name="ANNOTATION_LEFT_6" val="1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1"/>
  <p:tag name="ANNOTATION_END_7" val="177.6"/>
  <p:tag name="ANNOTATION_TOP_7" val="325"/>
  <p:tag name="ANNOTATION_LEFT_7" val="4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77.6"/>
  <p:tag name="ANNOTATION_END_8" val="177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77.6"/>
  <p:tag name="ANNOTATION_END_9" val="185.1"/>
  <p:tag name="ANNOTATION_TOP_9" val="302"/>
  <p:tag name="ANNOTATION_LEFT_9" val="492"/>
  <p:tag name="ANNOTATION_WIDTH_9" val="150"/>
  <p:tag name="ANNOTATION_HEIGHT_9" val="4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185.1"/>
  <p:tag name="ANNOTATION_END_10" val="187.2"/>
  <p:tag name="ANNOTATION_TOP_10" val="433"/>
  <p:tag name="ANNOTATION_LEFT_10" val="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7.2"/>
  <p:tag name="ANNOTATION_END_11" val="193.6"/>
  <p:tag name="ANNOTATION_TOP_11" val="454"/>
  <p:tag name="ANNOTATION_LEFT_11" val="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6"/>
  <p:tag name="ANNOTATION_END_12" val="216.6"/>
  <p:tag name="ANNOTATION_TOP_12" val="358"/>
  <p:tag name="ANNOTATION_LEFT_12" val="9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6"/>
  <p:tag name="ANNOTATION_END_13" val="228.2"/>
  <p:tag name="ANNOTATION_TOP_13" val="457"/>
  <p:tag name="ANNOTATION_LEFT_13" val="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8.2"/>
  <p:tag name="ANNOTATION_END_14" val="234.1"/>
  <p:tag name="ANNOTATION_TOP_14" val="443"/>
  <p:tag name="ANNOTATION_LEFT_14" val="3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4.1"/>
  <p:tag name="ANNOTATION_END_15" val="237.3"/>
  <p:tag name="ANNOTATION_TOP_15" val="482"/>
  <p:tag name="ANNOTATION_LEFT_15" val="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7.3"/>
  <p:tag name="ANNOTATION_END_16" val="302.4"/>
  <p:tag name="ANNOTATION_TOP_16" val="472"/>
  <p:tag name="ANNOTATION_LEFT_16" val="4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2.4"/>
  <p:tag name="ANNOTATION_END_17" val="304.4"/>
  <p:tag name="ANNOTATION_TOP_17" val="64"/>
  <p:tag name="ANNOTATION_LEFT_17" val="13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4.4"/>
  <p:tag name="ANNOTATION_END_18" val="308.4"/>
  <p:tag name="ANNOTATION_TOP_18" val="200"/>
  <p:tag name="ANNOTATION_LEFT_18" val="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8.4"/>
  <p:tag name="ANNOTATION_TOP_19" val="332"/>
  <p:tag name="ANNOTATION_LEFT_19" val="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c12de95a784bad9f6ad1499ee587c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02f59858824414aad3fd4c7dcf381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39.2/73.1"/>
  <p:tag name="ELAPSEDTIME" val="150.6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d3f7f657d34d5a9342d73eac79ab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ca5bc012394105b0cb36766b5fd75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170.9"/>
  <p:tag name="ELAPSEDTIME" val="244.7"/>
  <p:tag name="ANNOTATION_TYPE_1" val="0"/>
  <p:tag name="ANNOTATION_START_1" val="10.6"/>
  <p:tag name="ANNOTATION_END_1" val="17.8"/>
  <p:tag name="ANNOTATION_TOP_1" val="51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8"/>
  <p:tag name="ANNOTATION_END_2" val="34.2"/>
  <p:tag name="ANNOTATION_TOP_2" val="172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6.7"/>
  <p:tag name="ANNOTATION_TOP_3" val="49"/>
  <p:tag name="ANNOTATION_LEFT_3" val="2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38.3"/>
  <p:tag name="ANNOTATION_TOP_4" val="63"/>
  <p:tag name="ANNOTATION_LEFT_4" val="6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3"/>
  <p:tag name="ANNOTATION_END_5" val="44.8"/>
  <p:tag name="ANNOTATION_TOP_5" val="168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8"/>
  <p:tag name="ANNOTATION_END_6" val="46.5"/>
  <p:tag name="ANNOTATION_TOP_6" val="169"/>
  <p:tag name="ANNOTATION_LEFT_6" val="4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5"/>
  <p:tag name="ANNOTATION_END_7" val="47.5"/>
  <p:tag name="ANNOTATION_TOP_7" val="163"/>
  <p:tag name="ANNOTATION_LEFT_7" val="5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5"/>
  <p:tag name="ANNOTATION_END_8" val="65.2"/>
  <p:tag name="ANNOTATION_TOP_8" val="1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2"/>
  <p:tag name="ANNOTATION_END_9" val="78.0"/>
  <p:tag name="ANNOTATION_TOP_9" val="165"/>
  <p:tag name="ANNOTATION_LEFT_9" val="5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0"/>
  <p:tag name="ANNOTATION_END_10" val="79.0"/>
  <p:tag name="ANNOTATION_TOP_10" val="504"/>
  <p:tag name="ANNOTATION_LEFT_10" val="12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0"/>
  <p:tag name="ANNOTATION_END_11" val="93.9"/>
  <p:tag name="ANNOTATION_TOP_11" val="411"/>
  <p:tag name="ANNOTATION_LEFT_11" val="10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9"/>
  <p:tag name="ANNOTATION_END_12" val="95.3"/>
  <p:tag name="ANNOTATION_TOP_12" val="415"/>
  <p:tag name="ANNOTATION_LEFT_12" val="14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3"/>
  <p:tag name="ANNOTATION_END_13" val="95.9"/>
  <p:tag name="ANNOTATION_TOP_13" val="416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9"/>
  <p:tag name="ANNOTATION_END_14" val="97.6"/>
  <p:tag name="ANNOTATION_TOP_14" val="414"/>
  <p:tag name="ANNOTATION_LEFT_14" val="2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101.4"/>
  <p:tag name="ANNOTATION_TOP_15" val="671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4"/>
  <p:tag name="ANNOTATION_END_16" val="103.9"/>
  <p:tag name="ANNOTATION_TOP_16" val="413"/>
  <p:tag name="ANNOTATION_LEFT_16" val="1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9"/>
  <p:tag name="ANNOTATION_END_17" val="116.1"/>
  <p:tag name="ANNOTATION_TOP_17" val="422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6.1"/>
  <p:tag name="ANNOTATION_END_18" val="161.9"/>
  <p:tag name="ANNOTATION_TOP_18" val="681"/>
  <p:tag name="ANNOTATION_LEFT_18" val="3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1.9"/>
  <p:tag name="ANNOTATION_END_19" val="172.1"/>
  <p:tag name="ANNOTATION_TOP_19" val="170"/>
  <p:tag name="ANNOTATION_LEFT_19" val="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2.1"/>
  <p:tag name="ANNOTATION_END_20" val="175.4"/>
  <p:tag name="ANNOTATION_TOP_20" val="219"/>
  <p:tag name="ANNOTATION_LEFT_20" val="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5.4"/>
  <p:tag name="ANNOTATION_END_21" val="182.2"/>
  <p:tag name="ANNOTATION_TOP_21" val="212"/>
  <p:tag name="ANNOTATION_LEFT_21" val="5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2"/>
  <p:tag name="ANNOTATION_END_22" val="187.5"/>
  <p:tag name="ANNOTATION_TOP_22" val="249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5"/>
  <p:tag name="ANNOTATION_END_23" val="193.8"/>
  <p:tag name="ANNOTATION_TOP_23" val="295"/>
  <p:tag name="ANNOTATION_LEFT_23" val="5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3.8"/>
  <p:tag name="ANNOTATION_END_24" val="203.6"/>
  <p:tag name="ANNOTATION_TOP_24" val="669"/>
  <p:tag name="ANNOTATION_LEFT_24" val="3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6"/>
  <p:tag name="ANNOTATION_END_25" val="217.2"/>
  <p:tag name="ANNOTATION_TOP_25" val="502"/>
  <p:tag name="ANNOTATION_LEFT_25" val="6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7.2"/>
  <p:tag name="ANNOTATION_END_26" val="218.0"/>
  <p:tag name="ANNOTATION_TOP_26" val="171"/>
  <p:tag name="ANNOTATION_LEFT_26" val="55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8.0"/>
  <p:tag name="ANNOTATION_END_27" val="220.6"/>
  <p:tag name="ANNOTATION_TOP_27" val="217"/>
  <p:tag name="ANNOTATION_LEFT_27" val="54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0.6"/>
  <p:tag name="ANNOTATION_TOP_28" val="163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898ee8c8424bfa82957fcc5a7490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e627bfb0184312af067e8aadb24d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17a05e81644d0cb6ee6571e9722fc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cb29622c374c489f6b1e390a08ec6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18a1937c87467da1889ec5731082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63.5/75.8/96.0/112.5/140.4/154.3"/>
  <p:tag name="ELAPSEDTIME" val="294.0"/>
  <p:tag name="ANNOTATION_TYPE_1" val="0"/>
  <p:tag name="ANNOTATION_START_1" val="6.5"/>
  <p:tag name="ANNOTATION_END_1" val="14.5"/>
  <p:tag name="ANNOTATION_TOP_1" val="49"/>
  <p:tag name="ANNOTATION_LEFT_1" val="6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8.8"/>
  <p:tag name="ANNOTATION_TOP_2" val="42"/>
  <p:tag name="ANNOTATION_LEFT_2" val="7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8"/>
  <p:tag name="ANNOTATION_END_3" val="20.4"/>
  <p:tag name="ANNOTATION_TOP_3" val="43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4"/>
  <p:tag name="ANNOTATION_END_4" val="28.0"/>
  <p:tag name="ANNOTATION_TOP_4" val="42"/>
  <p:tag name="ANNOTATION_LEFT_4" val="5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4.8"/>
  <p:tag name="ANNOTATION_TOP_5" val="377"/>
  <p:tag name="ANNOTATION_LEFT_5" val="5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37.4"/>
  <p:tag name="ANNOTATION_TOP_6" val="548"/>
  <p:tag name="ANNOTATION_LEFT_6" val="8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8.3"/>
  <p:tag name="ANNOTATION_TOP_7" val="569"/>
  <p:tag name="ANNOTATION_LEFT_7" val="8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3"/>
  <p:tag name="ANNOTATION_END_8" val="41.3"/>
  <p:tag name="ANNOTATION_TOP_8" val="558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3"/>
  <p:tag name="ANNOTATION_END_9" val="46.0"/>
  <p:tag name="ANNOTATION_TOP_9" val="567"/>
  <p:tag name="ANNOTATION_LEFT_9" val="8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0"/>
  <p:tag name="ANNOTATION_END_10" val="65.0"/>
  <p:tag name="ANNOTATION_TOP_10" val="541"/>
  <p:tag name="ANNOTATION_LEFT_10" val="8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81.9"/>
  <p:tag name="ANNOTATION_TOP_11" val="78"/>
  <p:tag name="ANNOTATION_LEFT_11" val="7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9"/>
  <p:tag name="ANNOTATION_END_12" val="83.0"/>
  <p:tag name="ANNOTATION_TOP_12" val="111"/>
  <p:tag name="ANNOTATION_LEFT_12" val="3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0"/>
  <p:tag name="ANNOTATION_END_13" val="86.3"/>
  <p:tag name="ANNOTATION_TOP_13" val="108"/>
  <p:tag name="ANNOTATION_LEFT_13" val="4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6.3"/>
  <p:tag name="ANNOTATION_END_14" val="89.7"/>
  <p:tag name="ANNOTATION_TOP_14" val="110"/>
  <p:tag name="ANNOTATION_LEFT_14" val="83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9.7"/>
  <p:tag name="ANNOTATION_END_15" val="120.3"/>
  <p:tag name="ANNOTATION_TOP_15" val="133"/>
  <p:tag name="ANNOTATION_LEFT_15" val="9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0.3"/>
  <p:tag name="ANNOTATION_END_16" val="141.5"/>
  <p:tag name="ANNOTATION_TOP_16" val="224"/>
  <p:tag name="ANNOTATION_LEFT_16" val="1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5"/>
  <p:tag name="ANNOTATION_END_17" val="172.7"/>
  <p:tag name="ANNOTATION_TOP_17" val="26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2.7"/>
  <p:tag name="ANNOTATION_END_18" val="174.5"/>
  <p:tag name="ANNOTATION_TOP_18" val="357"/>
  <p:tag name="ANNOTATION_LEFT_18" val="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4.5"/>
  <p:tag name="ANNOTATION_END_19" val="175.3"/>
  <p:tag name="ANNOTATION_TOP_19" val="404"/>
  <p:tag name="ANNOTATION_LEFT_19" val="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3"/>
  <p:tag name="ANNOTATION_END_20" val="175.8"/>
  <p:tag name="ANNOTATION_TOP_20" val="493"/>
  <p:tag name="ANNOTATION_LEFT_20" val="4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5.8"/>
  <p:tag name="ANNOTATION_END_21" val="177.1"/>
  <p:tag name="ANNOTATION_TOP_21" val="528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7.1"/>
  <p:tag name="ANNOTATION_END_22" val="177.5"/>
  <p:tag name="ANNOTATION_TOP_22" val="348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7.5"/>
  <p:tag name="ANNOTATION_END_23" val="178.0"/>
  <p:tag name="ANNOTATION_TOP_23" val="396"/>
  <p:tag name="ANNOTATION_LEFT_23" val="3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8.0"/>
  <p:tag name="ANNOTATION_END_24" val="178.3"/>
  <p:tag name="ANNOTATION_TOP_24" val="487"/>
  <p:tag name="ANNOTATION_LEFT_24" val="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8.3"/>
  <p:tag name="ANNOTATION_END_25" val="196.1"/>
  <p:tag name="ANNOTATION_TOP_25" val="526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ELAPSEDTIME" val="101.4"/>
  <p:tag name="ANNOTATION_TYPE_1" val="0"/>
  <p:tag name="ANNOTATION_START_1" val="26.6"/>
  <p:tag name="ANNOTATION_END_1" val="34.7"/>
  <p:tag name="ANNOTATION_TOP_1" val="17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40.6"/>
  <p:tag name="ANNOTATION_TOP_2" val="628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6"/>
  <p:tag name="ANNOTATION_END_3" val="42.0"/>
  <p:tag name="ANNOTATION_TOP_3" val="620"/>
  <p:tag name="ANNOTATION_LEFT_3" val="9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67.2"/>
  <p:tag name="ANNOTATION_TOP_4" val="627"/>
  <p:tag name="ANNOTATION_LEFT_4" val="8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2"/>
  <p:tag name="ANNOTATION_END_5" val="92.9"/>
  <p:tag name="ANNOTATION_TOP_5" val="235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2.9"/>
  <p:tag name="ANNOTATION_END_6" val="93.4"/>
  <p:tag name="ANNOTATION_TOP_6" val="366"/>
  <p:tag name="ANNOTATION_LEFT_6" val="7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4"/>
  <p:tag name="ANNOTATION_END_7" val="94.7"/>
  <p:tag name="ANNOTATION_TOP_7" val="427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7"/>
  <p:tag name="ANNOTATION_END_8" val="95.2"/>
  <p:tag name="ANNOTATION_TOP_8" val="559"/>
  <p:tag name="ANNOTATION_LEFT_8" val="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2"/>
  <p:tag name="ANNOTATION_TOP_9" val="624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52acc708b2464988ec63a37778dd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9fbee443c74e8f92c8a45dadaffe4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TIMELINE" val="42.8/75.4/110.7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d04416b0f24d75ace98207e38308f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31a95611e14a7aacf469a221d64d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1"/>
  <p:tag name="ARTICULATE_AUDIO_RECORDED" val="1"/>
  <p:tag name="TIMELINE" val="5.3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d89ef155274a4584c82d6fcbf6f7f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7a559330944101ac74d89eed969c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0 Lecture-Chromosomal-Bases\Quiz1.quiz"/>
  <p:tag name="QUIZMAKER_QUIZ_SLIDE_ID" val="287"/>
  <p:tag name="OVERRIDE" val="QUIZMAKER_QUIZ_SLIDE"/>
  <p:tag name="QUIZMAKER_QUIZ_TITLE" val="Quiz1"/>
  <p:tag name="ARTICULATE_DESCRIPTION" val="Quiz - 4 questions"/>
  <p:tag name="AQP_PASS_SCORE" val="60"/>
  <p:tag name="QUIZMAKER_LAST_MODIFY_DATE" val="41653.8813425926"/>
  <p:tag name="EMBEDDEDCONTENT_LASTWRITETIMEUTC" val="2014-01-14 18:09:08Z"/>
  <p:tag name="ELAPSEDTIME" val="5"/>
  <p:tag name="AUDIO_ID" val="287"/>
  <p:tag name="AQP_PASS_ACTION" val="2"/>
  <p:tag name="AQP_FAIL_ACTION" val="2"/>
  <p:tag name="ARTICULATE_SHOW_IN_MENU" val="multipleitems"/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8e159b7a0a4e2abb836437f3e9d6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fb486e9fbf46c3bdad7cc1a18475a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4 Chromosomal-Bases\Main.intr"/>
  <p:tag name="ENGAGE_INTERACTION_SLIDE_ID" val="290"/>
  <p:tag name="ENGAGE_INTERACTION_FINISH" val="2"/>
  <p:tag name="ENGAGE_INTERACTION_FINISH_MESSAGE" val="Next Slide"/>
  <p:tag name="ENGAGE_INTERACTION_TITLE" val="Genetics"/>
  <p:tag name="ARTICULATE_DESCRIPTION" val="Accordion - 1 Panel "/>
  <p:tag name="ENGAGE_LAST_MODIFY_DATE" val="41656.8766319444"/>
  <p:tag name="EMBEDDEDCONTENT_LASTWRITETIMEUTC" val="2014-01-17 18:02:21Z"/>
  <p:tag name="ELAPSEDTIME" val="186"/>
  <p:tag name="ARTICULATE_SHOW_IN_MENU" val="multipleitems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90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1314</Words>
  <Application>Microsoft Office PowerPoint</Application>
  <PresentationFormat>On-screen Show (4:3)</PresentationFormat>
  <Paragraphs>133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Genetics</vt:lpstr>
      <vt:lpstr>1. The chromosomal basis of sex varies with the organism</vt:lpstr>
      <vt:lpstr>The chromosomal basis of sex varies with the organism</vt:lpstr>
      <vt:lpstr>2. Sex-linked genes have unique patterns of inheritance</vt:lpstr>
      <vt:lpstr>Sex-linked genes</vt:lpstr>
      <vt:lpstr>PowerPoint Presentation</vt:lpstr>
      <vt:lpstr>PowerPoint Presentation</vt:lpstr>
      <vt:lpstr>PowerPoint Presentation</vt:lpstr>
      <vt:lpstr>Chromosomal Mutations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163</cp:revision>
  <dcterms:created xsi:type="dcterms:W3CDTF">2006-04-10T17:27:32Z</dcterms:created>
  <dcterms:modified xsi:type="dcterms:W3CDTF">2014-01-26T19:59:33Z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59E1A341-3C8E-4D6F-91DD-5A5A59F02880</vt:lpwstr>
  </property>
  <property fmtid="{D5CDD505-2E9C-101B-9397-08002B2CF9AE}" pid="6" name="ArticulateProjectFull">
    <vt:lpwstr>C:\Users\amahmedkeele\Desktop\Lectures\Lecture-24 Chromosomal-Bases\Lecture 24.ppta</vt:lpwstr>
  </property>
</Properties>
</file>