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1.xml" ContentType="application/vnd.openxmlformats-officedocument.presentationml.notesSlide+xml"/>
  <Override PartName="/ppt/tags/tag36.xml" ContentType="application/vnd.openxmlformats-officedocument.presentationml.tags+xml"/>
  <Override PartName="/ppt/activeX/activeX1.xml" ContentType="application/vnd.ms-office.activeX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3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5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6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7.xml" ContentType="application/vnd.openxmlformats-officedocument.presentationml.notesSlide+xml"/>
  <Override PartName="/ppt/tags/tag58.xml" ContentType="application/vnd.openxmlformats-officedocument.presentationml.tags+xml"/>
  <Override PartName="/ppt/activeX/activeX2.xml" ContentType="application/vnd.ms-office.activeX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8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5" r:id="rId2"/>
    <p:sldId id="258" r:id="rId3"/>
    <p:sldId id="306" r:id="rId4"/>
    <p:sldId id="259" r:id="rId5"/>
    <p:sldId id="260" r:id="rId6"/>
    <p:sldId id="261" r:id="rId7"/>
    <p:sldId id="265" r:id="rId8"/>
    <p:sldId id="266" r:id="rId9"/>
    <p:sldId id="270" r:id="rId10"/>
    <p:sldId id="271" r:id="rId11"/>
    <p:sldId id="274" r:id="rId12"/>
    <p:sldId id="275" r:id="rId13"/>
    <p:sldId id="308" r:id="rId14"/>
    <p:sldId id="276" r:id="rId15"/>
    <p:sldId id="300" r:id="rId16"/>
    <p:sldId id="288" r:id="rId17"/>
    <p:sldId id="290" r:id="rId18"/>
    <p:sldId id="293" r:id="rId19"/>
    <p:sldId id="296" r:id="rId20"/>
    <p:sldId id="307" r:id="rId21"/>
    <p:sldId id="303" r:id="rId22"/>
    <p:sldId id="304" r:id="rId23"/>
  </p:sldIdLst>
  <p:sldSz cx="9144000" cy="6858000" type="screen4x3"/>
  <p:notesSz cx="6858000" cy="9144000"/>
  <p:custDataLst>
    <p:tags r:id="rId25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DF9F"/>
    <a:srgbClr val="FFCC66"/>
    <a:srgbClr val="FFE3AB"/>
    <a:srgbClr val="FFFF99"/>
    <a:srgbClr val="D60093"/>
    <a:srgbClr val="CC0000"/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0" autoAdjust="0"/>
    <p:restoredTop sz="94660"/>
  </p:normalViewPr>
  <p:slideViewPr>
    <p:cSldViewPr>
      <p:cViewPr varScale="1">
        <p:scale>
          <a:sx n="88" d="100"/>
          <a:sy n="88" d="100"/>
        </p:scale>
        <p:origin x="-48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8AC0FBC-D923-48A2-B7EC-53C71D0C5934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6521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4613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1691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9855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/>
          <p:cNvSpPr txBox="1">
            <a:spLocks noGrp="1" noChangeArrowheads="1"/>
          </p:cNvSpPr>
          <p:nvPr/>
        </p:nvSpPr>
        <p:spPr bwMode="auto">
          <a:xfrm>
            <a:off x="3876675" y="8694738"/>
            <a:ext cx="29813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8663" indent="-27940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2363" indent="-225425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038" indent="-223838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9300" indent="-225425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6500" indent="-225425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33700" indent="-225425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90900" indent="-225425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48100" indent="-225425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53E34B-4407-4C01-A753-0D946083F74E}" type="slidenum">
              <a:rPr lang="ar-SA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9573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3854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2182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5487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3576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139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025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062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1963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0496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3839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1425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631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F712-04C6-43B0-BD64-C5A9B33119D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3206429"/>
      </p:ext>
    </p:extLst>
  </p:cSld>
  <p:clrMapOvr>
    <a:masterClrMapping/>
  </p:clrMapOvr>
  <p:transition spd="med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2F611-993B-4105-BF8F-621F6304518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7671067"/>
      </p:ext>
    </p:extLst>
  </p:cSld>
  <p:clrMapOvr>
    <a:masterClrMapping/>
  </p:clrMapOvr>
  <p:transition spd="med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B247D-C27B-4AF9-B3FF-5EED503EBEC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5863397"/>
      </p:ext>
    </p:extLst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98561-7B5A-4AAA-BCDE-B91FB55A79E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5055527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1BDF2-88DA-46E0-A42C-FAFC982CC7EC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4818091"/>
      </p:ext>
    </p:extLst>
  </p:cSld>
  <p:clrMapOvr>
    <a:masterClrMapping/>
  </p:clrMapOvr>
  <p:transition spd="med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2D005-BD83-4839-9DE5-2F1916237E56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2457471"/>
      </p:ext>
    </p:extLst>
  </p:cSld>
  <p:clrMapOvr>
    <a:masterClrMapping/>
  </p:clrMapOvr>
  <p:transition spd="med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6B10B-ABAF-44F9-8426-76A3F1F5176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603730"/>
      </p:ext>
    </p:extLst>
  </p:cSld>
  <p:clrMapOvr>
    <a:masterClrMapping/>
  </p:clrMapOvr>
  <p:transition spd="med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27FE8-8D0B-43D6-8FD0-2E2A1BF48A8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6584294"/>
      </p:ext>
    </p:extLst>
  </p:cSld>
  <p:clrMapOvr>
    <a:masterClrMapping/>
  </p:clrMapOvr>
  <p:transition spd="med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BCB27-2A02-4F2A-B5E6-2187C7C66CBC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269439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4E25D-B7EB-4381-A74F-756BDE5FDA6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8885035"/>
      </p:ext>
    </p:extLst>
  </p:cSld>
  <p:clrMapOvr>
    <a:masterClrMapping/>
  </p:clrMapOvr>
  <p:transition spd="med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559F2-9A86-43B4-BFDB-06CA64C2EDC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019836"/>
      </p:ext>
    </p:extLst>
  </p:cSld>
  <p:clrMapOvr>
    <a:masterClrMapping/>
  </p:clrMapOvr>
  <p:transition spd="med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071034C-ECE0-48BA-AF4E-DE8B51D9782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ver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9.xml"/><Relationship Id="rId7" Type="http://schemas.openxmlformats.org/officeDocument/2006/relationships/image" Target="../media/image1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2.xml"/><Relationship Id="rId7" Type="http://schemas.openxmlformats.org/officeDocument/2006/relationships/image" Target="../media/image13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5.xml"/><Relationship Id="rId7" Type="http://schemas.openxmlformats.org/officeDocument/2006/relationships/image" Target="../media/image13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0.xml"/><Relationship Id="rId7" Type="http://schemas.openxmlformats.org/officeDocument/2006/relationships/image" Target="../media/image13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22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1.wdp"/><Relationship Id="rId3" Type="http://schemas.openxmlformats.org/officeDocument/2006/relationships/tags" Target="../tags/tag43.xml"/><Relationship Id="rId7" Type="http://schemas.openxmlformats.org/officeDocument/2006/relationships/notesSlide" Target="../notesSlides/notesSlide13.xml"/><Relationship Id="rId12" Type="http://schemas.openxmlformats.org/officeDocument/2006/relationships/image" Target="../media/image14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5" Type="http://schemas.openxmlformats.org/officeDocument/2006/relationships/tags" Target="../tags/tag45.xml"/><Relationship Id="rId10" Type="http://schemas.openxmlformats.org/officeDocument/2006/relationships/image" Target="../media/image25.emf"/><Relationship Id="rId4" Type="http://schemas.openxmlformats.org/officeDocument/2006/relationships/tags" Target="../tags/tag44.xml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8.xml"/><Relationship Id="rId7" Type="http://schemas.openxmlformats.org/officeDocument/2006/relationships/image" Target="../media/image13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1.xml"/><Relationship Id="rId7" Type="http://schemas.openxmlformats.org/officeDocument/2006/relationships/image" Target="../media/image13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4.xml"/><Relationship Id="rId7" Type="http://schemas.openxmlformats.org/officeDocument/2006/relationships/image" Target="../media/image13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57.xml"/><Relationship Id="rId7" Type="http://schemas.openxmlformats.org/officeDocument/2006/relationships/image" Target="../media/image14.jpe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jpeg"/><Relationship Id="rId4" Type="http://schemas.openxmlformats.org/officeDocument/2006/relationships/tags" Target="../tags/tag6.xml"/><Relationship Id="rId9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control" Target="../activeX/activeX2.xml"/><Relationship Id="rId7" Type="http://schemas.openxmlformats.org/officeDocument/2006/relationships/image" Target="../media/image14.jpeg"/><Relationship Id="rId2" Type="http://schemas.openxmlformats.org/officeDocument/2006/relationships/tags" Target="../tags/tag5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9.xml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62.xml"/><Relationship Id="rId7" Type="http://schemas.openxmlformats.org/officeDocument/2006/relationships/image" Target="../media/image31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tags" Target="../tags/tag63.xml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66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7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36.png"/><Relationship Id="rId5" Type="http://schemas.openxmlformats.org/officeDocument/2006/relationships/tags" Target="../tags/tag68.xml"/><Relationship Id="rId10" Type="http://schemas.openxmlformats.org/officeDocument/2006/relationships/image" Target="../media/image35.png"/><Relationship Id="rId4" Type="http://schemas.openxmlformats.org/officeDocument/2006/relationships/tags" Target="../tags/tag67.xml"/><Relationship Id="rId9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.xml"/><Relationship Id="rId7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tags" Target="../tags/tag10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3.xml"/><Relationship Id="rId7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7.xml"/><Relationship Id="rId7" Type="http://schemas.openxmlformats.org/officeDocument/2006/relationships/image" Target="../media/image1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0.xml"/><Relationship Id="rId7" Type="http://schemas.openxmlformats.org/officeDocument/2006/relationships/image" Target="../media/image14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3.xml"/><Relationship Id="rId7" Type="http://schemas.openxmlformats.org/officeDocument/2006/relationships/image" Target="../media/image1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6.xml"/><Relationship Id="rId7" Type="http://schemas.openxmlformats.org/officeDocument/2006/relationships/image" Target="../media/image13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01"/>
            <a:ext cx="89868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850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80267"/>
            <a:ext cx="8839200" cy="5601533"/>
          </a:xfrm>
        </p:spPr>
        <p:txBody>
          <a:bodyPr>
            <a:spAutoFit/>
          </a:bodyPr>
          <a:lstStyle/>
          <a:p>
            <a:pPr marL="376238" indent="-376238" eaLnBrk="1" hangingPunct="1">
              <a:spcBef>
                <a:spcPts val="0"/>
              </a:spcBef>
              <a:buClr>
                <a:srgbClr val="FF0000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Elongation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Consists of a series of three step cycles as each amino acid is added to the proceeding one in 3 steps:-</a:t>
            </a:r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30238" indent="-322263" eaLnBrk="1" hangingPunct="1">
              <a:spcBef>
                <a:spcPts val="0"/>
              </a:spcBef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 recognition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dirty="0" smtClean="0"/>
              <a:t>التعرف على الشفرات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 </a:t>
            </a:r>
            <a:r>
              <a:rPr lang="en-US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elongation factor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assists hydrogen bonding between the mRNA codon under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 with the corresponding anticodon of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carrying the appropriate </a:t>
            </a:r>
            <a:r>
              <a:rPr lang="ar-EG" sz="1600" dirty="0" smtClean="0">
                <a:solidFill>
                  <a:srgbClr val="000000"/>
                </a:solidFill>
              </a:rPr>
              <a:t>المناسب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amino acid [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step requires the hydrolysis of two </a:t>
            </a:r>
            <a:r>
              <a:rPr lang="en-US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guanosine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triphosphate (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GTP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)]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30238" indent="-322263" eaLnBrk="1" hangingPunct="1">
              <a:spcBef>
                <a:spcPts val="0"/>
              </a:spcBef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Peptide bond formation: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 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catalyzes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formation of a peptide bond between the polypeptide in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 with the new amino acid in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site. This step separates                                                               the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 from the                                                                             growing polypeptide chain and                                                                     transfers the chain, now one                                                                              amino acid longer, to the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at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site.</a:t>
            </a:r>
            <a:endParaRPr 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30238" indent="-322263" eaLnBrk="1" hangingPunct="1">
              <a:spcBef>
                <a:spcPts val="0"/>
              </a:spcBef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Translocation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dirty="0" smtClean="0"/>
              <a:t>تغيير المكان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                                                                      the ribosome moves the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                                                                          the attached polypeptide from                                                                           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 to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5298" r="4507" b="6854"/>
          <a:stretch>
            <a:fillRect/>
          </a:stretch>
        </p:blipFill>
        <p:spPr bwMode="auto">
          <a:xfrm>
            <a:off x="4724400" y="4267200"/>
            <a:ext cx="43434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676400" y="191869"/>
            <a:ext cx="603242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ynthesis of a polypeptide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619950" y="1219200"/>
            <a:ext cx="7914450" cy="556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206514"/>
            <a:ext cx="7315200" cy="707886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three steps of elongation continue codon by codon to add amino acids until the polypeptide chain is completed.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" r="17" b="6831"/>
          <a:stretch>
            <a:fillRect/>
          </a:stretch>
        </p:blipFill>
        <p:spPr bwMode="auto">
          <a:xfrm>
            <a:off x="343547" y="2971800"/>
            <a:ext cx="8419453" cy="2945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724400" y="4724400"/>
            <a:ext cx="8683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1">
                <a:latin typeface="Times" charset="0"/>
              </a:rPr>
              <a:t>Fig. 17.19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87093" y="6019800"/>
            <a:ext cx="7771107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free and bound ribosomes are both active participants in protein synthesis.</a:t>
            </a:r>
            <a:endParaRPr lang="en-GB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138940"/>
            <a:ext cx="8686800" cy="1680460"/>
          </a:xfrm>
        </p:spPr>
        <p:txBody>
          <a:bodyPr>
            <a:spAutoFit/>
          </a:bodyPr>
          <a:lstStyle/>
          <a:p>
            <a:pPr marL="398463" indent="-381000" eaLnBrk="1" hangingPunct="1">
              <a:buClr>
                <a:srgbClr val="FF0000"/>
              </a:buClr>
              <a:buFontTx/>
              <a:buAutoNum type="arabicPeriod" startAt="3"/>
              <a:tabLst>
                <a:tab pos="2743200" algn="l"/>
              </a:tabLst>
              <a:defRPr/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Termination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    Occurs when one of the three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stop codons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reaches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site.</a:t>
            </a:r>
          </a:p>
          <a:p>
            <a:pPr marL="457200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release factor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dirty="0" smtClean="0">
                <a:solidFill>
                  <a:srgbClr val="000000"/>
                </a:solidFill>
              </a:rPr>
              <a:t>عامل مُحرر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binds to the stop codon and hydrolyzes the bond between the polypeptide and its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site.</a:t>
            </a:r>
          </a:p>
          <a:p>
            <a:pPr marL="457200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frees the polypeptide and the translation complex disassembles </a:t>
            </a:r>
            <a:r>
              <a:rPr lang="ar-EG" sz="1800" dirty="0" smtClean="0">
                <a:solidFill>
                  <a:srgbClr val="000000"/>
                </a:solidFill>
              </a:rPr>
              <a:t>يتفكك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676400" y="191869"/>
            <a:ext cx="603242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ynthesis of a polypeptide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7563" y="6592558"/>
            <a:ext cx="7640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Source</a:t>
            </a:r>
            <a:r>
              <a:rPr lang="en-US" sz="1100" b="1" dirty="0" smtClean="0">
                <a:solidFill>
                  <a:srgbClr val="0000FF"/>
                </a:solidFill>
              </a:rPr>
              <a:t>: http</a:t>
            </a:r>
            <a:r>
              <a:rPr lang="en-US" sz="1100" b="1" dirty="0">
                <a:solidFill>
                  <a:srgbClr val="0000FF"/>
                </a:solidFill>
              </a:rPr>
              <a:t>://highered.mcgraw-hill.com/sites/dl/free/0072437316/120060/ravenanimation.html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53" name="sbadd3bdc8f14e68be571e12640de18c" r:id="rId3" imgW="6189286" imgH="6248942"/>
        </mc:Choice>
        <mc:Fallback>
          <p:control name="sbadd3bdc8f14e68be571e12640de18c" r:id="rId3" imgW="6189286" imgH="6248942">
            <p:pic>
              <p:nvPicPr>
                <p:cNvPr id="0" name="sbadd3bdc8f14e68be571e12640de18c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54138" y="28575"/>
                  <a:ext cx="6189662" cy="6248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6289212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1754326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ribosome requires less than a minute to translate an average-sized mRNA into a polypeptide.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Multiple ribosomes,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polyribosomes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may trail along the same mRNA.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a single mRNA is used to make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many copies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 polypeptide simultaneously.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3"/>
          <a:stretch>
            <a:fillRect/>
          </a:stretch>
        </p:blipFill>
        <p:spPr bwMode="auto">
          <a:xfrm>
            <a:off x="228600" y="3200400"/>
            <a:ext cx="8763000" cy="3490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676400" y="152400"/>
            <a:ext cx="5791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Polyribosomes</a:t>
            </a: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2000" dirty="0" smtClean="0">
                <a:ln w="11430"/>
              </a:rPr>
              <a:t>ريبو</a:t>
            </a:r>
            <a:r>
              <a:rPr lang="ar-SA" altLang="en-US" sz="2000" dirty="0" smtClean="0">
                <a:ln w="11430"/>
              </a:rPr>
              <a:t>س</a:t>
            </a:r>
            <a:r>
              <a:rPr lang="ar-EG" altLang="en-US" sz="2000" dirty="0" smtClean="0">
                <a:ln w="11430"/>
              </a:rPr>
              <a:t>ومات متعددة</a:t>
            </a:r>
            <a:endParaRPr lang="en-GB" altLang="en-US" sz="2000" dirty="0">
              <a:ln w="1143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52400" y="1447800"/>
            <a:ext cx="5791200" cy="3581400"/>
          </a:xfrm>
        </p:spPr>
        <p:txBody>
          <a:bodyPr>
            <a:normAutofit fontScale="92500" lnSpcReduction="20000"/>
          </a:bodyPr>
          <a:lstStyle/>
          <a:p>
            <a:pPr marL="533400" indent="-53340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1) mRNA attaches to a ribosome at the AUG, which is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start codon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This begins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533400" indent="-53340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2) The transfer RNA (</a:t>
            </a:r>
            <a:r>
              <a:rPr lang="en-US" altLang="en-US" sz="18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bonds with the correct amino acid and becomes “charged.” (in the cytoplasm)</a:t>
            </a:r>
          </a:p>
          <a:p>
            <a:pPr marL="533400" indent="-53340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3) The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carries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to the ribosome. Each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has an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anticodon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whose bases are complementary to a codon on the mRNA strand. The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brings the correct amino acid to the ribosome.</a:t>
            </a:r>
          </a:p>
          <a:p>
            <a:pPr marL="533400" indent="-53340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4) The ribosome moves along the mRNA and adds more amino acids to the growing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or protein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52400" y="5131371"/>
            <a:ext cx="5943600" cy="142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5) The process continues until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reaches one of the three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stop codons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on the mRNA, and then the  ribosome falls off the mRNA.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6) The result is a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chain or protein that is ready for use in the cell.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49400" y="0"/>
            <a:ext cx="568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mRNA Translation Mechanism</a:t>
            </a:r>
          </a:p>
        </p:txBody>
      </p:sp>
      <p:grpSp>
        <p:nvGrpSpPr>
          <p:cNvPr id="13317" name="Group 6"/>
          <p:cNvGrpSpPr>
            <a:grpSpLocks/>
          </p:cNvGrpSpPr>
          <p:nvPr/>
        </p:nvGrpSpPr>
        <p:grpSpPr bwMode="auto">
          <a:xfrm>
            <a:off x="6324600" y="1143000"/>
            <a:ext cx="2667000" cy="5638799"/>
            <a:chOff x="3888" y="528"/>
            <a:chExt cx="1680" cy="3744"/>
          </a:xfrm>
        </p:grpSpPr>
        <p:pic>
          <p:nvPicPr>
            <p:cNvPr id="13320" name="Picture 5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b="8359"/>
            <a:stretch>
              <a:fillRect/>
            </a:stretch>
          </p:blipFill>
          <p:spPr bwMode="auto">
            <a:xfrm>
              <a:off x="3888" y="1776"/>
              <a:ext cx="1680" cy="125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1" name="Picture 5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63" r="2942"/>
            <a:stretch>
              <a:fillRect/>
            </a:stretch>
          </p:blipFill>
          <p:spPr bwMode="auto">
            <a:xfrm>
              <a:off x="3888" y="3072"/>
              <a:ext cx="1680" cy="12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2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528"/>
              <a:ext cx="1680" cy="119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3" name="Text Box 10"/>
            <p:cNvSpPr txBox="1">
              <a:spLocks noChangeArrowheads="1"/>
            </p:cNvSpPr>
            <p:nvPr/>
          </p:nvSpPr>
          <p:spPr bwMode="auto">
            <a:xfrm>
              <a:off x="3888" y="528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>
              <a:off x="3888" y="1776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3325" name="Text Box 12"/>
            <p:cNvSpPr txBox="1">
              <a:spLocks noChangeArrowheads="1"/>
            </p:cNvSpPr>
            <p:nvPr/>
          </p:nvSpPr>
          <p:spPr bwMode="auto">
            <a:xfrm>
              <a:off x="3888" y="3744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2E5A489-6B6D-4712-B0E0-9B29CFA30D36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/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" b="8815"/>
          <a:stretch>
            <a:fillRect/>
          </a:stretch>
        </p:blipFill>
        <p:spPr bwMode="auto">
          <a:xfrm>
            <a:off x="3505200" y="3603624"/>
            <a:ext cx="5486400" cy="3114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763000" cy="2526846"/>
          </a:xfrm>
        </p:spPr>
        <p:txBody>
          <a:bodyPr>
            <a:spAutoFit/>
          </a:bodyPr>
          <a:lstStyle/>
          <a:p>
            <a:pPr marL="239713" indent="-2397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Mutation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 change in the genetic material of a cell (or virus).</a:t>
            </a:r>
          </a:p>
          <a:p>
            <a:pPr marL="239713" indent="-2397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include large-scale mutations in which long segments of DNA are affected (e.g.,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translocations, duplications, and inversions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0" indent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9713" indent="-239713" eaLnBrk="1" hangingPunct="1">
              <a:lnSpc>
                <a:spcPct val="90000"/>
              </a:lnSpc>
              <a:buClr>
                <a:srgbClr val="FF0000"/>
              </a:buClr>
              <a:buFontTx/>
              <a:buAutoNum type="romanUcPeriod"/>
              <a:tabLst>
                <a:tab pos="2743200" algn="l"/>
              </a:tabLst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Point mutation </a:t>
            </a:r>
            <a:r>
              <a:rPr lang="ar-EG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طفرة موضعية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                                                                                                is a chemical change in just one base pair of a gene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39713" indent="-2397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these occur in cells producing gametes, they may be transmitted to future generations (offspring).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9342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Mutations: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1800" dirty="0" smtClean="0">
                <a:ln w="11430"/>
                <a:solidFill>
                  <a:schemeClr val="tx1"/>
                </a:solidFill>
              </a:rPr>
              <a:t>الطفرات</a:t>
            </a:r>
            <a:r>
              <a:rPr lang="ar-EG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   </a:t>
            </a:r>
            <a:r>
              <a:rPr lang="en-US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They affect protein structure and function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28600" y="4090987"/>
            <a:ext cx="32004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For e.g.,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sickle-cell disease is caused by a mutation of a single base pair in the gene that codes for one of the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polypeptides of hemoglobin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0" lvl="1">
              <a:spcBef>
                <a:spcPts val="1200"/>
              </a:spcBef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change in a single nucleotide from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DNA template leads to an abnormal protein.</a:t>
            </a:r>
            <a:endParaRPr lang="en-GB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  <p:bldP spid="358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3BAD40A-2546-4182-B1D3-F41367136FC8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17638"/>
            <a:ext cx="4572000" cy="5306068"/>
          </a:xfrm>
        </p:spPr>
        <p:txBody>
          <a:bodyPr>
            <a:spAutoFit/>
          </a:bodyPr>
          <a:lstStyle/>
          <a:p>
            <a:pPr marL="3476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a point mutation that results in replacement of a pair of complimentary nucleotides with another nucleotide pair.</a:t>
            </a: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7663" indent="-261938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Silent mutation: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some base-pair substitutions (</a:t>
            </a:r>
            <a:r>
              <a:rPr lang="en-US" altLang="en-US" sz="1600" b="1" dirty="0" smtClean="0">
                <a:solidFill>
                  <a:srgbClr val="0000FF"/>
                </a:solidFill>
              </a:rPr>
              <a:t>point mutation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have little or no impact </a:t>
            </a:r>
            <a:r>
              <a:rPr lang="ar-EG" altLang="en-US" sz="1600" dirty="0" smtClean="0">
                <a:solidFill>
                  <a:srgbClr val="000000"/>
                </a:solidFill>
              </a:rPr>
              <a:t>تأثير واضح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 protein function which lead to switches from one amino acid to another with similar properties.</a:t>
            </a: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7663" indent="17463" eaLnBrk="1" hangingPunct="1">
              <a:spcBef>
                <a:spcPts val="120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Other base-pair substitutions cause a detectable change </a:t>
            </a:r>
            <a:r>
              <a:rPr lang="ar-EG" altLang="en-US" sz="1600" dirty="0" smtClean="0">
                <a:solidFill>
                  <a:srgbClr val="000000"/>
                </a:solidFill>
              </a:rPr>
              <a:t>تغيير ملحوظ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a protein which impact</a:t>
            </a:r>
            <a:r>
              <a:rPr lang="ar-EG" altLang="en-US" sz="1600" dirty="0" smtClean="0">
                <a:solidFill>
                  <a:srgbClr val="000000"/>
                </a:solidFill>
              </a:rPr>
              <a:t>يؤثر على </a:t>
            </a:r>
            <a:r>
              <a:rPr lang="en-US" altLang="en-US" sz="1600" dirty="0" smtClean="0">
                <a:solidFill>
                  <a:srgbClr val="000000"/>
                </a:solidFill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function. </a:t>
            </a:r>
          </a:p>
          <a:p>
            <a:pPr marL="347663" indent="-322263" eaLnBrk="1" hangingPunct="1"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Missense mutations: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point mutation that still code for an amino acid but change the resulting protein.</a:t>
            </a:r>
          </a:p>
          <a:p>
            <a:pPr marL="287338" indent="-261938" eaLnBrk="1" hangingPunct="1"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Nonsense mutations: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change an amino acid codon into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stop codon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nearly always leading to a </a:t>
            </a:r>
            <a:r>
              <a:rPr lang="en-US" altLang="en-US" sz="1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nonfunctional protein</a:t>
            </a:r>
            <a:r>
              <a:rPr lang="en-US" altLang="en-US" sz="1600" dirty="0" smtClean="0">
                <a:solidFill>
                  <a:srgbClr val="000000"/>
                </a:solidFill>
              </a:rPr>
              <a:t> </a:t>
            </a:r>
            <a:r>
              <a:rPr lang="ar-EG" altLang="en-US" sz="1600" dirty="0" smtClean="0">
                <a:solidFill>
                  <a:srgbClr val="000000"/>
                </a:solidFill>
              </a:rPr>
              <a:t>بروتين غير وظيف</a:t>
            </a:r>
            <a:r>
              <a:rPr lang="ar-SA" altLang="en-US" sz="1600" dirty="0" smtClean="0">
                <a:solidFill>
                  <a:srgbClr val="000000"/>
                </a:solidFill>
              </a:rPr>
              <a:t>ي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219200" y="228600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Base-pair substitution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dirty="0" smtClean="0">
                <a:ln w="11430"/>
              </a:rPr>
              <a:t>إستبدال زوج من القواعد</a:t>
            </a:r>
            <a:endParaRPr lang="en-GB" altLang="en-US" dirty="0" smtClean="0">
              <a:ln w="1143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>
            <a:fillRect/>
          </a:stretch>
        </p:blipFill>
        <p:spPr bwMode="auto">
          <a:xfrm>
            <a:off x="4648200" y="1219200"/>
            <a:ext cx="4381500" cy="5503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6058CDD-11B0-4570-A9F0-832D11BBAC8C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831975"/>
            <a:ext cx="4572000" cy="487362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a mutation in which additions or losses of nucleotide pairs occurs and causes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Frame-shift </a:t>
            </a:r>
            <a:r>
              <a:rPr lang="ar-EG" altLang="en-US" sz="1800" dirty="0" smtClean="0"/>
              <a:t>إزاحة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mutation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have a disastrous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كارث</a:t>
            </a:r>
            <a:r>
              <a:rPr lang="ar-SA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effect on the resulting protein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When frame-shift occurs, all the nucleotides downstream of the deletion or insertion will be improperly grouped into new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codons.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result will be extensive missense, ending sooner or later in nonsense -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premature termination </a:t>
            </a:r>
            <a:r>
              <a:rPr lang="ar-EG" altLang="en-US" sz="1800" dirty="0" smtClean="0"/>
              <a:t>وقف مبكر للترجمة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3"/>
          <a:stretch>
            <a:fillRect/>
          </a:stretch>
        </p:blipFill>
        <p:spPr bwMode="auto">
          <a:xfrm>
            <a:off x="4800600" y="1295400"/>
            <a:ext cx="4191000" cy="5433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143000" y="265182"/>
            <a:ext cx="678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Insertions and deletions </a:t>
            </a:r>
            <a:r>
              <a:rPr lang="ar-EG" altLang="en-US" dirty="0">
                <a:ln w="11430"/>
              </a:rPr>
              <a:t>إضافة أو حزف قواعد</a:t>
            </a:r>
            <a:endParaRPr lang="en-GB" altLang="en-US" sz="2800" dirty="0">
              <a:ln w="1143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219200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Frame-shift </a:t>
            </a:r>
            <a:r>
              <a:rPr lang="ar-EG" altLang="en-US" sz="1800" b="1" dirty="0"/>
              <a:t>إزاحة</a:t>
            </a:r>
            <a:r>
              <a:rPr lang="en-US" altLang="en-US" sz="2000" b="1" dirty="0"/>
              <a:t> 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mutation.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45667"/>
            <a:ext cx="8839200" cy="5712333"/>
          </a:xfrm>
        </p:spPr>
        <p:txBody>
          <a:bodyPr>
            <a:spAutoFit/>
          </a:bodyPr>
          <a:lstStyle/>
          <a:p>
            <a:pPr marL="381000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Mutations can occur in a number of ways.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Errors can occur during DNA replication, DNA repair, or DNA recombination.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can lead to base-pair substitutions, insertions, or deletions, as well as mutations affecting longer stretches of DNA.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are called </a:t>
            </a:r>
            <a:r>
              <a:rPr lang="en-US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spontaneous mutations.</a:t>
            </a:r>
            <a:endParaRPr 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0600" lvl="1" indent="-5334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8463" indent="-381000"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Mutagens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1600" dirty="0" smtClean="0"/>
              <a:t>مُسـببات الطفرات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are chemical or physical agents that interact with </a:t>
            </a:r>
            <a:r>
              <a:rPr lang="ar-EG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تتفاعل مع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DNA to cause mutations.</a:t>
            </a: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322263" eaLnBrk="1" hangingPunct="1">
              <a:buClr>
                <a:schemeClr val="tx1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agents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include high-energy radiation like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X-rays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ultraviolet light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1600" dirty="0" smtClean="0">
                <a:solidFill>
                  <a:srgbClr val="000000"/>
                </a:solidFill>
              </a:rPr>
              <a:t>الأشعة فوق البنفسجية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buClr>
                <a:schemeClr val="tx1"/>
              </a:buClr>
              <a:buFontTx/>
              <a:buNone/>
              <a:tabLst>
                <a:tab pos="2743200" algn="l"/>
              </a:tabLst>
              <a:defRPr/>
            </a:pPr>
            <a:endParaRPr 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261938" eaLnBrk="1" hangingPunct="1">
              <a:buClr>
                <a:schemeClr val="tx1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agents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 operate in several ways.</a:t>
            </a:r>
          </a:p>
          <a:p>
            <a:pPr marL="990600" lvl="1" indent="-2460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chemicals are base analogues that may be substituted into DNA, but that pair incorrectly during DNA replication.</a:t>
            </a:r>
          </a:p>
          <a:p>
            <a:pPr marL="990600" lvl="1" indent="-2460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mutagens interfere with DNA replication by inserting into DNA and distorting the double helix. </a:t>
            </a:r>
          </a:p>
          <a:p>
            <a:pPr marL="990600" lvl="1" indent="-2460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others cause chemical changes in bases that change their pairing properties.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2812214" y="152400"/>
            <a:ext cx="366478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Mutagens </a:t>
            </a:r>
            <a:r>
              <a:rPr lang="ar-SA" altLang="en-US" sz="2400" dirty="0" smtClean="0">
                <a:ln w="11430"/>
              </a:rPr>
              <a:t>المطفرات</a:t>
            </a:r>
            <a:endParaRPr lang="en-US" sz="4000" dirty="0">
              <a:ln w="1143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0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12"/>
          <p:cNvSpPr>
            <a:spLocks noChangeArrowheads="1"/>
          </p:cNvSpPr>
          <p:nvPr/>
        </p:nvSpPr>
        <p:spPr bwMode="auto">
          <a:xfrm>
            <a:off x="76200" y="1828800"/>
            <a:ext cx="8915400" cy="49022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00FF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E780CAB-608B-4777-BE38-3AFB2C7958F7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271056" y="1880766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FROM GENE TO PROTEIN</a:t>
            </a:r>
          </a:p>
        </p:txBody>
      </p:sp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4800600" y="2552060"/>
            <a:ext cx="4103687" cy="40900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5183" r="4445" b="4103"/>
          <a:stretch>
            <a:fillRect/>
          </a:stretch>
        </p:blipFill>
        <p:spPr bwMode="auto">
          <a:xfrm>
            <a:off x="150826" y="2552060"/>
            <a:ext cx="4573574" cy="40900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4" descr="Picture1.bmp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Users\mmoustafa\Desktop\amada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1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04800" y="6553200"/>
            <a:ext cx="5867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319133" y="152400"/>
            <a:ext cx="637706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Human Genome &amp; protein synthesis</a:t>
            </a:r>
            <a:endParaRPr lang="en-US" sz="2800" dirty="0">
              <a:ln w="11430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32" name="scfc03e714a143cb8d8134bddec6cecb" r:id="rId3" imgW="4877223" imgH="3657917"/>
        </mc:Choice>
        <mc:Fallback>
          <p:control name="scfc03e714a143cb8d8134bddec6cecb" r:id="rId3" imgW="4877223" imgH="3657917">
            <p:pic>
              <p:nvPicPr>
                <p:cNvPr id="0" name="scfc03e714a143cb8d8134bddec6cecb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33600" y="1828800"/>
                  <a:ext cx="4876800" cy="3657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23183166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Quiz2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27FE8-8D0B-43D6-8FD0-2E2A1BF48A8E}" type="slidenum">
              <a:rPr lang="ar-SA" altLang="en-US" smtClean="0"/>
              <a:pPr>
                <a:defRPr/>
              </a:pPr>
              <a:t>21</a:t>
            </a:fld>
            <a:endParaRPr lang="en-GB" altLang="en-US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9975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Picture 15" descr="Ashraf-Picture2.bmp.ti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 t="2674" b="17106"/>
            <a:stretch>
              <a:fillRect/>
            </a:stretch>
          </p:blipFill>
          <p:spPr>
            <a:xfrm>
              <a:off x="5128077" y="2818887"/>
              <a:ext cx="2730071" cy="29239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Prof. </a:t>
            </a:r>
            <a:r>
              <a:rPr lang="en-GB" dirty="0" err="1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Ashraf</a:t>
            </a:r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 M. Ahmed</a:t>
            </a:r>
            <a:endParaRPr lang="en-GB" dirty="0">
              <a:ln w="11430"/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(Zoo-145)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885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Molecular Biology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27FE8-8D0B-43D6-8FD0-2E2A1BF48A8E}" type="slidenum">
              <a:rPr lang="ar-SA" altLang="en-US" smtClean="0"/>
              <a:pPr>
                <a:defRPr/>
              </a:pPr>
              <a:t>3</a:t>
            </a:fld>
            <a:endParaRPr lang="en-GB" altLang="en-US"/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1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1559953441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0BBACB-0993-40E2-996A-C3BC7C95A587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/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3990975" y="1191536"/>
            <a:ext cx="5076825" cy="559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7600" cy="4178300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process of translation, a cell sends a series of </a:t>
            </a:r>
            <a:r>
              <a:rPr 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codons</a:t>
            </a: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along a </a:t>
            </a:r>
            <a:r>
              <a:rPr 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Transfer RNA (</a:t>
            </a:r>
            <a:r>
              <a:rPr 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000" smtClean="0">
                <a:solidFill>
                  <a:srgbClr val="000000"/>
                </a:solidFill>
              </a:rPr>
              <a:t>)(</a:t>
            </a:r>
            <a:r>
              <a:rPr lang="ar-EG" sz="1800" smtClean="0">
                <a:solidFill>
                  <a:srgbClr val="000000"/>
                </a:solidFill>
              </a:rPr>
              <a:t>الناقل</a:t>
            </a:r>
            <a:r>
              <a:rPr lang="en-US" sz="2000" smtClean="0">
                <a:solidFill>
                  <a:srgbClr val="000000"/>
                </a:solidFill>
              </a:rPr>
              <a:t>)</a:t>
            </a: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0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transfers amino acids from the cytoplasm to a ribosome.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</a:t>
            </a: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adds each </a:t>
            </a:r>
            <a:r>
              <a:rPr lang="en-US" sz="20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0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 carried by tRNA to the growing end of the polypeptide chain.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600200" y="152400"/>
            <a:ext cx="57912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Translations is the RNA-directed synthesis of a polypeptide</a:t>
            </a:r>
            <a:endParaRPr lang="en-GB" altLang="en-US" sz="2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4038600" y="304800"/>
            <a:ext cx="5059362" cy="647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FE51682-7777-4AE3-9AAF-1877E415026B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3886200" cy="6356350"/>
          </a:xfrm>
        </p:spPr>
        <p:txBody>
          <a:bodyPr>
            <a:spAutoFit/>
          </a:bodyPr>
          <a:lstStyle/>
          <a:p>
            <a:pPr marL="228600" indent="-228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translation, each type of 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links a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the appropriate amino acid.</a:t>
            </a:r>
          </a:p>
          <a:p>
            <a:pPr marL="228600" indent="-228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arriving at the ribosome carries a specific amino acid at one end and has a specific nucleotide triplet, an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anticodon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at the other end.</a:t>
            </a:r>
          </a:p>
          <a:p>
            <a:pPr marL="228600" indent="-228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anticodon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base-pairs with a complementary codon on mRNA.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the codon on mRNA is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UUU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 </a:t>
            </a:r>
            <a:r>
              <a:rPr 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an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AAA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anticodon and carrying </a:t>
            </a:r>
            <a:r>
              <a:rPr 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phenyalanine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will bind to it.</a:t>
            </a:r>
          </a:p>
          <a:p>
            <a:pPr marL="228600" indent="-228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 by codon,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tRNAs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deposit amino acids in the prescribed order and the ribosome joins them into a polypeptide chain.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8"/>
          <p:cNvGrpSpPr>
            <a:grpSpLocks/>
          </p:cNvGrpSpPr>
          <p:nvPr/>
        </p:nvGrpSpPr>
        <p:grpSpPr bwMode="auto">
          <a:xfrm>
            <a:off x="1066800" y="381000"/>
            <a:ext cx="7848600" cy="6248400"/>
            <a:chOff x="672" y="336"/>
            <a:chExt cx="4944" cy="3936"/>
          </a:xfrm>
        </p:grpSpPr>
        <p:pic>
          <p:nvPicPr>
            <p:cNvPr id="5124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63" t="7775" r="5258" b="16126"/>
            <a:stretch/>
          </p:blipFill>
          <p:spPr bwMode="auto">
            <a:xfrm>
              <a:off x="3877" y="973"/>
              <a:ext cx="1739" cy="329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" name="Rectangle 6"/>
            <p:cNvSpPr>
              <a:spLocks noChangeArrowheads="1"/>
            </p:cNvSpPr>
            <p:nvPr/>
          </p:nvSpPr>
          <p:spPr bwMode="auto">
            <a:xfrm>
              <a:off x="672" y="336"/>
              <a:ext cx="3168" cy="36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26" name="Rectangle 7"/>
            <p:cNvSpPr>
              <a:spLocks noChangeArrowheads="1"/>
            </p:cNvSpPr>
            <p:nvPr/>
          </p:nvSpPr>
          <p:spPr bwMode="auto">
            <a:xfrm>
              <a:off x="3877" y="1392"/>
              <a:ext cx="480" cy="1056"/>
            </a:xfrm>
            <a:prstGeom prst="rect">
              <a:avLst/>
            </a:prstGeom>
            <a:solidFill>
              <a:srgbClr val="FFD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27154"/>
            <a:ext cx="5562600" cy="5226046"/>
          </a:xfrm>
        </p:spPr>
        <p:txBody>
          <a:bodyPr>
            <a:spAutoFit/>
          </a:bodyPr>
          <a:lstStyle/>
          <a:p>
            <a:pPr marL="3476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molecules: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transcribed from DNA in the nucleus.</a:t>
            </a:r>
          </a:p>
          <a:p>
            <a:pPr marL="3476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Once it reaches the cytoplasm, each </a:t>
            </a:r>
            <a:r>
              <a:rPr 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repeatedly for the following functions:- </a:t>
            </a:r>
          </a:p>
          <a:p>
            <a:pPr marL="685800" lvl="1" indent="-304800" eaLnBrk="1" hangingPunct="1"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pick up </a:t>
            </a:r>
            <a:r>
              <a:rPr lang="ar-EG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يحمل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its relevant amino acid in the cytosol, </a:t>
            </a:r>
          </a:p>
          <a:p>
            <a:pPr marL="685800" lvl="1" indent="-304800" eaLnBrk="1" hangingPunct="1"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deposit </a:t>
            </a:r>
            <a:r>
              <a:rPr lang="ar-EG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يضع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amino acid at the ribosome </a:t>
            </a:r>
          </a:p>
          <a:p>
            <a:pPr marL="685800" lvl="1" indent="-304800" eaLnBrk="1" hangingPunct="1"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return to the cytosol to pick up another copy of that amino acid.</a:t>
            </a:r>
          </a:p>
          <a:p>
            <a:pPr marL="3222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anticodons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2000" dirty="0" smtClean="0">
                <a:solidFill>
                  <a:srgbClr val="000000"/>
                </a:solidFill>
              </a:rPr>
              <a:t>الشفرة المُعاكسة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some </a:t>
            </a:r>
            <a:r>
              <a:rPr 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tRNAs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recognize more than one codon.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3962400" y="228600"/>
            <a:ext cx="146706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tRNA</a:t>
            </a:r>
            <a:endParaRPr 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6553200"/>
            <a:ext cx="594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93813"/>
            <a:ext cx="8382000" cy="5213735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protein making machine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facilitate the coupling of the </a:t>
            </a:r>
            <a:r>
              <a:rPr lang="en-US" altLang="en-US" sz="24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anticodons with mRNA codons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ribosome has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large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 subunit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formed in the nucleolus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 is composed of proteins and ribosomal RNA (</a:t>
            </a:r>
            <a:r>
              <a:rPr lang="en-US" alt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rRNA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the most abundant RNA in the cell.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rRNA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transcribed in the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nucleus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then bind to special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proteins to form the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ribosomal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subunits in the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nucleolus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subunits exit the nucleus 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nuclear pores.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large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subunits join to form a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functional ribosome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only when they attach to an mRNA molecule.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676400" y="191869"/>
            <a:ext cx="603242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ynthesis of a polypeptide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D3586F-7F72-493F-90E5-4FFECB0736C8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2554545"/>
          </a:xfrm>
        </p:spPr>
        <p:txBody>
          <a:bodyPr wrap="square">
            <a:spAutoFit/>
          </a:bodyPr>
          <a:lstStyle/>
          <a:p>
            <a:pPr marL="58738" indent="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ribosome has a binding site for mRNA and three binding sites for </a:t>
            </a:r>
            <a:r>
              <a:rPr lang="en-US" alt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molecules.</a:t>
            </a:r>
          </a:p>
          <a:p>
            <a:pPr marL="398463" lvl="1" indent="-287338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Peptidyle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holds the </a:t>
            </a:r>
            <a:r>
              <a:rPr lang="en-US" altLang="en-US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carrying the growing polypeptide chain.</a:t>
            </a:r>
          </a:p>
          <a:p>
            <a:pPr marL="398463" lvl="1" indent="-287338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Acceptor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carries the </a:t>
            </a:r>
            <a:r>
              <a:rPr lang="en-US" altLang="en-US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the next amino acid.</a:t>
            </a:r>
          </a:p>
          <a:p>
            <a:pPr marL="398463" lvl="1" indent="-287338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Exit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which the discharged </a:t>
            </a:r>
            <a:r>
              <a:rPr lang="en-US" altLang="en-US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leave the ribosome.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t="65396" r="6204" b="3355"/>
          <a:stretch/>
        </p:blipFill>
        <p:spPr bwMode="auto">
          <a:xfrm>
            <a:off x="5067300" y="4114800"/>
            <a:ext cx="3771900" cy="2462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 rotWithShape="1"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36385" r="5173" b="35979"/>
          <a:stretch/>
        </p:blipFill>
        <p:spPr bwMode="auto">
          <a:xfrm>
            <a:off x="406400" y="4114800"/>
            <a:ext cx="4394200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676400" y="191869"/>
            <a:ext cx="603242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ynthesis of a polypeptide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3978" b="10796"/>
          <a:stretch>
            <a:fillRect/>
          </a:stretch>
        </p:blipFill>
        <p:spPr bwMode="auto">
          <a:xfrm>
            <a:off x="685800" y="4001578"/>
            <a:ext cx="7772400" cy="2780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67789"/>
            <a:ext cx="8763000" cy="2828467"/>
          </a:xfrm>
        </p:spPr>
        <p:txBody>
          <a:bodyPr>
            <a:spAutoFit/>
          </a:bodyPr>
          <a:lstStyle/>
          <a:p>
            <a:pPr marL="381000" indent="-381000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Translation occurs in three stages:</a:t>
            </a:r>
            <a:r>
              <a:rPr 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initiation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البدء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translation</a:t>
            </a:r>
            <a:r>
              <a:rPr 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elongation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الاستطالة البنائية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polypeptide chain</a:t>
            </a:r>
            <a:r>
              <a:rPr 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termination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الإيقاف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translation</a:t>
            </a:r>
          </a:p>
          <a:p>
            <a:pPr marL="381000" indent="-381000" eaLnBrk="1" hangingPunct="1">
              <a:lnSpc>
                <a:spcPct val="90000"/>
              </a:lnSpc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Initiation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brings together mRNA, a </a:t>
            </a:r>
            <a:r>
              <a:rPr lang="en-US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(with the first amino acid) and the two ribosomal subunits (large &amp; small).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First, a small ribosomal subunit binds with mRNA and a special initiator </a:t>
            </a:r>
            <a:r>
              <a:rPr lang="en-US" sz="1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carries </a:t>
            </a:r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methionine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attaches to the </a:t>
            </a:r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codon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Initiation factors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bring in the large subunit such that the initiator </a:t>
            </a:r>
            <a:r>
              <a:rPr lang="en-US" sz="1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occupies the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site.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276600" y="4283075"/>
            <a:ext cx="1676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Guanosine triphosphate</a:t>
            </a:r>
            <a:endParaRPr lang="en-GB" sz="1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33400" y="41910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Methionine</a:t>
            </a:r>
            <a:endParaRPr lang="en-GB" sz="1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676400" y="191869"/>
            <a:ext cx="603242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ynthesis of a polypeptide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/>
      <p:bldP spid="17414" grpId="0"/>
      <p:bldP spid="174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SLIDE_COUNT" val="22"/>
  <p:tag name="ARTICULATE_PROJECT_OPEN" val="1"/>
  <p:tag name="TAG_BACKING_FORM_KEY" val="21760982-c:\users\amahmedkeele\desktop\lectures\lecture-21 protein-synthesis\lecture 21.pptx"/>
  <p:tag name="ARTICULATE_PRESENTER_VERSION" val="7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04e10232-88e8-4dea-8be5-e1e4e2aad6d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59"/>
  <p:tag name="ARTICULATE_AUDIO_RECORDED" val="1"/>
  <p:tag name="ELAPSEDTIME" val="287.1"/>
  <p:tag name="ANNOTATION_TYPE_1" val="0"/>
  <p:tag name="ANNOTATION_START_1" val="45.6"/>
  <p:tag name="ANNOTATION_END_1" val="49.3"/>
  <p:tag name="ANNOTATION_TOP_1" val="189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9.3"/>
  <p:tag name="ANNOTATION_END_2" val="50.5"/>
  <p:tag name="ANNOTATION_TOP_2" val="214"/>
  <p:tag name="ANNOTATION_LEFT_2" val="22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0.5"/>
  <p:tag name="ANNOTATION_END_3" val="74.5"/>
  <p:tag name="ANNOTATION_TOP_3" val="247"/>
  <p:tag name="ANNOTATION_LEFT_3" val="4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4.5"/>
  <p:tag name="ANNOTATION_END_4" val="78.1"/>
  <p:tag name="ANNOTATION_TOP_4" val="625"/>
  <p:tag name="ANNOTATION_LEFT_4" val="51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8.1"/>
  <p:tag name="ANNOTATION_END_5" val="78.4"/>
  <p:tag name="ANNOTATION_TOP_5" val="618"/>
  <p:tag name="ANNOTATION_LEFT_5" val="57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4"/>
  <p:tag name="ANNOTATION_END_6" val="79.3"/>
  <p:tag name="ANNOTATION_TOP_6" val="616"/>
  <p:tag name="ANNOTATION_LEFT_6" val="59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9.3"/>
  <p:tag name="ANNOTATION_END_7" val="79.7"/>
  <p:tag name="ANNOTATION_TOP_7" val="616"/>
  <p:tag name="ANNOTATION_LEFT_7" val="61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9.7"/>
  <p:tag name="ANNOTATION_END_8" val="80.0"/>
  <p:tag name="ANNOTATION_TOP_8" val="617"/>
  <p:tag name="ANNOTATION_LEFT_8" val="63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0.0"/>
  <p:tag name="ANNOTATION_END_9" val="80.4"/>
  <p:tag name="ANNOTATION_TOP_9" val="618"/>
  <p:tag name="ANNOTATION_LEFT_9" val="65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0.4"/>
  <p:tag name="ANNOTATION_END_10" val="80.7"/>
  <p:tag name="ANNOTATION_TOP_10" val="620"/>
  <p:tag name="ANNOTATION_LEFT_10" val="67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0.7"/>
  <p:tag name="ANNOTATION_END_11" val="81.2"/>
  <p:tag name="ANNOTATION_TOP_11" val="620"/>
  <p:tag name="ANNOTATION_LEFT_11" val="68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1.2"/>
  <p:tag name="ANNOTATION_END_12" val="81.6"/>
  <p:tag name="ANNOTATION_TOP_12" val="620"/>
  <p:tag name="ANNOTATION_LEFT_12" val="68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1.6"/>
  <p:tag name="ANNOTATION_END_13" val="81.9"/>
  <p:tag name="ANNOTATION_TOP_13" val="620"/>
  <p:tag name="ANNOTATION_LEFT_13" val="70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1.9"/>
  <p:tag name="ANNOTATION_END_14" val="82.2"/>
  <p:tag name="ANNOTATION_TOP_14" val="619"/>
  <p:tag name="ANNOTATION_LEFT_14" val="72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2.2"/>
  <p:tag name="ANNOTATION_END_15" val="82.5"/>
  <p:tag name="ANNOTATION_TOP_15" val="619"/>
  <p:tag name="ANNOTATION_LEFT_15" val="74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2.5"/>
  <p:tag name="ANNOTATION_END_16" val="89.7"/>
  <p:tag name="ANNOTATION_TOP_16" val="619"/>
  <p:tag name="ANNOTATION_LEFT_16" val="77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9.7"/>
  <p:tag name="ANNOTATION_END_17" val="91.5"/>
  <p:tag name="ANNOTATION_TOP_17" val="654"/>
  <p:tag name="ANNOTATION_LEFT_17" val="64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1.5"/>
  <p:tag name="ANNOTATION_END_18" val="92.7"/>
  <p:tag name="ANNOTATION_TOP_18" val="573"/>
  <p:tag name="ANNOTATION_LEFT_18" val="57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2.7"/>
  <p:tag name="ANNOTATION_END_19" val="93.4"/>
  <p:tag name="ANNOTATION_TOP_19" val="650"/>
  <p:tag name="ANNOTATION_LEFT_19" val="59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3.4"/>
  <p:tag name="ANNOTATION_END_20" val="94.2"/>
  <p:tag name="ANNOTATION_TOP_20" val="573"/>
  <p:tag name="ANNOTATION_LEFT_20" val="57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4.2"/>
  <p:tag name="ANNOTATION_END_21" val="96.6"/>
  <p:tag name="ANNOTATION_TOP_21" val="657"/>
  <p:tag name="ANNOTATION_LEFT_21" val="59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6.6"/>
  <p:tag name="ANNOTATION_END_22" val="98.8"/>
  <p:tag name="ANNOTATION_TOP_22" val="578"/>
  <p:tag name="ANNOTATION_LEFT_22" val="57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8.8"/>
  <p:tag name="ANNOTATION_END_23" val="103.1"/>
  <p:tag name="ANNOTATION_TOP_23" val="638"/>
  <p:tag name="ANNOTATION_LEFT_23" val="50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3.1"/>
  <p:tag name="ANNOTATION_END_24" val="103.8"/>
  <p:tag name="ANNOTATION_TOP_24" val="530"/>
  <p:tag name="ANNOTATION_LEFT_24" val="59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3.8"/>
  <p:tag name="ANNOTATION_END_25" val="104.4"/>
  <p:tag name="ANNOTATION_TOP_25" val="536"/>
  <p:tag name="ANNOTATION_LEFT_25" val="67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4.4"/>
  <p:tag name="ANNOTATION_END_26" val="105.5"/>
  <p:tag name="ANNOTATION_TOP_26" val="536"/>
  <p:tag name="ANNOTATION_LEFT_26" val="77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5.5"/>
  <p:tag name="ANNOTATION_END_27" val="105.9"/>
  <p:tag name="ANNOTATION_TOP_27" val="548"/>
  <p:tag name="ANNOTATION_LEFT_27" val="5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5.9"/>
  <p:tag name="ANNOTATION_END_28" val="106.4"/>
  <p:tag name="ANNOTATION_TOP_28" val="538"/>
  <p:tag name="ANNOTATION_LEFT_28" val="66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6.4"/>
  <p:tag name="ANNOTATION_END_29" val="116.9"/>
  <p:tag name="ANNOTATION_TOP_29" val="531"/>
  <p:tag name="ANNOTATION_LEFT_29" val="763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6.9"/>
  <p:tag name="ANNOTATION_END_30" val="117.3"/>
  <p:tag name="ANNOTATION_TOP_30" val="515"/>
  <p:tag name="ANNOTATION_LEFT_30" val="80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17.3"/>
  <p:tag name="ANNOTATION_END_31" val="119.8"/>
  <p:tag name="ANNOTATION_TOP_31" val="501"/>
  <p:tag name="ANNOTATION_LEFT_31" val="824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19.8"/>
  <p:tag name="ANNOTATION_END_32" val="124.3"/>
  <p:tag name="ANNOTATION_TOP_32" val="473"/>
  <p:tag name="ANNOTATION_LEFT_32" val="84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24.3"/>
  <p:tag name="ANNOTATION_END_33" val="128.3"/>
  <p:tag name="ANNOTATION_TOP_33" val="411"/>
  <p:tag name="ANNOTATION_LEFT_33" val="49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28.3"/>
  <p:tag name="ANNOTATION_END_34" val="131.1"/>
  <p:tag name="ANNOTATION_TOP_34" val="298"/>
  <p:tag name="ANNOTATION_LEFT_34" val="77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1.1"/>
  <p:tag name="ANNOTATION_END_35" val="133.0"/>
  <p:tag name="ANNOTATION_TOP_35" val="222"/>
  <p:tag name="ANNOTATION_LEFT_35" val="80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33.0"/>
  <p:tag name="ANNOTATION_END_36" val="133.4"/>
  <p:tag name="ANNOTATION_TOP_36" val="303"/>
  <p:tag name="ANNOTATION_LEFT_36" val="63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33.4"/>
  <p:tag name="ANNOTATION_END_37" val="133.9"/>
  <p:tag name="ANNOTATION_TOP_37" val="251"/>
  <p:tag name="ANNOTATION_LEFT_37" val="60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33.9"/>
  <p:tag name="ANNOTATION_END_38" val="134.2"/>
  <p:tag name="ANNOTATION_TOP_38" val="205"/>
  <p:tag name="ANNOTATION_LEFT_38" val="63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34.2"/>
  <p:tag name="ANNOTATION_END_39" val="134.6"/>
  <p:tag name="ANNOTATION_TOP_39" val="160"/>
  <p:tag name="ANNOTATION_LEFT_39" val="682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34.6"/>
  <p:tag name="ANNOTATION_END_40" val="135.0"/>
  <p:tag name="ANNOTATION_TOP_40" val="149"/>
  <p:tag name="ANNOTATION_LEFT_40" val="72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35.0"/>
  <p:tag name="ANNOTATION_END_41" val="135.5"/>
  <p:tag name="ANNOTATION_TOP_41" val="205"/>
  <p:tag name="ANNOTATION_LEFT_41" val="74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35.5"/>
  <p:tag name="ANNOTATION_END_42" val="135.8"/>
  <p:tag name="ANNOTATION_TOP_42" val="245"/>
  <p:tag name="ANNOTATION_LEFT_42" val="687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35.8"/>
  <p:tag name="ANNOTATION_END_43" val="136.2"/>
  <p:tag name="ANNOTATION_TOP_43" val="255"/>
  <p:tag name="ANNOTATION_LEFT_43" val="59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36.2"/>
  <p:tag name="ANNOTATION_END_44" val="180.5"/>
  <p:tag name="ANNOTATION_TOP_44" val="255"/>
  <p:tag name="ANNOTATION_LEFT_44" val="514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80.5"/>
  <p:tag name="ANNOTATION_END_45" val="187.5"/>
  <p:tag name="ANNOTATION_TOP_45" val="498"/>
  <p:tag name="ANNOTATION_LEFT_45" val="809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87.5"/>
  <p:tag name="ANNOTATION_END_46" val="196.4"/>
  <p:tag name="ANNOTATION_TOP_46" val="616"/>
  <p:tag name="ANNOTATION_LEFT_46" val="71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96.4"/>
  <p:tag name="ANNOTATION_END_47" val="197.7"/>
  <p:tag name="ANNOTATION_TOP_47" val="616"/>
  <p:tag name="ANNOTATION_LEFT_47" val="53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97.7"/>
  <p:tag name="ANNOTATION_END_48" val="198.3"/>
  <p:tag name="ANNOTATION_TOP_48" val="523"/>
  <p:tag name="ANNOTATION_LEFT_48" val="603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98.3"/>
  <p:tag name="ANNOTATION_END_49" val="198.7"/>
  <p:tag name="ANNOTATION_TOP_49" val="531"/>
  <p:tag name="ANNOTATION_LEFT_49" val="674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98.7"/>
  <p:tag name="ANNOTATION_END_50" val="199.6"/>
  <p:tag name="ANNOTATION_TOP_50" val="534"/>
  <p:tag name="ANNOTATION_LEFT_50" val="809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99.6"/>
  <p:tag name="ANNOTATION_END_51" val="209.4"/>
  <p:tag name="ANNOTATION_TOP_51" val="621"/>
  <p:tag name="ANNOTATION_LEFT_51" val="542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09.4"/>
  <p:tag name="ANNOTATION_END_52" val="210.1"/>
  <p:tag name="ANNOTATION_TOP_52" val="523"/>
  <p:tag name="ANNOTATION_LEFT_52" val="652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10.1"/>
  <p:tag name="ANNOTATION_END_53" val="211.1"/>
  <p:tag name="ANNOTATION_TOP_53" val="655"/>
  <p:tag name="ANNOTATION_LEFT_53" val="674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11.1"/>
  <p:tag name="ANNOTATION_END_54" val="211.8"/>
  <p:tag name="ANNOTATION_TOP_54" val="515"/>
  <p:tag name="ANNOTATION_LEFT_54" val="648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11.8"/>
  <p:tag name="ANNOTATION_END_55" val="217.0"/>
  <p:tag name="ANNOTATION_TOP_55" val="641"/>
  <p:tag name="ANNOTATION_LEFT_55" val="681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17.0"/>
  <p:tag name="ANNOTATION_END_56" val="221.4"/>
  <p:tag name="ANNOTATION_TOP_56" val="629"/>
  <p:tag name="ANNOTATION_LEFT_56" val="518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21.4"/>
  <p:tag name="ANNOTATION_END_57" val="235.5"/>
  <p:tag name="ANNOTATION_TOP_57" val="535"/>
  <p:tag name="ANNOTATION_LEFT_57" val="674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35.5"/>
  <p:tag name="ANNOTATION_END_58" val="236.6"/>
  <p:tag name="ANNOTATION_TOP_58" val="493"/>
  <p:tag name="ANNOTATION_LEFT_58" val="702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36.6"/>
  <p:tag name="ANNOTATION_END_59" val="237.4"/>
  <p:tag name="ANNOTATION_TOP_59" val="451"/>
  <p:tag name="ANNOTATION_LEFT_59" val="686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37.4"/>
  <p:tag name="ANNOTATION_END_60" val="238.2"/>
  <p:tag name="ANNOTATION_TOP_60" val="412"/>
  <p:tag name="ANNOTATION_LEFT_60" val="636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38.2"/>
  <p:tag name="ANNOTATION_END_61" val="239.0"/>
  <p:tag name="ANNOTATION_TOP_61" val="381"/>
  <p:tag name="ANNOTATION_LEFT_61" val="598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39.0"/>
  <p:tag name="ANNOTATION_END_62" val="248.8"/>
  <p:tag name="ANNOTATION_TOP_62" val="343"/>
  <p:tag name="ANNOTATION_LEFT_62" val="592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48.8"/>
  <p:tag name="ANNOTATION_END_63" val="251.2"/>
  <p:tag name="ANNOTATION_TOP_63" val="345"/>
  <p:tag name="ANNOTATION_LEFT_63" val="78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51.2"/>
  <p:tag name="ANNOTATION_END_64" val="252.8"/>
  <p:tag name="ANNOTATION_TOP_64" val="382"/>
  <p:tag name="ANNOTATION_LEFT_64" val="68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52.8"/>
  <p:tag name="ANNOTATION_END_65" val="254.6"/>
  <p:tag name="ANNOTATION_TOP_65" val="401"/>
  <p:tag name="ANNOTATION_LEFT_65" val="63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54.6"/>
  <p:tag name="ANNOTATION_END_66" val="258.7"/>
  <p:tag name="ANNOTATION_TOP_66" val="418"/>
  <p:tag name="ANNOTATION_LEFT_66" val="62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58.7"/>
  <p:tag name="ANNOTATION_END_67" val="261.3"/>
  <p:tag name="ANNOTATION_TOP_67" val="503"/>
  <p:tag name="ANNOTATION_LEFT_67" val="65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61.3"/>
  <p:tag name="ANNOTATION_END_68" val="262.3"/>
  <p:tag name="ANNOTATION_TOP_68" val="522"/>
  <p:tag name="ANNOTATION_LEFT_68" val="67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62.3"/>
  <p:tag name="ANNOTATION_END_69" val="264.3"/>
  <p:tag name="ANNOTATION_TOP_69" val="553"/>
  <p:tag name="ANNOTATION_LEFT_69" val="64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64.3"/>
  <p:tag name="ANNOTATION_END_70" val="279.1"/>
  <p:tag name="ANNOTATION_TOP_70" val="595"/>
  <p:tag name="ANNOTATION_LEFT_70" val="70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79.1"/>
  <p:tag name="ANNOTATION_END_71" val="279.5"/>
  <p:tag name="ANNOTATION_TOP_71" val="463"/>
  <p:tag name="ANNOTATION_LEFT_71" val="665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79.5"/>
  <p:tag name="ANNOTATION_END_72" val="279.9"/>
  <p:tag name="ANNOTATION_TOP_72" val="443"/>
  <p:tag name="ANNOTATION_LEFT_72" val="657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79.9"/>
  <p:tag name="ANNOTATION_END_73" val="280.2"/>
  <p:tag name="ANNOTATION_TOP_73" val="395"/>
  <p:tag name="ANNOTATION_LEFT_73" val="625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80.2"/>
  <p:tag name="ANNOTATION_END_74" val="280.5"/>
  <p:tag name="ANNOTATION_TOP_74" val="363"/>
  <p:tag name="ANNOTATION_LEFT_74" val="592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80.5"/>
  <p:tag name="ANNOTATION_END_75" val="280.7"/>
  <p:tag name="ANNOTATION_TOP_75" val="321"/>
  <p:tag name="ANNOTATION_LEFT_75" val="588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80.7"/>
  <p:tag name="ANNOTATION_END_76" val="281.0"/>
  <p:tag name="ANNOTATION_TOP_76" val="313"/>
  <p:tag name="ANNOTATION_LEFT_76" val="619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81.0"/>
  <p:tag name="ANNOTATION_TOP_77" val="293"/>
  <p:tag name="ANNOTATION_LEFT_77" val="648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COUNT" val="77"/>
  <p:tag name="ARTICULATE_USED_LAYOU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08a5e572f6442ae8fbe55b52e03555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3cbfb355d54cbf9fb39e347a37c57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04e10232-88e8-4dea-8be5-e1e4e2aad6d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0"/>
  <p:tag name="ARTICULATE_AUDIO_RECORDED" val="1"/>
  <p:tag name="ELAPSEDTIME" val="433.5"/>
  <p:tag name="ANNOTATION_TYPE_1" val="0"/>
  <p:tag name="ANNOTATION_START_1" val="2.1"/>
  <p:tag name="ANNOTATION_END_1" val="5.0"/>
  <p:tag name="ANNOTATION_TOP_1" val="38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0"/>
  <p:tag name="ANNOTATION_END_2" val="7.8"/>
  <p:tag name="ANNOTATION_TOP_2" val="74"/>
  <p:tag name="ANNOTATION_LEFT_2" val="5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8"/>
  <p:tag name="ANNOTATION_END_3" val="10.2"/>
  <p:tag name="ANNOTATION_TOP_3" val="73"/>
  <p:tag name="ANNOTATION_LEFT_3" val="20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.2"/>
  <p:tag name="ANNOTATION_END_4" val="16.5"/>
  <p:tag name="ANNOTATION_TOP_4" val="102"/>
  <p:tag name="ANNOTATION_LEFT_4" val="5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5"/>
  <p:tag name="ANNOTATION_END_5" val="18.7"/>
  <p:tag name="ANNOTATION_TOP_5" val="508"/>
  <p:tag name="ANNOTATION_LEFT_5" val="67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.7"/>
  <p:tag name="ANNOTATION_END_6" val="25.5"/>
  <p:tag name="ANNOTATION_TOP_6" val="603"/>
  <p:tag name="ANNOTATION_LEFT_6" val="66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5.5"/>
  <p:tag name="ANNOTATION_END_7" val="27.6"/>
  <p:tag name="ANNOTATION_TOP_7" val="491"/>
  <p:tag name="ANNOTATION_LEFT_7" val="80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7.6"/>
  <p:tag name="ANNOTATION_END_8" val="29.5"/>
  <p:tag name="ANNOTATION_TOP_8" val="611"/>
  <p:tag name="ANNOTATION_LEFT_8" val="7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5"/>
  <p:tag name="ANNOTATION_END_9" val="30.4"/>
  <p:tag name="ANNOTATION_TOP_9" val="507"/>
  <p:tag name="ANNOTATION_LEFT_9" val="58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0.4"/>
  <p:tag name="ANNOTATION_END_10" val="32.8"/>
  <p:tag name="ANNOTATION_TOP_10" val="607"/>
  <p:tag name="ANNOTATION_LEFT_10" val="62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2.8"/>
  <p:tag name="ANNOTATION_END_11" val="33.5"/>
  <p:tag name="ANNOTATION_TOP_11" val="467"/>
  <p:tag name="ANNOTATION_LEFT_11" val="5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3.5"/>
  <p:tag name="ANNOTATION_END_12" val="37.3"/>
  <p:tag name="ANNOTATION_TOP_12" val="391"/>
  <p:tag name="ANNOTATION_LEFT_12" val="49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7.3"/>
  <p:tag name="ANNOTATION_END_13" val="40.4"/>
  <p:tag name="ANNOTATION_TOP_13" val="140"/>
  <p:tag name="ANNOTATION_LEFT_13" val="5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0.4"/>
  <p:tag name="ANNOTATION_END_14" val="45.8"/>
  <p:tag name="ANNOTATION_TOP_14" val="167"/>
  <p:tag name="ANNOTATION_LEFT_14" val="5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5.8"/>
  <p:tag name="ANNOTATION_END_15" val="48.0"/>
  <p:tag name="ANNOTATION_TOP_15" val="222"/>
  <p:tag name="ANNOTATION_LEFT_15" val="4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8.0"/>
  <p:tag name="ANNOTATION_END_16" val="49.8"/>
  <p:tag name="ANNOTATION_TOP_16" val="221"/>
  <p:tag name="ANNOTATION_LEFT_16" val="29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9.8"/>
  <p:tag name="ANNOTATION_END_17" val="59.9"/>
  <p:tag name="ANNOTATION_TOP_17" val="256"/>
  <p:tag name="ANNOTATION_LEFT_17" val="5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9.9"/>
  <p:tag name="ANNOTATION_END_18" val="61.7"/>
  <p:tag name="ANNOTATION_TOP_18" val="495"/>
  <p:tag name="ANNOTATION_LEFT_18" val="58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1.7"/>
  <p:tag name="ANNOTATION_END_19" val="63.1"/>
  <p:tag name="ANNOTATION_TOP_19" val="503"/>
  <p:tag name="ANNOTATION_LEFT_19" val="69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63.1"/>
  <p:tag name="ANNOTATION_END_20" val="66.3"/>
  <p:tag name="ANNOTATION_TOP_20" val="489"/>
  <p:tag name="ANNOTATION_LEFT_20" val="80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66.3"/>
  <p:tag name="ANNOTATION_END_21" val="70.3"/>
  <p:tag name="ANNOTATION_TOP_21" val="501"/>
  <p:tag name="ANNOTATION_LEFT_21" val="60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0.3"/>
  <p:tag name="ANNOTATION_END_22" val="75.1"/>
  <p:tag name="ANNOTATION_TOP_22" val="601"/>
  <p:tag name="ANNOTATION_LEFT_22" val="60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75.1"/>
  <p:tag name="ANNOTATION_END_23" val="77.0"/>
  <p:tag name="ANNOTATION_TOP_23" val="512"/>
  <p:tag name="ANNOTATION_LEFT_23" val="67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77.0"/>
  <p:tag name="ANNOTATION_END_24" val="80.2"/>
  <p:tag name="ANNOTATION_TOP_24" val="602"/>
  <p:tag name="ANNOTATION_LEFT_24" val="66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0.2"/>
  <p:tag name="ANNOTATION_END_25" val="81.5"/>
  <p:tag name="ANNOTATION_TOP_25" val="512"/>
  <p:tag name="ANNOTATION_LEFT_25" val="78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81.5"/>
  <p:tag name="ANNOTATION_END_26" val="86.4"/>
  <p:tag name="ANNOTATION_TOP_26" val="601"/>
  <p:tag name="ANNOTATION_LEFT_26" val="71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86.4"/>
  <p:tag name="ANNOTATION_END_27" val="91.5"/>
  <p:tag name="ANNOTATION_TOP_27" val="607"/>
  <p:tag name="ANNOTATION_LEFT_27" val="61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1.5"/>
  <p:tag name="ANNOTATION_END_28" val="92.3"/>
  <p:tag name="ANNOTATION_TOP_28" val="606"/>
  <p:tag name="ANNOTATION_LEFT_28" val="62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2.3"/>
  <p:tag name="ANNOTATION_END_29" val="93.8"/>
  <p:tag name="ANNOTATION_TOP_29" val="603"/>
  <p:tag name="ANNOTATION_LEFT_29" val="645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3.8"/>
  <p:tag name="ANNOTATION_END_30" val="103.9"/>
  <p:tag name="ANNOTATION_TOP_30" val="599"/>
  <p:tag name="ANNOTATION_LEFT_30" val="59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03.9"/>
  <p:tag name="ANNOTATION_END_31" val="106.1"/>
  <p:tag name="ANNOTATION_TOP_31" val="512"/>
  <p:tag name="ANNOTATION_LEFT_31" val="59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06.1"/>
  <p:tag name="ANNOTATION_END_32" val="106.9"/>
  <p:tag name="ANNOTATION_TOP_32" val="566"/>
  <p:tag name="ANNOTATION_LEFT_32" val="60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06.9"/>
  <p:tag name="ANNOTATION_END_33" val="107.6"/>
  <p:tag name="ANNOTATION_TOP_33" val="552"/>
  <p:tag name="ANNOTATION_LEFT_33" val="615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7.6"/>
  <p:tag name="ANNOTATION_END_34" val="108.8"/>
  <p:tag name="ANNOTATION_TOP_34" val="545"/>
  <p:tag name="ANNOTATION_LEFT_34" val="631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8.8"/>
  <p:tag name="ANNOTATION_END_35" val="118.9"/>
  <p:tag name="ANNOTATION_TOP_35" val="502"/>
  <p:tag name="ANNOTATION_LEFT_35" val="58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18.9"/>
  <p:tag name="ANNOTATION_END_36" val="119.7"/>
  <p:tag name="ANNOTATION_TOP_36" val="562"/>
  <p:tag name="ANNOTATION_LEFT_36" val="59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19.7"/>
  <p:tag name="ANNOTATION_END_37" val="120.8"/>
  <p:tag name="ANNOTATION_TOP_37" val="554"/>
  <p:tag name="ANNOTATION_LEFT_37" val="61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20.8"/>
  <p:tag name="ANNOTATION_END_38" val="124.2"/>
  <p:tag name="ANNOTATION_TOP_38" val="547"/>
  <p:tag name="ANNOTATION_LEFT_38" val="63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24.2"/>
  <p:tag name="ANNOTATION_END_39" val="125.0"/>
  <p:tag name="ANNOTATION_TOP_39" val="608"/>
  <p:tag name="ANNOTATION_LEFT_39" val="61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25.0"/>
  <p:tag name="ANNOTATION_END_40" val="125.8"/>
  <p:tag name="ANNOTATION_TOP_40" val="607"/>
  <p:tag name="ANNOTATION_LEFT_40" val="634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25.8"/>
  <p:tag name="ANNOTATION_END_41" val="126.5"/>
  <p:tag name="ANNOTATION_TOP_41" val="604"/>
  <p:tag name="ANNOTATION_LEFT_41" val="651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26.5"/>
  <p:tag name="ANNOTATION_END_42" val="128.0"/>
  <p:tag name="ANNOTATION_TOP_42" val="607"/>
  <p:tag name="ANNOTATION_LEFT_42" val="57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28.0"/>
  <p:tag name="ANNOTATION_END_43" val="129.2"/>
  <p:tag name="ANNOTATION_TOP_43" val="515"/>
  <p:tag name="ANNOTATION_LEFT_43" val="58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29.2"/>
  <p:tag name="ANNOTATION_END_44" val="130.6"/>
  <p:tag name="ANNOTATION_TOP_44" val="598"/>
  <p:tag name="ANNOTATION_LEFT_44" val="623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30.6"/>
  <p:tag name="ANNOTATION_END_45" val="131.8"/>
  <p:tag name="ANNOTATION_TOP_45" val="527"/>
  <p:tag name="ANNOTATION_LEFT_45" val="682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31.8"/>
  <p:tag name="ANNOTATION_END_46" val="133.7"/>
  <p:tag name="ANNOTATION_TOP_46" val="510"/>
  <p:tag name="ANNOTATION_LEFT_46" val="77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33.7"/>
  <p:tag name="ANNOTATION_END_47" val="137.1"/>
  <p:tag name="ANNOTATION_TOP_47" val="502"/>
  <p:tag name="ANNOTATION_LEFT_47" val="68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37.1"/>
  <p:tag name="ANNOTATION_END_48" val="137.9"/>
  <p:tag name="ANNOTATION_TOP_48" val="605"/>
  <p:tag name="ANNOTATION_LEFT_48" val="66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37.9"/>
  <p:tag name="ANNOTATION_END_49" val="138.4"/>
  <p:tag name="ANNOTATION_TOP_49" val="609"/>
  <p:tag name="ANNOTATION_LEFT_49" val="681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38.4"/>
  <p:tag name="ANNOTATION_END_50" val="140.5"/>
  <p:tag name="ANNOTATION_TOP_50" val="609"/>
  <p:tag name="ANNOTATION_LEFT_50" val="70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40.5"/>
  <p:tag name="ANNOTATION_END_51" val="141.2"/>
  <p:tag name="ANNOTATION_TOP_51" val="578"/>
  <p:tag name="ANNOTATION_LEFT_51" val="659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41.2"/>
  <p:tag name="ANNOTATION_END_52" val="141.7"/>
  <p:tag name="ANNOTATION_TOP_52" val="578"/>
  <p:tag name="ANNOTATION_LEFT_52" val="675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41.7"/>
  <p:tag name="ANNOTATION_END_53" val="142.4"/>
  <p:tag name="ANNOTATION_TOP_53" val="578"/>
  <p:tag name="ANNOTATION_LEFT_53" val="692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42.4"/>
  <p:tag name="ANNOTATION_END_54" val="144.7"/>
  <p:tag name="ANNOTATION_TOP_54" val="530"/>
  <p:tag name="ANNOTATION_LEFT_54" val="683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44.7"/>
  <p:tag name="ANNOTATION_END_55" val="146.6"/>
  <p:tag name="ANNOTATION_TOP_55" val="601"/>
  <p:tag name="ANNOTATION_LEFT_55" val="683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46.6"/>
  <p:tag name="ANNOTATION_END_56" val="149.0"/>
  <p:tag name="ANNOTATION_TOP_56" val="501"/>
  <p:tag name="ANNOTATION_LEFT_56" val="77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49.0"/>
  <p:tag name="ANNOTATION_END_57" val="150.0"/>
  <p:tag name="ANNOTATION_TOP_57" val="607"/>
  <p:tag name="ANNOTATION_LEFT_57" val="714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50.0"/>
  <p:tag name="ANNOTATION_END_58" val="150.8"/>
  <p:tag name="ANNOTATION_TOP_58" val="607"/>
  <p:tag name="ANNOTATION_LEFT_58" val="734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50.8"/>
  <p:tag name="ANNOTATION_END_59" val="152.5"/>
  <p:tag name="ANNOTATION_TOP_59" val="607"/>
  <p:tag name="ANNOTATION_LEFT_59" val="747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52.5"/>
  <p:tag name="ANNOTATION_END_60" val="153.1"/>
  <p:tag name="ANNOTATION_TOP_60" val="536"/>
  <p:tag name="ANNOTATION_LEFT_60" val="739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53.1"/>
  <p:tag name="ANNOTATION_END_61" val="153.9"/>
  <p:tag name="ANNOTATION_TOP_61" val="544"/>
  <p:tag name="ANNOTATION_LEFT_61" val="747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53.9"/>
  <p:tag name="ANNOTATION_END_62" val="156.1"/>
  <p:tag name="ANNOTATION_TOP_62" val="560"/>
  <p:tag name="ANNOTATION_LEFT_62" val="758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56.1"/>
  <p:tag name="ANNOTATION_END_63" val="157.6"/>
  <p:tag name="ANNOTATION_TOP_63" val="604"/>
  <p:tag name="ANNOTATION_LEFT_63" val="629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57.6"/>
  <p:tag name="ANNOTATION_END_64" val="159.3"/>
  <p:tag name="ANNOTATION_TOP_64" val="553"/>
  <p:tag name="ANNOTATION_LEFT_64" val="622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59.3"/>
  <p:tag name="ANNOTATION_END_65" val="160.4"/>
  <p:tag name="ANNOTATION_TOP_65" val="605"/>
  <p:tag name="ANNOTATION_LEFT_65" val="672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60.4"/>
  <p:tag name="ANNOTATION_END_66" val="162.1"/>
  <p:tag name="ANNOTATION_TOP_66" val="586"/>
  <p:tag name="ANNOTATION_LEFT_66" val="674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62.1"/>
  <p:tag name="ANNOTATION_END_67" val="163.1"/>
  <p:tag name="ANNOTATION_TOP_67" val="612"/>
  <p:tag name="ANNOTATION_LEFT_67" val="737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63.1"/>
  <p:tag name="ANNOTATION_END_68" val="164.0"/>
  <p:tag name="ANNOTATION_TOP_68" val="548"/>
  <p:tag name="ANNOTATION_LEFT_68" val="74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64.0"/>
  <p:tag name="ANNOTATION_END_69" val="178.7"/>
  <p:tag name="ANNOTATION_TOP_69" val="567"/>
  <p:tag name="ANNOTATION_LEFT_69" val="530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78.7"/>
  <p:tag name="ANNOTATION_END_70" val="180.0"/>
  <p:tag name="ANNOTATION_TOP_70" val="513"/>
  <p:tag name="ANNOTATION_LEFT_70" val="788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180.0"/>
  <p:tag name="ANNOTATION_END_71" val="183.3"/>
  <p:tag name="ANNOTATION_TOP_71" val="428"/>
  <p:tag name="ANNOTATION_LEFT_71" val="847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183.3"/>
  <p:tag name="ANNOTATION_END_72" val="185.3"/>
  <p:tag name="ANNOTATION_TOP_72" val="494"/>
  <p:tag name="ANNOTATION_LEFT_72" val="805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185.3"/>
  <p:tag name="ANNOTATION_END_73" val="186.9"/>
  <p:tag name="ANNOTATION_TOP_73" val="609"/>
  <p:tag name="ANNOTATION_LEFT_73" val="724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186.9"/>
  <p:tag name="ANNOTATION_END_74" val="191.6"/>
  <p:tag name="ANNOTATION_TOP_74" val="418"/>
  <p:tag name="ANNOTATION_LEFT_74" val="869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191.6"/>
  <p:tag name="ANNOTATION_END_75" val="193.6"/>
  <p:tag name="ANNOTATION_TOP_75" val="480"/>
  <p:tag name="ANNOTATION_LEFT_75" val="805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193.6"/>
  <p:tag name="ANNOTATION_END_76" val="196.1"/>
  <p:tag name="ANNOTATION_TOP_76" val="607"/>
  <p:tag name="ANNOTATION_LEFT_76" val="721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196.1"/>
  <p:tag name="ANNOTATION_END_77" val="199.7"/>
  <p:tag name="ANNOTATION_TOP_77" val="425"/>
  <p:tag name="ANNOTATION_LEFT_77" val="861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199.7"/>
  <p:tag name="ANNOTATION_END_78" val="201.9"/>
  <p:tag name="ANNOTATION_TOP_78" val="598"/>
  <p:tag name="ANNOTATION_LEFT_78" val="729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01.9"/>
  <p:tag name="ANNOTATION_END_79" val="203.8"/>
  <p:tag name="ANNOTATION_TOP_79" val="498"/>
  <p:tag name="ANNOTATION_LEFT_79" val="778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03.8"/>
  <p:tag name="ANNOTATION_END_80" val="206.2"/>
  <p:tag name="ANNOTATION_TOP_80" val="540"/>
  <p:tag name="ANNOTATION_LEFT_80" val="737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06.2"/>
  <p:tag name="ANNOTATION_END_81" val="208.5"/>
  <p:tag name="ANNOTATION_TOP_81" val="606"/>
  <p:tag name="ANNOTATION_LEFT_81" val="716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08.5"/>
  <p:tag name="ANNOTATION_END_82" val="209.1"/>
  <p:tag name="ANNOTATION_TOP_82" val="425"/>
  <p:tag name="ANNOTATION_LEFT_82" val="859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09.1"/>
  <p:tag name="ANNOTATION_END_83" val="209.9"/>
  <p:tag name="ANNOTATION_TOP_83" val="483"/>
  <p:tag name="ANNOTATION_LEFT_83" val="802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09.9"/>
  <p:tag name="ANNOTATION_END_84" val="221.8"/>
  <p:tag name="ANNOTATION_TOP_84" val="593"/>
  <p:tag name="ANNOTATION_LEFT_84" val="734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21.8"/>
  <p:tag name="ANNOTATION_END_85" val="224.6"/>
  <p:tag name="ANNOTATION_TOP_85" val="503"/>
  <p:tag name="ANNOTATION_LEFT_85" val="678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24.6"/>
  <p:tag name="ANNOTATION_END_86" val="226.6"/>
  <p:tag name="ANNOTATION_TOP_86" val="612"/>
  <p:tag name="ANNOTATION_LEFT_86" val="671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226.6"/>
  <p:tag name="ANNOTATION_END_87" val="229.8"/>
  <p:tag name="ANNOTATION_TOP_87" val="477"/>
  <p:tag name="ANNOTATION_LEFT_87" val="601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229.8"/>
  <p:tag name="ANNOTATION_END_88" val="234.8"/>
  <p:tag name="ANNOTATION_TOP_88" val="599"/>
  <p:tag name="ANNOTATION_LEFT_88" val="619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234.8"/>
  <p:tag name="ANNOTATION_END_89" val="243.5"/>
  <p:tag name="ANNOTATION_TOP_89" val="287"/>
  <p:tag name="ANNOTATION_LEFT_89" val="21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2"/>
  <p:tag name="ANNOTATION_START_90" val="243.5"/>
  <p:tag name="ANNOTATION_END_90" val="243.5"/>
  <p:tag name="ANNOTATION_TOP_90" val="-40"/>
  <p:tag name="ANNOTATION_LEFT_90" val="-40"/>
  <p:tag name="ANNOTATION_WIDTH_90" val="1042"/>
  <p:tag name="ANNOTATION_HEIGHT_90" val="801"/>
  <p:tag name="ANNOTATION_ANIMATION_90" val="4"/>
  <p:tag name="ANNOTATION_ROTATION_90" val="0"/>
  <p:tag name="ANNOTATION_SUB_TYPE_90" val="11"/>
  <p:tag name="ANNOTATION_LOOP_COUNT_90" val="1"/>
  <p:tag name="ANNOTATION_BOX_RADIUS_90" val="0"/>
  <p:tag name="ANNOTATION_SCALE_90" val="0"/>
  <p:tag name="ANNOTATION_BORDER_ALPHA_90" val="100"/>
  <p:tag name="ANNOTATION_BORDER_COLOR_90" val="16777215"/>
  <p:tag name="ANNOTATION_FILL_COLOR_90" val="10855845"/>
  <p:tag name="ANNOTATION_FILL_ALPHA_90" val="50"/>
  <p:tag name="ANNOTATION_BORDER_WIDTH_90" val="2"/>
  <p:tag name="ANNOTATION_SLIDE_WIDTH_90" val="960"/>
  <p:tag name="ANNOTATION_SLIDE_HEIGHT_90" val="720"/>
  <p:tag name="ANNOTATION_TYPE_91" val="2"/>
  <p:tag name="ANNOTATION_START_91" val="243.5"/>
  <p:tag name="ANNOTATION_END_91" val="284.9"/>
  <p:tag name="ANNOTATION_TOP_91" val="561"/>
  <p:tag name="ANNOTATION_LEFT_91" val="649"/>
  <p:tag name="ANNOTATION_WIDTH_91" val="71"/>
  <p:tag name="ANNOTATION_HEIGHT_91" val="77"/>
  <p:tag name="ANNOTATION_ANIMATION_91" val="4"/>
  <p:tag name="ANNOTATION_ROTATION_91" val="0"/>
  <p:tag name="ANNOTATION_SUB_TYPE_91" val="11"/>
  <p:tag name="ANNOTATION_LOOP_COUNT_91" val="1"/>
  <p:tag name="ANNOTATION_BOX_RADIUS_91" val="5"/>
  <p:tag name="ANNOTATION_SCALE_91" val="0"/>
  <p:tag name="ANNOTATION_BORDER_ALPHA_91" val="100"/>
  <p:tag name="ANNOTATION_BORDER_COLOR_91" val="16777215"/>
  <p:tag name="ANNOTATION_FILL_COLOR_91" val="10855845"/>
  <p:tag name="ANNOTATION_FILL_ALPHA_91" val="50"/>
  <p:tag name="ANNOTATION_BORDER_WIDTH_91" val="2"/>
  <p:tag name="ANNOTATION_SLIDE_WIDTH_91" val="960"/>
  <p:tag name="ANNOTATION_SLIDE_HEIGHT_91" val="720"/>
  <p:tag name="ANNOTATION_TYPE_92" val="2"/>
  <p:tag name="ANNOTATION_START_92" val="284.9"/>
  <p:tag name="ANNOTATION_END_92" val="284.9"/>
  <p:tag name="ANNOTATION_TOP_92" val="-40"/>
  <p:tag name="ANNOTATION_LEFT_92" val="-40"/>
  <p:tag name="ANNOTATION_WIDTH_92" val="1042"/>
  <p:tag name="ANNOTATION_HEIGHT_92" val="801"/>
  <p:tag name="ANNOTATION_ANIMATION_92" val="4"/>
  <p:tag name="ANNOTATION_ROTATION_92" val="0"/>
  <p:tag name="ANNOTATION_SUB_TYPE_92" val="11"/>
  <p:tag name="ANNOTATION_LOOP_COUNT_92" val="1"/>
  <p:tag name="ANNOTATION_BOX_RADIUS_92" val="0"/>
  <p:tag name="ANNOTATION_SCALE_92" val="0"/>
  <p:tag name="ANNOTATION_BORDER_ALPHA_92" val="100"/>
  <p:tag name="ANNOTATION_BORDER_COLOR_92" val="16777215"/>
  <p:tag name="ANNOTATION_FILL_COLOR_92" val="10855845"/>
  <p:tag name="ANNOTATION_FILL_ALPHA_92" val="50"/>
  <p:tag name="ANNOTATION_BORDER_WIDTH_92" val="2"/>
  <p:tag name="ANNOTATION_SLIDE_WIDTH_92" val="960"/>
  <p:tag name="ANNOTATION_SLIDE_HEIGHT_92" val="720"/>
  <p:tag name="ANNOTATION_TYPE_93" val="2"/>
  <p:tag name="ANNOTATION_START_93" val="284.9"/>
  <p:tag name="ANNOTATION_END_93" val="291.8"/>
  <p:tag name="ANNOTATION_TOP_93" val="560"/>
  <p:tag name="ANNOTATION_LEFT_93" val="712"/>
  <p:tag name="ANNOTATION_WIDTH_93" val="52"/>
  <p:tag name="ANNOTATION_HEIGHT_93" val="59"/>
  <p:tag name="ANNOTATION_ANIMATION_93" val="4"/>
  <p:tag name="ANNOTATION_ROTATION_93" val="0"/>
  <p:tag name="ANNOTATION_SUB_TYPE_93" val="11"/>
  <p:tag name="ANNOTATION_LOOP_COUNT_93" val="1"/>
  <p:tag name="ANNOTATION_BOX_RADIUS_93" val="5"/>
  <p:tag name="ANNOTATION_SCALE_93" val="0"/>
  <p:tag name="ANNOTATION_BORDER_ALPHA_93" val="100"/>
  <p:tag name="ANNOTATION_BORDER_COLOR_93" val="16777215"/>
  <p:tag name="ANNOTATION_FILL_COLOR_93" val="10855845"/>
  <p:tag name="ANNOTATION_FILL_ALPHA_93" val="50"/>
  <p:tag name="ANNOTATION_BORDER_WIDTH_93" val="2"/>
  <p:tag name="ANNOTATION_SLIDE_WIDTH_93" val="960"/>
  <p:tag name="ANNOTATION_SLIDE_HEIGHT_93" val="720"/>
  <p:tag name="ANNOTATION_TYPE_94" val="0"/>
  <p:tag name="ANNOTATION_START_94" val="291.8"/>
  <p:tag name="ANNOTATION_END_94" val="294.5"/>
  <p:tag name="ANNOTATION_TOP_94" val="498"/>
  <p:tag name="ANNOTATION_LEFT_94" val="780"/>
  <p:tag name="ANNOTATION_WIDTH_94" val="121"/>
  <p:tag name="ANNOTATION_HEIGHT_94" val="121"/>
  <p:tag name="ANNOTATION_ANIMATION_94" val="3"/>
  <p:tag name="ANNOTATION_ROTATION_94" val="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294.5"/>
  <p:tag name="ANNOTATION_END_95" val="295.9"/>
  <p:tag name="ANNOTATION_TOP_95" val="513"/>
  <p:tag name="ANNOTATION_LEFT_95" val="584"/>
  <p:tag name="ANNOTATION_WIDTH_95" val="121"/>
  <p:tag name="ANNOTATION_HEIGHT_95" val="121"/>
  <p:tag name="ANNOTATION_ANIMATION_95" val="3"/>
  <p:tag name="ANNOTATION_ROTATION_95" val="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295.9"/>
  <p:tag name="ANNOTATION_END_96" val="306.9"/>
  <p:tag name="ANNOTATION_TOP_96" val="608"/>
  <p:tag name="ANNOTATION_LEFT_96" val="620"/>
  <p:tag name="ANNOTATION_WIDTH_96" val="121"/>
  <p:tag name="ANNOTATION_HEIGHT_96" val="121"/>
  <p:tag name="ANNOTATION_ANIMATION_96" val="3"/>
  <p:tag name="ANNOTATION_ROTATION_96" val="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306.9"/>
  <p:tag name="ANNOTATION_END_97" val="325.2"/>
  <p:tag name="ANNOTATION_TOP_97" val="290"/>
  <p:tag name="ANNOTATION_LEFT_97" val="61"/>
  <p:tag name="ANNOTATION_WIDTH_97" val="121"/>
  <p:tag name="ANNOTATION_HEIGHT_97" val="121"/>
  <p:tag name="ANNOTATION_ANIMATION_97" val="3"/>
  <p:tag name="ANNOTATION_ROTATION_97" val="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325.2"/>
  <p:tag name="ANNOTATION_END_98" val="326.5"/>
  <p:tag name="ANNOTATION_TOP_98" val="316"/>
  <p:tag name="ANNOTATION_LEFT_98" val="77"/>
  <p:tag name="ANNOTATION_WIDTH_98" val="121"/>
  <p:tag name="ANNOTATION_HEIGHT_98" val="121"/>
  <p:tag name="ANNOTATION_ANIMATION_98" val="3"/>
  <p:tag name="ANNOTATION_ROTATION_98" val="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326.5"/>
  <p:tag name="ANNOTATION_END_99" val="338.9"/>
  <p:tag name="ANNOTATION_TOP_99" val="350"/>
  <p:tag name="ANNOTATION_LEFT_99" val="65"/>
  <p:tag name="ANNOTATION_WIDTH_99" val="121"/>
  <p:tag name="ANNOTATION_HEIGHT_99" val="121"/>
  <p:tag name="ANNOTATION_ANIMATION_99" val="3"/>
  <p:tag name="ANNOTATION_ROTATION_99" val="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338.9"/>
  <p:tag name="ANNOTATION_END_100" val="341.2"/>
  <p:tag name="ANNOTATION_TOP_100" val="379"/>
  <p:tag name="ANNOTATION_LEFT_100" val="104"/>
  <p:tag name="ANNOTATION_WIDTH_100" val="121"/>
  <p:tag name="ANNOTATION_HEIGHT_100" val="121"/>
  <p:tag name="ANNOTATION_ANIMATION_100" val="3"/>
  <p:tag name="ANNOTATION_ROTATION_100" val="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341.2"/>
  <p:tag name="ANNOTATION_END_101" val="342.5"/>
  <p:tag name="ANNOTATION_TOP_101" val="377"/>
  <p:tag name="ANNOTATION_LEFT_101" val="300"/>
  <p:tag name="ANNOTATION_WIDTH_101" val="121"/>
  <p:tag name="ANNOTATION_HEIGHT_101" val="121"/>
  <p:tag name="ANNOTATION_ANIMATION_101" val="3"/>
  <p:tag name="ANNOTATION_ROTATION_101" val="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342.5"/>
  <p:tag name="ANNOTATION_END_102" val="343.1"/>
  <p:tag name="ANNOTATION_TOP_102" val="408"/>
  <p:tag name="ANNOTATION_LEFT_102" val="103"/>
  <p:tag name="ANNOTATION_WIDTH_102" val="121"/>
  <p:tag name="ANNOTATION_HEIGHT_102" val="121"/>
  <p:tag name="ANNOTATION_ANIMATION_102" val="3"/>
  <p:tag name="ANNOTATION_ROTATION_102" val="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343.1"/>
  <p:tag name="ANNOTATION_END_103" val="343.5"/>
  <p:tag name="ANNOTATION_TOP_103" val="410"/>
  <p:tag name="ANNOTATION_LEFT_103" val="131"/>
  <p:tag name="ANNOTATION_WIDTH_103" val="121"/>
  <p:tag name="ANNOTATION_HEIGHT_103" val="121"/>
  <p:tag name="ANNOTATION_ANIMATION_103" val="3"/>
  <p:tag name="ANNOTATION_ROTATION_103" val="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343.5"/>
  <p:tag name="ANNOTATION_END_104" val="348.5"/>
  <p:tag name="ANNOTATION_TOP_104" val="406"/>
  <p:tag name="ANNOTATION_LEFT_104" val="150"/>
  <p:tag name="ANNOTATION_WIDTH_104" val="121"/>
  <p:tag name="ANNOTATION_HEIGHT_104" val="121"/>
  <p:tag name="ANNOTATION_ANIMATION_104" val="3"/>
  <p:tag name="ANNOTATION_ROTATION_104" val="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348.5"/>
  <p:tag name="ANNOTATION_END_105" val="349.0"/>
  <p:tag name="ANNOTATION_TOP_105" val="404"/>
  <p:tag name="ANNOTATION_LEFT_105" val="309"/>
  <p:tag name="ANNOTATION_WIDTH_105" val="121"/>
  <p:tag name="ANNOTATION_HEIGHT_105" val="121"/>
  <p:tag name="ANNOTATION_ANIMATION_105" val="3"/>
  <p:tag name="ANNOTATION_ROTATION_105" val="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349.0"/>
  <p:tag name="ANNOTATION_END_106" val="349.7"/>
  <p:tag name="ANNOTATION_TOP_106" val="409"/>
  <p:tag name="ANNOTATION_LEFT_106" val="350"/>
  <p:tag name="ANNOTATION_WIDTH_106" val="121"/>
  <p:tag name="ANNOTATION_HEIGHT_106" val="121"/>
  <p:tag name="ANNOTATION_ANIMATION_106" val="3"/>
  <p:tag name="ANNOTATION_ROTATION_106" val="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349.7"/>
  <p:tag name="ANNOTATION_END_107" val="350.2"/>
  <p:tag name="ANNOTATION_TOP_107" val="408"/>
  <p:tag name="ANNOTATION_LEFT_107" val="372"/>
  <p:tag name="ANNOTATION_WIDTH_107" val="121"/>
  <p:tag name="ANNOTATION_HEIGHT_107" val="121"/>
  <p:tag name="ANNOTATION_ANIMATION_107" val="3"/>
  <p:tag name="ANNOTATION_ROTATION_107" val="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350.2"/>
  <p:tag name="ANNOTATION_END_108" val="351.0"/>
  <p:tag name="ANNOTATION_TOP_108" val="405"/>
  <p:tag name="ANNOTATION_LEFT_108" val="387"/>
  <p:tag name="ANNOTATION_WIDTH_108" val="121"/>
  <p:tag name="ANNOTATION_HEIGHT_108" val="121"/>
  <p:tag name="ANNOTATION_ANIMATION_108" val="3"/>
  <p:tag name="ANNOTATION_ROTATION_108" val="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351.0"/>
  <p:tag name="ANNOTATION_END_109" val="354.3"/>
  <p:tag name="ANNOTATION_TOP_109" val="438"/>
  <p:tag name="ANNOTATION_LEFT_109" val="116"/>
  <p:tag name="ANNOTATION_WIDTH_109" val="121"/>
  <p:tag name="ANNOTATION_HEIGHT_109" val="121"/>
  <p:tag name="ANNOTATION_ANIMATION_109" val="3"/>
  <p:tag name="ANNOTATION_ROTATION_109" val="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354.3"/>
  <p:tag name="ANNOTATION_END_110" val="362.0"/>
  <p:tag name="ANNOTATION_TOP_110" val="476"/>
  <p:tag name="ANNOTATION_LEFT_110" val="107"/>
  <p:tag name="ANNOTATION_WIDTH_110" val="121"/>
  <p:tag name="ANNOTATION_HEIGHT_110" val="121"/>
  <p:tag name="ANNOTATION_ANIMATION_110" val="3"/>
  <p:tag name="ANNOTATION_ROTATION_110" val="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362.0"/>
  <p:tag name="ANNOTATION_END_111" val="363.5"/>
  <p:tag name="ANNOTATION_TOP_111" val="466"/>
  <p:tag name="ANNOTATION_LEFT_111" val="117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363.5"/>
  <p:tag name="ANNOTATION_END_112" val="373.9"/>
  <p:tag name="ANNOTATION_TOP_112" val="402"/>
  <p:tag name="ANNOTATION_LEFT_112" val="112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373.9"/>
  <p:tag name="ANNOTATION_END_113" val="383.3"/>
  <p:tag name="ANNOTATION_TOP_113" val="413"/>
  <p:tag name="ANNOTATION_LEFT_113" val="348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383.3"/>
  <p:tag name="ANNOTATION_END_114" val="387.7"/>
  <p:tag name="ANNOTATION_TOP_114" val="523"/>
  <p:tag name="ANNOTATION_LEFT_114" val="58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387.7"/>
  <p:tag name="ANNOTATION_END_115" val="388.8"/>
  <p:tag name="ANNOTATION_TOP_115" val="534"/>
  <p:tag name="ANNOTATION_LEFT_115" val="287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388.8"/>
  <p:tag name="ANNOTATION_END_116" val="392.3"/>
  <p:tag name="ANNOTATION_TOP_116" val="567"/>
  <p:tag name="ANNOTATION_LEFT_116" val="64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392.3"/>
  <p:tag name="ANNOTATION_END_117" val="394.6"/>
  <p:tag name="ANNOTATION_TOP_117" val="600"/>
  <p:tag name="ANNOTATION_LEFT_117" val="49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394.6"/>
  <p:tag name="ANNOTATION_END_118" val="397.2"/>
  <p:tag name="ANNOTATION_TOP_118" val="629"/>
  <p:tag name="ANNOTATION_LEFT_118" val="44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397.2"/>
  <p:tag name="ANNOTATION_END_119" val="416.3"/>
  <p:tag name="ANNOTATION_TOP_119" val="662"/>
  <p:tag name="ANNOTATION_LEFT_119" val="51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416.3"/>
  <p:tag name="ANNOTATION_END_120" val="418.6"/>
  <p:tag name="ANNOTATION_TOP_120" val="296"/>
  <p:tag name="ANNOTATION_LEFT_120" val="598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418.6"/>
  <p:tag name="ANNOTATION_END_121" val="419.3"/>
  <p:tag name="ANNOTATION_TOP_121" val="425"/>
  <p:tag name="ANNOTATION_LEFT_121" val="677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419.3"/>
  <p:tag name="ANNOTATION_END_122" val="419.9"/>
  <p:tag name="ANNOTATION_TOP_122" val="384"/>
  <p:tag name="ANNOTATION_LEFT_122" val="658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419.9"/>
  <p:tag name="ANNOTATION_END_123" val="420.5"/>
  <p:tag name="ANNOTATION_TOP_123" val="343"/>
  <p:tag name="ANNOTATION_LEFT_123" val="619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420.5"/>
  <p:tag name="ANNOTATION_END_124" val="421.0"/>
  <p:tag name="ANNOTATION_TOP_124" val="308"/>
  <p:tag name="ANNOTATION_LEFT_124" val="595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421.0"/>
  <p:tag name="ANNOTATION_END_125" val="421.5"/>
  <p:tag name="ANNOTATION_TOP_125" val="273"/>
  <p:tag name="ANNOTATION_LEFT_125" val="605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421.5"/>
  <p:tag name="ANNOTATION_END_126" val="424.8"/>
  <p:tag name="ANNOTATION_TOP_126" val="254"/>
  <p:tag name="ANNOTATION_LEFT_126" val="640"/>
  <p:tag name="ANNOTATION_WIDTH_126" val="121"/>
  <p:tag name="ANNOTATION_HEIGHT_126" val="121"/>
  <p:tag name="ANNOTATION_ANIMATION_126" val="3"/>
  <p:tag name="ANNOTATION_ROTATION_126" val="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424.8"/>
  <p:tag name="ANNOTATION_END_127" val="425.4"/>
  <p:tag name="ANNOTATION_TOP_127" val="603"/>
  <p:tag name="ANNOTATION_LEFT_127" val="628"/>
  <p:tag name="ANNOTATION_WIDTH_127" val="121"/>
  <p:tag name="ANNOTATION_HEIGHT_127" val="121"/>
  <p:tag name="ANNOTATION_ANIMATION_127" val="3"/>
  <p:tag name="ANNOTATION_ROTATION_127" val="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425.4"/>
  <p:tag name="ANNOTATION_END_128" val="425.9"/>
  <p:tag name="ANNOTATION_TOP_128" val="600"/>
  <p:tag name="ANNOTATION_LEFT_128" val="674"/>
  <p:tag name="ANNOTATION_WIDTH_128" val="121"/>
  <p:tag name="ANNOTATION_HEIGHT_128" val="121"/>
  <p:tag name="ANNOTATION_ANIMATION_128" val="3"/>
  <p:tag name="ANNOTATION_ROTATION_128" val="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425.9"/>
  <p:tag name="ANNOTATION_END_129" val="426.3"/>
  <p:tag name="ANNOTATION_TOP_129" val="603"/>
  <p:tag name="ANNOTATION_LEFT_129" val="722"/>
  <p:tag name="ANNOTATION_WIDTH_129" val="121"/>
  <p:tag name="ANNOTATION_HEIGHT_129" val="121"/>
  <p:tag name="ANNOTATION_ANIMATION_129" val="3"/>
  <p:tag name="ANNOTATION_ROTATION_129" val="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426.3"/>
  <p:tag name="ANNOTATION_TOP_130" val="603"/>
  <p:tag name="ANNOTATION_LEFT_130" val="782"/>
  <p:tag name="ANNOTATION_WIDTH_130" val="121"/>
  <p:tag name="ANNOTATION_HEIGHT_130" val="121"/>
  <p:tag name="ANNOTATION_ANIMATION_130" val="3"/>
  <p:tag name="ANNOTATION_ROTATION_130" val="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COUNT" val="130"/>
  <p:tag name="ARTICULATE_USED_LAYOU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04e10232-88e8-4dea-8be5-e1e4e2aad6d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1"/>
  <p:tag name="ARTICULATE_AUDIO_RECORDED" val="1"/>
  <p:tag name="ELAPSEDTIME" val="185.2"/>
  <p:tag name="ANNOTATION_TYPE_1" val="0"/>
  <p:tag name="ANNOTATION_START_1" val="8.9"/>
  <p:tag name="ANNOTATION_END_1" val="12.0"/>
  <p:tag name="ANNOTATION_TOP_1" val="170"/>
  <p:tag name="ANNOTATION_LEFT_1" val="8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0"/>
  <p:tag name="ANNOTATION_END_2" val="22.3"/>
  <p:tag name="ANNOTATION_TOP_2" val="214"/>
  <p:tag name="ANNOTATION_LEFT_2" val="9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3"/>
  <p:tag name="ANNOTATION_END_3" val="26.7"/>
  <p:tag name="ANNOTATION_TOP_3" val="251"/>
  <p:tag name="ANNOTATION_LEFT_3" val="8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7"/>
  <p:tag name="ANNOTATION_END_4" val="33.5"/>
  <p:tag name="ANNOTATION_TOP_4" val="301"/>
  <p:tag name="ANNOTATION_LEFT_4" val="8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3.5"/>
  <p:tag name="ANNOTATION_END_5" val="36.0"/>
  <p:tag name="ANNOTATION_TOP_5" val="479"/>
  <p:tag name="ANNOTATION_LEFT_5" val="74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6.0"/>
  <p:tag name="ANNOTATION_END_6" val="43.6"/>
  <p:tag name="ANNOTATION_TOP_6" val="606"/>
  <p:tag name="ANNOTATION_LEFT_6" val="73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3.6"/>
  <p:tag name="ANNOTATION_END_7" val="44.2"/>
  <p:tag name="ANNOTATION_TOP_7" val="621"/>
  <p:tag name="ANNOTATION_LEFT_7" val="74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4.2"/>
  <p:tag name="ANNOTATION_END_8" val="44.8"/>
  <p:tag name="ANNOTATION_TOP_8" val="611"/>
  <p:tag name="ANNOTATION_LEFT_8" val="79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8"/>
  <p:tag name="ANNOTATION_END_9" val="45.5"/>
  <p:tag name="ANNOTATION_TOP_9" val="612"/>
  <p:tag name="ANNOTATION_LEFT_9" val="84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5"/>
  <p:tag name="ANNOTATION_END_10" val="53.3"/>
  <p:tag name="ANNOTATION_TOP_10" val="595"/>
  <p:tag name="ANNOTATION_LEFT_10" val="74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3.3"/>
  <p:tag name="ANNOTATION_END_11" val="54.1"/>
  <p:tag name="ANNOTATION_TOP_11" val="663"/>
  <p:tag name="ANNOTATION_LEFT_11" val="75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4.1"/>
  <p:tag name="ANNOTATION_END_12" val="55.3"/>
  <p:tag name="ANNOTATION_TOP_12" val="651"/>
  <p:tag name="ANNOTATION_LEFT_12" val="79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5.3"/>
  <p:tag name="ANNOTATION_END_13" val="59.3"/>
  <p:tag name="ANNOTATION_TOP_13" val="656"/>
  <p:tag name="ANNOTATION_LEFT_13" val="85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9.3"/>
  <p:tag name="ANNOTATION_END_14" val="66.5"/>
  <p:tag name="ANNOTATION_TOP_14" val="328"/>
  <p:tag name="ANNOTATION_LEFT_14" val="86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6.5"/>
  <p:tag name="ANNOTATION_END_15" val="67.3"/>
  <p:tag name="ANNOTATION_TOP_15" val="662"/>
  <p:tag name="ANNOTATION_LEFT_15" val="75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7.3"/>
  <p:tag name="ANNOTATION_END_16" val="68.2"/>
  <p:tag name="ANNOTATION_TOP_16" val="658"/>
  <p:tag name="ANNOTATION_LEFT_16" val="79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8.2"/>
  <p:tag name="ANNOTATION_END_17" val="77.5"/>
  <p:tag name="ANNOTATION_TOP_17" val="662"/>
  <p:tag name="ANNOTATION_LEFT_17" val="84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7.5"/>
  <p:tag name="ANNOTATION_END_18" val="80.7"/>
  <p:tag name="ANNOTATION_TOP_18" val="372"/>
  <p:tag name="ANNOTATION_LEFT_18" val="10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0.7"/>
  <p:tag name="ANNOTATION_END_19" val="82.0"/>
  <p:tag name="ANNOTATION_TOP_19" val="379"/>
  <p:tag name="ANNOTATION_LEFT_19" val="35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2.0"/>
  <p:tag name="ANNOTATION_END_20" val="82.9"/>
  <p:tag name="ANNOTATION_TOP_20" val="413"/>
  <p:tag name="ANNOTATION_LEFT_20" val="12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2.9"/>
  <p:tag name="ANNOTATION_END_21" val="89.6"/>
  <p:tag name="ANNOTATION_TOP_21" val="396"/>
  <p:tag name="ANNOTATION_LEFT_21" val="10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9.6"/>
  <p:tag name="ANNOTATION_END_22" val="105.4"/>
  <p:tag name="ANNOTATION_TOP_22" val="444"/>
  <p:tag name="ANNOTATION_LEFT_22" val="11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5.4"/>
  <p:tag name="ANNOTATION_END_23" val="141.2"/>
  <p:tag name="ANNOTATION_TOP_23" val="510"/>
  <p:tag name="ANNOTATION_LEFT_23" val="10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1.2"/>
  <p:tag name="ANNOTATION_END_24" val="168.7"/>
  <p:tag name="ANNOTATION_TOP_24" val="581"/>
  <p:tag name="ANNOTATION_LEFT_24" val="8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8.7"/>
  <p:tag name="ANNOTATION_TOP_25" val="616"/>
  <p:tag name="ANNOTATION_LEFT_25" val="73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COUNT" val="25"/>
  <p:tag name="ARTICULATE_USED_LAYOU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b8b65bbc6b046cf8ad9314ff0e9bfe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0fe4482f843448086683934807d3c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04e10232-88e8-4dea-8be5-e1e4e2aad6d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5"/>
  <p:tag name="ARTICULATE_AUDIO_RECORDED" val="1"/>
  <p:tag name="ELAPSEDTIME" val="183.7"/>
  <p:tag name="ANNOTATION_TYPE_1" val="0"/>
  <p:tag name="ANNOTATION_START_1" val="2.4"/>
  <p:tag name="ANNOTATION_END_1" val="9.7"/>
  <p:tag name="ANNOTATION_TOP_1" val="167"/>
  <p:tag name="ANNOTATION_LEFT_1" val="8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7"/>
  <p:tag name="ANNOTATION_END_2" val="13.5"/>
  <p:tag name="ANNOTATION_TOP_2" val="252"/>
  <p:tag name="ANNOTATION_LEFT_2" val="9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5"/>
  <p:tag name="ANNOTATION_END_3" val="14.9"/>
  <p:tag name="ANNOTATION_TOP_3" val="251"/>
  <p:tag name="ANNOTATION_LEFT_3" val="62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.9"/>
  <p:tag name="ANNOTATION_END_4" val="25.6"/>
  <p:tag name="ANNOTATION_TOP_4" val="288"/>
  <p:tag name="ANNOTATION_LEFT_4" val="9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5.6"/>
  <p:tag name="ANNOTATION_END_5" val="32.1"/>
  <p:tag name="ANNOTATION_TOP_5" val="362"/>
  <p:tag name="ANNOTATION_LEFT_5" val="13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1"/>
  <p:tag name="ANNOTATION_END_6" val="36.2"/>
  <p:tag name="ANNOTATION_TOP_6" val="396"/>
  <p:tag name="ANNOTATION_LEFT_6" val="13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2"/>
  <p:tag name="ANNOTATION_END_7" val="67.2"/>
  <p:tag name="ANNOTATION_TOP_7" val="434"/>
  <p:tag name="ANNOTATION_LEFT_7" val="12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7.2"/>
  <p:tag name="ANNOTATION_END_8" val="73.9"/>
  <p:tag name="ANNOTATION_TOP_8" val="516"/>
  <p:tag name="ANNOTATION_LEFT_8" val="9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3.9"/>
  <p:tag name="ANNOTATION_END_9" val="82.8"/>
  <p:tag name="ANNOTATION_TOP_9" val="513"/>
  <p:tag name="ANNOTATION_LEFT_9" val="43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2.8"/>
  <p:tag name="ANNOTATION_END_10" val="85.5"/>
  <p:tag name="ANNOTATION_TOP_10" val="549"/>
  <p:tag name="ANNOTATION_LEFT_10" val="10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5.5"/>
  <p:tag name="ANNOTATION_END_11" val="93.9"/>
  <p:tag name="ANNOTATION_TOP_11" val="542"/>
  <p:tag name="ANNOTATION_LEFT_11" val="34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3.9"/>
  <p:tag name="ANNOTATION_END_12" val="127.4"/>
  <p:tag name="ANNOTATION_TOP_12" val="536"/>
  <p:tag name="ANNOTATION_LEFT_12" val="68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7.4"/>
  <p:tag name="ANNOTATION_END_13" val="134.5"/>
  <p:tag name="ANNOTATION_TOP_13" val="585"/>
  <p:tag name="ANNOTATION_LEFT_13" val="9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4.5"/>
  <p:tag name="ANNOTATION_END_14" val="138.3"/>
  <p:tag name="ANNOTATION_TOP_14" val="640"/>
  <p:tag name="ANNOTATION_LEFT_14" val="9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8.3"/>
  <p:tag name="ANNOTATION_END_15" val="176.8"/>
  <p:tag name="ANNOTATION_TOP_15" val="629"/>
  <p:tag name="ANNOTATION_LEFT_15" val="64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76.8"/>
  <p:tag name="ANNOTATION_END_16" val="178.8"/>
  <p:tag name="ANNOTATION_TOP_16" val="658"/>
  <p:tag name="ANNOTATION_LEFT_16" val="7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8.8"/>
  <p:tag name="ANNOTATION_END_17" val="179.9"/>
  <p:tag name="ANNOTATION_TOP_17" val="662"/>
  <p:tag name="ANNOTATION_LEFT_17" val="29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9.9"/>
  <p:tag name="ANNOTATION_TOP_18" val="662"/>
  <p:tag name="ANNOTATION_LEFT_18" val="47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USED_LAYOU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486732bac034ef3be82fc1e7efc49e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5"/>
  <p:tag name="ARTICULATE_NAV_LEVEL" val="1"/>
  <p:tag name="ARTICULATE_SLIDE_PRESENTER_GUID" val="04e10232-88e8-4dea-8be5-e1e4e2aad6d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49345e064d44e40b9358c112477355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04e10232-88e8-4dea-8be5-e1e4e2aad6d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6"/>
  <p:tag name="ARTICULATE_AUDIO_RECORDED" val="1"/>
  <p:tag name="TIMELINE" val="29.0"/>
  <p:tag name="ELAPSEDTIME" val="293.3"/>
  <p:tag name="ANNOTATION_TYPE_1" val="0"/>
  <p:tag name="ANNOTATION_START_1" val="18.4"/>
  <p:tag name="ANNOTATION_END_1" val="22.4"/>
  <p:tag name="ANNOTATION_TOP_1" val="167"/>
  <p:tag name="ANNOTATION_LEFT_1" val="5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2.4"/>
  <p:tag name="ANNOTATION_END_2" val="23.9"/>
  <p:tag name="ANNOTATION_TOP_2" val="169"/>
  <p:tag name="ANNOTATION_LEFT_2" val="6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9"/>
  <p:tag name="ANNOTATION_END_3" val="26.3"/>
  <p:tag name="ANNOTATION_TOP_3" val="215"/>
  <p:tag name="ANNOTATION_LEFT_3" val="11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3"/>
  <p:tag name="ANNOTATION_END_4" val="34.6"/>
  <p:tag name="ANNOTATION_TOP_4" val="204"/>
  <p:tag name="ANNOTATION_LEFT_4" val="38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4.6"/>
  <p:tag name="ANNOTATION_END_5" val="36.9"/>
  <p:tag name="ANNOTATION_TOP_5" val="246"/>
  <p:tag name="ANNOTATION_LEFT_5" val="21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6.9"/>
  <p:tag name="ANNOTATION_END_6" val="39.2"/>
  <p:tag name="ANNOTATION_TOP_6" val="319"/>
  <p:tag name="ANNOTATION_LEFT_6" val="21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9.2"/>
  <p:tag name="ANNOTATION_END_7" val="46.7"/>
  <p:tag name="ANNOTATION_TOP_7" val="367"/>
  <p:tag name="ANNOTATION_LEFT_7" val="21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7"/>
  <p:tag name="ANNOTATION_END_8" val="48.5"/>
  <p:tag name="ANNOTATION_TOP_8" val="557"/>
  <p:tag name="ANNOTATION_LEFT_8" val="18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8.5"/>
  <p:tag name="ANNOTATION_END_9" val="52.8"/>
  <p:tag name="ANNOTATION_TOP_9" val="618"/>
  <p:tag name="ANNOTATION_LEFT_9" val="18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2.8"/>
  <p:tag name="ANNOTATION_END_10" val="62.6"/>
  <p:tag name="ANNOTATION_TOP_10" val="596"/>
  <p:tag name="ANNOTATION_LEFT_10" val="16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2.6"/>
  <p:tag name="ANNOTATION_END_11" val="65.3"/>
  <p:tag name="ANNOTATION_TOP_11" val="556"/>
  <p:tag name="ANNOTATION_LEFT_11" val="24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5.3"/>
  <p:tag name="ANNOTATION_END_12" val="66.7"/>
  <p:tag name="ANNOTATION_TOP_12" val="544"/>
  <p:tag name="ANNOTATION_LEFT_12" val="2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6.7"/>
  <p:tag name="ANNOTATION_END_13" val="68.7"/>
  <p:tag name="ANNOTATION_TOP_13" val="552"/>
  <p:tag name="ANNOTATION_LEFT_13" val="20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8.7"/>
  <p:tag name="ANNOTATION_END_14" val="109.3"/>
  <p:tag name="ANNOTATION_TOP_14" val="537"/>
  <p:tag name="ANNOTATION_LEFT_14" val="24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9.3"/>
  <p:tag name="ANNOTATION_END_15" val="135.6"/>
  <p:tag name="ANNOTATION_TOP_15" val="575"/>
  <p:tag name="ANNOTATION_LEFT_15" val="27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5.6"/>
  <p:tag name="ANNOTATION_END_16" val="164.4"/>
  <p:tag name="ANNOTATION_TOP_16" val="546"/>
  <p:tag name="ANNOTATION_LEFT_16" val="20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4.4"/>
  <p:tag name="ANNOTATION_END_17" val="166.5"/>
  <p:tag name="ANNOTATION_TOP_17" val="251"/>
  <p:tag name="ANNOTATION_LEFT_17" val="15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66.5"/>
  <p:tag name="ANNOTATION_END_18" val="169.7"/>
  <p:tag name="ANNOTATION_TOP_18" val="245"/>
  <p:tag name="ANNOTATION_LEFT_18" val="42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69.7"/>
  <p:tag name="ANNOTATION_END_19" val="175.0"/>
  <p:tag name="ANNOTATION_TOP_19" val="285"/>
  <p:tag name="ANNOTATION_LEFT_19" val="16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75.0"/>
  <p:tag name="ANNOTATION_END_20" val="181.0"/>
  <p:tag name="ANNOTATION_TOP_20" val="322"/>
  <p:tag name="ANNOTATION_LEFT_20" val="15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1.0"/>
  <p:tag name="ANNOTATION_END_21" val="197.4"/>
  <p:tag name="ANNOTATION_TOP_21" val="354"/>
  <p:tag name="ANNOTATION_LEFT_21" val="16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7.4"/>
  <p:tag name="ANNOTATION_END_22" val="199.5"/>
  <p:tag name="ANNOTATION_TOP_22" val="486"/>
  <p:tag name="ANNOTATION_LEFT_22" val="55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99.5"/>
  <p:tag name="ANNOTATION_END_23" val="201.0"/>
  <p:tag name="ANNOTATION_TOP_23" val="616"/>
  <p:tag name="ANNOTATION_LEFT_23" val="62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1.0"/>
  <p:tag name="ANNOTATION_END_24" val="201.6"/>
  <p:tag name="ANNOTATION_TOP_24" val="569"/>
  <p:tag name="ANNOTATION_LEFT_24" val="65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1.6"/>
  <p:tag name="ANNOTATION_END_25" val="207.7"/>
  <p:tag name="ANNOTATION_TOP_25" val="633"/>
  <p:tag name="ANNOTATION_LEFT_25" val="67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7.7"/>
  <p:tag name="ANNOTATION_END_26" val="217.8"/>
  <p:tag name="ANNOTATION_TOP_26" val="567"/>
  <p:tag name="ANNOTATION_LEFT_26" val="67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17.8"/>
  <p:tag name="ANNOTATION_END_27" val="218.8"/>
  <p:tag name="ANNOTATION_TOP_27" val="607"/>
  <p:tag name="ANNOTATION_LEFT_27" val="71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8.8"/>
  <p:tag name="ANNOTATION_END_28" val="223.9"/>
  <p:tag name="ANNOTATION_TOP_28" val="607"/>
  <p:tag name="ANNOTATION_LEFT_28" val="69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23.9"/>
  <p:tag name="ANNOTATION_END_29" val="226.1"/>
  <p:tag name="ANNOTATION_TOP_29" val="534"/>
  <p:tag name="ANNOTATION_LEFT_29" val="71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26.1"/>
  <p:tag name="ANNOTATION_END_30" val="227.0"/>
  <p:tag name="ANNOTATION_TOP_30" val="497"/>
  <p:tag name="ANNOTATION_LEFT_30" val="72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27.0"/>
  <p:tag name="ANNOTATION_END_31" val="227.4"/>
  <p:tag name="ANNOTATION_TOP_31" val="483"/>
  <p:tag name="ANNOTATION_LEFT_31" val="72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27.4"/>
  <p:tag name="ANNOTATION_END_32" val="227.8"/>
  <p:tag name="ANNOTATION_TOP_32" val="472"/>
  <p:tag name="ANNOTATION_LEFT_32" val="71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27.8"/>
  <p:tag name="ANNOTATION_END_33" val="228.1"/>
  <p:tag name="ANNOTATION_TOP_33" val="457"/>
  <p:tag name="ANNOTATION_LEFT_33" val="715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28.1"/>
  <p:tag name="ANNOTATION_END_34" val="233.7"/>
  <p:tag name="ANNOTATION_TOP_34" val="442"/>
  <p:tag name="ANNOTATION_LEFT_34" val="70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33.7"/>
  <p:tag name="ANNOTATION_END_35" val="241.0"/>
  <p:tag name="ANNOTATION_TOP_35" val="497"/>
  <p:tag name="ANNOTATION_LEFT_35" val="72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41.0"/>
  <p:tag name="ANNOTATION_END_36" val="241.4"/>
  <p:tag name="ANNOTATION_TOP_36" val="481"/>
  <p:tag name="ANNOTATION_LEFT_36" val="72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41.4"/>
  <p:tag name="ANNOTATION_END_37" val="241.9"/>
  <p:tag name="ANNOTATION_TOP_37" val="462"/>
  <p:tag name="ANNOTATION_LEFT_37" val="71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41.9"/>
  <p:tag name="ANNOTATION_END_38" val="247.5"/>
  <p:tag name="ANNOTATION_TOP_38" val="442"/>
  <p:tag name="ANNOTATION_LEFT_38" val="708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47.5"/>
  <p:tag name="ANNOTATION_END_39" val="251.5"/>
  <p:tag name="ANNOTATION_TOP_39" val="605"/>
  <p:tag name="ANNOTATION_LEFT_39" val="73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51.5"/>
  <p:tag name="ANNOTATION_END_40" val="253.2"/>
  <p:tag name="ANNOTATION_TOP_40" val="553"/>
  <p:tag name="ANNOTATION_LEFT_40" val="74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53.2"/>
  <p:tag name="ANNOTATION_END_41" val="260.2"/>
  <p:tag name="ANNOTATION_TOP_41" val="496"/>
  <p:tag name="ANNOTATION_LEFT_41" val="750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60.2"/>
  <p:tag name="ANNOTATION_END_42" val="260.8"/>
  <p:tag name="ANNOTATION_TOP_42" val="580"/>
  <p:tag name="ANNOTATION_LEFT_42" val="754"/>
  <p:tag name="ANNOTATION_WIDTH_42" val="121"/>
  <p:tag name="ANNOTATION_HEIGHT_42" val="121"/>
  <p:tag name="ANNOTATION_ANIMATION_42" val="3"/>
  <p:tag name="ANNOTATION_ROTATION_42" val="18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60.8"/>
  <p:tag name="ANNOTATION_END_43" val="261.2"/>
  <p:tag name="ANNOTATION_TOP_43" val="580"/>
  <p:tag name="ANNOTATION_LEFT_43" val="715"/>
  <p:tag name="ANNOTATION_WIDTH_43" val="121"/>
  <p:tag name="ANNOTATION_HEIGHT_43" val="121"/>
  <p:tag name="ANNOTATION_ANIMATION_43" val="3"/>
  <p:tag name="ANNOTATION_ROTATION_43" val="18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61.2"/>
  <p:tag name="ANNOTATION_END_44" val="261.7"/>
  <p:tag name="ANNOTATION_TOP_44" val="579"/>
  <p:tag name="ANNOTATION_LEFT_44" val="687"/>
  <p:tag name="ANNOTATION_WIDTH_44" val="121"/>
  <p:tag name="ANNOTATION_HEIGHT_44" val="121"/>
  <p:tag name="ANNOTATION_ANIMATION_44" val="3"/>
  <p:tag name="ANNOTATION_ROTATION_44" val="18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61.7"/>
  <p:tag name="ANNOTATION_END_45" val="262.2"/>
  <p:tag name="ANNOTATION_TOP_45" val="579"/>
  <p:tag name="ANNOTATION_LEFT_45" val="649"/>
  <p:tag name="ANNOTATION_WIDTH_45" val="121"/>
  <p:tag name="ANNOTATION_HEIGHT_45" val="121"/>
  <p:tag name="ANNOTATION_ANIMATION_45" val="3"/>
  <p:tag name="ANNOTATION_ROTATION_45" val="18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62.2"/>
  <p:tag name="ANNOTATION_END_46" val="264.0"/>
  <p:tag name="ANNOTATION_TOP_46" val="573"/>
  <p:tag name="ANNOTATION_LEFT_46" val="584"/>
  <p:tag name="ANNOTATION_WIDTH_46" val="121"/>
  <p:tag name="ANNOTATION_HEIGHT_46" val="121"/>
  <p:tag name="ANNOTATION_ANIMATION_46" val="3"/>
  <p:tag name="ANNOTATION_ROTATION_46" val="18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64.0"/>
  <p:tag name="ANNOTATION_END_47" val="265.7"/>
  <p:tag name="ANNOTATION_TOP_47" val="553"/>
  <p:tag name="ANNOTATION_LEFT_47" val="721"/>
  <p:tag name="ANNOTATION_WIDTH_47" val="121"/>
  <p:tag name="ANNOTATION_HEIGHT_47" val="121"/>
  <p:tag name="ANNOTATION_ANIMATION_47" val="3"/>
  <p:tag name="ANNOTATION_ROTATION_47" val="18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65.7"/>
  <p:tag name="ANNOTATION_END_48" val="267.3"/>
  <p:tag name="ANNOTATION_TOP_48" val="565"/>
  <p:tag name="ANNOTATION_LEFT_48" val="684"/>
  <p:tag name="ANNOTATION_WIDTH_48" val="121"/>
  <p:tag name="ANNOTATION_HEIGHT_48" val="121"/>
  <p:tag name="ANNOTATION_ANIMATION_48" val="3"/>
  <p:tag name="ANNOTATION_ROTATION_48" val="18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67.3"/>
  <p:tag name="ANNOTATION_END_49" val="268.9"/>
  <p:tag name="ANNOTATION_TOP_49" val="548"/>
  <p:tag name="ANNOTATION_LEFT_49" val="750"/>
  <p:tag name="ANNOTATION_WIDTH_49" val="121"/>
  <p:tag name="ANNOTATION_HEIGHT_49" val="121"/>
  <p:tag name="ANNOTATION_ANIMATION_49" val="3"/>
  <p:tag name="ANNOTATION_ROTATION_49" val="18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68.9"/>
  <p:tag name="ANNOTATION_END_50" val="270.4"/>
  <p:tag name="ANNOTATION_TOP_50" val="548"/>
  <p:tag name="ANNOTATION_LEFT_50" val="715"/>
  <p:tag name="ANNOTATION_WIDTH_50" val="121"/>
  <p:tag name="ANNOTATION_HEIGHT_50" val="121"/>
  <p:tag name="ANNOTATION_ANIMATION_50" val="3"/>
  <p:tag name="ANNOTATION_ROTATION_50" val="18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70.4"/>
  <p:tag name="ANNOTATION_END_51" val="271.2"/>
  <p:tag name="ANNOTATION_TOP_51" val="565"/>
  <p:tag name="ANNOTATION_LEFT_51" val="677"/>
  <p:tag name="ANNOTATION_WIDTH_51" val="121"/>
  <p:tag name="ANNOTATION_HEIGHT_51" val="121"/>
  <p:tag name="ANNOTATION_ANIMATION_51" val="3"/>
  <p:tag name="ANNOTATION_ROTATION_51" val="18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71.2"/>
  <p:tag name="ANNOTATION_END_52" val="271.4"/>
  <p:tag name="ANNOTATION_TOP_52" val="557"/>
  <p:tag name="ANNOTATION_LEFT_52" val="654"/>
  <p:tag name="ANNOTATION_WIDTH_52" val="121"/>
  <p:tag name="ANNOTATION_HEIGHT_52" val="121"/>
  <p:tag name="ANNOTATION_ANIMATION_52" val="3"/>
  <p:tag name="ANNOTATION_ROTATION_52" val="18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71.4"/>
  <p:tag name="ANNOTATION_END_53" val="271.5"/>
  <p:tag name="ANNOTATION_TOP_53" val="548"/>
  <p:tag name="ANNOTATION_LEFT_53" val="623"/>
  <p:tag name="ANNOTATION_WIDTH_53" val="121"/>
  <p:tag name="ANNOTATION_HEIGHT_53" val="121"/>
  <p:tag name="ANNOTATION_ANIMATION_53" val="3"/>
  <p:tag name="ANNOTATION_ROTATION_53" val="18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71.5"/>
  <p:tag name="ANNOTATION_END_54" val="273.0"/>
  <p:tag name="ANNOTATION_TOP_54" val="515"/>
  <p:tag name="ANNOTATION_LEFT_54" val="524"/>
  <p:tag name="ANNOTATION_WIDTH_54" val="121"/>
  <p:tag name="ANNOTATION_HEIGHT_54" val="121"/>
  <p:tag name="ANNOTATION_ANIMATION_54" val="3"/>
  <p:tag name="ANNOTATION_ROTATION_54" val="18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73.0"/>
  <p:tag name="ANNOTATION_END_55" val="275.1"/>
  <p:tag name="ANNOTATION_TOP_55" val="608"/>
  <p:tag name="ANNOTATION_LEFT_55" val="782"/>
  <p:tag name="ANNOTATION_WIDTH_55" val="121"/>
  <p:tag name="ANNOTATION_HEIGHT_55" val="121"/>
  <p:tag name="ANNOTATION_ANIMATION_55" val="3"/>
  <p:tag name="ANNOTATION_ROTATION_55" val="18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75.1"/>
  <p:tag name="ANNOTATION_TOP_56" val="603"/>
  <p:tag name="ANNOTATION_LEFT_56" val="746"/>
  <p:tag name="ANNOTATION_WIDTH_56" val="121"/>
  <p:tag name="ANNOTATION_HEIGHT_56" val="121"/>
  <p:tag name="ANNOTATION_ANIMATION_56" val="3"/>
  <p:tag name="ANNOTATION_ROTATION_56" val="18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COUNT" val="56"/>
  <p:tag name="ARTICULATE_USED_LAYOUT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347ac64d76c4bc1b3fd907fefec784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ef2c7dccb554203b6684c43cbb81d0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04e10232-88e8-4dea-8be5-e1e4e2aad6d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0"/>
  <p:tag name="ARTICULATE_AUDIO_RECORDED" val="1"/>
  <p:tag name="TIMELINE" val="99.6"/>
  <p:tag name="ELAPSEDTIME" val="267.7"/>
  <p:tag name="ANNOTATION_TYPE_1" val="0"/>
  <p:tag name="ANNOTATION_START_1" val="29.2"/>
  <p:tag name="ANNOTATION_END_1" val="32.8"/>
  <p:tag name="ANNOTATION_TOP_1" val="171"/>
  <p:tag name="ANNOTATION_LEFT_1" val="128"/>
  <p:tag name="ANNOTATION_WIDTH_1" val="121"/>
  <p:tag name="ANNOTATION_HEIGHT_1" val="121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2.8"/>
  <p:tag name="ANNOTATION_END_2" val="42.4"/>
  <p:tag name="ANNOTATION_TOP_2" val="175"/>
  <p:tag name="ANNOTATION_LEFT_2" val="12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4"/>
  <p:tag name="ANNOTATION_END_3" val="46.3"/>
  <p:tag name="ANNOTATION_TOP_3" val="208"/>
  <p:tag name="ANNOTATION_LEFT_3" val="12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6.3"/>
  <p:tag name="ANNOTATION_END_4" val="57.0"/>
  <p:tag name="ANNOTATION_TOP_4" val="210"/>
  <p:tag name="ANNOTATION_LEFT_4" val="4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7.0"/>
  <p:tag name="ANNOTATION_END_5" val="69.1"/>
  <p:tag name="ANNOTATION_TOP_5" val="240"/>
  <p:tag name="ANNOTATION_LEFT_5" val="13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9.1"/>
  <p:tag name="ANNOTATION_END_6" val="85.3"/>
  <p:tag name="ANNOTATION_TOP_6" val="173"/>
  <p:tag name="ANNOTATION_LEFT_6" val="13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5.3"/>
  <p:tag name="ANNOTATION_END_7" val="87.6"/>
  <p:tag name="ANNOTATION_TOP_7" val="236"/>
  <p:tag name="ANNOTATION_LEFT_7" val="13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7.6"/>
  <p:tag name="ANNOTATION_END_8" val="101.3"/>
  <p:tag name="ANNOTATION_TOP_8" val="203"/>
  <p:tag name="ANNOTATION_LEFT_8" val="12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1.3"/>
  <p:tag name="ANNOTATION_END_9" val="109.7"/>
  <p:tag name="ANNOTATION_TOP_9" val="277"/>
  <p:tag name="ANNOTATION_LEFT_9" val="4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9.7"/>
  <p:tag name="ANNOTATION_END_10" val="114.9"/>
  <p:tag name="ANNOTATION_TOP_10" val="638"/>
  <p:tag name="ANNOTATION_LEFT_10" val="14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4.9"/>
  <p:tag name="ANNOTATION_END_11" val="118.5"/>
  <p:tag name="ANNOTATION_TOP_11" val="609"/>
  <p:tag name="ANNOTATION_LEFT_11" val="16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8.5"/>
  <p:tag name="ANNOTATION_END_12" val="120.9"/>
  <p:tag name="ANNOTATION_TOP_12" val="630"/>
  <p:tag name="ANNOTATION_LEFT_12" val="23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0.9"/>
  <p:tag name="ANNOTATION_END_13" val="136.5"/>
  <p:tag name="ANNOTATION_TOP_13" val="608"/>
  <p:tag name="ANNOTATION_LEFT_13" val="21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6.5"/>
  <p:tag name="ANNOTATION_END_14" val="138.8"/>
  <p:tag name="ANNOTATION_TOP_14" val="489"/>
  <p:tag name="ANNOTATION_LEFT_14" val="23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8.8"/>
  <p:tag name="ANNOTATION_END_15" val="141.4"/>
  <p:tag name="ANNOTATION_TOP_15" val="611"/>
  <p:tag name="ANNOTATION_LEFT_15" val="22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1.4"/>
  <p:tag name="ANNOTATION_END_16" val="142.4"/>
  <p:tag name="ANNOTATION_TOP_16" val="489"/>
  <p:tag name="ANNOTATION_LEFT_16" val="29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2.4"/>
  <p:tag name="ANNOTATION_END_17" val="143.1"/>
  <p:tag name="ANNOTATION_TOP_17" val="497"/>
  <p:tag name="ANNOTATION_LEFT_17" val="31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3.1"/>
  <p:tag name="ANNOTATION_END_18" val="144.1"/>
  <p:tag name="ANNOTATION_TOP_18" val="496"/>
  <p:tag name="ANNOTATION_LEFT_18" val="35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4.1"/>
  <p:tag name="ANNOTATION_END_19" val="147.6"/>
  <p:tag name="ANNOTATION_TOP_19" val="485"/>
  <p:tag name="ANNOTATION_LEFT_19" val="29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7.6"/>
  <p:tag name="ANNOTATION_END_20" val="150.4"/>
  <p:tag name="ANNOTATION_TOP_20" val="615"/>
  <p:tag name="ANNOTATION_LEFT_20" val="22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0.4"/>
  <p:tag name="ANNOTATION_END_21" val="152.8"/>
  <p:tag name="ANNOTATION_TOP_21" val="549"/>
  <p:tag name="ANNOTATION_LEFT_21" val="23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2.8"/>
  <p:tag name="ANNOTATION_END_22" val="161.1"/>
  <p:tag name="ANNOTATION_TOP_22" val="489"/>
  <p:tag name="ANNOTATION_LEFT_22" val="22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1.1"/>
  <p:tag name="ANNOTATION_END_23" val="161.9"/>
  <p:tag name="ANNOTATION_TOP_23" val="600"/>
  <p:tag name="ANNOTATION_LEFT_23" val="48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1.9"/>
  <p:tag name="ANNOTATION_END_24" val="164.7"/>
  <p:tag name="ANNOTATION_TOP_24" val="584"/>
  <p:tag name="ANNOTATION_LEFT_24" val="60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4.7"/>
  <p:tag name="ANNOTATION_END_25" val="166.3"/>
  <p:tag name="ANNOTATION_TOP_25" val="639"/>
  <p:tag name="ANNOTATION_LEFT_25" val="61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6.3"/>
  <p:tag name="ANNOTATION_END_26" val="169.9"/>
  <p:tag name="ANNOTATION_TOP_26" val="567"/>
  <p:tag name="ANNOTATION_LEFT_26" val="61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9.9"/>
  <p:tag name="ANNOTATION_END_27" val="172.2"/>
  <p:tag name="ANNOTATION_TOP_27" val="612"/>
  <p:tag name="ANNOTATION_LEFT_27" val="56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72.2"/>
  <p:tag name="ANNOTATION_END_28" val="179.0"/>
  <p:tag name="ANNOTATION_TOP_28" val="558"/>
  <p:tag name="ANNOTATION_LEFT_28" val="6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79.0"/>
  <p:tag name="ANNOTATION_END_29" val="186.3"/>
  <p:tag name="ANNOTATION_TOP_29" val="542"/>
  <p:tag name="ANNOTATION_LEFT_29" val="58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6.3"/>
  <p:tag name="ANNOTATION_END_30" val="193.8"/>
  <p:tag name="ANNOTATION_TOP_30" val="278"/>
  <p:tag name="ANNOTATION_LEFT_30" val="7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3.8"/>
  <p:tag name="ANNOTATION_END_31" val="195.4"/>
  <p:tag name="ANNOTATION_TOP_31" val="313"/>
  <p:tag name="ANNOTATION_LEFT_31" val="7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5.4"/>
  <p:tag name="ANNOTATION_END_32" val="197.3"/>
  <p:tag name="ANNOTATION_TOP_32" val="303"/>
  <p:tag name="ANNOTATION_LEFT_32" val="24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97.3"/>
  <p:tag name="ANNOTATION_END_33" val="199.0"/>
  <p:tag name="ANNOTATION_TOP_33" val="307"/>
  <p:tag name="ANNOTATION_LEFT_33" val="34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99.0"/>
  <p:tag name="ANNOTATION_END_34" val="203.4"/>
  <p:tag name="ANNOTATION_TOP_34" val="311"/>
  <p:tag name="ANNOTATION_LEFT_34" val="62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3.4"/>
  <p:tag name="ANNOTATION_END_35" val="204.1"/>
  <p:tag name="ANNOTATION_TOP_35" val="342"/>
  <p:tag name="ANNOTATION_LEFT_35" val="8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04.1"/>
  <p:tag name="ANNOTATION_END_36" val="205.0"/>
  <p:tag name="ANNOTATION_TOP_36" val="329"/>
  <p:tag name="ANNOTATION_LEFT_36" val="18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05.0"/>
  <p:tag name="ANNOTATION_END_37" val="206.4"/>
  <p:tag name="ANNOTATION_TOP_37" val="340"/>
  <p:tag name="ANNOTATION_LEFT_37" val="27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06.4"/>
  <p:tag name="ANNOTATION_END_38" val="211.4"/>
  <p:tag name="ANNOTATION_TOP_38" val="365"/>
  <p:tag name="ANNOTATION_LEFT_38" val="88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11.4"/>
  <p:tag name="ANNOTATION_END_39" val="212.6"/>
  <p:tag name="ANNOTATION_TOP_39" val="358"/>
  <p:tag name="ANNOTATION_LEFT_39" val="11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12.6"/>
  <p:tag name="ANNOTATION_END_40" val="213.7"/>
  <p:tag name="ANNOTATION_TOP_40" val="364"/>
  <p:tag name="ANNOTATION_LEFT_40" val="23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13.7"/>
  <p:tag name="ANNOTATION_END_41" val="214.4"/>
  <p:tag name="ANNOTATION_TOP_41" val="364"/>
  <p:tag name="ANNOTATION_LEFT_41" val="43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14.4"/>
  <p:tag name="ANNOTATION_END_42" val="217.4"/>
  <p:tag name="ANNOTATION_TOP_42" val="357"/>
  <p:tag name="ANNOTATION_LEFT_42" val="51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17.4"/>
  <p:tag name="ANNOTATION_END_43" val="219.3"/>
  <p:tag name="ANNOTATION_TOP_43" val="356"/>
  <p:tag name="ANNOTATION_LEFT_43" val="65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19.3"/>
  <p:tag name="ANNOTATION_END_44" val="220.1"/>
  <p:tag name="ANNOTATION_TOP_44" val="356"/>
  <p:tag name="ANNOTATION_LEFT_44" val="745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20.1"/>
  <p:tag name="ANNOTATION_END_45" val="221.4"/>
  <p:tag name="ANNOTATION_TOP_45" val="356"/>
  <p:tag name="ANNOTATION_LEFT_45" val="766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21.4"/>
  <p:tag name="ANNOTATION_END_46" val="224.1"/>
  <p:tag name="ANNOTATION_TOP_46" val="534"/>
  <p:tag name="ANNOTATION_LEFT_46" val="69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24.1"/>
  <p:tag name="ANNOTATION_END_47" val="226.4"/>
  <p:tag name="ANNOTATION_TOP_47" val="377"/>
  <p:tag name="ANNOTATION_LEFT_47" val="128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26.4"/>
  <p:tag name="ANNOTATION_END_48" val="229.4"/>
  <p:tag name="ANNOTATION_TOP_48" val="379"/>
  <p:tag name="ANNOTATION_LEFT_48" val="28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29.4"/>
  <p:tag name="ANNOTATION_END_49" val="230.5"/>
  <p:tag name="ANNOTATION_TOP_49" val="488"/>
  <p:tag name="ANNOTATION_LEFT_49" val="31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30.5"/>
  <p:tag name="ANNOTATION_END_50" val="231.6"/>
  <p:tag name="ANNOTATION_TOP_50" val="609"/>
  <p:tag name="ANNOTATION_LEFT_50" val="226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31.6"/>
  <p:tag name="ANNOTATION_END_51" val="234.6"/>
  <p:tag name="ANNOTATION_TOP_51" val="615"/>
  <p:tag name="ANNOTATION_LEFT_51" val="690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34.6"/>
  <p:tag name="ANNOTATION_END_52" val="257.6"/>
  <p:tag name="ANNOTATION_TOP_52" val="408"/>
  <p:tag name="ANNOTATION_LEFT_52" val="126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2"/>
  <p:tag name="ANNOTATION_START_53" val="257.6"/>
  <p:tag name="ANNOTATION_END_53" val="257.6"/>
  <p:tag name="ANNOTATION_TOP_53" val="-40"/>
  <p:tag name="ANNOTATION_LEFT_53" val="-40"/>
  <p:tag name="ANNOTATION_WIDTH_53" val="1042"/>
  <p:tag name="ANNOTATION_HEIGHT_53" val="801"/>
  <p:tag name="ANNOTATION_ANIMATION_53" val="4"/>
  <p:tag name="ANNOTATION_ROTATION_53" val="0"/>
  <p:tag name="ANNOTATION_SUB_TYPE_53" val="11"/>
  <p:tag name="ANNOTATION_LOOP_COUNT_53" val="1"/>
  <p:tag name="ANNOTATION_BOX_RADIUS_53" val="0"/>
  <p:tag name="ANNOTATION_SCALE_53" val="0"/>
  <p:tag name="ANNOTATION_BORDER_ALPHA_53" val="100"/>
  <p:tag name="ANNOTATION_BORDER_COLOR_53" val="16777215"/>
  <p:tag name="ANNOTATION_FILL_COLOR_53" val="10855845"/>
  <p:tag name="ANNOTATION_FILL_ALPHA_53" val="50"/>
  <p:tag name="ANNOTATION_BORDER_WIDTH_53" val="2"/>
  <p:tag name="ANNOTATION_SLIDE_WIDTH_53" val="960"/>
  <p:tag name="ANNOTATION_SLIDE_HEIGHT_53" val="720"/>
  <p:tag name="ANNOTATION_TYPE_54" val="2"/>
  <p:tag name="ANNOTATION_START_54" val="257.6"/>
  <p:tag name="ANNOTATION_END_54" val="264.0"/>
  <p:tag name="ANNOTATION_TOP_54" val="446"/>
  <p:tag name="ANNOTATION_LEFT_54" val="536"/>
  <p:tag name="ANNOTATION_WIDTH_54" val="293"/>
  <p:tag name="ANNOTATION_HEIGHT_54" val="256"/>
  <p:tag name="ANNOTATION_ANIMATION_54" val="4"/>
  <p:tag name="ANNOTATION_ROTATION_54" val="0"/>
  <p:tag name="ANNOTATION_SUB_TYPE_54" val="11"/>
  <p:tag name="ANNOTATION_LOOP_COUNT_54" val="1"/>
  <p:tag name="ANNOTATION_BOX_RADIUS_54" val="5"/>
  <p:tag name="ANNOTATION_SCALE_54" val="0"/>
  <p:tag name="ANNOTATION_BORDER_ALPHA_54" val="100"/>
  <p:tag name="ANNOTATION_BORDER_COLOR_54" val="16777215"/>
  <p:tag name="ANNOTATION_FILL_COLOR_54" val="10855845"/>
  <p:tag name="ANNOTATION_FILL_ALPHA_54" val="50"/>
  <p:tag name="ANNOTATION_BORDER_WIDTH_54" val="2"/>
  <p:tag name="ANNOTATION_SLIDE_WIDTH_54" val="960"/>
  <p:tag name="ANNOTATION_SLIDE_HEIGHT_54" val="720"/>
  <p:tag name="ANNOTATION_TYPE_55" val="2"/>
  <p:tag name="ANNOTATION_START_55" val="264.0"/>
  <p:tag name="ANNOTATION_TOP_55" val="-40"/>
  <p:tag name="ANNOTATION_LEFT_55" val="-40"/>
  <p:tag name="ANNOTATION_WIDTH_55" val="1042"/>
  <p:tag name="ANNOTATION_HEIGHT_55" val="801"/>
  <p:tag name="ANNOTATION_ANIMATION_55" val="4"/>
  <p:tag name="ANNOTATION_ROTATION_55" val="0"/>
  <p:tag name="ANNOTATION_SUB_TYPE_55" val="11"/>
  <p:tag name="ANNOTATION_LOOP_COUNT_55" val="1"/>
  <p:tag name="ANNOTATION_BOX_RADIUS_55" val="0"/>
  <p:tag name="ANNOTATION_SCALE_55" val="0"/>
  <p:tag name="ANNOTATION_BORDER_ALPHA_55" val="100"/>
  <p:tag name="ANNOTATION_BORDER_COLOR_55" val="16777215"/>
  <p:tag name="ANNOTATION_FILL_COLOR_55" val="10855845"/>
  <p:tag name="ANNOTATION_FILL_ALPHA_55" val="50"/>
  <p:tag name="ANNOTATION_BORDER_WIDTH_55" val="2"/>
  <p:tag name="ANNOTATION_SLIDE_WIDTH_55" val="960"/>
  <p:tag name="ANNOTATION_SLIDE_HEIGHT_55" val="720"/>
  <p:tag name="ANNOTATION_COUNT" val="55"/>
  <p:tag name="ARTICULATE_USED_LAYOUT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1e025ee5684b8c9c01463f8ea39da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8dd93d69b6f4651a4207ef7556121d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04e10232-88e8-4dea-8be5-e1e4e2aad6d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1"/>
  <p:tag name="ARTICULATE_AUDIO_RECORDED" val="1"/>
  <p:tag name="TIMELINE" val="7.5/20.4/82.9/242.2"/>
  <p:tag name="ELAPSEDTIME" val="341.2"/>
  <p:tag name="ANNOTATION_TYPE_1" val="0"/>
  <p:tag name="ANNOTATION_START_1" val="4.9"/>
  <p:tag name="ANNOTATION_END_1" val="39.7"/>
  <p:tag name="ANNOTATION_TOP_1" val="154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9.7"/>
  <p:tag name="ANNOTATION_END_2" val="43.2"/>
  <p:tag name="ANNOTATION_TOP_2" val="276"/>
  <p:tag name="ANNOTATION_LEFT_2" val="50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2"/>
  <p:tag name="ANNOTATION_END_3" val="46.7"/>
  <p:tag name="ANNOTATION_TOP_3" val="313"/>
  <p:tag name="ANNOTATION_LEFT_3" val="9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6.7"/>
  <p:tag name="ANNOTATION_END_4" val="48.6"/>
  <p:tag name="ANNOTATION_TOP_4" val="313"/>
  <p:tag name="ANNOTATION_LEFT_4" val="64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6"/>
  <p:tag name="ANNOTATION_END_5" val="49.7"/>
  <p:tag name="ANNOTATION_TOP_5" val="340"/>
  <p:tag name="ANNOTATION_LEFT_5" val="9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9.7"/>
  <p:tag name="ANNOTATION_END_6" val="60.6"/>
  <p:tag name="ANNOTATION_TOP_6" val="340"/>
  <p:tag name="ANNOTATION_LEFT_6" val="17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0.6"/>
  <p:tag name="ANNOTATION_END_7" val="84.6"/>
  <p:tag name="ANNOTATION_TOP_7" val="341"/>
  <p:tag name="ANNOTATION_LEFT_7" val="9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4.6"/>
  <p:tag name="ANNOTATION_END_8" val="91.9"/>
  <p:tag name="ANNOTATION_TOP_8" val="365"/>
  <p:tag name="ANNOTATION_LEFT_8" val="4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1.9"/>
  <p:tag name="ANNOTATION_END_9" val="94.5"/>
  <p:tag name="ANNOTATION_TOP_9" val="581"/>
  <p:tag name="ANNOTATION_LEFT_9" val="65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5"/>
  <p:tag name="ANNOTATION_END_10" val="98.0"/>
  <p:tag name="ANNOTATION_TOP_10" val="596"/>
  <p:tag name="ANNOTATION_LEFT_10" val="69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8.0"/>
  <p:tag name="ANNOTATION_END_11" val="106.6"/>
  <p:tag name="ANNOTATION_TOP_11" val="595"/>
  <p:tag name="ANNOTATION_LEFT_11" val="73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6.6"/>
  <p:tag name="ANNOTATION_END_12" val="107.8"/>
  <p:tag name="ANNOTATION_TOP_12" val="586"/>
  <p:tag name="ANNOTATION_LEFT_12" val="742"/>
  <p:tag name="ANNOTATION_WIDTH_12" val="121"/>
  <p:tag name="ANNOTATION_HEIGHT_12" val="121"/>
  <p:tag name="ANNOTATION_ANIMATION_12" val="3"/>
  <p:tag name="ANNOTATION_ROTATION_12" val="18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7.8"/>
  <p:tag name="ANNOTATION_END_13" val="112.1"/>
  <p:tag name="ANNOTATION_TOP_13" val="589"/>
  <p:tag name="ANNOTATION_LEFT_13" val="706"/>
  <p:tag name="ANNOTATION_WIDTH_13" val="121"/>
  <p:tag name="ANNOTATION_HEIGHT_13" val="121"/>
  <p:tag name="ANNOTATION_ANIMATION_13" val="3"/>
  <p:tag name="ANNOTATION_ROTATION_13" val="18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2.1"/>
  <p:tag name="ANNOTATION_END_14" val="118.5"/>
  <p:tag name="ANNOTATION_TOP_14" val="550"/>
  <p:tag name="ANNOTATION_LEFT_14" val="715"/>
  <p:tag name="ANNOTATION_WIDTH_14" val="121"/>
  <p:tag name="ANNOTATION_HEIGHT_14" val="121"/>
  <p:tag name="ANNOTATION_ANIMATION_14" val="3"/>
  <p:tag name="ANNOTATION_ROTATION_14" val="18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8.5"/>
  <p:tag name="ANNOTATION_END_15" val="118.8"/>
  <p:tag name="ANNOTATION_TOP_15" val="529"/>
  <p:tag name="ANNOTATION_LEFT_15" val="716"/>
  <p:tag name="ANNOTATION_WIDTH_15" val="121"/>
  <p:tag name="ANNOTATION_HEIGHT_15" val="121"/>
  <p:tag name="ANNOTATION_ANIMATION_15" val="3"/>
  <p:tag name="ANNOTATION_ROTATION_15" val="18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8.8"/>
  <p:tag name="ANNOTATION_END_16" val="119.2"/>
  <p:tag name="ANNOTATION_TOP_16" val="502"/>
  <p:tag name="ANNOTATION_LEFT_16" val="710"/>
  <p:tag name="ANNOTATION_WIDTH_16" val="121"/>
  <p:tag name="ANNOTATION_HEIGHT_16" val="121"/>
  <p:tag name="ANNOTATION_ANIMATION_16" val="3"/>
  <p:tag name="ANNOTATION_ROTATION_16" val="18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9.2"/>
  <p:tag name="ANNOTATION_END_17" val="119.5"/>
  <p:tag name="ANNOTATION_TOP_17" val="489"/>
  <p:tag name="ANNOTATION_LEFT_17" val="707"/>
  <p:tag name="ANNOTATION_WIDTH_17" val="121"/>
  <p:tag name="ANNOTATION_HEIGHT_17" val="121"/>
  <p:tag name="ANNOTATION_ANIMATION_17" val="3"/>
  <p:tag name="ANNOTATION_ROTATION_17" val="18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9.5"/>
  <p:tag name="ANNOTATION_END_18" val="121.8"/>
  <p:tag name="ANNOTATION_TOP_18" val="477"/>
  <p:tag name="ANNOTATION_LEFT_18" val="702"/>
  <p:tag name="ANNOTATION_WIDTH_18" val="121"/>
  <p:tag name="ANNOTATION_HEIGHT_18" val="121"/>
  <p:tag name="ANNOTATION_ANIMATION_18" val="3"/>
  <p:tag name="ANNOTATION_ROTATION_18" val="18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1.8"/>
  <p:tag name="ANNOTATION_END_19" val="124.2"/>
  <p:tag name="ANNOTATION_TOP_19" val="513"/>
  <p:tag name="ANNOTATION_LEFT_19" val="750"/>
  <p:tag name="ANNOTATION_WIDTH_19" val="121"/>
  <p:tag name="ANNOTATION_HEIGHT_19" val="121"/>
  <p:tag name="ANNOTATION_ANIMATION_19" val="3"/>
  <p:tag name="ANNOTATION_ROTATION_19" val="18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4.2"/>
  <p:tag name="ANNOTATION_END_20" val="129.7"/>
  <p:tag name="ANNOTATION_TOP_20" val="519"/>
  <p:tag name="ANNOTATION_LEFT_20" val="746"/>
  <p:tag name="ANNOTATION_WIDTH_20" val="121"/>
  <p:tag name="ANNOTATION_HEIGHT_20" val="121"/>
  <p:tag name="ANNOTATION_ANIMATION_20" val="3"/>
  <p:tag name="ANNOTATION_ROTATION_20" val="18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9.7"/>
  <p:tag name="ANNOTATION_END_21" val="131.2"/>
  <p:tag name="ANNOTATION_TOP_21" val="474"/>
  <p:tag name="ANNOTATION_LEFT_21" val="694"/>
  <p:tag name="ANNOTATION_WIDTH_21" val="121"/>
  <p:tag name="ANNOTATION_HEIGHT_21" val="121"/>
  <p:tag name="ANNOTATION_ANIMATION_21" val="3"/>
  <p:tag name="ANNOTATION_ROTATION_21" val="18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1.2"/>
  <p:tag name="ANNOTATION_END_22" val="132.5"/>
  <p:tag name="ANNOTATION_TOP_22" val="497"/>
  <p:tag name="ANNOTATION_LEFT_22" val="700"/>
  <p:tag name="ANNOTATION_WIDTH_22" val="121"/>
  <p:tag name="ANNOTATION_HEIGHT_22" val="121"/>
  <p:tag name="ANNOTATION_ANIMATION_22" val="3"/>
  <p:tag name="ANNOTATION_ROTATION_22" val="18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2.5"/>
  <p:tag name="ANNOTATION_END_23" val="134.0"/>
  <p:tag name="ANNOTATION_TOP_23" val="512"/>
  <p:tag name="ANNOTATION_LEFT_23" val="713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4.0"/>
  <p:tag name="ANNOTATION_END_24" val="135.1"/>
  <p:tag name="ANNOTATION_TOP_24" val="534"/>
  <p:tag name="ANNOTATION_LEFT_24" val="718"/>
  <p:tag name="ANNOTATION_WIDTH_24" val="121"/>
  <p:tag name="ANNOTATION_HEIGHT_24" val="121"/>
  <p:tag name="ANNOTATION_ANIMATION_24" val="3"/>
  <p:tag name="ANNOTATION_ROTATION_24" val="18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5.1"/>
  <p:tag name="ANNOTATION_END_25" val="137.4"/>
  <p:tag name="ANNOTATION_TOP_25" val="535"/>
  <p:tag name="ANNOTATION_LEFT_25" val="764"/>
  <p:tag name="ANNOTATION_WIDTH_25" val="121"/>
  <p:tag name="ANNOTATION_HEIGHT_25" val="121"/>
  <p:tag name="ANNOTATION_ANIMATION_25" val="3"/>
  <p:tag name="ANNOTATION_ROTATION_25" val="18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7.4"/>
  <p:tag name="ANNOTATION_END_26" val="138.0"/>
  <p:tag name="ANNOTATION_TOP_26" val="529"/>
  <p:tag name="ANNOTATION_LEFT_26" val="721"/>
  <p:tag name="ANNOTATION_WIDTH_26" val="121"/>
  <p:tag name="ANNOTATION_HEIGHT_26" val="121"/>
  <p:tag name="ANNOTATION_ANIMATION_26" val="3"/>
  <p:tag name="ANNOTATION_ROTATION_26" val="18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8.0"/>
  <p:tag name="ANNOTATION_END_27" val="138.4"/>
  <p:tag name="ANNOTATION_TOP_27" val="514"/>
  <p:tag name="ANNOTATION_LEFT_27" val="718"/>
  <p:tag name="ANNOTATION_WIDTH_27" val="121"/>
  <p:tag name="ANNOTATION_HEIGHT_27" val="121"/>
  <p:tag name="ANNOTATION_ANIMATION_27" val="3"/>
  <p:tag name="ANNOTATION_ROTATION_27" val="18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8.4"/>
  <p:tag name="ANNOTATION_END_28" val="138.8"/>
  <p:tag name="ANNOTATION_TOP_28" val="497"/>
  <p:tag name="ANNOTATION_LEFT_28" val="711"/>
  <p:tag name="ANNOTATION_WIDTH_28" val="121"/>
  <p:tag name="ANNOTATION_HEIGHT_28" val="121"/>
  <p:tag name="ANNOTATION_ANIMATION_28" val="3"/>
  <p:tag name="ANNOTATION_ROTATION_28" val="18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8.8"/>
  <p:tag name="ANNOTATION_END_29" val="140.0"/>
  <p:tag name="ANNOTATION_TOP_29" val="476"/>
  <p:tag name="ANNOTATION_LEFT_29" val="700"/>
  <p:tag name="ANNOTATION_WIDTH_29" val="121"/>
  <p:tag name="ANNOTATION_HEIGHT_29" val="121"/>
  <p:tag name="ANNOTATION_ANIMATION_29" val="3"/>
  <p:tag name="ANNOTATION_ROTATION_29" val="18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0.0"/>
  <p:tag name="ANNOTATION_END_30" val="155.1"/>
  <p:tag name="ANNOTATION_TOP_30" val="528"/>
  <p:tag name="ANNOTATION_LEFT_30" val="758"/>
  <p:tag name="ANNOTATION_WIDTH_30" val="121"/>
  <p:tag name="ANNOTATION_HEIGHT_30" val="121"/>
  <p:tag name="ANNOTATION_ANIMATION_30" val="3"/>
  <p:tag name="ANNOTATION_ROTATION_30" val="18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55.1"/>
  <p:tag name="ANNOTATION_END_31" val="155.9"/>
  <p:tag name="ANNOTATION_TOP_31" val="569"/>
  <p:tag name="ANNOTATION_LEFT_31" val="746"/>
  <p:tag name="ANNOTATION_WIDTH_31" val="121"/>
  <p:tag name="ANNOTATION_HEIGHT_31" val="121"/>
  <p:tag name="ANNOTATION_ANIMATION_31" val="3"/>
  <p:tag name="ANNOTATION_ROTATION_31" val="18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55.9"/>
  <p:tag name="ANNOTATION_END_32" val="165.0"/>
  <p:tag name="ANNOTATION_TOP_32" val="588"/>
  <p:tag name="ANNOTATION_LEFT_32" val="708"/>
  <p:tag name="ANNOTATION_WIDTH_32" val="121"/>
  <p:tag name="ANNOTATION_HEIGHT_32" val="121"/>
  <p:tag name="ANNOTATION_ANIMATION_32" val="3"/>
  <p:tag name="ANNOTATION_ROTATION_32" val="18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65.0"/>
  <p:tag name="ANNOTATION_END_33" val="167.7"/>
  <p:tag name="ANNOTATION_TOP_33" val="547"/>
  <p:tag name="ANNOTATION_LEFT_33" val="715"/>
  <p:tag name="ANNOTATION_WIDTH_33" val="121"/>
  <p:tag name="ANNOTATION_HEIGHT_33" val="121"/>
  <p:tag name="ANNOTATION_ANIMATION_33" val="3"/>
  <p:tag name="ANNOTATION_ROTATION_33" val="18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7.7"/>
  <p:tag name="ANNOTATION_END_34" val="172.7"/>
  <p:tag name="ANNOTATION_TOP_34" val="526"/>
  <p:tag name="ANNOTATION_LEFT_34" val="767"/>
  <p:tag name="ANNOTATION_WIDTH_34" val="121"/>
  <p:tag name="ANNOTATION_HEIGHT_34" val="121"/>
  <p:tag name="ANNOTATION_ANIMATION_34" val="3"/>
  <p:tag name="ANNOTATION_ROTATION_34" val="18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72.7"/>
  <p:tag name="ANNOTATION_END_35" val="192.5"/>
  <p:tag name="ANNOTATION_TOP_35" val="362"/>
  <p:tag name="ANNOTATION_LEFT_35" val="456"/>
  <p:tag name="ANNOTATION_WIDTH_35" val="121"/>
  <p:tag name="ANNOTATION_HEIGHT_35" val="121"/>
  <p:tag name="ANNOTATION_ANIMATION_35" val="3"/>
  <p:tag name="ANNOTATION_ROTATION_35" val="18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92.5"/>
  <p:tag name="ANNOTATION_END_36" val="195.4"/>
  <p:tag name="ANNOTATION_TOP_36" val="372"/>
  <p:tag name="ANNOTATION_LEFT_36" val="6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95.4"/>
  <p:tag name="ANNOTATION_END_37" val="196.8"/>
  <p:tag name="ANNOTATION_TOP_37" val="374"/>
  <p:tag name="ANNOTATION_LEFT_37" val="44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96.8"/>
  <p:tag name="ANNOTATION_END_38" val="198.3"/>
  <p:tag name="ANNOTATION_TOP_38" val="374"/>
  <p:tag name="ANNOTATION_LEFT_38" val="64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98.3"/>
  <p:tag name="ANNOTATION_END_39" val="201.0"/>
  <p:tag name="ANNOTATION_TOP_39" val="404"/>
  <p:tag name="ANNOTATION_LEFT_39" val="10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01.0"/>
  <p:tag name="ANNOTATION_END_40" val="202.2"/>
  <p:tag name="ANNOTATION_TOP_40" val="400"/>
  <p:tag name="ANNOTATION_LEFT_40" val="414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02.2"/>
  <p:tag name="ANNOTATION_END_41" val="204.5"/>
  <p:tag name="ANNOTATION_TOP_41" val="404"/>
  <p:tag name="ANNOTATION_LEFT_41" val="63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04.5"/>
  <p:tag name="ANNOTATION_END_42" val="205.3"/>
  <p:tag name="ANNOTATION_TOP_42" val="425"/>
  <p:tag name="ANNOTATION_LEFT_42" val="86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05.3"/>
  <p:tag name="ANNOTATION_END_43" val="209.9"/>
  <p:tag name="ANNOTATION_TOP_43" val="429"/>
  <p:tag name="ANNOTATION_LEFT_43" val="21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09.9"/>
  <p:tag name="ANNOTATION_END_44" val="211.6"/>
  <p:tag name="ANNOTATION_TOP_44" val="425"/>
  <p:tag name="ANNOTATION_LEFT_44" val="316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11.6"/>
  <p:tag name="ANNOTATION_END_45" val="230.4"/>
  <p:tag name="ANNOTATION_TOP_45" val="457"/>
  <p:tag name="ANNOTATION_LEFT_45" val="11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30.4"/>
  <p:tag name="ANNOTATION_END_46" val="231.2"/>
  <p:tag name="ANNOTATION_TOP_46" val="509"/>
  <p:tag name="ANNOTATION_LEFT_46" val="32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31.2"/>
  <p:tag name="ANNOTATION_END_47" val="238.8"/>
  <p:tag name="ANNOTATION_TOP_47" val="542"/>
  <p:tag name="ANNOTATION_LEFT_47" val="103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38.8"/>
  <p:tag name="ANNOTATION_END_48" val="245.0"/>
  <p:tag name="ANNOTATION_TOP_48" val="572"/>
  <p:tag name="ANNOTATION_LEFT_48" val="9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45.0"/>
  <p:tag name="ANNOTATION_END_49" val="262.1"/>
  <p:tag name="ANNOTATION_TOP_49" val="607"/>
  <p:tag name="ANNOTATION_LEFT_49" val="9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62.1"/>
  <p:tag name="ANNOTATION_END_50" val="262.7"/>
  <p:tag name="ANNOTATION_TOP_50" val="603"/>
  <p:tag name="ANNOTATION_LEFT_50" val="734"/>
  <p:tag name="ANNOTATION_WIDTH_50" val="121"/>
  <p:tag name="ANNOTATION_HEIGHT_50" val="121"/>
  <p:tag name="ANNOTATION_ANIMATION_50" val="3"/>
  <p:tag name="ANNOTATION_ROTATION_50" val="18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62.7"/>
  <p:tag name="ANNOTATION_END_51" val="263.5"/>
  <p:tag name="ANNOTATION_TOP_51" val="602"/>
  <p:tag name="ANNOTATION_LEFT_51" val="710"/>
  <p:tag name="ANNOTATION_WIDTH_51" val="121"/>
  <p:tag name="ANNOTATION_HEIGHT_51" val="121"/>
  <p:tag name="ANNOTATION_ANIMATION_51" val="3"/>
  <p:tag name="ANNOTATION_ROTATION_51" val="18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63.5"/>
  <p:tag name="ANNOTATION_END_52" val="264.1"/>
  <p:tag name="ANNOTATION_TOP_52" val="607"/>
  <p:tag name="ANNOTATION_LEFT_52" val="678"/>
  <p:tag name="ANNOTATION_WIDTH_52" val="121"/>
  <p:tag name="ANNOTATION_HEIGHT_52" val="121"/>
  <p:tag name="ANNOTATION_ANIMATION_52" val="3"/>
  <p:tag name="ANNOTATION_ROTATION_52" val="18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64.1"/>
  <p:tag name="ANNOTATION_END_53" val="265.0"/>
  <p:tag name="ANNOTATION_TOP_53" val="591"/>
  <p:tag name="ANNOTATION_LEFT_53" val="741"/>
  <p:tag name="ANNOTATION_WIDTH_53" val="121"/>
  <p:tag name="ANNOTATION_HEIGHT_53" val="121"/>
  <p:tag name="ANNOTATION_ANIMATION_53" val="3"/>
  <p:tag name="ANNOTATION_ROTATION_53" val="18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65.0"/>
  <p:tag name="ANNOTATION_END_54" val="265.9"/>
  <p:tag name="ANNOTATION_TOP_54" val="595"/>
  <p:tag name="ANNOTATION_LEFT_54" val="706"/>
  <p:tag name="ANNOTATION_WIDTH_54" val="121"/>
  <p:tag name="ANNOTATION_HEIGHT_54" val="121"/>
  <p:tag name="ANNOTATION_ANIMATION_54" val="3"/>
  <p:tag name="ANNOTATION_ROTATION_54" val="18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65.9"/>
  <p:tag name="ANNOTATION_END_55" val="266.6"/>
  <p:tag name="ANNOTATION_TOP_55" val="589"/>
  <p:tag name="ANNOTATION_LEFT_55" val="701"/>
  <p:tag name="ANNOTATION_WIDTH_55" val="121"/>
  <p:tag name="ANNOTATION_HEIGHT_55" val="121"/>
  <p:tag name="ANNOTATION_ANIMATION_55" val="3"/>
  <p:tag name="ANNOTATION_ROTATION_55" val="18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66.6"/>
  <p:tag name="ANNOTATION_END_56" val="268.3"/>
  <p:tag name="ANNOTATION_TOP_56" val="610"/>
  <p:tag name="ANNOTATION_LEFT_56" val="661"/>
  <p:tag name="ANNOTATION_WIDTH_56" val="121"/>
  <p:tag name="ANNOTATION_HEIGHT_56" val="121"/>
  <p:tag name="ANNOTATION_ANIMATION_56" val="3"/>
  <p:tag name="ANNOTATION_ROTATION_56" val="18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68.3"/>
  <p:tag name="ANNOTATION_END_57" val="278.5"/>
  <p:tag name="ANNOTATION_TOP_57" val="647"/>
  <p:tag name="ANNOTATION_LEFT_57" val="772"/>
  <p:tag name="ANNOTATION_WIDTH_57" val="121"/>
  <p:tag name="ANNOTATION_HEIGHT_57" val="121"/>
  <p:tag name="ANNOTATION_ANIMATION_57" val="3"/>
  <p:tag name="ANNOTATION_ROTATION_57" val="18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78.5"/>
  <p:tag name="ANNOTATION_END_58" val="280.7"/>
  <p:tag name="ANNOTATION_TOP_58" val="681"/>
  <p:tag name="ANNOTATION_LEFT_58" val="551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80.7"/>
  <p:tag name="ANNOTATION_END_59" val="282.7"/>
  <p:tag name="ANNOTATION_TOP_59" val="629"/>
  <p:tag name="ANNOTATION_LEFT_59" val="836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82.7"/>
  <p:tag name="ANNOTATION_END_60" val="285.7"/>
  <p:tag name="ANNOTATION_TOP_60" val="664"/>
  <p:tag name="ANNOTATION_LEFT_60" val="560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85.7"/>
  <p:tag name="ANNOTATION_END_61" val="286.4"/>
  <p:tag name="ANNOTATION_TOP_61" val="651"/>
  <p:tag name="ANNOTATION_LEFT_61" val="773"/>
  <p:tag name="ANNOTATION_WIDTH_61" val="121"/>
  <p:tag name="ANNOTATION_HEIGHT_61" val="121"/>
  <p:tag name="ANNOTATION_ANIMATION_61" val="3"/>
  <p:tag name="ANNOTATION_ROTATION_61" val="18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86.4"/>
  <p:tag name="ANNOTATION_END_62" val="287.1"/>
  <p:tag name="ANNOTATION_TOP_62" val="653"/>
  <p:tag name="ANNOTATION_LEFT_62" val="759"/>
  <p:tag name="ANNOTATION_WIDTH_62" val="121"/>
  <p:tag name="ANNOTATION_HEIGHT_62" val="121"/>
  <p:tag name="ANNOTATION_ANIMATION_62" val="3"/>
  <p:tag name="ANNOTATION_ROTATION_62" val="18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87.1"/>
  <p:tag name="ANNOTATION_END_63" val="287.4"/>
  <p:tag name="ANNOTATION_TOP_63" val="653"/>
  <p:tag name="ANNOTATION_LEFT_63" val="716"/>
  <p:tag name="ANNOTATION_WIDTH_63" val="121"/>
  <p:tag name="ANNOTATION_HEIGHT_63" val="121"/>
  <p:tag name="ANNOTATION_ANIMATION_63" val="3"/>
  <p:tag name="ANNOTATION_ROTATION_63" val="18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87.4"/>
  <p:tag name="ANNOTATION_END_64" val="287.7"/>
  <p:tag name="ANNOTATION_TOP_64" val="646"/>
  <p:tag name="ANNOTATION_LEFT_64" val="692"/>
  <p:tag name="ANNOTATION_WIDTH_64" val="121"/>
  <p:tag name="ANNOTATION_HEIGHT_64" val="121"/>
  <p:tag name="ANNOTATION_ANIMATION_64" val="3"/>
  <p:tag name="ANNOTATION_ROTATION_64" val="18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87.7"/>
  <p:tag name="ANNOTATION_END_65" val="288.0"/>
  <p:tag name="ANNOTATION_TOP_65" val="645"/>
  <p:tag name="ANNOTATION_LEFT_65" val="666"/>
  <p:tag name="ANNOTATION_WIDTH_65" val="121"/>
  <p:tag name="ANNOTATION_HEIGHT_65" val="121"/>
  <p:tag name="ANNOTATION_ANIMATION_65" val="3"/>
  <p:tag name="ANNOTATION_ROTATION_65" val="18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88.0"/>
  <p:tag name="ANNOTATION_END_66" val="288.3"/>
  <p:tag name="ANNOTATION_TOP_66" val="645"/>
  <p:tag name="ANNOTATION_LEFT_66" val="640"/>
  <p:tag name="ANNOTATION_WIDTH_66" val="121"/>
  <p:tag name="ANNOTATION_HEIGHT_66" val="121"/>
  <p:tag name="ANNOTATION_ANIMATION_66" val="3"/>
  <p:tag name="ANNOTATION_ROTATION_66" val="18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88.3"/>
  <p:tag name="ANNOTATION_END_67" val="293.7"/>
  <p:tag name="ANNOTATION_TOP_67" val="647"/>
  <p:tag name="ANNOTATION_LEFT_67" val="617"/>
  <p:tag name="ANNOTATION_WIDTH_67" val="121"/>
  <p:tag name="ANNOTATION_HEIGHT_67" val="121"/>
  <p:tag name="ANNOTATION_ANIMATION_67" val="3"/>
  <p:tag name="ANNOTATION_ROTATION_67" val="18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93.7"/>
  <p:tag name="ANNOTATION_END_68" val="294.1"/>
  <p:tag name="ANNOTATION_TOP_68" val="643"/>
  <p:tag name="ANNOTATION_LEFT_68" val="68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94.1"/>
  <p:tag name="ANNOTATION_END_69" val="294.5"/>
  <p:tag name="ANNOTATION_TOP_69" val="648"/>
  <p:tag name="ANNOTATION_LEFT_69" val="727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94.5"/>
  <p:tag name="ANNOTATION_END_70" val="296.3"/>
  <p:tag name="ANNOTATION_TOP_70" val="649"/>
  <p:tag name="ANNOTATION_LEFT_70" val="755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96.3"/>
  <p:tag name="ANNOTATION_END_71" val="299.2"/>
  <p:tag name="ANNOTATION_TOP_71" val="645"/>
  <p:tag name="ANNOTATION_LEFT_71" val="690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99.2"/>
  <p:tag name="ANNOTATION_END_72" val="300.5"/>
  <p:tag name="ANNOTATION_TOP_72" val="650"/>
  <p:tag name="ANNOTATION_LEFT_72" val="727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00.5"/>
  <p:tag name="ANNOTATION_END_73" val="301.6"/>
  <p:tag name="ANNOTATION_TOP_73" val="654"/>
  <p:tag name="ANNOTATION_LEFT_73" val="758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301.6"/>
  <p:tag name="ANNOTATION_END_74" val="302.4"/>
  <p:tag name="ANNOTATION_TOP_74" val="645"/>
  <p:tag name="ANNOTATION_LEFT_74" val="786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302.4"/>
  <p:tag name="ANNOTATION_END_75" val="303.0"/>
  <p:tag name="ANNOTATION_TOP_75" val="643"/>
  <p:tag name="ANNOTATION_LEFT_75" val="801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303.0"/>
  <p:tag name="ANNOTATION_END_76" val="326.1"/>
  <p:tag name="ANNOTATION_TOP_76" val="643"/>
  <p:tag name="ANNOTATION_LEFT_76" val="827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326.1"/>
  <p:tag name="ANNOTATION_END_77" val="333.4"/>
  <p:tag name="ANNOTATION_TOP_77" val="157"/>
  <p:tag name="ANNOTATION_LEFT_77" val="40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333.4"/>
  <p:tag name="ANNOTATION_END_78" val="335.6"/>
  <p:tag name="ANNOTATION_TOP_78" val="252"/>
  <p:tag name="ANNOTATION_LEFT_78" val="58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335.6"/>
  <p:tag name="ANNOTATION_END_79" val="337.7"/>
  <p:tag name="ANNOTATION_TOP_79" val="371"/>
  <p:tag name="ANNOTATION_LEFT_79" val="62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337.7"/>
  <p:tag name="ANNOTATION_TOP_80" val="591"/>
  <p:tag name="ANNOTATION_LEFT_80" val="65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COUNT" val="80"/>
  <p:tag name="ARTICULATE_USED_LAYOUT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c3a2a0935574a9585a0b7a31a65a3ab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5f7da05f48c40afba18c1a4752f109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ORIGINAL_AUDIO_FILEPATH" val="C:\Users\amahmedkeele\Desktop\Lectures\Lecture-21 Protein-Synthesis\s27.wav"/>
  <p:tag name="ELAPSEDTIME" val="0"/>
  <p:tag name="ARTICULATE_NAV_LEVEL" val="1"/>
  <p:tag name="ARTICULATE_SLIDE_PRESENTER_GUID" val="04e10232-88e8-4dea-8be5-e1e4e2aad6d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04e10232-88e8-4dea-8be5-e1e4e2aad6d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4"/>
  <p:tag name="ARTICULATE_AUDIO_RECORDED" val="1"/>
  <p:tag name="ELAPSEDTIME" val="115.1"/>
  <p:tag name="ANNOTATION_TYPE_1" val="0"/>
  <p:tag name="ANNOTATION_START_1" val="8.8"/>
  <p:tag name="ANNOTATION_END_1" val="13.9"/>
  <p:tag name="ANNOTATION_TOP_1" val="217"/>
  <p:tag name="ANNOTATION_LEFT_1" val="42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9"/>
  <p:tag name="ANNOTATION_END_2" val="16.6"/>
  <p:tag name="ANNOTATION_TOP_2" val="244"/>
  <p:tag name="ANNOTATION_LEFT_2" val="48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6"/>
  <p:tag name="ANNOTATION_END_3" val="19.1"/>
  <p:tag name="ANNOTATION_TOP_3" val="270"/>
  <p:tag name="ANNOTATION_LEFT_3" val="4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9.1"/>
  <p:tag name="ANNOTATION_END_4" val="23.8"/>
  <p:tag name="ANNOTATION_TOP_4" val="213"/>
  <p:tag name="ANNOTATION_LEFT_4" val="48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3.8"/>
  <p:tag name="ANNOTATION_END_5" val="28.6"/>
  <p:tag name="ANNOTATION_TOP_5" val="184"/>
  <p:tag name="ANNOTATION_LEFT_5" val="48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8.6"/>
  <p:tag name="ANNOTATION_END_6" val="31.1"/>
  <p:tag name="ANNOTATION_TOP_6" val="152"/>
  <p:tag name="ANNOTATION_LEFT_6" val="42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1.1"/>
  <p:tag name="ANNOTATION_END_7" val="34.8"/>
  <p:tag name="ANNOTATION_TOP_7" val="181"/>
  <p:tag name="ANNOTATION_LEFT_7" val="57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4.8"/>
  <p:tag name="ANNOTATION_END_8" val="38.4"/>
  <p:tag name="ANNOTATION_TOP_8" val="262"/>
  <p:tag name="ANNOTATION_LEFT_8" val="50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8.4"/>
  <p:tag name="ANNOTATION_END_9" val="41.2"/>
  <p:tag name="ANNOTATION_TOP_9" val="201"/>
  <p:tag name="ANNOTATION_LEFT_9" val="5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1.2"/>
  <p:tag name="ANNOTATION_END_10" val="44.4"/>
  <p:tag name="ANNOTATION_TOP_10" val="149"/>
  <p:tag name="ANNOTATION_LEFT_10" val="63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4.4"/>
  <p:tag name="ANNOTATION_END_11" val="45.0"/>
  <p:tag name="ANNOTATION_TOP_11" val="210"/>
  <p:tag name="ANNOTATION_LEFT_11" val="5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5.0"/>
  <p:tag name="ANNOTATION_END_12" val="46.0"/>
  <p:tag name="ANNOTATION_TOP_12" val="252"/>
  <p:tag name="ANNOTATION_LEFT_12" val="50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6.0"/>
  <p:tag name="ANNOTATION_END_13" val="48.3"/>
  <p:tag name="ANNOTATION_TOP_13" val="440"/>
  <p:tag name="ANNOTATION_LEFT_13" val="69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8.3"/>
  <p:tag name="ANNOTATION_END_14" val="48.7"/>
  <p:tag name="ANNOTATION_TOP_14" val="406"/>
  <p:tag name="ANNOTATION_LEFT_14" val="74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8.7"/>
  <p:tag name="ANNOTATION_END_15" val="49.9"/>
  <p:tag name="ANNOTATION_TOP_15" val="413"/>
  <p:tag name="ANNOTATION_LEFT_15" val="7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9.9"/>
  <p:tag name="ANNOTATION_END_16" val="55.5"/>
  <p:tag name="ANNOTATION_TOP_16" val="437"/>
  <p:tag name="ANNOTATION_LEFT_16" val="67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5.5"/>
  <p:tag name="ANNOTATION_END_17" val="58.5"/>
  <p:tag name="ANNOTATION_TOP_17" val="394"/>
  <p:tag name="ANNOTATION_LEFT_17" val="75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8.5"/>
  <p:tag name="ANNOTATION_END_18" val="60.7"/>
  <p:tag name="ANNOTATION_TOP_18" val="367"/>
  <p:tag name="ANNOTATION_LEFT_18" val="77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0.7"/>
  <p:tag name="ANNOTATION_END_19" val="66.4"/>
  <p:tag name="ANNOTATION_TOP_19" val="615"/>
  <p:tag name="ANNOTATION_LEFT_19" val="48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66.4"/>
  <p:tag name="ANNOTATION_END_20" val="73.6"/>
  <p:tag name="ANNOTATION_TOP_20" val="624"/>
  <p:tag name="ANNOTATION_LEFT_20" val="49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3.6"/>
  <p:tag name="ANNOTATION_END_21" val="76.3"/>
  <p:tag name="ANNOTATION_TOP_21" val="603"/>
  <p:tag name="ANNOTATION_LEFT_21" val="51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6.3"/>
  <p:tag name="ANNOTATION_END_22" val="80.5"/>
  <p:tag name="ANNOTATION_TOP_22" val="620"/>
  <p:tag name="ANNOTATION_LEFT_22" val="45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0.5"/>
  <p:tag name="ANNOTATION_END_23" val="81.6"/>
  <p:tag name="ANNOTATION_TOP_23" val="607"/>
  <p:tag name="ANNOTATION_LEFT_23" val="506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81.6"/>
  <p:tag name="ANNOTATION_END_24" val="83.0"/>
  <p:tag name="ANNOTATION_TOP_24" val="630"/>
  <p:tag name="ANNOTATION_LEFT_24" val="471"/>
  <p:tag name="ANNOTATION_WIDTH_24" val="121"/>
  <p:tag name="ANNOTATION_HEIGHT_24" val="121"/>
  <p:tag name="ANNOTATION_ANIMATION_24" val="3"/>
  <p:tag name="ANNOTATION_ROTATION_24" val="18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3.0"/>
  <p:tag name="ANNOTATION_END_25" val="84.0"/>
  <p:tag name="ANNOTATION_TOP_25" val="610"/>
  <p:tag name="ANNOTATION_LEFT_25" val="534"/>
  <p:tag name="ANNOTATION_WIDTH_25" val="121"/>
  <p:tag name="ANNOTATION_HEIGHT_25" val="121"/>
  <p:tag name="ANNOTATION_ANIMATION_25" val="3"/>
  <p:tag name="ANNOTATION_ROTATION_25" val="18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84.0"/>
  <p:tag name="ANNOTATION_END_26" val="86.2"/>
  <p:tag name="ANNOTATION_TOP_26" val="610"/>
  <p:tag name="ANNOTATION_LEFT_26" val="500"/>
  <p:tag name="ANNOTATION_WIDTH_26" val="121"/>
  <p:tag name="ANNOTATION_HEIGHT_26" val="121"/>
  <p:tag name="ANNOTATION_ANIMATION_26" val="3"/>
  <p:tag name="ANNOTATION_ROTATION_26" val="18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86.2"/>
  <p:tag name="ANNOTATION_END_27" val="91.1"/>
  <p:tag name="ANNOTATION_TOP_27" val="435"/>
  <p:tag name="ANNOTATION_LEFT_27" val="334"/>
  <p:tag name="ANNOTATION_WIDTH_27" val="121"/>
  <p:tag name="ANNOTATION_HEIGHT_27" val="121"/>
  <p:tag name="ANNOTATION_ANIMATION_27" val="3"/>
  <p:tag name="ANNOTATION_ROTATION_27" val="18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1.1"/>
  <p:tag name="ANNOTATION_END_28" val="91.8"/>
  <p:tag name="ANNOTATION_TOP_28" val="428"/>
  <p:tag name="ANNOTATION_LEFT_28" val="230"/>
  <p:tag name="ANNOTATION_WIDTH_28" val="121"/>
  <p:tag name="ANNOTATION_HEIGHT_28" val="121"/>
  <p:tag name="ANNOTATION_ANIMATION_28" val="3"/>
  <p:tag name="ANNOTATION_ROTATION_28" val="18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1.8"/>
  <p:tag name="ANNOTATION_END_29" val="93.8"/>
  <p:tag name="ANNOTATION_TOP_29" val="402"/>
  <p:tag name="ANNOTATION_LEFT_29" val="184"/>
  <p:tag name="ANNOTATION_WIDTH_29" val="121"/>
  <p:tag name="ANNOTATION_HEIGHT_29" val="121"/>
  <p:tag name="ANNOTATION_ANIMATION_29" val="3"/>
  <p:tag name="ANNOTATION_ROTATION_29" val="18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3.8"/>
  <p:tag name="ANNOTATION_END_30" val="94.8"/>
  <p:tag name="ANNOTATION_TOP_30" val="425"/>
  <p:tag name="ANNOTATION_LEFT_30" val="307"/>
  <p:tag name="ANNOTATION_WIDTH_30" val="121"/>
  <p:tag name="ANNOTATION_HEIGHT_30" val="121"/>
  <p:tag name="ANNOTATION_ANIMATION_30" val="3"/>
  <p:tag name="ANNOTATION_ROTATION_30" val="18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4.8"/>
  <p:tag name="ANNOTATION_END_31" val="100.3"/>
  <p:tag name="ANNOTATION_TOP_31" val="426"/>
  <p:tag name="ANNOTATION_LEFT_31" val="268"/>
  <p:tag name="ANNOTATION_WIDTH_31" val="121"/>
  <p:tag name="ANNOTATION_HEIGHT_31" val="121"/>
  <p:tag name="ANNOTATION_ANIMATION_31" val="3"/>
  <p:tag name="ANNOTATION_ROTATION_31" val="18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00.3"/>
  <p:tag name="ANNOTATION_END_32" val="101.8"/>
  <p:tag name="ANNOTATION_TOP_32" val="236"/>
  <p:tag name="ANNOTATION_LEFT_32" val="558"/>
  <p:tag name="ANNOTATION_WIDTH_32" val="121"/>
  <p:tag name="ANNOTATION_HEIGHT_32" val="121"/>
  <p:tag name="ANNOTATION_ANIMATION_32" val="3"/>
  <p:tag name="ANNOTATION_ROTATION_32" val="18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01.8"/>
  <p:tag name="ANNOTATION_END_33" val="103.3"/>
  <p:tag name="ANNOTATION_TOP_33" val="181"/>
  <p:tag name="ANNOTATION_LEFT_33" val="591"/>
  <p:tag name="ANNOTATION_WIDTH_33" val="121"/>
  <p:tag name="ANNOTATION_HEIGHT_33" val="121"/>
  <p:tag name="ANNOTATION_ANIMATION_33" val="3"/>
  <p:tag name="ANNOTATION_ROTATION_33" val="18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3.3"/>
  <p:tag name="ANNOTATION_END_34" val="107.7"/>
  <p:tag name="ANNOTATION_TOP_34" val="253"/>
  <p:tag name="ANNOTATION_LEFT_34" val="517"/>
  <p:tag name="ANNOTATION_WIDTH_34" val="121"/>
  <p:tag name="ANNOTATION_HEIGHT_34" val="121"/>
  <p:tag name="ANNOTATION_ANIMATION_34" val="3"/>
  <p:tag name="ANNOTATION_ROTATION_34" val="18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7.7"/>
  <p:tag name="ANNOTATION_TOP_35" val="330"/>
  <p:tag name="ANNOTATION_LEFT_35" val="179"/>
  <p:tag name="ANNOTATION_WIDTH_35" val="121"/>
  <p:tag name="ANNOTATION_HEIGHT_35" val="121"/>
  <p:tag name="ANNOTATION_ANIMATION_35" val="3"/>
  <p:tag name="ANNOTATION_ROTATION_35" val="18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USED_LAYOUT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334634b39db487a9796765c8e8e507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d64200642bd492cbd99eb400ccaa25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04e10232-88e8-4dea-8be5-e1e4e2aad6d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5"/>
  <p:tag name="ARTICULATE_AUDIO_RECORDED" val="1"/>
  <p:tag name="TIMELINE" val="24.9/69.9"/>
  <p:tag name="ELAPSEDTIME" val="197.4"/>
  <p:tag name="ANNOTATION_TYPE_1" val="0"/>
  <p:tag name="ANNOTATION_START_1" val="14.2"/>
  <p:tag name="ANNOTATION_END_1" val="28.4"/>
  <p:tag name="ANNOTATION_TOP_1" val="181"/>
  <p:tag name="ANNOTATION_LEFT_1" val="432"/>
  <p:tag name="ANNOTATION_WIDTH_1" val="121"/>
  <p:tag name="ANNOTATION_HEIGHT_1" val="121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8.4"/>
  <p:tag name="ANNOTATION_END_2" val="32.1"/>
  <p:tag name="ANNOTATION_TOP_2" val="217"/>
  <p:tag name="ANNOTATION_LEFT_2" val="86"/>
  <p:tag name="ANNOTATION_WIDTH_2" val="121"/>
  <p:tag name="ANNOTATION_HEIGHT_2" val="121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2.1"/>
  <p:tag name="ANNOTATION_END_3" val="33.4"/>
  <p:tag name="ANNOTATION_TOP_3" val="209"/>
  <p:tag name="ANNOTATION_LEFT_3" val="3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3.4"/>
  <p:tag name="ANNOTATION_END_4" val="36.3"/>
  <p:tag name="ANNOTATION_TOP_4" val="212"/>
  <p:tag name="ANNOTATION_LEFT_4" val="50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6.3"/>
  <p:tag name="ANNOTATION_END_5" val="37.3"/>
  <p:tag name="ANNOTATION_TOP_5" val="243"/>
  <p:tag name="ANNOTATION_LEFT_5" val="1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3"/>
  <p:tag name="ANNOTATION_END_6" val="38.3"/>
  <p:tag name="ANNOTATION_TOP_6" val="244"/>
  <p:tag name="ANNOTATION_LEFT_6" val="2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8.3"/>
  <p:tag name="ANNOTATION_END_7" val="41.1"/>
  <p:tag name="ANNOTATION_TOP_7" val="244"/>
  <p:tag name="ANNOTATION_LEFT_7" val="46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1.1"/>
  <p:tag name="ANNOTATION_END_8" val="73.6"/>
  <p:tag name="ANNOTATION_TOP_8" val="212"/>
  <p:tag name="ANNOTATION_LEFT_8" val="12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3.6"/>
  <p:tag name="ANNOTATION_END_9" val="84.8"/>
  <p:tag name="ANNOTATION_TOP_9" val="276"/>
  <p:tag name="ANNOTATION_LEFT_9" val="9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4.8"/>
  <p:tag name="ANNOTATION_END_10" val="89.4"/>
  <p:tag name="ANNOTATION_TOP_10" val="442"/>
  <p:tag name="ANNOTATION_LEFT_10" val="16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9.4"/>
  <p:tag name="ANNOTATION_END_11" val="92.3"/>
  <p:tag name="ANNOTATION_TOP_11" val="374"/>
  <p:tag name="ANNOTATION_LEFT_11" val="11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2.3"/>
  <p:tag name="ANNOTATION_END_12" val="94.4"/>
  <p:tag name="ANNOTATION_TOP_12" val="501"/>
  <p:tag name="ANNOTATION_LEFT_12" val="20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4.4"/>
  <p:tag name="ANNOTATION_END_13" val="95.3"/>
  <p:tag name="ANNOTATION_TOP_13" val="567"/>
  <p:tag name="ANNOTATION_LEFT_13" val="20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5.3"/>
  <p:tag name="ANNOTATION_END_14" val="97.9"/>
  <p:tag name="ANNOTATION_TOP_14" val="576"/>
  <p:tag name="ANNOTATION_LEFT_14" val="20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9"/>
  <p:tag name="ANNOTATION_END_15" val="101.2"/>
  <p:tag name="ANNOTATION_TOP_15" val="576"/>
  <p:tag name="ANNOTATION_LEFT_15" val="28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1.2"/>
  <p:tag name="ANNOTATION_END_16" val="102.0"/>
  <p:tag name="ANNOTATION_TOP_16" val="584"/>
  <p:tag name="ANNOTATION_LEFT_16" val="14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2.0"/>
  <p:tag name="ANNOTATION_END_17" val="104.0"/>
  <p:tag name="ANNOTATION_TOP_17" val="580"/>
  <p:tag name="ANNOTATION_LEFT_17" val="16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4.0"/>
  <p:tag name="ANNOTATION_END_18" val="104.8"/>
  <p:tag name="ANNOTATION_TOP_18" val="578"/>
  <p:tag name="ANNOTATION_LEFT_18" val="21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4.8"/>
  <p:tag name="ANNOTATION_END_19" val="105.7"/>
  <p:tag name="ANNOTATION_TOP_19" val="582"/>
  <p:tag name="ANNOTATION_LEFT_19" val="29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5.7"/>
  <p:tag name="ANNOTATION_END_20" val="106.4"/>
  <p:tag name="ANNOTATION_TOP_20" val="574"/>
  <p:tag name="ANNOTATION_LEFT_20" val="19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6.4"/>
  <p:tag name="ANNOTATION_END_21" val="106.9"/>
  <p:tag name="ANNOTATION_TOP_21" val="575"/>
  <p:tag name="ANNOTATION_LEFT_21" val="22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6.9"/>
  <p:tag name="ANNOTATION_END_22" val="108.6"/>
  <p:tag name="ANNOTATION_TOP_22" val="586"/>
  <p:tag name="ANNOTATION_LEFT_22" val="29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8.6"/>
  <p:tag name="ANNOTATION_END_23" val="112.6"/>
  <p:tag name="ANNOTATION_TOP_23" val="493"/>
  <p:tag name="ANNOTATION_LEFT_23" val="19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2.6"/>
  <p:tag name="ANNOTATION_END_24" val="115.2"/>
  <p:tag name="ANNOTATION_TOP_24" val="415"/>
  <p:tag name="ANNOTATION_LEFT_24" val="42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5.2"/>
  <p:tag name="ANNOTATION_END_25" val="116.1"/>
  <p:tag name="ANNOTATION_TOP_25" val="454"/>
  <p:tag name="ANNOTATION_LEFT_25" val="18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6.1"/>
  <p:tag name="ANNOTATION_END_26" val="118.2"/>
  <p:tag name="ANNOTATION_TOP_26" val="432"/>
  <p:tag name="ANNOTATION_LEFT_26" val="40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8.2"/>
  <p:tag name="ANNOTATION_END_27" val="120.5"/>
  <p:tag name="ANNOTATION_TOP_27" val="472"/>
  <p:tag name="ANNOTATION_LEFT_27" val="50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0.5"/>
  <p:tag name="ANNOTATION_END_28" val="126.1"/>
  <p:tag name="ANNOTATION_TOP_28" val="448"/>
  <p:tag name="ANNOTATION_LEFT_28" val="5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6.1"/>
  <p:tag name="ANNOTATION_END_29" val="127.2"/>
  <p:tag name="ANNOTATION_TOP_29" val="349"/>
  <p:tag name="ANNOTATION_LEFT_29" val="59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7.2"/>
  <p:tag name="ANNOTATION_END_30" val="130.5"/>
  <p:tag name="ANNOTATION_TOP_30" val="341"/>
  <p:tag name="ANNOTATION_LEFT_30" val="53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0.5"/>
  <p:tag name="ANNOTATION_END_31" val="132.3"/>
  <p:tag name="ANNOTATION_TOP_31" val="400"/>
  <p:tag name="ANNOTATION_LEFT_31" val="75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2.3"/>
  <p:tag name="ANNOTATION_END_32" val="134.7"/>
  <p:tag name="ANNOTATION_TOP_32" val="573"/>
  <p:tag name="ANNOTATION_LEFT_32" val="74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4.7"/>
  <p:tag name="ANNOTATION_END_33" val="150.3"/>
  <p:tag name="ANNOTATION_TOP_33" val="429"/>
  <p:tag name="ANNOTATION_LEFT_33" val="65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50.3"/>
  <p:tag name="ANNOTATION_TOP_34" val="377"/>
  <p:tag name="ANNOTATION_LEFT_34" val="56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COUNT" val="34"/>
  <p:tag name="ARTICULATE_USED_LAYOUT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6b7707339f14be0ba60af7ce9d71a4c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039f01eb61347cbb9dc12996259c9db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8"/>
  <p:tag name="ARTICULATE_USED_LAYOUT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c22ab328-3714-47d2-bd0f-f1c46cfa94d0"/>
  <p:tag name="VIDEO_SOURCE_TYPE" val="local"/>
  <p:tag name="VIDEO_TITLE" val="Protein synthesis.swf"/>
  <p:tag name="OVERRIDE_SWF" val="YES"/>
  <p:tag name="THUMBNAIL_IS_PLACEHOLDER" val="False"/>
  <p:tag name="SWF_MOVIE_PATH" val="Protein synthesis.swf"/>
  <p:tag name="SWF_MOVIE_PATH_ORIGINAL" val="Protein synthesis.swf"/>
  <p:tag name="SWF_MOVIE_PATH_SOURCE" val="C:\Users\amahmedkeele\Desktop\Lectures\Lecture-21 Protein-Synthesis\Protein synthesis.swf"/>
  <p:tag name="CONTAINER" val="movieloader"/>
  <p:tag name="ART_PLAYER" val="YES"/>
  <p:tag name="VIDEO_SHOW_CONTROLS" val="True"/>
  <p:tag name="WINDOW_SIZE_WIDTH" val="525"/>
  <p:tag name="WINDOW_SIZE_HEIGHT" val="530"/>
  <p:tag name="ARTICULATE_LAYER_TIMING" val="0.00"/>
  <p:tag name="VIDEO_MODE" val="video"/>
  <p:tag name="SWF_MOVIE_DURATION" val="143800"/>
  <p:tag name="VIDEO_KEY" val="41f58d8f-f41e-4627-ae64-f730190599c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04e10232-88e8-4dea-8be5-e1e4e2aad6d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6"/>
  <p:tag name="ARTICULATE_AUDIO_RECORDED" val="1"/>
  <p:tag name="ELAPSEDTIME" val="183.0"/>
  <p:tag name="ANNOTATION_TYPE_1" val="0"/>
  <p:tag name="ANNOTATION_START_1" val="32.3"/>
  <p:tag name="ANNOTATION_END_1" val="47.5"/>
  <p:tag name="ANNOTATION_TOP_1" val="54"/>
  <p:tag name="ANNOTATION_LEFT_1" val="18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7.5"/>
  <p:tag name="ANNOTATION_END_2" val="51.5"/>
  <p:tag name="ANNOTATION_TOP_2" val="472"/>
  <p:tag name="ANNOTATION_LEFT_2" val="11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1.5"/>
  <p:tag name="ANNOTATION_END_3" val="54.4"/>
  <p:tag name="ANNOTATION_TOP_3" val="475"/>
  <p:tag name="ANNOTATION_LEFT_3" val="14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4"/>
  <p:tag name="ANNOTATION_END_4" val="56.5"/>
  <p:tag name="ANNOTATION_TOP_4" val="478"/>
  <p:tag name="ANNOTATION_LEFT_4" val="21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6.5"/>
  <p:tag name="ANNOTATION_END_5" val="58.4"/>
  <p:tag name="ANNOTATION_TOP_5" val="479"/>
  <p:tag name="ANNOTATION_LEFT_5" val="28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8.4"/>
  <p:tag name="ANNOTATION_END_6" val="60.2"/>
  <p:tag name="ANNOTATION_TOP_6" val="489"/>
  <p:tag name="ANNOTATION_LEFT_6" val="34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0.2"/>
  <p:tag name="ANNOTATION_END_7" val="60.9"/>
  <p:tag name="ANNOTATION_TOP_7" val="460"/>
  <p:tag name="ANNOTATION_LEFT_7" val="15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9"/>
  <p:tag name="ANNOTATION_END_8" val="61.5"/>
  <p:tag name="ANNOTATION_TOP_8" val="468"/>
  <p:tag name="ANNOTATION_LEFT_8" val="21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1.5"/>
  <p:tag name="ANNOTATION_END_9" val="62.1"/>
  <p:tag name="ANNOTATION_TOP_9" val="472"/>
  <p:tag name="ANNOTATION_LEFT_9" val="28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2.1"/>
  <p:tag name="ANNOTATION_END_10" val="63.5"/>
  <p:tag name="ANNOTATION_TOP_10" val="483"/>
  <p:tag name="ANNOTATION_LEFT_10" val="35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3.5"/>
  <p:tag name="ANNOTATION_END_11" val="67.3"/>
  <p:tag name="ANNOTATION_TOP_11" val="461"/>
  <p:tag name="ANNOTATION_LEFT_11" val="1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7.3"/>
  <p:tag name="ANNOTATION_END_12" val="74.1"/>
  <p:tag name="ANNOTATION_TOP_12" val="442"/>
  <p:tag name="ANNOTATION_LEFT_12" val="15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1"/>
  <p:tag name="ANNOTATION_END_13" val="74.8"/>
  <p:tag name="ANNOTATION_TOP_13" val="442"/>
  <p:tag name="ANNOTATION_LEFT_13" val="15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4.8"/>
  <p:tag name="ANNOTATION_END_14" val="75.7"/>
  <p:tag name="ANNOTATION_TOP_14" val="463"/>
  <p:tag name="ANNOTATION_LEFT_14" val="21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5.7"/>
  <p:tag name="ANNOTATION_END_15" val="77.2"/>
  <p:tag name="ANNOTATION_TOP_15" val="440"/>
  <p:tag name="ANNOTATION_LEFT_15" val="22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7.2"/>
  <p:tag name="ANNOTATION_END_16" val="78.0"/>
  <p:tag name="ANNOTATION_TOP_16" val="469"/>
  <p:tag name="ANNOTATION_LEFT_16" val="28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8.0"/>
  <p:tag name="ANNOTATION_END_17" val="78.6"/>
  <p:tag name="ANNOTATION_TOP_17" val="434"/>
  <p:tag name="ANNOTATION_LEFT_17" val="29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8.6"/>
  <p:tag name="ANNOTATION_END_18" val="79.1"/>
  <p:tag name="ANNOTATION_TOP_18" val="472"/>
  <p:tag name="ANNOTATION_LEFT_18" val="34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9.1"/>
  <p:tag name="ANNOTATION_END_19" val="112.6"/>
  <p:tag name="ANNOTATION_TOP_19" val="420"/>
  <p:tag name="ANNOTATION_LEFT_19" val="34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2.6"/>
  <p:tag name="ANNOTATION_END_20" val="136.1"/>
  <p:tag name="ANNOTATION_TOP_20" val="158"/>
  <p:tag name="ANNOTATION_LEFT_20" val="6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6.1"/>
  <p:tag name="ANNOTATION_END_21" val="137.3"/>
  <p:tag name="ANNOTATION_TOP_21" val="224"/>
  <p:tag name="ANNOTATION_LEFT_21" val="5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7.3"/>
  <p:tag name="ANNOTATION_END_22" val="150.0"/>
  <p:tag name="ANNOTATION_TOP_22" val="228"/>
  <p:tag name="ANNOTATION_LEFT_22" val="32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0.0"/>
  <p:tag name="ANNOTATION_END_23" val="151.5"/>
  <p:tag name="ANNOTATION_TOP_23" val="263"/>
  <p:tag name="ANNOTATION_LEFT_23" val="7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1.5"/>
  <p:tag name="ANNOTATION_END_24" val="154.0"/>
  <p:tag name="ANNOTATION_TOP_24" val="270"/>
  <p:tag name="ANNOTATION_LEFT_24" val="25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4.0"/>
  <p:tag name="ANNOTATION_END_25" val="163.4"/>
  <p:tag name="ANNOTATION_TOP_25" val="269"/>
  <p:tag name="ANNOTATION_LEFT_25" val="54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3.4"/>
  <p:tag name="ANNOTATION_END_26" val="165.8"/>
  <p:tag name="ANNOTATION_TOP_26" val="414"/>
  <p:tag name="ANNOTATION_LEFT_26" val="53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5.8"/>
  <p:tag name="ANNOTATION_END_27" val="166.5"/>
  <p:tag name="ANNOTATION_TOP_27" val="411"/>
  <p:tag name="ANNOTATION_LEFT_27" val="54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6.5"/>
  <p:tag name="ANNOTATION_END_28" val="167.2"/>
  <p:tag name="ANNOTATION_TOP_28" val="438"/>
  <p:tag name="ANNOTATION_LEFT_28" val="57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7.2"/>
  <p:tag name="ANNOTATION_END_29" val="167.8"/>
  <p:tag name="ANNOTATION_TOP_29" val="442"/>
  <p:tag name="ANNOTATION_LEFT_29" val="59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67.8"/>
  <p:tag name="ANNOTATION_END_30" val="168.3"/>
  <p:tag name="ANNOTATION_TOP_30" val="437"/>
  <p:tag name="ANNOTATION_LEFT_30" val="63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68.3"/>
  <p:tag name="ANNOTATION_END_31" val="168.7"/>
  <p:tag name="ANNOTATION_TOP_31" val="444"/>
  <p:tag name="ANNOTATION_LEFT_31" val="654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68.7"/>
  <p:tag name="ANNOTATION_END_32" val="169.2"/>
  <p:tag name="ANNOTATION_TOP_32" val="488"/>
  <p:tag name="ANNOTATION_LEFT_32" val="67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69.2"/>
  <p:tag name="ANNOTATION_END_33" val="169.5"/>
  <p:tag name="ANNOTATION_TOP_33" val="469"/>
  <p:tag name="ANNOTATION_LEFT_33" val="70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9.5"/>
  <p:tag name="ANNOTATION_END_34" val="170.3"/>
  <p:tag name="ANNOTATION_TOP_34" val="498"/>
  <p:tag name="ANNOTATION_LEFT_34" val="73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70.3"/>
  <p:tag name="ANNOTATION_END_35" val="170.6"/>
  <p:tag name="ANNOTATION_TOP_35" val="402"/>
  <p:tag name="ANNOTATION_LEFT_35" val="55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70.6"/>
  <p:tag name="ANNOTATION_END_36" val="170.8"/>
  <p:tag name="ANNOTATION_TOP_36" val="412"/>
  <p:tag name="ANNOTATION_LEFT_36" val="56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70.8"/>
  <p:tag name="ANNOTATION_END_37" val="171.2"/>
  <p:tag name="ANNOTATION_TOP_37" val="421"/>
  <p:tag name="ANNOTATION_LEFT_37" val="57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71.2"/>
  <p:tag name="ANNOTATION_END_38" val="171.4"/>
  <p:tag name="ANNOTATION_TOP_38" val="428"/>
  <p:tag name="ANNOTATION_LEFT_38" val="584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1.4"/>
  <p:tag name="ANNOTATION_END_39" val="171.7"/>
  <p:tag name="ANNOTATION_TOP_39" val="434"/>
  <p:tag name="ANNOTATION_LEFT_39" val="60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1.7"/>
  <p:tag name="ANNOTATION_END_40" val="172.0"/>
  <p:tag name="ANNOTATION_TOP_40" val="438"/>
  <p:tag name="ANNOTATION_LEFT_40" val="61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72.0"/>
  <p:tag name="ANNOTATION_END_41" val="172.4"/>
  <p:tag name="ANNOTATION_TOP_41" val="442"/>
  <p:tag name="ANNOTATION_LEFT_41" val="63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72.4"/>
  <p:tag name="ANNOTATION_END_42" val="172.6"/>
  <p:tag name="ANNOTATION_TOP_42" val="452"/>
  <p:tag name="ANNOTATION_LEFT_42" val="66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72.6"/>
  <p:tag name="ANNOTATION_END_43" val="172.8"/>
  <p:tag name="ANNOTATION_TOP_43" val="455"/>
  <p:tag name="ANNOTATION_LEFT_43" val="67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72.8"/>
  <p:tag name="ANNOTATION_END_44" val="172.9"/>
  <p:tag name="ANNOTATION_TOP_44" val="467"/>
  <p:tag name="ANNOTATION_LEFT_44" val="695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72.9"/>
  <p:tag name="ANNOTATION_END_45" val="173.1"/>
  <p:tag name="ANNOTATION_TOP_45" val="473"/>
  <p:tag name="ANNOTATION_LEFT_45" val="71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73.1"/>
  <p:tag name="ANNOTATION_END_46" val="173.2"/>
  <p:tag name="ANNOTATION_TOP_46" val="487"/>
  <p:tag name="ANNOTATION_LEFT_46" val="740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73.2"/>
  <p:tag name="ANNOTATION_END_47" val="173.5"/>
  <p:tag name="ANNOTATION_TOP_47" val="495"/>
  <p:tag name="ANNOTATION_LEFT_47" val="757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73.5"/>
  <p:tag name="ANNOTATION_END_48" val="173.8"/>
  <p:tag name="ANNOTATION_TOP_48" val="527"/>
  <p:tag name="ANNOTATION_LEFT_48" val="83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73.8"/>
  <p:tag name="ANNOTATION_END_49" val="173.9"/>
  <p:tag name="ANNOTATION_TOP_49" val="535"/>
  <p:tag name="ANNOTATION_LEFT_49" val="873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73.9"/>
  <p:tag name="ANNOTATION_TOP_50" val="544"/>
  <p:tag name="ANNOTATION_LEFT_50" val="924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COUNT" val="50"/>
  <p:tag name="ARTICULATE_USED_LAYOUT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ea31b347ed346699171fbd4f43dba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66655638f241228f4391298a7b691f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04e10232-88e8-4dea-8be5-e1e4e2aad6d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300"/>
  <p:tag name="ARTICULATE_AUDIO_RECORDED" val="1"/>
  <p:tag name="ELAPSEDTIME" val="28.6"/>
  <p:tag name="ANNOTATION_TYPE_1" val="0"/>
  <p:tag name="ANNOTATION_START_1" val="11.3"/>
  <p:tag name="ANNOTATION_END_1" val="12.3"/>
  <p:tag name="ANNOTATION_TOP_1" val="161"/>
  <p:tag name="ANNOTATION_LEFT_1" val="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3"/>
  <p:tag name="ANNOTATION_TOP_2" val="598"/>
  <p:tag name="ANNOTATION_LEFT_2" val="3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USED_LAYOUT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a0cc8433cd8435d9368cc2c3edec6f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d5751071bf4344b69e4c0ad3cb029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e30a469ae7d4b60af10a8dc87aeedc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ed03ec75ea845b3a09e8720dda1cf5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04e10232-88e8-4dea-8be5-e1e4e2aad6d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8"/>
  <p:tag name="ARTICULATE_AUDIO_RECORDED" val="1"/>
  <p:tag name="TIMELINE" val="147.1/176.3/235.0/269.6/319.4"/>
  <p:tag name="ELAPSEDTIME" val="695.0"/>
  <p:tag name="ANNOTATION_TYPE_1" val="0"/>
  <p:tag name="ANNOTATION_START_1" val="117.5"/>
  <p:tag name="ANNOTATION_END_1" val="120.0"/>
  <p:tag name="ANNOTATION_TOP_1" val="38"/>
  <p:tag name="ANNOTATION_LEFT_1" val="14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0.0"/>
  <p:tag name="ANNOTATION_END_2" val="123.1"/>
  <p:tag name="ANNOTATION_TOP_2" val="70"/>
  <p:tag name="ANNOTATION_LEFT_2" val="1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3.1"/>
  <p:tag name="ANNOTATION_END_3" val="124.1"/>
  <p:tag name="ANNOTATION_TOP_3" val="77"/>
  <p:tag name="ANNOTATION_LEFT_3" val="24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4.1"/>
  <p:tag name="ANNOTATION_END_4" val="124.8"/>
  <p:tag name="ANNOTATION_TOP_4" val="78"/>
  <p:tag name="ANNOTATION_LEFT_4" val="34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4.8"/>
  <p:tag name="ANNOTATION_END_5" val="127.2"/>
  <p:tag name="ANNOTATION_TOP_5" val="80"/>
  <p:tag name="ANNOTATION_LEFT_5" val="45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27.2"/>
  <p:tag name="ANNOTATION_END_6" val="134.6"/>
  <p:tag name="ANNOTATION_TOP_6" val="76"/>
  <p:tag name="ANNOTATION_LEFT_6" val="6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34.6"/>
  <p:tag name="ANNOTATION_END_7" val="150.1"/>
  <p:tag name="ANNOTATION_TOP_7" val="78"/>
  <p:tag name="ANNOTATION_LEFT_7" val="13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0.1"/>
  <p:tag name="ANNOTATION_END_8" val="155.8"/>
  <p:tag name="ANNOTATION_TOP_8" val="156"/>
  <p:tag name="ANNOTATION_LEFT_8" val="4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5.8"/>
  <p:tag name="ANNOTATION_END_9" val="157.1"/>
  <p:tag name="ANNOTATION_TOP_9" val="155"/>
  <p:tag name="ANNOTATION_LEFT_9" val="23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7.1"/>
  <p:tag name="ANNOTATION_END_10" val="159.3"/>
  <p:tag name="ANNOTATION_TOP_10" val="153"/>
  <p:tag name="ANNOTATION_LEFT_10" val="36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9.3"/>
  <p:tag name="ANNOTATION_END_11" val="160.0"/>
  <p:tag name="ANNOTATION_TOP_11" val="154"/>
  <p:tag name="ANNOTATION_LEFT_11" val="60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0.0"/>
  <p:tag name="ANNOTATION_END_12" val="161.5"/>
  <p:tag name="ANNOTATION_TOP_12" val="154"/>
  <p:tag name="ANNOTATION_LEFT_12" val="67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1.5"/>
  <p:tag name="ANNOTATION_END_13" val="178.2"/>
  <p:tag name="ANNOTATION_TOP_13" val="155"/>
  <p:tag name="ANNOTATION_LEFT_13" val="4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78.2"/>
  <p:tag name="ANNOTATION_END_14" val="180.5"/>
  <p:tag name="ANNOTATION_TOP_14" val="189"/>
  <p:tag name="ANNOTATION_LEFT_14" val="4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0.5"/>
  <p:tag name="ANNOTATION_END_15" val="186.2"/>
  <p:tag name="ANNOTATION_TOP_15" val="184"/>
  <p:tag name="ANNOTATION_LEFT_15" val="21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86.2"/>
  <p:tag name="ANNOTATION_END_16" val="209.8"/>
  <p:tag name="ANNOTATION_TOP_16" val="209"/>
  <p:tag name="ANNOTATION_LEFT_16" val="4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09.8"/>
  <p:tag name="ANNOTATION_END_17" val="215.1"/>
  <p:tag name="ANNOTATION_TOP_17" val="214"/>
  <p:tag name="ANNOTATION_LEFT_17" val="20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15.1"/>
  <p:tag name="ANNOTATION_END_18" val="222.5"/>
  <p:tag name="ANNOTATION_TOP_18" val="217"/>
  <p:tag name="ANNOTATION_LEFT_18" val="38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2.5"/>
  <p:tag name="ANNOTATION_END_19" val="228.7"/>
  <p:tag name="ANNOTATION_TOP_19" val="217"/>
  <p:tag name="ANNOTATION_LEFT_19" val="5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28.7"/>
  <p:tag name="ANNOTATION_END_20" val="255.0"/>
  <p:tag name="ANNOTATION_TOP_20" val="210"/>
  <p:tag name="ANNOTATION_LEFT_20" val="4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55.0"/>
  <p:tag name="ANNOTATION_END_21" val="257.3"/>
  <p:tag name="ANNOTATION_TOP_21" val="319"/>
  <p:tag name="ANNOTATION_LEFT_21" val="3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57.3"/>
  <p:tag name="ANNOTATION_END_22" val="261.8"/>
  <p:tag name="ANNOTATION_TOP_22" val="313"/>
  <p:tag name="ANNOTATION_LEFT_22" val="3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61.8"/>
  <p:tag name="ANNOTATION_END_23" val="263.5"/>
  <p:tag name="ANNOTATION_TOP_23" val="321"/>
  <p:tag name="ANNOTATION_LEFT_23" val="56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63.5"/>
  <p:tag name="ANNOTATION_END_24" val="271.9"/>
  <p:tag name="ANNOTATION_TOP_24" val="315"/>
  <p:tag name="ANNOTATION_LEFT_24" val="3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71.9"/>
  <p:tag name="ANNOTATION_END_25" val="277.7"/>
  <p:tag name="ANNOTATION_TOP_25" val="350"/>
  <p:tag name="ANNOTATION_LEFT_25" val="4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77.7"/>
  <p:tag name="ANNOTATION_END_26" val="309.9"/>
  <p:tag name="ANNOTATION_TOP_26" val="350"/>
  <p:tag name="ANNOTATION_LEFT_26" val="42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09.9"/>
  <p:tag name="ANNOTATION_END_27" val="334.7"/>
  <p:tag name="ANNOTATION_TOP_27" val="369"/>
  <p:tag name="ANNOTATION_LEFT_27" val="5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34.7"/>
  <p:tag name="ANNOTATION_END_28" val="336.7"/>
  <p:tag name="ANNOTATION_TOP_28" val="448"/>
  <p:tag name="ANNOTATION_LEFT_28" val="12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36.7"/>
  <p:tag name="ANNOTATION_END_29" val="355.3"/>
  <p:tag name="ANNOTATION_TOP_29" val="446"/>
  <p:tag name="ANNOTATION_LEFT_29" val="3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55.3"/>
  <p:tag name="ANNOTATION_END_30" val="356.4"/>
  <p:tag name="ANNOTATION_TOP_30" val="483"/>
  <p:tag name="ANNOTATION_LEFT_30" val="4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56.4"/>
  <p:tag name="ANNOTATION_END_31" val="357.9"/>
  <p:tag name="ANNOTATION_TOP_31" val="473"/>
  <p:tag name="ANNOTATION_LEFT_31" val="16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57.9"/>
  <p:tag name="ANNOTATION_END_32" val="385.4"/>
  <p:tag name="ANNOTATION_TOP_32" val="501"/>
  <p:tag name="ANNOTATION_LEFT_32" val="4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85.4"/>
  <p:tag name="ANNOTATION_END_33" val="386.2"/>
  <p:tag name="ANNOTATION_TOP_33" val="496"/>
  <p:tag name="ANNOTATION_LEFT_33" val="27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86.2"/>
  <p:tag name="ANNOTATION_END_34" val="388.2"/>
  <p:tag name="ANNOTATION_TOP_34" val="523"/>
  <p:tag name="ANNOTATION_LEFT_34" val="9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388.2"/>
  <p:tag name="ANNOTATION_END_35" val="392.3"/>
  <p:tag name="ANNOTATION_TOP_35" val="553"/>
  <p:tag name="ANNOTATION_LEFT_35" val="4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92.3"/>
  <p:tag name="ANNOTATION_END_36" val="395.9"/>
  <p:tag name="ANNOTATION_TOP_36" val="590"/>
  <p:tag name="ANNOTATION_LEFT_36" val="3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95.9"/>
  <p:tag name="ANNOTATION_END_37" val="397.7"/>
  <p:tag name="ANNOTATION_TOP_37" val="616"/>
  <p:tag name="ANNOTATION_LEFT_37" val="20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97.7"/>
  <p:tag name="ANNOTATION_END_38" val="398.6"/>
  <p:tag name="ANNOTATION_TOP_38" val="620"/>
  <p:tag name="ANNOTATION_LEFT_38" val="24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98.6"/>
  <p:tag name="ANNOTATION_END_39" val="408.6"/>
  <p:tag name="ANNOTATION_TOP_39" val="619"/>
  <p:tag name="ANNOTATION_LEFT_39" val="19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408.6"/>
  <p:tag name="ANNOTATION_END_40" val="429.7"/>
  <p:tag name="ANNOTATION_TOP_40" val="677"/>
  <p:tag name="ANNOTATION_LEFT_40" val="3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429.7"/>
  <p:tag name="ANNOTATION_END_41" val="440.4"/>
  <p:tag name="ANNOTATION_TOP_41" val="478"/>
  <p:tag name="ANNOTATION_LEFT_41" val="378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440.4"/>
  <p:tag name="ANNOTATION_END_42" val="447.6"/>
  <p:tag name="ANNOTATION_TOP_42" val="427"/>
  <p:tag name="ANNOTATION_LEFT_42" val="425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447.6"/>
  <p:tag name="ANNOTATION_END_43" val="452.5"/>
  <p:tag name="ANNOTATION_TOP_43" val="530"/>
  <p:tag name="ANNOTATION_LEFT_43" val="412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452.5"/>
  <p:tag name="ANNOTATION_END_44" val="456.4"/>
  <p:tag name="ANNOTATION_TOP_44" val="650"/>
  <p:tag name="ANNOTATION_LEFT_44" val="406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456.4"/>
  <p:tag name="ANNOTATION_END_45" val="456.9"/>
  <p:tag name="ANNOTATION_TOP_45" val="674"/>
  <p:tag name="ANNOTATION_LEFT_45" val="421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456.9"/>
  <p:tag name="ANNOTATION_END_46" val="457.6"/>
  <p:tag name="ANNOTATION_TOP_46" val="661"/>
  <p:tag name="ANNOTATION_LEFT_46" val="497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57.6"/>
  <p:tag name="ANNOTATION_END_47" val="459.0"/>
  <p:tag name="ANNOTATION_TOP_47" val="667"/>
  <p:tag name="ANNOTATION_LEFT_47" val="605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59.0"/>
  <p:tag name="ANNOTATION_END_48" val="470.6"/>
  <p:tag name="ANNOTATION_TOP_48" val="670"/>
  <p:tag name="ANNOTATION_LEFT_48" val="506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70.6"/>
  <p:tag name="ANNOTATION_END_49" val="475.4"/>
  <p:tag name="ANNOTATION_TOP_49" val="417"/>
  <p:tag name="ANNOTATION_LEFT_49" val="523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75.4"/>
  <p:tag name="ANNOTATION_END_50" val="476.7"/>
  <p:tag name="ANNOTATION_TOP_50" val="428"/>
  <p:tag name="ANNOTATION_LEFT_50" val="495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76.7"/>
  <p:tag name="ANNOTATION_END_51" val="477.8"/>
  <p:tag name="ANNOTATION_TOP_51" val="425"/>
  <p:tag name="ANNOTATION_LEFT_51" val="526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77.8"/>
  <p:tag name="ANNOTATION_END_52" val="485.8"/>
  <p:tag name="ANNOTATION_TOP_52" val="425"/>
  <p:tag name="ANNOTATION_LEFT_52" val="549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85.8"/>
  <p:tag name="ANNOTATION_END_53" val="486.7"/>
  <p:tag name="ANNOTATION_TOP_53" val="450"/>
  <p:tag name="ANNOTATION_LEFT_53" val="491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486.7"/>
  <p:tag name="ANNOTATION_END_54" val="488.6"/>
  <p:tag name="ANNOTATION_TOP_54" val="523"/>
  <p:tag name="ANNOTATION_LEFT_54" val="496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488.6"/>
  <p:tag name="ANNOTATION_END_55" val="489.4"/>
  <p:tag name="ANNOTATION_TOP_55" val="443"/>
  <p:tag name="ANNOTATION_LEFT_55" val="525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489.4"/>
  <p:tag name="ANNOTATION_END_56" val="491.1"/>
  <p:tag name="ANNOTATION_TOP_56" val="531"/>
  <p:tag name="ANNOTATION_LEFT_56" val="524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491.1"/>
  <p:tag name="ANNOTATION_END_57" val="491.9"/>
  <p:tag name="ANNOTATION_TOP_57" val="442"/>
  <p:tag name="ANNOTATION_LEFT_57" val="551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491.9"/>
  <p:tag name="ANNOTATION_END_58" val="493.2"/>
  <p:tag name="ANNOTATION_TOP_58" val="534"/>
  <p:tag name="ANNOTATION_LEFT_58" val="556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93.2"/>
  <p:tag name="ANNOTATION_END_59" val="493.7"/>
  <p:tag name="ANNOTATION_TOP_59" val="526"/>
  <p:tag name="ANNOTATION_LEFT_59" val="496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493.7"/>
  <p:tag name="ANNOTATION_END_60" val="494.4"/>
  <p:tag name="ANNOTATION_TOP_60" val="523"/>
  <p:tag name="ANNOTATION_LEFT_60" val="525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494.4"/>
  <p:tag name="ANNOTATION_END_61" val="496.0"/>
  <p:tag name="ANNOTATION_TOP_61" val="520"/>
  <p:tag name="ANNOTATION_LEFT_61" val="549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496.0"/>
  <p:tag name="ANNOTATION_END_62" val="507.5"/>
  <p:tag name="ANNOTATION_TOP_62" val="650"/>
  <p:tag name="ANNOTATION_LEFT_62" val="529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507.5"/>
  <p:tag name="ANNOTATION_END_63" val="509.0"/>
  <p:tag name="ANNOTATION_TOP_63" val="421"/>
  <p:tag name="ANNOTATION_LEFT_63" val="519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509.0"/>
  <p:tag name="ANNOTATION_END_64" val="511.4"/>
  <p:tag name="ANNOTATION_TOP_64" val="425"/>
  <p:tag name="ANNOTATION_LEFT_64" val="793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511.4"/>
  <p:tag name="ANNOTATION_END_65" val="512.6"/>
  <p:tag name="ANNOTATION_TOP_65" val="431"/>
  <p:tag name="ANNOTATION_LEFT_65" val="760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512.6"/>
  <p:tag name="ANNOTATION_END_66" val="513.2"/>
  <p:tag name="ANNOTATION_TOP_66" val="422"/>
  <p:tag name="ANNOTATION_LEFT_66" val="790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513.2"/>
  <p:tag name="ANNOTATION_END_67" val="514.4"/>
  <p:tag name="ANNOTATION_TOP_67" val="425"/>
  <p:tag name="ANNOTATION_LEFT_67" val="810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514.4"/>
  <p:tag name="ANNOTATION_END_68" val="515.3"/>
  <p:tag name="ANNOTATION_TOP_68" val="422"/>
  <p:tag name="ANNOTATION_LEFT_68" val="497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515.3"/>
  <p:tag name="ANNOTATION_END_69" val="515.7"/>
  <p:tag name="ANNOTATION_TOP_69" val="425"/>
  <p:tag name="ANNOTATION_LEFT_69" val="526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515.7"/>
  <p:tag name="ANNOTATION_END_70" val="525.7"/>
  <p:tag name="ANNOTATION_TOP_70" val="429"/>
  <p:tag name="ANNOTATION_LEFT_70" val="554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525.7"/>
  <p:tag name="ANNOTATION_END_71" val="527.3"/>
  <p:tag name="ANNOTATION_TOP_71" val="430"/>
  <p:tag name="ANNOTATION_LEFT_71" val="751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527.3"/>
  <p:tag name="ANNOTATION_END_72" val="528.5"/>
  <p:tag name="ANNOTATION_TOP_72" val="529"/>
  <p:tag name="ANNOTATION_LEFT_72" val="755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528.5"/>
  <p:tag name="ANNOTATION_END_73" val="529.7"/>
  <p:tag name="ANNOTATION_TOP_73" val="430"/>
  <p:tag name="ANNOTATION_LEFT_73" val="498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529.7"/>
  <p:tag name="ANNOTATION_END_74" val="530.8"/>
  <p:tag name="ANNOTATION_TOP_74" val="523"/>
  <p:tag name="ANNOTATION_LEFT_74" val="496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530.8"/>
  <p:tag name="ANNOTATION_END_75" val="532.2"/>
  <p:tag name="ANNOTATION_TOP_75" val="429"/>
  <p:tag name="ANNOTATION_LEFT_75" val="530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532.2"/>
  <p:tag name="ANNOTATION_END_76" val="534.0"/>
  <p:tag name="ANNOTATION_TOP_76" val="430"/>
  <p:tag name="ANNOTATION_LEFT_76" val="783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534.0"/>
  <p:tag name="ANNOTATION_END_77" val="536.5"/>
  <p:tag name="ANNOTATION_TOP_77" val="533"/>
  <p:tag name="ANNOTATION_LEFT_77" val="788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536.5"/>
  <p:tag name="ANNOTATION_END_78" val="538.1"/>
  <p:tag name="ANNOTATION_TOP_78" val="527"/>
  <p:tag name="ANNOTATION_LEFT_78" val="523"/>
  <p:tag name="ANNOTATION_WIDTH_78" val="121"/>
  <p:tag name="ANNOTATION_HEIGHT_78" val="121"/>
  <p:tag name="ANNOTATION_ANIMATION_78" val="3"/>
  <p:tag name="ANNOTATION_ROTATION_78" val="9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538.1"/>
  <p:tag name="ANNOTATION_END_79" val="539.8"/>
  <p:tag name="ANNOTATION_TOP_79" val="534"/>
  <p:tag name="ANNOTATION_LEFT_79" val="783"/>
  <p:tag name="ANNOTATION_WIDTH_79" val="121"/>
  <p:tag name="ANNOTATION_HEIGHT_79" val="121"/>
  <p:tag name="ANNOTATION_ANIMATION_79" val="3"/>
  <p:tag name="ANNOTATION_ROTATION_79" val="9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539.8"/>
  <p:tag name="ANNOTATION_END_80" val="541.0"/>
  <p:tag name="ANNOTATION_TOP_80" val="431"/>
  <p:tag name="ANNOTATION_LEFT_80" val="818"/>
  <p:tag name="ANNOTATION_WIDTH_80" val="121"/>
  <p:tag name="ANNOTATION_HEIGHT_80" val="121"/>
  <p:tag name="ANNOTATION_ANIMATION_80" val="3"/>
  <p:tag name="ANNOTATION_ROTATION_80" val="9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541.0"/>
  <p:tag name="ANNOTATION_END_81" val="545.0"/>
  <p:tag name="ANNOTATION_TOP_81" val="531"/>
  <p:tag name="ANNOTATION_LEFT_81" val="814"/>
  <p:tag name="ANNOTATION_WIDTH_81" val="121"/>
  <p:tag name="ANNOTATION_HEIGHT_81" val="121"/>
  <p:tag name="ANNOTATION_ANIMATION_81" val="3"/>
  <p:tag name="ANNOTATION_ROTATION_81" val="9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545.0"/>
  <p:tag name="ANNOTATION_END_82" val="545.4"/>
  <p:tag name="ANNOTATION_TOP_82" val="530"/>
  <p:tag name="ANNOTATION_LEFT_82" val="509"/>
  <p:tag name="ANNOTATION_WIDTH_82" val="121"/>
  <p:tag name="ANNOTATION_HEIGHT_82" val="121"/>
  <p:tag name="ANNOTATION_ANIMATION_82" val="3"/>
  <p:tag name="ANNOTATION_ROTATION_82" val="9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545.4"/>
  <p:tag name="ANNOTATION_END_83" val="545.8"/>
  <p:tag name="ANNOTATION_TOP_83" val="529"/>
  <p:tag name="ANNOTATION_LEFT_83" val="532"/>
  <p:tag name="ANNOTATION_WIDTH_83" val="121"/>
  <p:tag name="ANNOTATION_HEIGHT_83" val="121"/>
  <p:tag name="ANNOTATION_ANIMATION_83" val="3"/>
  <p:tag name="ANNOTATION_ROTATION_83" val="9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545.8"/>
  <p:tag name="ANNOTATION_END_84" val="547.3"/>
  <p:tag name="ANNOTATION_TOP_84" val="529"/>
  <p:tag name="ANNOTATION_LEFT_84" val="548"/>
  <p:tag name="ANNOTATION_WIDTH_84" val="121"/>
  <p:tag name="ANNOTATION_HEIGHT_84" val="121"/>
  <p:tag name="ANNOTATION_ANIMATION_84" val="3"/>
  <p:tag name="ANNOTATION_ROTATION_84" val="9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547.3"/>
  <p:tag name="ANNOTATION_END_85" val="547.8"/>
  <p:tag name="ANNOTATION_TOP_85" val="533"/>
  <p:tag name="ANNOTATION_LEFT_85" val="763"/>
  <p:tag name="ANNOTATION_WIDTH_85" val="121"/>
  <p:tag name="ANNOTATION_HEIGHT_85" val="121"/>
  <p:tag name="ANNOTATION_ANIMATION_85" val="3"/>
  <p:tag name="ANNOTATION_ROTATION_85" val="9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547.8"/>
  <p:tag name="ANNOTATION_END_86" val="548.2"/>
  <p:tag name="ANNOTATION_TOP_86" val="539"/>
  <p:tag name="ANNOTATION_LEFT_86" val="787"/>
  <p:tag name="ANNOTATION_WIDTH_86" val="121"/>
  <p:tag name="ANNOTATION_HEIGHT_86" val="121"/>
  <p:tag name="ANNOTATION_ANIMATION_86" val="3"/>
  <p:tag name="ANNOTATION_ROTATION_86" val="9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548.2"/>
  <p:tag name="ANNOTATION_END_87" val="551.0"/>
  <p:tag name="ANNOTATION_TOP_87" val="539"/>
  <p:tag name="ANNOTATION_LEFT_87" val="811"/>
  <p:tag name="ANNOTATION_WIDTH_87" val="121"/>
  <p:tag name="ANNOTATION_HEIGHT_87" val="121"/>
  <p:tag name="ANNOTATION_ANIMATION_87" val="3"/>
  <p:tag name="ANNOTATION_ROTATION_87" val="9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551.0"/>
  <p:tag name="ANNOTATION_END_88" val="552.1"/>
  <p:tag name="ANNOTATION_TOP_88" val="525"/>
  <p:tag name="ANNOTATION_LEFT_88" val="526"/>
  <p:tag name="ANNOTATION_WIDTH_88" val="121"/>
  <p:tag name="ANNOTATION_HEIGHT_88" val="121"/>
  <p:tag name="ANNOTATION_ANIMATION_88" val="3"/>
  <p:tag name="ANNOTATION_ROTATION_88" val="9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552.1"/>
  <p:tag name="ANNOTATION_END_89" val="555.4"/>
  <p:tag name="ANNOTATION_TOP_89" val="670"/>
  <p:tag name="ANNOTATION_LEFT_89" val="528"/>
  <p:tag name="ANNOTATION_WIDTH_89" val="121"/>
  <p:tag name="ANNOTATION_HEIGHT_89" val="121"/>
  <p:tag name="ANNOTATION_ANIMATION_89" val="3"/>
  <p:tag name="ANNOTATION_ROTATION_89" val="9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555.4"/>
  <p:tag name="ANNOTATION_END_90" val="556.5"/>
  <p:tag name="ANNOTATION_TOP_90" val="534"/>
  <p:tag name="ANNOTATION_LEFT_90" val="784"/>
  <p:tag name="ANNOTATION_WIDTH_90" val="121"/>
  <p:tag name="ANNOTATION_HEIGHT_90" val="121"/>
  <p:tag name="ANNOTATION_ANIMATION_90" val="3"/>
  <p:tag name="ANNOTATION_ROTATION_90" val="9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556.5"/>
  <p:tag name="ANNOTATION_END_91" val="558.0"/>
  <p:tag name="ANNOTATION_TOP_91" val="660"/>
  <p:tag name="ANNOTATION_LEFT_91" val="793"/>
  <p:tag name="ANNOTATION_WIDTH_91" val="121"/>
  <p:tag name="ANNOTATION_HEIGHT_91" val="121"/>
  <p:tag name="ANNOTATION_ANIMATION_91" val="3"/>
  <p:tag name="ANNOTATION_ROTATION_91" val="9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558.0"/>
  <p:tag name="ANNOTATION_END_92" val="559.2"/>
  <p:tag name="ANNOTATION_TOP_92" val="664"/>
  <p:tag name="ANNOTATION_LEFT_92" val="783"/>
  <p:tag name="ANNOTATION_WIDTH_92" val="121"/>
  <p:tag name="ANNOTATION_HEIGHT_92" val="121"/>
  <p:tag name="ANNOTATION_ANIMATION_92" val="3"/>
  <p:tag name="ANNOTATION_ROTATION_92" val="9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559.2"/>
  <p:tag name="ANNOTATION_END_93" val="564.6"/>
  <p:tag name="ANNOTATION_TOP_93" val="657"/>
  <p:tag name="ANNOTATION_LEFT_93" val="529"/>
  <p:tag name="ANNOTATION_WIDTH_93" val="121"/>
  <p:tag name="ANNOTATION_HEIGHT_93" val="121"/>
  <p:tag name="ANNOTATION_ANIMATION_93" val="3"/>
  <p:tag name="ANNOTATION_ROTATION_93" val="9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564.6"/>
  <p:tag name="ANNOTATION_END_94" val="565.1"/>
  <p:tag name="ANNOTATION_TOP_94" val="668"/>
  <p:tag name="ANNOTATION_LEFT_94" val="425"/>
  <p:tag name="ANNOTATION_WIDTH_94" val="121"/>
  <p:tag name="ANNOTATION_HEIGHT_94" val="121"/>
  <p:tag name="ANNOTATION_ANIMATION_94" val="3"/>
  <p:tag name="ANNOTATION_ROTATION_94" val="9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565.1"/>
  <p:tag name="ANNOTATION_END_95" val="565.4"/>
  <p:tag name="ANNOTATION_TOP_95" val="675"/>
  <p:tag name="ANNOTATION_LEFT_95" val="517"/>
  <p:tag name="ANNOTATION_WIDTH_95" val="121"/>
  <p:tag name="ANNOTATION_HEIGHT_95" val="121"/>
  <p:tag name="ANNOTATION_ANIMATION_95" val="3"/>
  <p:tag name="ANNOTATION_ROTATION_95" val="9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565.4"/>
  <p:tag name="ANNOTATION_END_96" val="570.4"/>
  <p:tag name="ANNOTATION_TOP_96" val="683"/>
  <p:tag name="ANNOTATION_LEFT_96" val="609"/>
  <p:tag name="ANNOTATION_WIDTH_96" val="121"/>
  <p:tag name="ANNOTATION_HEIGHT_96" val="121"/>
  <p:tag name="ANNOTATION_ANIMATION_96" val="3"/>
  <p:tag name="ANNOTATION_ROTATION_96" val="9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570.4"/>
  <p:tag name="ANNOTATION_END_97" val="570.8"/>
  <p:tag name="ANNOTATION_TOP_97" val="671"/>
  <p:tag name="ANNOTATION_LEFT_97" val="693"/>
  <p:tag name="ANNOTATION_WIDTH_97" val="121"/>
  <p:tag name="ANNOTATION_HEIGHT_97" val="121"/>
  <p:tag name="ANNOTATION_ANIMATION_97" val="3"/>
  <p:tag name="ANNOTATION_ROTATION_97" val="9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570.8"/>
  <p:tag name="ANNOTATION_END_98" val="571.2"/>
  <p:tag name="ANNOTATION_TOP_98" val="671"/>
  <p:tag name="ANNOTATION_LEFT_98" val="761"/>
  <p:tag name="ANNOTATION_WIDTH_98" val="121"/>
  <p:tag name="ANNOTATION_HEIGHT_98" val="121"/>
  <p:tag name="ANNOTATION_ANIMATION_98" val="3"/>
  <p:tag name="ANNOTATION_ROTATION_98" val="9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571.2"/>
  <p:tag name="ANNOTATION_END_99" val="624.5"/>
  <p:tag name="ANNOTATION_TOP_99" val="671"/>
  <p:tag name="ANNOTATION_LEFT_99" val="860"/>
  <p:tag name="ANNOTATION_WIDTH_99" val="121"/>
  <p:tag name="ANNOTATION_HEIGHT_99" val="121"/>
  <p:tag name="ANNOTATION_ANIMATION_99" val="3"/>
  <p:tag name="ANNOTATION_ROTATION_99" val="9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624.5"/>
  <p:tag name="ANNOTATION_TOP_100" val="419"/>
  <p:tag name="ANNOTATION_LEFT_100" val="750"/>
  <p:tag name="ANNOTATION_WIDTH_100" val="121"/>
  <p:tag name="ANNOTATION_HEIGHT_100" val="121"/>
  <p:tag name="ANNOTATION_ANIMATION_100" val="3"/>
  <p:tag name="ANNOTATION_ROTATION_100" val="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COUNT" val="100"/>
  <p:tag name="ARTICULATE_USED_LAYOUT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52f037e6beb45ba9fc0c0b52ab8c27b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9d5b48864a84126a4c2e1aeea86ce5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04e10232-88e8-4dea-8be5-e1e4e2aad6d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90"/>
  <p:tag name="ARTICULATE_AUDIO_RECORDED" val="1"/>
  <p:tag name="TIMELINE" val="38.5/232.6/233.5/334.3"/>
  <p:tag name="ELAPSEDTIME" val="522.7"/>
  <p:tag name="ANNOTATION_TYPE_1" val="0"/>
  <p:tag name="ANNOTATION_START_1" val="11.0"/>
  <p:tag name="ANNOTATION_END_1" val="20.4"/>
  <p:tag name="ANNOTATION_TOP_1" val="175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4"/>
  <p:tag name="ANNOTATION_END_2" val="23.0"/>
  <p:tag name="ANNOTATION_TOP_2" val="232"/>
  <p:tag name="ANNOTATION_LEFT_2" val="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0"/>
  <p:tag name="ANNOTATION_END_3" val="40.8"/>
  <p:tag name="ANNOTATION_TOP_3" val="263"/>
  <p:tag name="ANNOTATION_LEFT_3" val="5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8"/>
  <p:tag name="ANNOTATION_END_4" val="42.0"/>
  <p:tag name="ANNOTATION_TOP_4" val="170"/>
  <p:tag name="ANNOTATION_LEFT_4" val="3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0"/>
  <p:tag name="ANNOTATION_END_5" val="48.4"/>
  <p:tag name="ANNOTATION_TOP_5" val="292"/>
  <p:tag name="ANNOTATION_LEFT_5" val="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4"/>
  <p:tag name="ANNOTATION_END_6" val="52.5"/>
  <p:tag name="ANNOTATION_TOP_6" val="177"/>
  <p:tag name="ANNOTATION_LEFT_6" val="56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5"/>
  <p:tag name="ANNOTATION_END_7" val="55.2"/>
  <p:tag name="ANNOTATION_TOP_7" val="175"/>
  <p:tag name="ANNOTATION_LEFT_7" val="57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5.2"/>
  <p:tag name="ANNOTATION_END_8" val="57.0"/>
  <p:tag name="ANNOTATION_TOP_8" val="173"/>
  <p:tag name="ANNOTATION_LEFT_8" val="60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0"/>
  <p:tag name="ANNOTATION_END_9" val="58.2"/>
  <p:tag name="ANNOTATION_TOP_9" val="170"/>
  <p:tag name="ANNOTATION_LEFT_9" val="6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8.2"/>
  <p:tag name="ANNOTATION_END_10" val="59.0"/>
  <p:tag name="ANNOTATION_TOP_10" val="176"/>
  <p:tag name="ANNOTATION_LEFT_10" val="73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9.0"/>
  <p:tag name="ANNOTATION_END_11" val="60.3"/>
  <p:tag name="ANNOTATION_TOP_11" val="171"/>
  <p:tag name="ANNOTATION_LEFT_11" val="79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0.3"/>
  <p:tag name="ANNOTATION_END_12" val="66.7"/>
  <p:tag name="ANNOTATION_TOP_12" val="169"/>
  <p:tag name="ANNOTATION_LEFT_12" val="85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6.7"/>
  <p:tag name="ANNOTATION_END_13" val="69.0"/>
  <p:tag name="ANNOTATION_TOP_13" val="146"/>
  <p:tag name="ANNOTATION_LEFT_13" val="613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9.0"/>
  <p:tag name="ANNOTATION_END_14" val="71.2"/>
  <p:tag name="ANNOTATION_TOP_14" val="201"/>
  <p:tag name="ANNOTATION_LEFT_14" val="594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1.2"/>
  <p:tag name="ANNOTATION_END_15" val="72.7"/>
  <p:tag name="ANNOTATION_TOP_15" val="147"/>
  <p:tag name="ANNOTATION_LEFT_15" val="857"/>
  <p:tag name="ANNOTATION_WIDTH_15" val="121"/>
  <p:tag name="ANNOTATION_HEIGHT_15" val="121"/>
  <p:tag name="ANNOTATION_ANIMATION_15" val="3"/>
  <p:tag name="ANNOTATION_ROTATION_15" val="9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2.7"/>
  <p:tag name="ANNOTATION_END_16" val="73.6"/>
  <p:tag name="ANNOTATION_TOP_16" val="153"/>
  <p:tag name="ANNOTATION_LEFT_16" val="595"/>
  <p:tag name="ANNOTATION_WIDTH_16" val="121"/>
  <p:tag name="ANNOTATION_HEIGHT_16" val="121"/>
  <p:tag name="ANNOTATION_ANIMATION_16" val="3"/>
  <p:tag name="ANNOTATION_ROTATION_16" val="9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3.6"/>
  <p:tag name="ANNOTATION_END_17" val="74.3"/>
  <p:tag name="ANNOTATION_TOP_17" val="158"/>
  <p:tag name="ANNOTATION_LEFT_17" val="614"/>
  <p:tag name="ANNOTATION_WIDTH_17" val="121"/>
  <p:tag name="ANNOTATION_HEIGHT_17" val="121"/>
  <p:tag name="ANNOTATION_ANIMATION_17" val="3"/>
  <p:tag name="ANNOTATION_ROTATION_17" val="9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4.3"/>
  <p:tag name="ANNOTATION_END_18" val="79.9"/>
  <p:tag name="ANNOTATION_TOP_18" val="154"/>
  <p:tag name="ANNOTATION_LEFT_18" val="632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9.9"/>
  <p:tag name="ANNOTATION_END_19" val="80.9"/>
  <p:tag name="ANNOTATION_TOP_19" val="158"/>
  <p:tag name="ANNOTATION_LEFT_19" val="840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0.9"/>
  <p:tag name="ANNOTATION_END_20" val="81.6"/>
  <p:tag name="ANNOTATION_TOP_20" val="158"/>
  <p:tag name="ANNOTATION_LEFT_20" val="856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1.6"/>
  <p:tag name="ANNOTATION_END_21" val="85.8"/>
  <p:tag name="ANNOTATION_TOP_21" val="156"/>
  <p:tag name="ANNOTATION_LEFT_21" val="883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5.8"/>
  <p:tag name="ANNOTATION_END_22" val="87.5"/>
  <p:tag name="ANNOTATION_TOP_22" val="146"/>
  <p:tag name="ANNOTATION_LEFT_22" val="608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7.5"/>
  <p:tag name="ANNOTATION_END_23" val="92.6"/>
  <p:tag name="ANNOTATION_TOP_23" val="148"/>
  <p:tag name="ANNOTATION_LEFT_23" val="805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2.6"/>
  <p:tag name="ANNOTATION_END_24" val="94.6"/>
  <p:tag name="ANNOTATION_TOP_24" val="206"/>
  <p:tag name="ANNOTATION_LEFT_24" val="602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4.6"/>
  <p:tag name="ANNOTATION_END_25" val="113.5"/>
  <p:tag name="ANNOTATION_TOP_25" val="205"/>
  <p:tag name="ANNOTATION_LEFT_25" val="817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3.5"/>
  <p:tag name="ANNOTATION_END_26" val="122.3"/>
  <p:tag name="ANNOTATION_TOP_26" val="277"/>
  <p:tag name="ANNOTATION_LEFT_26" val="65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2.3"/>
  <p:tag name="ANNOTATION_END_27" val="124.9"/>
  <p:tag name="ANNOTATION_TOP_27" val="303"/>
  <p:tag name="ANNOTATION_LEFT_27" val="580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4.9"/>
  <p:tag name="ANNOTATION_END_28" val="126.2"/>
  <p:tag name="ANNOTATION_TOP_28" val="297"/>
  <p:tag name="ANNOTATION_LEFT_28" val="601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6.2"/>
  <p:tag name="ANNOTATION_END_29" val="127.0"/>
  <p:tag name="ANNOTATION_TOP_29" val="300"/>
  <p:tag name="ANNOTATION_LEFT_29" val="852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7.0"/>
  <p:tag name="ANNOTATION_END_30" val="128.7"/>
  <p:tag name="ANNOTATION_TOP_30" val="148"/>
  <p:tag name="ANNOTATION_LEFT_30" val="691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8.7"/>
  <p:tag name="ANNOTATION_END_31" val="132.3"/>
  <p:tag name="ANNOTATION_TOP_31" val="297"/>
  <p:tag name="ANNOTATION_LEFT_31" val="604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2.3"/>
  <p:tag name="ANNOTATION_END_32" val="135.5"/>
  <p:tag name="ANNOTATION_TOP_32" val="147"/>
  <p:tag name="ANNOTATION_LEFT_32" val="797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5.5"/>
  <p:tag name="ANNOTATION_END_33" val="136.6"/>
  <p:tag name="ANNOTATION_TOP_33" val="154"/>
  <p:tag name="ANNOTATION_LEFT_33" val="783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6.6"/>
  <p:tag name="ANNOTATION_END_34" val="137.6"/>
  <p:tag name="ANNOTATION_TOP_34" val="151"/>
  <p:tag name="ANNOTATION_LEFT_34" val="797"/>
  <p:tag name="ANNOTATION_WIDTH_34" val="121"/>
  <p:tag name="ANNOTATION_HEIGHT_34" val="121"/>
  <p:tag name="ANNOTATION_ANIMATION_34" val="3"/>
  <p:tag name="ANNOTATION_ROTATION_34" val="9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7.6"/>
  <p:tag name="ANNOTATION_END_35" val="141.5"/>
  <p:tag name="ANNOTATION_TOP_35" val="155"/>
  <p:tag name="ANNOTATION_LEFT_35" val="817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41.5"/>
  <p:tag name="ANNOTATION_END_36" val="146.7"/>
  <p:tag name="ANNOTATION_TOP_36" val="195"/>
  <p:tag name="ANNOTATION_LEFT_36" val="789"/>
  <p:tag name="ANNOTATION_WIDTH_36" val="121"/>
  <p:tag name="ANNOTATION_HEIGHT_36" val="121"/>
  <p:tag name="ANNOTATION_ANIMATION_36" val="3"/>
  <p:tag name="ANNOTATION_ROTATION_36" val="9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46.7"/>
  <p:tag name="ANNOTATION_END_37" val="150.4"/>
  <p:tag name="ANNOTATION_TOP_37" val="305"/>
  <p:tag name="ANNOTATION_LEFT_37" val="843"/>
  <p:tag name="ANNOTATION_WIDTH_37" val="121"/>
  <p:tag name="ANNOTATION_HEIGHT_37" val="121"/>
  <p:tag name="ANNOTATION_ANIMATION_37" val="3"/>
  <p:tag name="ANNOTATION_ROTATION_37" val="9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50.4"/>
  <p:tag name="ANNOTATION_END_38" val="151.2"/>
  <p:tag name="ANNOTATION_TOP_38" val="302"/>
  <p:tag name="ANNOTATION_LEFT_38" val="801"/>
  <p:tag name="ANNOTATION_WIDTH_38" val="121"/>
  <p:tag name="ANNOTATION_HEIGHT_38" val="121"/>
  <p:tag name="ANNOTATION_ANIMATION_38" val="3"/>
  <p:tag name="ANNOTATION_ROTATION_38" val="9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51.2"/>
  <p:tag name="ANNOTATION_END_39" val="153.5"/>
  <p:tag name="ANNOTATION_TOP_39" val="298"/>
  <p:tag name="ANNOTATION_LEFT_39" val="816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53.5"/>
  <p:tag name="ANNOTATION_END_40" val="154.3"/>
  <p:tag name="ANNOTATION_TOP_40" val="298"/>
  <p:tag name="ANNOTATION_LEFT_40" val="804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54.3"/>
  <p:tag name="ANNOTATION_END_41" val="155.1"/>
  <p:tag name="ANNOTATION_TOP_41" val="298"/>
  <p:tag name="ANNOTATION_LEFT_41" val="819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55.1"/>
  <p:tag name="ANNOTATION_END_42" val="159.2"/>
  <p:tag name="ANNOTATION_TOP_42" val="302"/>
  <p:tag name="ANNOTATION_LEFT_42" val="843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59.2"/>
  <p:tag name="ANNOTATION_END_43" val="162.5"/>
  <p:tag name="ANNOTATION_TOP_43" val="347"/>
  <p:tag name="ANNOTATION_LEFT_43" val="837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62.5"/>
  <p:tag name="ANNOTATION_END_44" val="163.3"/>
  <p:tag name="ANNOTATION_TOP_44" val="154"/>
  <p:tag name="ANNOTATION_LEFT_44" val="787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63.3"/>
  <p:tag name="ANNOTATION_END_45" val="163.8"/>
  <p:tag name="ANNOTATION_TOP_45" val="158"/>
  <p:tag name="ANNOTATION_LEFT_45" val="809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63.8"/>
  <p:tag name="ANNOTATION_END_46" val="165.4"/>
  <p:tag name="ANNOTATION_TOP_46" val="161"/>
  <p:tag name="ANNOTATION_LEFT_46" val="829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65.4"/>
  <p:tag name="ANNOTATION_END_47" val="167.6"/>
  <p:tag name="ANNOTATION_TOP_47" val="201"/>
  <p:tag name="ANNOTATION_LEFT_47" val="797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67.6"/>
  <p:tag name="ANNOTATION_END_48" val="168.0"/>
  <p:tag name="ANNOTATION_TOP_48" val="307"/>
  <p:tag name="ANNOTATION_LEFT_48" val="799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68.0"/>
  <p:tag name="ANNOTATION_END_49" val="168.6"/>
  <p:tag name="ANNOTATION_TOP_49" val="305"/>
  <p:tag name="ANNOTATION_LEFT_49" val="809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68.6"/>
  <p:tag name="ANNOTATION_END_50" val="169.6"/>
  <p:tag name="ANNOTATION_TOP_50" val="302"/>
  <p:tag name="ANNOTATION_LEFT_50" val="835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69.6"/>
  <p:tag name="ANNOTATION_END_51" val="198.0"/>
  <p:tag name="ANNOTATION_TOP_51" val="345"/>
  <p:tag name="ANNOTATION_LEFT_51" val="833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98.0"/>
  <p:tag name="ANNOTATION_END_52" val="199.6"/>
  <p:tag name="ANNOTATION_TOP_52" val="345"/>
  <p:tag name="ANNOTATION_LEFT_52" val="816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99.6"/>
  <p:tag name="ANNOTATION_END_53" val="201.3"/>
  <p:tag name="ANNOTATION_TOP_53" val="291"/>
  <p:tag name="ANNOTATION_LEFT_53" val="809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01.3"/>
  <p:tag name="ANNOTATION_END_54" val="211.6"/>
  <p:tag name="ANNOTATION_TOP_54" val="148"/>
  <p:tag name="ANNOTATION_LEFT_54" val="808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11.6"/>
  <p:tag name="ANNOTATION_END_55" val="212.0"/>
  <p:tag name="ANNOTATION_TOP_55" val="293"/>
  <p:tag name="ANNOTATION_LEFT_55" val="817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12.0"/>
  <p:tag name="ANNOTATION_END_56" val="212.8"/>
  <p:tag name="ANNOTATION_TOP_56" val="149"/>
  <p:tag name="ANNOTATION_LEFT_56" val="822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12.8"/>
  <p:tag name="ANNOTATION_END_57" val="214.5"/>
  <p:tag name="ANNOTATION_TOP_57" val="290"/>
  <p:tag name="ANNOTATION_LEFT_57" val="831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14.5"/>
  <p:tag name="ANNOTATION_END_58" val="215.1"/>
  <p:tag name="ANNOTATION_TOP_58" val="158"/>
  <p:tag name="ANNOTATION_LEFT_58" val="802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15.1"/>
  <p:tag name="ANNOTATION_END_59" val="216.7"/>
  <p:tag name="ANNOTATION_TOP_59" val="295"/>
  <p:tag name="ANNOTATION_LEFT_59" val="828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16.7"/>
  <p:tag name="ANNOTATION_END_60" val="228.7"/>
  <p:tag name="ANNOTATION_TOP_60" val="349"/>
  <p:tag name="ANNOTATION_LEFT_60" val="815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28.7"/>
  <p:tag name="ANNOTATION_END_61" val="234.7"/>
  <p:tag name="ANNOTATION_TOP_61" val="285"/>
  <p:tag name="ANNOTATION_LEFT_61" val="58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34.7"/>
  <p:tag name="ANNOTATION_END_62" val="244.8"/>
  <p:tag name="ANNOTATION_TOP_62" val="514"/>
  <p:tag name="ANNOTATION_LEFT_62" val="59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44.8"/>
  <p:tag name="ANNOTATION_END_63" val="248.4"/>
  <p:tag name="ANNOTATION_TOP_63" val="435"/>
  <p:tag name="ANNOTATION_LEFT_63" val="598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48.4"/>
  <p:tag name="ANNOTATION_END_64" val="248.9"/>
  <p:tag name="ANNOTATION_TOP_64" val="441"/>
  <p:tag name="ANNOTATION_LEFT_64" val="604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48.9"/>
  <p:tag name="ANNOTATION_END_65" val="250.1"/>
  <p:tag name="ANNOTATION_TOP_65" val="435"/>
  <p:tag name="ANNOTATION_LEFT_65" val="644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50.1"/>
  <p:tag name="ANNOTATION_END_66" val="257.5"/>
  <p:tag name="ANNOTATION_TOP_66" val="442"/>
  <p:tag name="ANNOTATION_LEFT_66" val="902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57.5"/>
  <p:tag name="ANNOTATION_END_67" val="258.8"/>
  <p:tag name="ANNOTATION_TOP_67" val="164"/>
  <p:tag name="ANNOTATION_LEFT_67" val="823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58.8"/>
  <p:tag name="ANNOTATION_END_68" val="261.4"/>
  <p:tag name="ANNOTATION_TOP_68" val="294"/>
  <p:tag name="ANNOTATION_LEFT_68" val="841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61.4"/>
  <p:tag name="ANNOTATION_END_69" val="263.1"/>
  <p:tag name="ANNOTATION_TOP_69" val="158"/>
  <p:tag name="ANNOTATION_LEFT_69" val="784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63.1"/>
  <p:tag name="ANNOTATION_END_70" val="268.6"/>
  <p:tag name="ANNOTATION_TOP_70" val="430"/>
  <p:tag name="ANNOTATION_LEFT_70" val="798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68.6"/>
  <p:tag name="ANNOTATION_END_71" val="269.5"/>
  <p:tag name="ANNOTATION_TOP_71" val="168"/>
  <p:tag name="ANNOTATION_LEFT_71" val="784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69.5"/>
  <p:tag name="ANNOTATION_END_72" val="270.4"/>
  <p:tag name="ANNOTATION_TOP_72" val="165"/>
  <p:tag name="ANNOTATION_LEFT_72" val="798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70.4"/>
  <p:tag name="ANNOTATION_END_73" val="271.9"/>
  <p:tag name="ANNOTATION_TOP_73" val="165"/>
  <p:tag name="ANNOTATION_LEFT_73" val="813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71.9"/>
  <p:tag name="ANNOTATION_END_74" val="272.6"/>
  <p:tag name="ANNOTATION_TOP_74" val="439"/>
  <p:tag name="ANNOTATION_LEFT_74" val="802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72.6"/>
  <p:tag name="ANNOTATION_END_75" val="273.2"/>
  <p:tag name="ANNOTATION_TOP_75" val="438"/>
  <p:tag name="ANNOTATION_LEFT_75" val="817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73.2"/>
  <p:tag name="ANNOTATION_END_76" val="282.3"/>
  <p:tag name="ANNOTATION_TOP_76" val="439"/>
  <p:tag name="ANNOTATION_LEFT_76" val="837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82.3"/>
  <p:tag name="ANNOTATION_END_77" val="282.7"/>
  <p:tag name="ANNOTATION_TOP_77" val="184"/>
  <p:tag name="ANNOTATION_LEFT_77" val="784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82.7"/>
  <p:tag name="ANNOTATION_END_78" val="283.1"/>
  <p:tag name="ANNOTATION_TOP_78" val="175"/>
  <p:tag name="ANNOTATION_LEFT_78" val="802"/>
  <p:tag name="ANNOTATION_WIDTH_78" val="121"/>
  <p:tag name="ANNOTATION_HEIGHT_78" val="121"/>
  <p:tag name="ANNOTATION_ANIMATION_78" val="3"/>
  <p:tag name="ANNOTATION_ROTATION_78" val="9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83.1"/>
  <p:tag name="ANNOTATION_END_79" val="284.7"/>
  <p:tag name="ANNOTATION_TOP_79" val="171"/>
  <p:tag name="ANNOTATION_LEFT_79" val="819"/>
  <p:tag name="ANNOTATION_WIDTH_79" val="121"/>
  <p:tag name="ANNOTATION_HEIGHT_79" val="121"/>
  <p:tag name="ANNOTATION_ANIMATION_79" val="3"/>
  <p:tag name="ANNOTATION_ROTATION_79" val="9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84.7"/>
  <p:tag name="ANNOTATION_END_80" val="286.3"/>
  <p:tag name="ANNOTATION_TOP_80" val="195"/>
  <p:tag name="ANNOTATION_LEFT_80" val="797"/>
  <p:tag name="ANNOTATION_WIDTH_80" val="121"/>
  <p:tag name="ANNOTATION_HEIGHT_80" val="121"/>
  <p:tag name="ANNOTATION_ANIMATION_80" val="3"/>
  <p:tag name="ANNOTATION_ROTATION_80" val="9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86.3"/>
  <p:tag name="ANNOTATION_END_81" val="286.9"/>
  <p:tag name="ANNOTATION_TOP_81" val="430"/>
  <p:tag name="ANNOTATION_LEFT_81" val="803"/>
  <p:tag name="ANNOTATION_WIDTH_81" val="121"/>
  <p:tag name="ANNOTATION_HEIGHT_81" val="121"/>
  <p:tag name="ANNOTATION_ANIMATION_81" val="3"/>
  <p:tag name="ANNOTATION_ROTATION_81" val="9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86.9"/>
  <p:tag name="ANNOTATION_END_82" val="287.5"/>
  <p:tag name="ANNOTATION_TOP_82" val="431"/>
  <p:tag name="ANNOTATION_LEFT_82" val="813"/>
  <p:tag name="ANNOTATION_WIDTH_82" val="121"/>
  <p:tag name="ANNOTATION_HEIGHT_82" val="121"/>
  <p:tag name="ANNOTATION_ANIMATION_82" val="3"/>
  <p:tag name="ANNOTATION_ROTATION_82" val="9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87.5"/>
  <p:tag name="ANNOTATION_END_83" val="288.5"/>
  <p:tag name="ANNOTATION_TOP_83" val="444"/>
  <p:tag name="ANNOTATION_LEFT_83" val="842"/>
  <p:tag name="ANNOTATION_WIDTH_83" val="121"/>
  <p:tag name="ANNOTATION_HEIGHT_83" val="121"/>
  <p:tag name="ANNOTATION_ANIMATION_83" val="3"/>
  <p:tag name="ANNOTATION_ROTATION_83" val="9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88.5"/>
  <p:tag name="ANNOTATION_END_84" val="296.5"/>
  <p:tag name="ANNOTATION_TOP_84" val="484"/>
  <p:tag name="ANNOTATION_LEFT_84" val="796"/>
  <p:tag name="ANNOTATION_WIDTH_84" val="121"/>
  <p:tag name="ANNOTATION_HEIGHT_84" val="121"/>
  <p:tag name="ANNOTATION_ANIMATION_84" val="3"/>
  <p:tag name="ANNOTATION_ROTATION_84" val="9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96.5"/>
  <p:tag name="ANNOTATION_END_85" val="298.8"/>
  <p:tag name="ANNOTATION_TOP_85" val="357"/>
  <p:tag name="ANNOTATION_LEFT_85" val="582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98.8"/>
  <p:tag name="ANNOTATION_END_86" val="302.9"/>
  <p:tag name="ANNOTATION_TOP_86" val="487"/>
  <p:tag name="ANNOTATION_LEFT_86" val="586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302.9"/>
  <p:tag name="ANNOTATION_END_87" val="303.8"/>
  <p:tag name="ANNOTATION_TOP_87" val="357"/>
  <p:tag name="ANNOTATION_LEFT_87" val="601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303.8"/>
  <p:tag name="ANNOTATION_END_88" val="310.3"/>
  <p:tag name="ANNOTATION_TOP_88" val="212"/>
  <p:tag name="ANNOTATION_LEFT_88" val="590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310.3"/>
  <p:tag name="ANNOTATION_END_89" val="346.6"/>
  <p:tag name="ANNOTATION_TOP_89" val="489"/>
  <p:tag name="ANNOTATION_LEFT_89" val="598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346.6"/>
  <p:tag name="ANNOTATION_END_90" val="349.0"/>
  <p:tag name="ANNOTATION_TOP_90" val="603"/>
  <p:tag name="ANNOTATION_LEFT_90" val="516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349.0"/>
  <p:tag name="ANNOTATION_END_91" val="353.7"/>
  <p:tag name="ANNOTATION_TOP_91" val="641"/>
  <p:tag name="ANNOTATION_LEFT_91" val="520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353.7"/>
  <p:tag name="ANNOTATION_END_92" val="354.4"/>
  <p:tag name="ANNOTATION_TOP_92" val="639"/>
  <p:tag name="ANNOTATION_LEFT_92" val="623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354.4"/>
  <p:tag name="ANNOTATION_END_93" val="355.1"/>
  <p:tag name="ANNOTATION_TOP_93" val="642"/>
  <p:tag name="ANNOTATION_LEFT_93" val="675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355.1"/>
  <p:tag name="ANNOTATION_END_94" val="360.4"/>
  <p:tag name="ANNOTATION_TOP_94" val="641"/>
  <p:tag name="ANNOTATION_LEFT_94" val="743"/>
  <p:tag name="ANNOTATION_WIDTH_94" val="121"/>
  <p:tag name="ANNOTATION_HEIGHT_94" val="121"/>
  <p:tag name="ANNOTATION_ANIMATION_94" val="3"/>
  <p:tag name="ANNOTATION_ROTATION_94" val="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360.4"/>
  <p:tag name="ANNOTATION_END_95" val="363.5"/>
  <p:tag name="ANNOTATION_TOP_95" val="158"/>
  <p:tag name="ANNOTATION_LEFT_95" val="609"/>
  <p:tag name="ANNOTATION_WIDTH_95" val="121"/>
  <p:tag name="ANNOTATION_HEIGHT_95" val="121"/>
  <p:tag name="ANNOTATION_ANIMATION_95" val="3"/>
  <p:tag name="ANNOTATION_ROTATION_95" val="9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363.5"/>
  <p:tag name="ANNOTATION_END_96" val="364.7"/>
  <p:tag name="ANNOTATION_TOP_96" val="150"/>
  <p:tag name="ANNOTATION_LEFT_96" val="654"/>
  <p:tag name="ANNOTATION_WIDTH_96" val="121"/>
  <p:tag name="ANNOTATION_HEIGHT_96" val="121"/>
  <p:tag name="ANNOTATION_ANIMATION_96" val="3"/>
  <p:tag name="ANNOTATION_ROTATION_96" val="9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364.7"/>
  <p:tag name="ANNOTATION_END_97" val="365.5"/>
  <p:tag name="ANNOTATION_TOP_97" val="149"/>
  <p:tag name="ANNOTATION_LEFT_97" val="672"/>
  <p:tag name="ANNOTATION_WIDTH_97" val="121"/>
  <p:tag name="ANNOTATION_HEIGHT_97" val="121"/>
  <p:tag name="ANNOTATION_ANIMATION_97" val="3"/>
  <p:tag name="ANNOTATION_ROTATION_97" val="9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365.5"/>
  <p:tag name="ANNOTATION_END_98" val="368.7"/>
  <p:tag name="ANNOTATION_TOP_98" val="151"/>
  <p:tag name="ANNOTATION_LEFT_98" val="692"/>
  <p:tag name="ANNOTATION_WIDTH_98" val="121"/>
  <p:tag name="ANNOTATION_HEIGHT_98" val="121"/>
  <p:tag name="ANNOTATION_ANIMATION_98" val="3"/>
  <p:tag name="ANNOTATION_ROTATION_98" val="9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368.7"/>
  <p:tag name="ANNOTATION_END_99" val="369.5"/>
  <p:tag name="ANNOTATION_TOP_99" val="629"/>
  <p:tag name="ANNOTATION_LEFT_99" val="594"/>
  <p:tag name="ANNOTATION_WIDTH_99" val="121"/>
  <p:tag name="ANNOTATION_HEIGHT_99" val="121"/>
  <p:tag name="ANNOTATION_ANIMATION_99" val="3"/>
  <p:tag name="ANNOTATION_ROTATION_99" val="9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369.5"/>
  <p:tag name="ANNOTATION_END_100" val="370.2"/>
  <p:tag name="ANNOTATION_TOP_100" val="629"/>
  <p:tag name="ANNOTATION_LEFT_100" val="613"/>
  <p:tag name="ANNOTATION_WIDTH_100" val="121"/>
  <p:tag name="ANNOTATION_HEIGHT_100" val="121"/>
  <p:tag name="ANNOTATION_ANIMATION_100" val="3"/>
  <p:tag name="ANNOTATION_ROTATION_100" val="9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370.2"/>
  <p:tag name="ANNOTATION_END_101" val="371.8"/>
  <p:tag name="ANNOTATION_TOP_101" val="629"/>
  <p:tag name="ANNOTATION_LEFT_101" val="636"/>
  <p:tag name="ANNOTATION_WIDTH_101" val="121"/>
  <p:tag name="ANNOTATION_HEIGHT_101" val="121"/>
  <p:tag name="ANNOTATION_ANIMATION_101" val="3"/>
  <p:tag name="ANNOTATION_ROTATION_101" val="9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371.8"/>
  <p:tag name="ANNOTATION_END_102" val="373.7"/>
  <p:tag name="ANNOTATION_TOP_102" val="153"/>
  <p:tag name="ANNOTATION_LEFT_102" val="655"/>
  <p:tag name="ANNOTATION_WIDTH_102" val="121"/>
  <p:tag name="ANNOTATION_HEIGHT_102" val="121"/>
  <p:tag name="ANNOTATION_ANIMATION_102" val="3"/>
  <p:tag name="ANNOTATION_ROTATION_102" val="9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373.7"/>
  <p:tag name="ANNOTATION_END_103" val="383.3"/>
  <p:tag name="ANNOTATION_TOP_103" val="638"/>
  <p:tag name="ANNOTATION_LEFT_103" val="593"/>
  <p:tag name="ANNOTATION_WIDTH_103" val="121"/>
  <p:tag name="ANNOTATION_HEIGHT_103" val="121"/>
  <p:tag name="ANNOTATION_ANIMATION_103" val="3"/>
  <p:tag name="ANNOTATION_ROTATION_103" val="9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383.3"/>
  <p:tag name="ANNOTATION_END_104" val="384.3"/>
  <p:tag name="ANNOTATION_TOP_104" val="625"/>
  <p:tag name="ANNOTATION_LEFT_104" val="553"/>
  <p:tag name="ANNOTATION_WIDTH_104" val="121"/>
  <p:tag name="ANNOTATION_HEIGHT_104" val="121"/>
  <p:tag name="ANNOTATION_ANIMATION_104" val="3"/>
  <p:tag name="ANNOTATION_ROTATION_104" val="9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384.3"/>
  <p:tag name="ANNOTATION_END_105" val="384.8"/>
  <p:tag name="ANNOTATION_TOP_105" val="641"/>
  <p:tag name="ANNOTATION_LEFT_105" val="530"/>
  <p:tag name="ANNOTATION_WIDTH_105" val="121"/>
  <p:tag name="ANNOTATION_HEIGHT_105" val="121"/>
  <p:tag name="ANNOTATION_ANIMATION_105" val="3"/>
  <p:tag name="ANNOTATION_ROTATION_105" val="9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384.8"/>
  <p:tag name="ANNOTATION_END_106" val="385.4"/>
  <p:tag name="ANNOTATION_TOP_106" val="637"/>
  <p:tag name="ANNOTATION_LEFT_106" val="552"/>
  <p:tag name="ANNOTATION_WIDTH_106" val="121"/>
  <p:tag name="ANNOTATION_HEIGHT_106" val="121"/>
  <p:tag name="ANNOTATION_ANIMATION_106" val="3"/>
  <p:tag name="ANNOTATION_ROTATION_106" val="9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385.4"/>
  <p:tag name="ANNOTATION_END_107" val="393.2"/>
  <p:tag name="ANNOTATION_TOP_107" val="634"/>
  <p:tag name="ANNOTATION_LEFT_107" val="566"/>
  <p:tag name="ANNOTATION_WIDTH_107" val="121"/>
  <p:tag name="ANNOTATION_HEIGHT_107" val="121"/>
  <p:tag name="ANNOTATION_ANIMATION_107" val="3"/>
  <p:tag name="ANNOTATION_ROTATION_107" val="9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393.2"/>
  <p:tag name="ANNOTATION_END_108" val="394.4"/>
  <p:tag name="ANNOTATION_TOP_108" val="631"/>
  <p:tag name="ANNOTATION_LEFT_108" val="593"/>
  <p:tag name="ANNOTATION_WIDTH_108" val="121"/>
  <p:tag name="ANNOTATION_HEIGHT_108" val="121"/>
  <p:tag name="ANNOTATION_ANIMATION_108" val="3"/>
  <p:tag name="ANNOTATION_ROTATION_108" val="9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394.4"/>
  <p:tag name="ANNOTATION_END_109" val="395.1"/>
  <p:tag name="ANNOTATION_TOP_109" val="629"/>
  <p:tag name="ANNOTATION_LEFT_109" val="617"/>
  <p:tag name="ANNOTATION_WIDTH_109" val="121"/>
  <p:tag name="ANNOTATION_HEIGHT_109" val="121"/>
  <p:tag name="ANNOTATION_ANIMATION_109" val="3"/>
  <p:tag name="ANNOTATION_ROTATION_109" val="9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395.1"/>
  <p:tag name="ANNOTATION_END_110" val="403.8"/>
  <p:tag name="ANNOTATION_TOP_110" val="624"/>
  <p:tag name="ANNOTATION_LEFT_110" val="635"/>
  <p:tag name="ANNOTATION_WIDTH_110" val="121"/>
  <p:tag name="ANNOTATION_HEIGHT_110" val="121"/>
  <p:tag name="ANNOTATION_ANIMATION_110" val="3"/>
  <p:tag name="ANNOTATION_ROTATION_110" val="9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403.8"/>
  <p:tag name="ANNOTATION_END_111" val="408.6"/>
  <p:tag name="ANNOTATION_TOP_111" val="618"/>
  <p:tag name="ANNOTATION_LEFT_111" val="543"/>
  <p:tag name="ANNOTATION_WIDTH_111" val="121"/>
  <p:tag name="ANNOTATION_HEIGHT_111" val="121"/>
  <p:tag name="ANNOTATION_ANIMATION_111" val="3"/>
  <p:tag name="ANNOTATION_ROTATION_111" val="9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408.6"/>
  <p:tag name="ANNOTATION_END_112" val="433.3"/>
  <p:tag name="ANNOTATION_TOP_112" val="614"/>
  <p:tag name="ANNOTATION_LEFT_112" val="614"/>
  <p:tag name="ANNOTATION_WIDTH_112" val="121"/>
  <p:tag name="ANNOTATION_HEIGHT_112" val="121"/>
  <p:tag name="ANNOTATION_ANIMATION_112" val="3"/>
  <p:tag name="ANNOTATION_ROTATION_112" val="9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433.3"/>
  <p:tag name="ANNOTATION_END_113" val="434.9"/>
  <p:tag name="ANNOTATION_TOP_113" val="683"/>
  <p:tag name="ANNOTATION_LEFT_113" val="553"/>
  <p:tag name="ANNOTATION_WIDTH_113" val="121"/>
  <p:tag name="ANNOTATION_HEIGHT_113" val="121"/>
  <p:tag name="ANNOTATION_ANIMATION_113" val="3"/>
  <p:tag name="ANNOTATION_ROTATION_113" val="9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434.9"/>
  <p:tag name="ANNOTATION_END_114" val="447.3"/>
  <p:tag name="ANNOTATION_TOP_114" val="679"/>
  <p:tag name="ANNOTATION_LEFT_114" val="532"/>
  <p:tag name="ANNOTATION_WIDTH_114" val="121"/>
  <p:tag name="ANNOTATION_HEIGHT_114" val="121"/>
  <p:tag name="ANNOTATION_ANIMATION_114" val="3"/>
  <p:tag name="ANNOTATION_ROTATION_114" val="9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447.3"/>
  <p:tag name="ANNOTATION_END_115" val="449.2"/>
  <p:tag name="ANNOTATION_TOP_115" val="612"/>
  <p:tag name="ANNOTATION_LEFT_115" val="316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449.2"/>
  <p:tag name="ANNOTATION_END_116" val="450.9"/>
  <p:tag name="ANNOTATION_TOP_116" val="631"/>
  <p:tag name="ANNOTATION_LEFT_116" val="59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450.9"/>
  <p:tag name="ANNOTATION_END_117" val="452.0"/>
  <p:tag name="ANNOTATION_TOP_117" val="637"/>
  <p:tag name="ANNOTATION_LEFT_117" val="223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452.0"/>
  <p:tag name="ANNOTATION_END_118" val="453.1"/>
  <p:tag name="ANNOTATION_TOP_118" val="660"/>
  <p:tag name="ANNOTATION_LEFT_118" val="44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453.1"/>
  <p:tag name="ANNOTATION_END_119" val="453.5"/>
  <p:tag name="ANNOTATION_TOP_119" val="653"/>
  <p:tag name="ANNOTATION_LEFT_119" val="116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453.5"/>
  <p:tag name="ANNOTATION_END_120" val="454.0"/>
  <p:tag name="ANNOTATION_TOP_120" val="656"/>
  <p:tag name="ANNOTATION_LEFT_120" val="211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454.0"/>
  <p:tag name="ANNOTATION_END_121" val="457.0"/>
  <p:tag name="ANNOTATION_TOP_121" val="662"/>
  <p:tag name="ANNOTATION_LEFT_121" val="267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457.0"/>
  <p:tag name="ANNOTATION_END_122" val="461.5"/>
  <p:tag name="ANNOTATION_TOP_122" val="645"/>
  <p:tag name="ANNOTATION_LEFT_122" val="606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461.5"/>
  <p:tag name="ANNOTATION_END_123" val="462.6"/>
  <p:tag name="ANNOTATION_TOP_123" val="637"/>
  <p:tag name="ANNOTATION_LEFT_123" val="666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462.6"/>
  <p:tag name="ANNOTATION_END_124" val="479.6"/>
  <p:tag name="ANNOTATION_TOP_124" val="632"/>
  <p:tag name="ANNOTATION_LEFT_124" val="739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479.6"/>
  <p:tag name="ANNOTATION_END_125" val="484.3"/>
  <p:tag name="ANNOTATION_TOP_125" val="494"/>
  <p:tag name="ANNOTATION_LEFT_125" val="586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484.3"/>
  <p:tag name="ANNOTATION_END_126" val="508.7"/>
  <p:tag name="ANNOTATION_TOP_126" val="673"/>
  <p:tag name="ANNOTATION_LEFT_126" val="527"/>
  <p:tag name="ANNOTATION_WIDTH_126" val="121"/>
  <p:tag name="ANNOTATION_HEIGHT_126" val="121"/>
  <p:tag name="ANNOTATION_ANIMATION_126" val="3"/>
  <p:tag name="ANNOTATION_ROTATION_126" val="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508.7"/>
  <p:tag name="ANNOTATION_END_127" val="509.8"/>
  <p:tag name="ANNOTATION_TOP_127" val="290"/>
  <p:tag name="ANNOTATION_LEFT_127" val="37"/>
  <p:tag name="ANNOTATION_WIDTH_127" val="121"/>
  <p:tag name="ANNOTATION_HEIGHT_127" val="121"/>
  <p:tag name="ANNOTATION_ANIMATION_127" val="3"/>
  <p:tag name="ANNOTATION_ROTATION_127" val="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509.8"/>
  <p:tag name="ANNOTATION_END_128" val="510.4"/>
  <p:tag name="ANNOTATION_TOP_128" val="505"/>
  <p:tag name="ANNOTATION_LEFT_128" val="35"/>
  <p:tag name="ANNOTATION_WIDTH_128" val="121"/>
  <p:tag name="ANNOTATION_HEIGHT_128" val="121"/>
  <p:tag name="ANNOTATION_ANIMATION_128" val="3"/>
  <p:tag name="ANNOTATION_ROTATION_128" val="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510.4"/>
  <p:tag name="ANNOTATION_END_129" val="511.3"/>
  <p:tag name="ANNOTATION_TOP_129" val="604"/>
  <p:tag name="ANNOTATION_LEFT_129" val="36"/>
  <p:tag name="ANNOTATION_WIDTH_129" val="121"/>
  <p:tag name="ANNOTATION_HEIGHT_129" val="121"/>
  <p:tag name="ANNOTATION_ANIMATION_129" val="3"/>
  <p:tag name="ANNOTATION_ROTATION_129" val="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511.3"/>
  <p:tag name="ANNOTATION_END_130" val="515.3"/>
  <p:tag name="ANNOTATION_TOP_130" val="43"/>
  <p:tag name="ANNOTATION_LEFT_130" val="208"/>
  <p:tag name="ANNOTATION_WIDTH_130" val="121"/>
  <p:tag name="ANNOTATION_HEIGHT_130" val="121"/>
  <p:tag name="ANNOTATION_ANIMATION_130" val="3"/>
  <p:tag name="ANNOTATION_ROTATION_130" val="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515.3"/>
  <p:tag name="ANNOTATION_END_131" val="518.0"/>
  <p:tag name="ANNOTATION_TOP_131" val="303"/>
  <p:tag name="ANNOTATION_LEFT_131" val="65"/>
  <p:tag name="ANNOTATION_WIDTH_131" val="121"/>
  <p:tag name="ANNOTATION_HEIGHT_131" val="121"/>
  <p:tag name="ANNOTATION_ANIMATION_131" val="3"/>
  <p:tag name="ANNOTATION_ROTATION_131" val="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0"/>
  <p:tag name="ANNOTATION_START_132" val="518.0"/>
  <p:tag name="ANNOTATION_END_132" val="520.1"/>
  <p:tag name="ANNOTATION_TOP_132" val="518"/>
  <p:tag name="ANNOTATION_LEFT_132" val="56"/>
  <p:tag name="ANNOTATION_WIDTH_132" val="121"/>
  <p:tag name="ANNOTATION_HEIGHT_132" val="121"/>
  <p:tag name="ANNOTATION_ANIMATION_132" val="3"/>
  <p:tag name="ANNOTATION_ROTATION_132" val="0"/>
  <p:tag name="ANNOTATION_SUB_TYPE_132" val="2"/>
  <p:tag name="ANNOTATION_LOOP_COUNT_132" val="1"/>
  <p:tag name="ANNOTATION_BOX_RADIUS_132" val="0"/>
  <p:tag name="ANNOTATION_SCALE_132" val="100"/>
  <p:tag name="ANNOTATION_BORDER_ALPHA_132" val="100"/>
  <p:tag name="ANNOTATION_BORDER_COLOR_132" val="255"/>
  <p:tag name="ANNOTATION_FILL_COLOR_132" val="65535"/>
  <p:tag name="ANNOTATION_FILL_ALPHA_132" val="100"/>
  <p:tag name="ANNOTATION_BORDER_WIDTH_132" val="2"/>
  <p:tag name="ANNOTATION_SLIDE_WIDTH_132" val="960"/>
  <p:tag name="ANNOTATION_SLIDE_HEIGHT_132" val="720"/>
  <p:tag name="ANNOTATION_TYPE_133" val="0"/>
  <p:tag name="ANNOTATION_START_133" val="520.1"/>
  <p:tag name="ANNOTATION_TOP_133" val="601"/>
  <p:tag name="ANNOTATION_LEFT_133" val="55"/>
  <p:tag name="ANNOTATION_WIDTH_133" val="121"/>
  <p:tag name="ANNOTATION_HEIGHT_133" val="121"/>
  <p:tag name="ANNOTATION_ANIMATION_133" val="3"/>
  <p:tag name="ANNOTATION_ROTATION_133" val="0"/>
  <p:tag name="ANNOTATION_SUB_TYPE_133" val="2"/>
  <p:tag name="ANNOTATION_LOOP_COUNT_133" val="1"/>
  <p:tag name="ANNOTATION_BOX_RADIUS_133" val="0"/>
  <p:tag name="ANNOTATION_SCALE_133" val="100"/>
  <p:tag name="ANNOTATION_BORDER_ALPHA_133" val="100"/>
  <p:tag name="ANNOTATION_BORDER_COLOR_133" val="255"/>
  <p:tag name="ANNOTATION_FILL_COLOR_133" val="65535"/>
  <p:tag name="ANNOTATION_FILL_ALPHA_133" val="100"/>
  <p:tag name="ANNOTATION_BORDER_WIDTH_133" val="2"/>
  <p:tag name="ANNOTATION_SLIDE_WIDTH_133" val="960"/>
  <p:tag name="ANNOTATION_SLIDE_HEIGHT_133" val="720"/>
  <p:tag name="ANNOTATION_COUNT" val="133"/>
  <p:tag name="ARTICULATE_USED_LAYOU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eb66a3a28574b86a50ed8e959c9508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11e7957ff044e71ad07196f8e113ac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04e10232-88e8-4dea-8be5-e1e4e2aad6d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93"/>
  <p:tag name="ARTICULATE_AUDIO_RECORDED" val="1"/>
  <p:tag name="ELAPSEDTIME" val="507.7"/>
  <p:tag name="ANNOTATION_TYPE_1" val="0"/>
  <p:tag name="ANNOTATION_START_1" val="35.5"/>
  <p:tag name="ANNOTATION_END_1" val="37.1"/>
  <p:tag name="ANNOTATION_TOP_1" val="158"/>
  <p:tag name="ANNOTATION_LEFT_1" val="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7.1"/>
  <p:tag name="ANNOTATION_END_2" val="39.3"/>
  <p:tag name="ANNOTATION_TOP_2" val="159"/>
  <p:tag name="ANNOTATION_LEFT_2" val="4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9.3"/>
  <p:tag name="ANNOTATION_END_3" val="48.4"/>
  <p:tag name="ANNOTATION_TOP_3" val="206"/>
  <p:tag name="ANNOTATION_LEFT_3" val="4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8.4"/>
  <p:tag name="ANNOTATION_END_4" val="52.9"/>
  <p:tag name="ANNOTATION_TOP_4" val="188"/>
  <p:tag name="ANNOTATION_LEFT_4" val="5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2.9"/>
  <p:tag name="ANNOTATION_END_5" val="70.0"/>
  <p:tag name="ANNOTATION_TOP_5" val="214"/>
  <p:tag name="ANNOTATION_LEFT_5" val="59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0.0"/>
  <p:tag name="ANNOTATION_END_6" val="70.7"/>
  <p:tag name="ANNOTATION_TOP_6" val="172"/>
  <p:tag name="ANNOTATION_LEFT_6" val="735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0.7"/>
  <p:tag name="ANNOTATION_END_7" val="71.5"/>
  <p:tag name="ANNOTATION_TOP_7" val="171"/>
  <p:tag name="ANNOTATION_LEFT_7" val="752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1.5"/>
  <p:tag name="ANNOTATION_END_8" val="73.0"/>
  <p:tag name="ANNOTATION_TOP_8" val="174"/>
  <p:tag name="ANNOTATION_LEFT_8" val="776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3.0"/>
  <p:tag name="ANNOTATION_END_9" val="77.5"/>
  <p:tag name="ANNOTATION_TOP_9" val="201"/>
  <p:tag name="ANNOTATION_LEFT_9" val="750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5"/>
  <p:tag name="ANNOTATION_END_10" val="79.5"/>
  <p:tag name="ANNOTATION_TOP_10" val="304"/>
  <p:tag name="ANNOTATION_LEFT_10" val="771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9.5"/>
  <p:tag name="ANNOTATION_END_11" val="116.3"/>
  <p:tag name="ANNOTATION_TOP_11" val="164"/>
  <p:tag name="ANNOTATION_LEFT_11" val="778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6.3"/>
  <p:tag name="ANNOTATION_END_12" val="116.9"/>
  <p:tag name="ANNOTATION_TOP_12" val="328"/>
  <p:tag name="ANNOTATION_LEFT_12" val="618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6.9"/>
  <p:tag name="ANNOTATION_END_13" val="117.5"/>
  <p:tag name="ANNOTATION_TOP_13" val="329"/>
  <p:tag name="ANNOTATION_LEFT_13" val="632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7.5"/>
  <p:tag name="ANNOTATION_END_14" val="122.3"/>
  <p:tag name="ANNOTATION_TOP_14" val="336"/>
  <p:tag name="ANNOTATION_LEFT_14" val="661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2.3"/>
  <p:tag name="ANNOTATION_END_15" val="122.9"/>
  <p:tag name="ANNOTATION_TOP_15" val="331"/>
  <p:tag name="ANNOTATION_LEFT_15" val="675"/>
  <p:tag name="ANNOTATION_WIDTH_15" val="121"/>
  <p:tag name="ANNOTATION_HEIGHT_15" val="121"/>
  <p:tag name="ANNOTATION_ANIMATION_15" val="3"/>
  <p:tag name="ANNOTATION_ROTATION_15" val="9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2.9"/>
  <p:tag name="ANNOTATION_END_16" val="123.5"/>
  <p:tag name="ANNOTATION_TOP_16" val="329"/>
  <p:tag name="ANNOTATION_LEFT_16" val="695"/>
  <p:tag name="ANNOTATION_WIDTH_16" val="121"/>
  <p:tag name="ANNOTATION_HEIGHT_16" val="121"/>
  <p:tag name="ANNOTATION_ANIMATION_16" val="3"/>
  <p:tag name="ANNOTATION_ROTATION_16" val="9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3.5"/>
  <p:tag name="ANNOTATION_END_17" val="126.7"/>
  <p:tag name="ANNOTATION_TOP_17" val="330"/>
  <p:tag name="ANNOTATION_LEFT_17" val="717"/>
  <p:tag name="ANNOTATION_WIDTH_17" val="121"/>
  <p:tag name="ANNOTATION_HEIGHT_17" val="121"/>
  <p:tag name="ANNOTATION_ANIMATION_17" val="3"/>
  <p:tag name="ANNOTATION_ROTATION_17" val="9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6.7"/>
  <p:tag name="ANNOTATION_END_18" val="127.9"/>
  <p:tag name="ANNOTATION_TOP_18" val="337"/>
  <p:tag name="ANNOTATION_LEFT_18" val="733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7.9"/>
  <p:tag name="ANNOTATION_END_19" val="129.1"/>
  <p:tag name="ANNOTATION_TOP_19" val="339"/>
  <p:tag name="ANNOTATION_LEFT_19" val="754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9.1"/>
  <p:tag name="ANNOTATION_END_20" val="169.6"/>
  <p:tag name="ANNOTATION_TOP_20" val="340"/>
  <p:tag name="ANNOTATION_LEFT_20" val="780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9.6"/>
  <p:tag name="ANNOTATION_END_21" val="170.1"/>
  <p:tag name="ANNOTATION_TOP_21" val="335"/>
  <p:tag name="ANNOTATION_LEFT_21" val="746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70.1"/>
  <p:tag name="ANNOTATION_END_22" val="171.9"/>
  <p:tag name="ANNOTATION_TOP_22" val="334"/>
  <p:tag name="ANNOTATION_LEFT_22" val="756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71.9"/>
  <p:tag name="ANNOTATION_END_23" val="187.9"/>
  <p:tag name="ANNOTATION_TOP_23" val="332"/>
  <p:tag name="ANNOTATION_LEFT_23" val="779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7.9"/>
  <p:tag name="ANNOTATION_END_24" val="188.6"/>
  <p:tag name="ANNOTATION_TOP_24" val="332"/>
  <p:tag name="ANNOTATION_LEFT_24" val="781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8.6"/>
  <p:tag name="ANNOTATION_END_25" val="189.2"/>
  <p:tag name="ANNOTATION_TOP_25" val="329"/>
  <p:tag name="ANNOTATION_LEFT_25" val="797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9.2"/>
  <p:tag name="ANNOTATION_END_26" val="191.1"/>
  <p:tag name="ANNOTATION_TOP_26" val="331"/>
  <p:tag name="ANNOTATION_LEFT_26" val="826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1.1"/>
  <p:tag name="ANNOTATION_END_27" val="191.9"/>
  <p:tag name="ANNOTATION_TOP_27" val="334"/>
  <p:tag name="ANNOTATION_LEFT_27" val="798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91.9"/>
  <p:tag name="ANNOTATION_END_28" val="192.7"/>
  <p:tag name="ANNOTATION_TOP_28" val="341"/>
  <p:tag name="ANNOTATION_LEFT_28" val="831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2.7"/>
  <p:tag name="ANNOTATION_END_29" val="204.2"/>
  <p:tag name="ANNOTATION_TOP_29" val="341"/>
  <p:tag name="ANNOTATION_LEFT_29" val="852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4.2"/>
  <p:tag name="ANNOTATION_END_30" val="241.8"/>
  <p:tag name="ANNOTATION_TOP_30" val="342"/>
  <p:tag name="ANNOTATION_LEFT_30" val="725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41.8"/>
  <p:tag name="ANNOTATION_END_31" val="243.6"/>
  <p:tag name="ANNOTATION_TOP_31" val="468"/>
  <p:tag name="ANNOTATION_LEFT_31" val="610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43.6"/>
  <p:tag name="ANNOTATION_END_32" val="245.4"/>
  <p:tag name="ANNOTATION_TOP_32" val="424"/>
  <p:tag name="ANNOTATION_LEFT_32" val="670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45.4"/>
  <p:tag name="ANNOTATION_END_33" val="248.0"/>
  <p:tag name="ANNOTATION_TOP_33" val="463"/>
  <p:tag name="ANNOTATION_LEFT_33" val="676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48.0"/>
  <p:tag name="ANNOTATION_END_34" val="248.7"/>
  <p:tag name="ANNOTATION_TOP_34" val="453"/>
  <p:tag name="ANNOTATION_LEFT_34" val="611"/>
  <p:tag name="ANNOTATION_WIDTH_34" val="121"/>
  <p:tag name="ANNOTATION_HEIGHT_34" val="121"/>
  <p:tag name="ANNOTATION_ANIMATION_34" val="3"/>
  <p:tag name="ANNOTATION_ROTATION_34" val="9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48.7"/>
  <p:tag name="ANNOTATION_END_35" val="249.3"/>
  <p:tag name="ANNOTATION_TOP_35" val="455"/>
  <p:tag name="ANNOTATION_LEFT_35" val="630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49.3"/>
  <p:tag name="ANNOTATION_END_36" val="255.3"/>
  <p:tag name="ANNOTATION_TOP_36" val="456"/>
  <p:tag name="ANNOTATION_LEFT_36" val="654"/>
  <p:tag name="ANNOTATION_WIDTH_36" val="121"/>
  <p:tag name="ANNOTATION_HEIGHT_36" val="121"/>
  <p:tag name="ANNOTATION_ANIMATION_36" val="3"/>
  <p:tag name="ANNOTATION_ROTATION_36" val="9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55.3"/>
  <p:tag name="ANNOTATION_END_37" val="257.0"/>
  <p:tag name="ANNOTATION_TOP_37" val="158"/>
  <p:tag name="ANNOTATION_LEFT_37" val="644"/>
  <p:tag name="ANNOTATION_WIDTH_37" val="121"/>
  <p:tag name="ANNOTATION_HEIGHT_37" val="121"/>
  <p:tag name="ANNOTATION_ANIMATION_37" val="3"/>
  <p:tag name="ANNOTATION_ROTATION_37" val="9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57.0"/>
  <p:tag name="ANNOTATION_END_38" val="257.8"/>
  <p:tag name="ANNOTATION_TOP_38" val="154"/>
  <p:tag name="ANNOTATION_LEFT_38" val="670"/>
  <p:tag name="ANNOTATION_WIDTH_38" val="121"/>
  <p:tag name="ANNOTATION_HEIGHT_38" val="121"/>
  <p:tag name="ANNOTATION_ANIMATION_38" val="3"/>
  <p:tag name="ANNOTATION_ROTATION_38" val="9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57.8"/>
  <p:tag name="ANNOTATION_END_39" val="258.3"/>
  <p:tag name="ANNOTATION_TOP_39" val="154"/>
  <p:tag name="ANNOTATION_LEFT_39" val="684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58.3"/>
  <p:tag name="ANNOTATION_END_40" val="263.8"/>
  <p:tag name="ANNOTATION_TOP_40" val="155"/>
  <p:tag name="ANNOTATION_LEFT_40" val="708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63.8"/>
  <p:tag name="ANNOTATION_END_41" val="265.4"/>
  <p:tag name="ANNOTATION_TOP_41" val="154"/>
  <p:tag name="ANNOTATION_LEFT_41" val="662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65.4"/>
  <p:tag name="ANNOTATION_END_42" val="271.7"/>
  <p:tag name="ANNOTATION_TOP_42" val="454"/>
  <p:tag name="ANNOTATION_LEFT_42" val="679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71.7"/>
  <p:tag name="ANNOTATION_END_43" val="272.8"/>
  <p:tag name="ANNOTATION_TOP_43" val="451"/>
  <p:tag name="ANNOTATION_LEFT_43" val="699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72.8"/>
  <p:tag name="ANNOTATION_END_44" val="323.4"/>
  <p:tag name="ANNOTATION_TOP_44" val="456"/>
  <p:tag name="ANNOTATION_LEFT_44" val="721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23.4"/>
  <p:tag name="ANNOTATION_END_45" val="333.3"/>
  <p:tag name="ANNOTATION_TOP_45" val="604"/>
  <p:tag name="ANNOTATION_LEFT_45" val="616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33.3"/>
  <p:tag name="ANNOTATION_END_46" val="334.8"/>
  <p:tag name="ANNOTATION_TOP_46" val="151"/>
  <p:tag name="ANNOTATION_LEFT_46" val="670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34.8"/>
  <p:tag name="ANNOTATION_END_47" val="335.2"/>
  <p:tag name="ANNOTATION_TOP_47" val="154"/>
  <p:tag name="ANNOTATION_LEFT_47" val="614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35.2"/>
  <p:tag name="ANNOTATION_END_48" val="335.9"/>
  <p:tag name="ANNOTATION_TOP_48" val="154"/>
  <p:tag name="ANNOTATION_LEFT_48" val="623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35.9"/>
  <p:tag name="ANNOTATION_END_49" val="337.1"/>
  <p:tag name="ANNOTATION_TOP_49" val="153"/>
  <p:tag name="ANNOTATION_LEFT_49" val="646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37.1"/>
  <p:tag name="ANNOTATION_END_50" val="337.8"/>
  <p:tag name="ANNOTATION_TOP_50" val="156"/>
  <p:tag name="ANNOTATION_LEFT_50" val="671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37.8"/>
  <p:tag name="ANNOTATION_END_51" val="338.4"/>
  <p:tag name="ANNOTATION_TOP_51" val="156"/>
  <p:tag name="ANNOTATION_LEFT_51" val="689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38.4"/>
  <p:tag name="ANNOTATION_END_52" val="339.5"/>
  <p:tag name="ANNOTATION_TOP_52" val="159"/>
  <p:tag name="ANNOTATION_LEFT_52" val="710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39.5"/>
  <p:tag name="ANNOTATION_END_53" val="339.9"/>
  <p:tag name="ANNOTATION_TOP_53" val="158"/>
  <p:tag name="ANNOTATION_LEFT_53" val="671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39.9"/>
  <p:tag name="ANNOTATION_END_54" val="340.2"/>
  <p:tag name="ANNOTATION_TOP_54" val="164"/>
  <p:tag name="ANNOTATION_LEFT_54" val="695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40.2"/>
  <p:tag name="ANNOTATION_END_55" val="343.6"/>
  <p:tag name="ANNOTATION_TOP_55" val="163"/>
  <p:tag name="ANNOTATION_LEFT_55" val="704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43.6"/>
  <p:tag name="ANNOTATION_END_56" val="344.6"/>
  <p:tag name="ANNOTATION_TOP_56" val="565"/>
  <p:tag name="ANNOTATION_LEFT_56" val="651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44.6"/>
  <p:tag name="ANNOTATION_END_57" val="351.7"/>
  <p:tag name="ANNOTATION_TOP_57" val="572"/>
  <p:tag name="ANNOTATION_LEFT_57" val="651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51.7"/>
  <p:tag name="ANNOTATION_END_58" val="352.4"/>
  <p:tag name="ANNOTATION_TOP_58" val="652"/>
  <p:tag name="ANNOTATION_LEFT_58" val="680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52.4"/>
  <p:tag name="ANNOTATION_END_59" val="353.2"/>
  <p:tag name="ANNOTATION_TOP_59" val="649"/>
  <p:tag name="ANNOTATION_LEFT_59" val="699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53.2"/>
  <p:tag name="ANNOTATION_END_60" val="354.8"/>
  <p:tag name="ANNOTATION_TOP_60" val="651"/>
  <p:tag name="ANNOTATION_LEFT_60" val="718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54.8"/>
  <p:tag name="ANNOTATION_END_61" val="355.4"/>
  <p:tag name="ANNOTATION_TOP_61" val="167"/>
  <p:tag name="ANNOTATION_LEFT_61" val="736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55.4"/>
  <p:tag name="ANNOTATION_END_62" val="356.0"/>
  <p:tag name="ANNOTATION_TOP_62" val="165"/>
  <p:tag name="ANNOTATION_LEFT_62" val="752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56.0"/>
  <p:tag name="ANNOTATION_END_63" val="358.0"/>
  <p:tag name="ANNOTATION_TOP_63" val="172"/>
  <p:tag name="ANNOTATION_LEFT_63" val="765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58.0"/>
  <p:tag name="ANNOTATION_END_64" val="358.4"/>
  <p:tag name="ANNOTATION_TOP_64" val="653"/>
  <p:tag name="ANNOTATION_LEFT_64" val="677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58.4"/>
  <p:tag name="ANNOTATION_END_65" val="358.9"/>
  <p:tag name="ANNOTATION_TOP_65" val="648"/>
  <p:tag name="ANNOTATION_LEFT_65" val="701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58.9"/>
  <p:tag name="ANNOTATION_END_66" val="364.4"/>
  <p:tag name="ANNOTATION_TOP_66" val="646"/>
  <p:tag name="ANNOTATION_LEFT_66" val="714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64.4"/>
  <p:tag name="ANNOTATION_END_67" val="368.4"/>
  <p:tag name="ANNOTATION_TOP_67" val="205"/>
  <p:tag name="ANNOTATION_LEFT_67" val="687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68.4"/>
  <p:tag name="ANNOTATION_END_68" val="369.7"/>
  <p:tag name="ANNOTATION_TOP_68" val="207"/>
  <p:tag name="ANNOTATION_LEFT_68" val="625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69.7"/>
  <p:tag name="ANNOTATION_END_69" val="372.2"/>
  <p:tag name="ANNOTATION_TOP_69" val="208"/>
  <p:tag name="ANNOTATION_LEFT_69" val="761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72.2"/>
  <p:tag name="ANNOTATION_END_70" val="373.0"/>
  <p:tag name="ANNOTATION_TOP_70" val="681"/>
  <p:tag name="ANNOTATION_LEFT_70" val="645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73.0"/>
  <p:tag name="ANNOTATION_END_71" val="374.5"/>
  <p:tag name="ANNOTATION_TOP_71" val="690"/>
  <p:tag name="ANNOTATION_LEFT_71" val="695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74.5"/>
  <p:tag name="ANNOTATION_END_72" val="375.5"/>
  <p:tag name="ANNOTATION_TOP_72" val="695"/>
  <p:tag name="ANNOTATION_LEFT_72" val="768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75.5"/>
  <p:tag name="ANNOTATION_END_73" val="376.5"/>
  <p:tag name="ANNOTATION_TOP_73" val="671"/>
  <p:tag name="ANNOTATION_LEFT_73" val="820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376.5"/>
  <p:tag name="ANNOTATION_END_74" val="425.8"/>
  <p:tag name="ANNOTATION_TOP_74" val="609"/>
  <p:tag name="ANNOTATION_LEFT_74" val="831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425.8"/>
  <p:tag name="ANNOTATION_END_75" val="428.4"/>
  <p:tag name="ANNOTATION_TOP_75" val="215"/>
  <p:tag name="ANNOTATION_LEFT_75" val="55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428.4"/>
  <p:tag name="ANNOTATION_END_76" val="429.6"/>
  <p:tag name="ANNOTATION_TOP_76" val="255"/>
  <p:tag name="ANNOTATION_LEFT_76" val="55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429.6"/>
  <p:tag name="ANNOTATION_END_77" val="431.5"/>
  <p:tag name="ANNOTATION_TOP_77" val="243"/>
  <p:tag name="ANNOTATION_LEFT_77" val="214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431.5"/>
  <p:tag name="ANNOTATION_END_78" val="434.0"/>
  <p:tag name="ANNOTATION_TOP_78" val="279"/>
  <p:tag name="ANNOTATION_LEFT_78" val="52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434.0"/>
  <p:tag name="ANNOTATION_END_79" val="434.4"/>
  <p:tag name="ANNOTATION_TOP_79" val="285"/>
  <p:tag name="ANNOTATION_LEFT_79" val="263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434.4"/>
  <p:tag name="ANNOTATION_END_80" val="435.3"/>
  <p:tag name="ANNOTATION_TOP_80" val="270"/>
  <p:tag name="ANNOTATION_LEFT_80" val="354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435.3"/>
  <p:tag name="ANNOTATION_END_81" val="436.0"/>
  <p:tag name="ANNOTATION_TOP_81" val="313"/>
  <p:tag name="ANNOTATION_LEFT_81" val="62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436.0"/>
  <p:tag name="ANNOTATION_END_82" val="437.7"/>
  <p:tag name="ANNOTATION_TOP_82" val="309"/>
  <p:tag name="ANNOTATION_LEFT_82" val="176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437.7"/>
  <p:tag name="ANNOTATION_END_83" val="450.0"/>
  <p:tag name="ANNOTATION_TOP_83" val="347"/>
  <p:tag name="ANNOTATION_LEFT_83" val="90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450.0"/>
  <p:tag name="ANNOTATION_END_84" val="452.7"/>
  <p:tag name="ANNOTATION_TOP_84" val="417"/>
  <p:tag name="ANNOTATION_LEFT_84" val="61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452.7"/>
  <p:tag name="ANNOTATION_END_85" val="455.3"/>
  <p:tag name="ANNOTATION_TOP_85" val="455"/>
  <p:tag name="ANNOTATION_LEFT_85" val="61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455.3"/>
  <p:tag name="ANNOTATION_END_86" val="471.0"/>
  <p:tag name="ANNOTATION_TOP_86" val="489"/>
  <p:tag name="ANNOTATION_LEFT_86" val="66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471.0"/>
  <p:tag name="ANNOTATION_TOP_87" val="586"/>
  <p:tag name="ANNOTATION_LEFT_87" val="100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COUNT" val="87"/>
  <p:tag name="ARTICULATE_USED_LAYOUT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beaaaab60b14d22a53b0092eb90ca8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6d02b80545a4434bd4ee30ce7e1ba9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04e10232-88e8-4dea-8be5-e1e4e2aad6d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96"/>
  <p:tag name="ARTICULATE_AUDIO_RECORDED" val="1"/>
  <p:tag name="TIMELINE" val="50.2/111.5/131.9/181.0"/>
  <p:tag name="ELAPSEDTIME" val="336.2"/>
  <p:tag name="ANNOTATION_TYPE_1" val="0"/>
  <p:tag name="ANNOTATION_START_1" val="46.8"/>
  <p:tag name="ANNOTATION_END_1" val="53.8"/>
  <p:tag name="ANNOTATION_TOP_1" val="147"/>
  <p:tag name="ANNOTATION_LEFT_1" val="5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3.8"/>
  <p:tag name="ANNOTATION_END_2" val="56.2"/>
  <p:tag name="ANNOTATION_TOP_2" val="188"/>
  <p:tag name="ANNOTATION_LEFT_2" val="1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6.2"/>
  <p:tag name="ANNOTATION_END_3" val="58.1"/>
  <p:tag name="ANNOTATION_TOP_3" val="187"/>
  <p:tag name="ANNOTATION_LEFT_3" val="44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8.1"/>
  <p:tag name="ANNOTATION_END_4" val="63.4"/>
  <p:tag name="ANNOTATION_TOP_4" val="185"/>
  <p:tag name="ANNOTATION_LEFT_4" val="5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3.4"/>
  <p:tag name="ANNOTATION_END_5" val="79.4"/>
  <p:tag name="ANNOTATION_TOP_5" val="184"/>
  <p:tag name="ANNOTATION_LEFT_5" val="72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9.4"/>
  <p:tag name="ANNOTATION_END_6" val="83.7"/>
  <p:tag name="ANNOTATION_TOP_6" val="214"/>
  <p:tag name="ANNOTATION_LEFT_6" val="13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3.7"/>
  <p:tag name="ANNOTATION_END_7" val="85.6"/>
  <p:tag name="ANNOTATION_TOP_7" val="213"/>
  <p:tag name="ANNOTATION_LEFT_7" val="57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5.6"/>
  <p:tag name="ANNOTATION_END_8" val="88.3"/>
  <p:tag name="ANNOTATION_TOP_8" val="209"/>
  <p:tag name="ANNOTATION_LEFT_8" val="70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8.3"/>
  <p:tag name="ANNOTATION_END_9" val="94.7"/>
  <p:tag name="ANNOTATION_TOP_9" val="238"/>
  <p:tag name="ANNOTATION_LEFT_9" val="17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7"/>
  <p:tag name="ANNOTATION_END_10" val="98.4"/>
  <p:tag name="ANNOTATION_TOP_10" val="272"/>
  <p:tag name="ANNOTATION_LEFT_10" val="12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8.4"/>
  <p:tag name="ANNOTATION_END_11" val="117.5"/>
  <p:tag name="ANNOTATION_TOP_11" val="269"/>
  <p:tag name="ANNOTATION_LEFT_11" val="30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7.5"/>
  <p:tag name="ANNOTATION_END_12" val="120.1"/>
  <p:tag name="ANNOTATION_TOP_12" val="359"/>
  <p:tag name="ANNOTATION_LEFT_12" val="7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0.1"/>
  <p:tag name="ANNOTATION_END_13" val="122.7"/>
  <p:tag name="ANNOTATION_TOP_13" val="358"/>
  <p:tag name="ANNOTATION_LEFT_13" val="25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2.7"/>
  <p:tag name="ANNOTATION_END_14" val="124.9"/>
  <p:tag name="ANNOTATION_TOP_14" val="354"/>
  <p:tag name="ANNOTATION_LEFT_14" val="6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4.9"/>
  <p:tag name="ANNOTATION_END_15" val="127.6"/>
  <p:tag name="ANNOTATION_TOP_15" val="364"/>
  <p:tag name="ANNOTATION_LEFT_15" val="42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7.6"/>
  <p:tag name="ANNOTATION_END_16" val="137.6"/>
  <p:tag name="ANNOTATION_TOP_16" val="391"/>
  <p:tag name="ANNOTATION_LEFT_16" val="7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7.6"/>
  <p:tag name="ANNOTATION_END_17" val="141.2"/>
  <p:tag name="ANNOTATION_TOP_17" val="441"/>
  <p:tag name="ANNOTATION_LEFT_17" val="36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1.2"/>
  <p:tag name="ANNOTATION_END_18" val="144.2"/>
  <p:tag name="ANNOTATION_TOP_18" val="442"/>
  <p:tag name="ANNOTATION_LEFT_18" val="67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4.2"/>
  <p:tag name="ANNOTATION_END_19" val="182.9"/>
  <p:tag name="ANNOTATION_TOP_19" val="468"/>
  <p:tag name="ANNOTATION_LEFT_19" val="9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2.9"/>
  <p:tag name="ANNOTATION_END_20" val="187.1"/>
  <p:tag name="ANNOTATION_TOP_20" val="528"/>
  <p:tag name="ANNOTATION_LEFT_20" val="8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7.1"/>
  <p:tag name="ANNOTATION_END_21" val="191.5"/>
  <p:tag name="ANNOTATION_TOP_21" val="552"/>
  <p:tag name="ANNOTATION_LEFT_21" val="12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1.5"/>
  <p:tag name="ANNOTATION_END_22" val="196.1"/>
  <p:tag name="ANNOTATION_TOP_22" val="562"/>
  <p:tag name="ANNOTATION_LEFT_22" val="55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96.1"/>
  <p:tag name="ANNOTATION_END_23" val="212.7"/>
  <p:tag name="ANNOTATION_TOP_23" val="584"/>
  <p:tag name="ANNOTATION_LEFT_23" val="13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12.7"/>
  <p:tag name="ANNOTATION_END_24" val="222.5"/>
  <p:tag name="ANNOTATION_TOP_24" val="616"/>
  <p:tag name="ANNOTATION_LEFT_24" val="12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22.5"/>
  <p:tag name="ANNOTATION_END_25" val="228.0"/>
  <p:tag name="ANNOTATION_TOP_25" val="616"/>
  <p:tag name="ANNOTATION_LEFT_25" val="63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28.0"/>
  <p:tag name="ANNOTATION_END_26" val="233.2"/>
  <p:tag name="ANNOTATION_TOP_26" val="644"/>
  <p:tag name="ANNOTATION_LEFT_26" val="13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33.2"/>
  <p:tag name="ANNOTATION_TOP_27" val="675"/>
  <p:tag name="ANNOTATION_LEFT_27" val="12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COUNT" val="27"/>
  <p:tag name="ARTICULATE_USED_LAYOUT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50b13921df4429d965cd948b521181c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5c7b90ab15b46a793940988601e304c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7"/>
  <p:tag name="ARTICULATE_USED_LAYOUT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bd8a079b-3017-4563-9b18-5f141b6da261"/>
  <p:tag name="VIDEO_SOURCE_TYPE" val="local"/>
  <p:tag name="VIDEO_TITLE" val="Life.flv"/>
  <p:tag name="OVERRIDE_SWF" val="YES"/>
  <p:tag name="THUMBNAIL_IS_PLACEHOLDER" val="False"/>
  <p:tag name="SWF_MOVIE_PATH" val="6ZjoisfIgm4.mp4"/>
  <p:tag name="SWF_MOVIE_PATH_ORIGINAL" val="6ZjoisfIgm4.mp4"/>
  <p:tag name="SWF_MOVIE_PATH_SOURCE" val="C:\Users\amahmedkeele\Desktop\Lectures\Lecture-21 Protein-Synthesis\Life.flv"/>
  <p:tag name="CONTAINER" val="movieloader"/>
  <p:tag name="ART_PLAYER" val="YES"/>
  <p:tag name="VIDEO_SHOW_CONTROLS" val="True"/>
  <p:tag name="WINDOW_SIZE_WIDTH" val="320"/>
  <p:tag name="WINDOW_SIZE_HEIGHT" val="240"/>
  <p:tag name="ARTICULATE_LAYER_TIMING" val="0.00"/>
  <p:tag name="VIDEO_MODE" val="video"/>
  <p:tag name="SWF_MOVIE_DURATION" val="220320"/>
  <p:tag name="VIDEO_KEY" val="c214efc5-8ba2-483f-8166-afd5f484c45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Ashraf\D\Faculty file\e-Larning\1433-1434\المحتوى الرقمي\Zoo-145\Without-Sound\24 Lecture-Protein-Synthesis\Quiz2.quiz"/>
  <p:tag name="QUIZMAKER_QUIZ_SLIDE_ID" val="303"/>
  <p:tag name="OVERRIDE" val="QUIZMAKER_QUIZ_SLIDE"/>
  <p:tag name="QUIZMAKER_QUIZ_TITLE" val="Quiz2"/>
  <p:tag name="ARTICULATE_DESCRIPTION" val="Quiz - 4 questions"/>
  <p:tag name="AQP_PASS_SCORE" val="60"/>
  <p:tag name="QUIZMAKER_LAST_MODIFY_DATE" val="41653.7304513889"/>
  <p:tag name="ELAPSEDTIME" val="5"/>
  <p:tag name="AUDIO_ID" val="303"/>
  <p:tag name="AQP_PASS_ACTION" val="2"/>
  <p:tag name="AQP_FAIL_ACTION" val="2"/>
  <p:tag name="ARTICULATE_SHOW_IN_MENU" val="multipleitems"/>
  <p:tag name="ARTICULATE_NAV_LEVEL" val="1"/>
  <p:tag name="ARTICULATE_SLIDE_PRESENTER_GUID" val="04e10232-88e8-4dea-8be5-e1e4e2aad6d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EMBEDDEDCONTENT_LASTWRITETIMEUTC" val="2014-01-14 14:31:51Z"/>
  <p:tag name="ARTICULATE_USED_LAYOUT" val="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04"/>
  <p:tag name="ARTICULATE_NAV_LEVEL" val="1"/>
  <p:tag name="ARTICULATE_SLIDE_PRESENTER_GUID" val="04e10232-88e8-4dea-8be5-e1e4e2aad6d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d4e4b302cbe4153ac7db6a821e0fd4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db68c3dc1b545f5ba622ef02adef70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Users\amahmedkeele\Desktop\Lectures\Lecture-21 Protein-Synthesis\Main.intr"/>
  <p:tag name="ENGAGE_INTERACTION_SLIDE_ID" val="306"/>
  <p:tag name="ENGAGE_INTERACTION_FINISH" val="2"/>
  <p:tag name="ENGAGE_INTERACTION_FINISH_MESSAGE" val="Next Slide"/>
  <p:tag name="ENGAGE_INTERACTION_TITLE" val="Molecular Biology"/>
  <p:tag name="ARTICULATE_DESCRIPTION" val="Accordion - 1 Panel "/>
  <p:tag name="ENGAGE_LAST_MODIFY_DATE" val="41656.8510069444"/>
  <p:tag name="EMBEDDEDCONTENT_LASTWRITETIMEUTC" val="2014-01-17 17:25:27Z"/>
  <p:tag name="ELAPSEDTIME" val="166"/>
  <p:tag name="ARTICULATE_SHOW_IN_MENU" val="multipleitems"/>
  <p:tag name="ARTICULATE_NAV_LEVEL" val="1"/>
  <p:tag name="ARTICULATE_SLIDE_PRESENTER_GUID" val="04e10232-88e8-4dea-8be5-e1e4e2aad6d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UDIO_ID" val="306"/>
  <p:tag name="ARTICULATE_USED_LAYOUT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5448</TotalTime>
  <Words>1425</Words>
  <Application>Microsoft Office PowerPoint</Application>
  <PresentationFormat>On-screen Show (4:3)</PresentationFormat>
  <Paragraphs>145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Molecular Biology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Mutations: الطفرات                                                                                   They affect protein structure and function</vt:lpstr>
      <vt:lpstr>PowerPoint Presentation</vt:lpstr>
      <vt:lpstr>PowerPoint Presentation</vt:lpstr>
      <vt:lpstr>PowerPoint Presentation</vt:lpstr>
      <vt:lpstr>PowerPoint Presentation</vt:lpstr>
      <vt:lpstr>Quiz2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299</cp:revision>
  <dcterms:created xsi:type="dcterms:W3CDTF">2006-04-17T06:19:58Z</dcterms:created>
  <dcterms:modified xsi:type="dcterms:W3CDTF">2014-01-26T19:39:14Z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3E16DF99-9E28-4DC6-8257-C1ED21B9DE6D</vt:lpwstr>
  </property>
  <property fmtid="{D5CDD505-2E9C-101B-9397-08002B2CF9AE}" pid="6" name="ArticulateProjectFull">
    <vt:lpwstr>C:\Users\amahmedkeele\Desktop\Lectures\Lecture-21 Protein-Synthesis\Lecture 21.ppta</vt:lpwstr>
  </property>
</Properties>
</file>