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activeX/activeX1.xml" ContentType="application/vnd.ms-office.activeX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notesSlides/notesSlide10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1.xml" ContentType="application/vnd.openxmlformats-officedocument.presentationml.notesSlide+xml"/>
  <Override PartName="/ppt/tags/tag32.xml" ContentType="application/vnd.openxmlformats-officedocument.presentationml.tags+xml"/>
  <Override PartName="/ppt/notesSlides/notesSlide12.xml" ContentType="application/vnd.openxmlformats-officedocument.presentationml.notesSlide+xml"/>
  <Override PartName="/ppt/tags/tag33.xml" ContentType="application/vnd.openxmlformats-officedocument.presentationml.tags+xml"/>
  <Override PartName="/ppt/notesSlides/notesSlide13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5.xml" ContentType="application/vnd.openxmlformats-officedocument.presentationml.notesSlide+xml"/>
  <Override PartName="/ppt/tags/tag40.xml" ContentType="application/vnd.openxmlformats-officedocument.presentationml.tags+xml"/>
  <Override PartName="/ppt/activeX/activeX2.xml" ContentType="application/vnd.ms-office.activeX+xml"/>
  <Override PartName="/ppt/tags/tag41.xml" ContentType="application/vnd.openxmlformats-officedocument.presentationml.tags+xml"/>
  <Override PartName="/ppt/notesSlides/notesSlide16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7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8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8" r:id="rId2"/>
    <p:sldId id="286" r:id="rId3"/>
    <p:sldId id="289" r:id="rId4"/>
    <p:sldId id="280" r:id="rId5"/>
    <p:sldId id="256" r:id="rId6"/>
    <p:sldId id="290" r:id="rId7"/>
    <p:sldId id="291" r:id="rId8"/>
    <p:sldId id="294" r:id="rId9"/>
    <p:sldId id="261" r:id="rId10"/>
    <p:sldId id="265" r:id="rId11"/>
    <p:sldId id="267" r:id="rId12"/>
    <p:sldId id="270" r:id="rId13"/>
    <p:sldId id="273" r:id="rId14"/>
    <p:sldId id="276" r:id="rId15"/>
    <p:sldId id="281" r:id="rId16"/>
    <p:sldId id="293" r:id="rId17"/>
    <p:sldId id="278" r:id="rId18"/>
    <p:sldId id="279" r:id="rId19"/>
    <p:sldId id="284" r:id="rId20"/>
  </p:sldIdLst>
  <p:sldSz cx="9144000" cy="6858000" type="screen4x3"/>
  <p:notesSz cx="6858000" cy="9144000"/>
  <p:custDataLst>
    <p:tags r:id="rId2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FF33"/>
    <a:srgbClr val="FFFF99"/>
    <a:srgbClr val="FF0000"/>
    <a:srgbClr val="FFFF00"/>
    <a:srgbClr val="FF00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3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126327D-6836-4164-816A-BD886B473D4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309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318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984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989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264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924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37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1"/>
          <p:cNvSpPr txBox="1">
            <a:spLocks noGrp="1" noChangeArrowheads="1"/>
          </p:cNvSpPr>
          <p:nvPr/>
        </p:nvSpPr>
        <p:spPr bwMode="auto">
          <a:xfrm>
            <a:off x="3876675" y="8694738"/>
            <a:ext cx="29813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A5F871D-AE5D-4250-AF55-A231B0DE3032}" type="slidenum">
              <a:rPr lang="ar-SA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252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747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989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843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644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751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6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6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937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929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BE895-5547-403E-BE02-1E8101D59E6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74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E0CE9-1C5F-403E-B524-ACCF774FB69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29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84216-0D2F-4286-A8AC-ECC3DB23C91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92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0190D-8ED6-4464-BE5D-2A54B633E42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12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F85F3-2DDB-4222-A95B-46B89BECBDF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665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CDE28-D2E2-4649-8BB7-3EFF9B45A35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150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6202E-4B8F-4394-B7E3-8534DF0FB64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336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FE747-DFD1-4E69-959B-61DB4974C0A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04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DB2DC-A940-4A0F-9813-53DB367841A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110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124FE-5200-4535-BEF8-000343B5BCA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354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668A6-0418-44C2-99B7-DCF56A88E02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99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B4CD1FC-75B2-4118-8BC1-517A63D59B2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t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1.xml"/><Relationship Id="rId7" Type="http://schemas.openxmlformats.org/officeDocument/2006/relationships/image" Target="../media/image12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6.xml"/><Relationship Id="rId7" Type="http://schemas.openxmlformats.org/officeDocument/2006/relationships/image" Target="../media/image11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9.xml"/><Relationship Id="rId7" Type="http://schemas.openxmlformats.org/officeDocument/2006/relationships/image" Target="../media/image12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7" Type="http://schemas.openxmlformats.org/officeDocument/2006/relationships/image" Target="../media/image20.wmf"/><Relationship Id="rId2" Type="http://schemas.openxmlformats.org/officeDocument/2006/relationships/tags" Target="../tags/tag40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26" Type="http://schemas.microsoft.com/office/2007/relationships/hdphoto" Target="../media/hdphoto2.wdp"/><Relationship Id="rId3" Type="http://schemas.openxmlformats.org/officeDocument/2006/relationships/tags" Target="../tags/tag44.xml"/><Relationship Id="rId21" Type="http://schemas.openxmlformats.org/officeDocument/2006/relationships/tags" Target="../tags/tag62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image" Target="../media/image12.jpeg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tags" Target="../tags/tag61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24" Type="http://schemas.openxmlformats.org/officeDocument/2006/relationships/image" Target="../media/image11.png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23" Type="http://schemas.openxmlformats.org/officeDocument/2006/relationships/notesSlide" Target="../notesSlides/notesSlide17.xml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65.xml"/><Relationship Id="rId7" Type="http://schemas.openxmlformats.org/officeDocument/2006/relationships/image" Target="../media/image12.jpe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8.xml"/><Relationship Id="rId7" Type="http://schemas.openxmlformats.org/officeDocument/2006/relationships/image" Target="../media/image1.jpeg"/><Relationship Id="rId12" Type="http://schemas.microsoft.com/office/2007/relationships/hdphoto" Target="../media/hdphoto1.wdp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notesSlide" Target="../notesSlides/notesSlide19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2.png"/><Relationship Id="rId4" Type="http://schemas.openxmlformats.org/officeDocument/2006/relationships/tags" Target="../tags/tag69.xml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tags" Target="../tags/tag6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png"/><Relationship Id="rId4" Type="http://schemas.openxmlformats.org/officeDocument/2006/relationships/tags" Target="../tags/tag7.xml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2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3.xml"/><Relationship Id="rId7" Type="http://schemas.openxmlformats.org/officeDocument/2006/relationships/image" Target="../media/image12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6.xml"/><Relationship Id="rId7" Type="http://schemas.openxmlformats.org/officeDocument/2006/relationships/image" Target="../media/image12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9.xml"/><Relationship Id="rId7" Type="http://schemas.openxmlformats.org/officeDocument/2006/relationships/image" Target="../media/image11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2.xml"/><Relationship Id="rId7" Type="http://schemas.openxmlformats.org/officeDocument/2006/relationships/image" Target="../media/image11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7" Type="http://schemas.openxmlformats.org/officeDocument/2006/relationships/image" Target="../media/image14.wmf"/><Relationship Id="rId2" Type="http://schemas.openxmlformats.org/officeDocument/2006/relationships/tags" Target="../tags/tag23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7.xml"/><Relationship Id="rId7" Type="http://schemas.openxmlformats.org/officeDocument/2006/relationships/image" Target="../media/image11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228600" y="0"/>
            <a:ext cx="9244012" cy="6858000"/>
            <a:chOff x="-228600" y="4763"/>
            <a:chExt cx="9244012" cy="6858000"/>
          </a:xfrm>
        </p:grpSpPr>
        <p:grpSp>
          <p:nvGrpSpPr>
            <p:cNvPr id="16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7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  <a:endParaRPr lang="en-GB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0" r="260"/>
            <a:stretch/>
          </p:blipFill>
          <p:spPr>
            <a:xfrm>
              <a:off x="-228600" y="4763"/>
              <a:ext cx="5029200" cy="6858000"/>
            </a:xfrm>
            <a:prstGeom prst="rect">
              <a:avLst/>
            </a:prstGeom>
          </p:spPr>
        </p:pic>
        <p:pic>
          <p:nvPicPr>
            <p:cNvPr id="25" name="Picture 6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6253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672385"/>
            <a:ext cx="4419600" cy="5957015"/>
          </a:xfrm>
        </p:spPr>
        <p:txBody>
          <a:bodyPr>
            <a:spAutoFit/>
          </a:bodyPr>
          <a:lstStyle/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translation, the codons are read in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5’-&gt;3’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direction along the mRNA.</a:t>
            </a: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7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codon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UUU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coded for the amino acid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phenylalanine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codon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AUG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not only codes for the amino acid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methionine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but also indicates the start of translation.</a:t>
            </a: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specific codon indicates a specific corresponding amino acid, but the amino acid may be the translation of several possible codons.</a:t>
            </a: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reading frame and subsequent codons are read in groups of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nucleotide bases </a:t>
            </a:r>
            <a:r>
              <a:rPr lang="en-US" altLang="en-US" sz="1800" dirty="0" smtClean="0"/>
              <a:t>(</a:t>
            </a:r>
            <a:r>
              <a:rPr lang="en-GB" altLang="en-US" sz="1800" dirty="0" smtClean="0"/>
              <a:t>codon</a:t>
            </a:r>
            <a:r>
              <a:rPr lang="en-US" altLang="en-US" sz="1800" dirty="0" smtClean="0"/>
              <a:t>)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summary,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genetic information is encoded as a sequence of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 triplets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codons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which is translated into a specific amino acid during protein synthesis.</a:t>
            </a:r>
            <a:endParaRPr lang="en-US" altLang="en-US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4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457700" y="533400"/>
            <a:ext cx="46863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4995332" y="4724400"/>
            <a:ext cx="4572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6819899" y="1731434"/>
            <a:ext cx="4572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6832599" y="2074334"/>
            <a:ext cx="4572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7721599" y="1752600"/>
            <a:ext cx="4572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447800" y="228600"/>
            <a:ext cx="6153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The </a:t>
            </a: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Transcription </a:t>
            </a: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</a:t>
            </a: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mRNA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289050"/>
            <a:ext cx="8915400" cy="5416550"/>
          </a:xfrm>
        </p:spPr>
        <p:txBody>
          <a:bodyPr>
            <a:spAutoFit/>
          </a:bodyPr>
          <a:lstStyle/>
          <a:p>
            <a:pPr eaLnBrk="1" hangingPunct="1">
              <a:tabLst>
                <a:tab pos="2743200" algn="l"/>
              </a:tabLst>
              <a:defRPr/>
            </a:pP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mRNA is transcribed </a:t>
            </a:r>
            <a:r>
              <a:rPr lang="ar-EG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ينسخ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from the template strand of a gene.</a:t>
            </a:r>
          </a:p>
          <a:p>
            <a:pPr eaLnBrk="1" hangingPunct="1">
              <a:tabLst>
                <a:tab pos="2743200" algn="l"/>
              </a:tabLst>
              <a:defRPr/>
            </a:pPr>
            <a:r>
              <a:rPr lang="en-US" alt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 polymerase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separates the DNA strands at the suitable point and bonds </a:t>
            </a:r>
            <a:r>
              <a:rPr lang="ar-EG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يربط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the RNA nucleotides as they base-pair along the DNA template.</a:t>
            </a:r>
          </a:p>
          <a:p>
            <a:pPr eaLnBrk="1" hangingPunct="1">
              <a:tabLst>
                <a:tab pos="2743200" algn="l"/>
              </a:tabLst>
              <a:defRPr/>
            </a:pP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Like DNA polymerases, RNA polymerases can add nucleotides only to the 3’ end of the growing polymer.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Specific sequences of nucleotides along the DNA mark where gene transcription begins and ends.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 polymerase attaches and initiates transcription at the </a:t>
            </a:r>
            <a:r>
              <a:rPr lang="en-US" altLang="en-US" sz="20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promotor</a:t>
            </a:r>
            <a:r>
              <a:rPr lang="en-US" altLang="en-US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المُحَفـز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at the beginning of the </a:t>
            </a:r>
            <a:r>
              <a:rPr lang="en-US" altLang="en-US" sz="20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</a:t>
            </a:r>
            <a:r>
              <a:rPr lang="en-US" altLang="en-US" sz="2000" b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unit</a:t>
            </a:r>
            <a:r>
              <a:rPr lang="en-US" altLang="en-US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(gene) </a:t>
            </a:r>
            <a:r>
              <a:rPr lang="en-US" altLang="en-US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 the DNA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terminator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منطقة النهاية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ends the transcription.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Bacteria have a single type of RNA polymerase that synthesizes all RNA molecules.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contrast, eukaryotes have </a:t>
            </a:r>
            <a:r>
              <a:rPr lang="en-US" alt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RNA polymerases (</a:t>
            </a:r>
            <a:r>
              <a:rPr lang="en-US" alt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I, II</a:t>
            </a:r>
            <a:r>
              <a:rPr lang="en-US" alt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and </a:t>
            </a:r>
            <a:r>
              <a:rPr lang="en-US" alt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alt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their nuclei.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 polymerase 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used for mRNA synthesis.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3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3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FA9537F-9F53-4B88-A660-54DBD59E3896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292179"/>
            <a:ext cx="3200400" cy="5724644"/>
          </a:xfrm>
        </p:spPr>
        <p:txBody>
          <a:bodyPr wrap="square">
            <a:spAutoFit/>
          </a:bodyPr>
          <a:lstStyle/>
          <a:p>
            <a:pPr marL="231775" indent="-223838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Transcription</a:t>
            </a:r>
            <a:r>
              <a:rPr lang="en-US" altLang="en-US" sz="2000" b="1" dirty="0" smtClean="0">
                <a:solidFill>
                  <a:srgbClr val="FF00FF"/>
                </a:solidFill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</a:rPr>
            </a:br>
            <a:r>
              <a:rPr lang="en-US" altLang="en-US" sz="2000" b="1" dirty="0" smtClean="0">
                <a:solidFill>
                  <a:srgbClr val="000000"/>
                </a:solidFill>
              </a:rPr>
              <a:t>can be separated</a:t>
            </a:r>
            <a:r>
              <a:rPr lang="en-US" altLang="en-US" sz="2000" b="1" dirty="0" smtClean="0">
                <a:solidFill>
                  <a:srgbClr val="FF00FF"/>
                </a:solidFill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</a:rPr>
            </a:br>
            <a:r>
              <a:rPr lang="en-US" altLang="en-US" sz="2000" b="1" dirty="0" smtClean="0">
                <a:solidFill>
                  <a:srgbClr val="000000"/>
                </a:solidFill>
              </a:rPr>
              <a:t>into three stages:</a:t>
            </a:r>
            <a:r>
              <a:rPr lang="en-US" altLang="en-US" sz="2000" b="1" dirty="0" smtClean="0">
                <a:solidFill>
                  <a:srgbClr val="FF00FF"/>
                </a:solidFill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</a:rPr>
            </a:br>
            <a:r>
              <a:rPr lang="en-US" altLang="en-US" sz="1800" b="1" dirty="0" smtClean="0">
                <a:solidFill>
                  <a:srgbClr val="000000"/>
                </a:solidFill>
              </a:rPr>
              <a:t>1-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initiation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ar-EG" altLang="en-US" sz="1800" b="1" dirty="0" smtClean="0"/>
              <a:t>البدء</a:t>
            </a:r>
            <a:r>
              <a:rPr lang="ar-EG" altLang="en-US" sz="1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800" b="1" dirty="0" smtClean="0">
                <a:solidFill>
                  <a:srgbClr val="FF00FF"/>
                </a:solidFill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</a:rPr>
            </a:br>
            <a:r>
              <a:rPr lang="en-US" altLang="en-US" sz="1800" b="1" dirty="0" smtClean="0">
                <a:solidFill>
                  <a:srgbClr val="000000"/>
                </a:solidFill>
              </a:rPr>
              <a:t>2-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elongation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ar-EG" altLang="en-US" sz="1800" b="1" dirty="0" smtClean="0"/>
              <a:t>الإستطالة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, </a:t>
            </a:r>
            <a:r>
              <a:rPr lang="en-US" altLang="en-US" sz="1800" b="1" dirty="0" smtClean="0">
                <a:solidFill>
                  <a:srgbClr val="FF00FF"/>
                </a:solidFill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</a:rPr>
            </a:br>
            <a:r>
              <a:rPr lang="en-US" altLang="en-US" sz="1800" b="1" dirty="0" smtClean="0">
                <a:solidFill>
                  <a:srgbClr val="000000"/>
                </a:solidFill>
              </a:rPr>
              <a:t>3-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termination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ar-EG" altLang="en-US" sz="1800" b="1" dirty="0" smtClean="0"/>
              <a:t>الإنتهاء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. </a:t>
            </a:r>
          </a:p>
          <a:p>
            <a:pPr marL="231775" indent="-223838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The promotor contains the starting point for the transcription of a gene.</a:t>
            </a:r>
          </a:p>
          <a:p>
            <a:pPr marL="231775" indent="-223838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The promotor also includes a binding site for RNA polymerase.</a:t>
            </a:r>
          </a:p>
          <a:p>
            <a:pPr marL="231775" indent="-223838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Thus, RNA- polymerase can recognize and bind directly to the promotor region.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3352800" y="152400"/>
            <a:ext cx="572452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260350"/>
            <a:ext cx="8610600" cy="6007799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RNA polymerase moves along the DNA, it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untwists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double helix, 10 to 20 bases at a time.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enzyme adds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nucleotides to the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3’ end of the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growing strand.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Behind the point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RNA synthesis,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double helix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re-forms and the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 molecule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moves away.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 proceeds                                                                           until after the RNA                                                                             polymerase transcribes                                                                               a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terminator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sequence                                                                                    in the DNA.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4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3505200" y="914400"/>
            <a:ext cx="5445125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98588"/>
            <a:ext cx="8686800" cy="3717941"/>
          </a:xfrm>
        </p:spPr>
        <p:txBody>
          <a:bodyPr>
            <a:spAutoFit/>
          </a:bodyPr>
          <a:lstStyle/>
          <a:p>
            <a:pPr marL="347663" indent="-3222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Enzymes in the eukaryotic nucleus modify pre-mRNA before the genetic messages are dispatched to the cytoplasm.</a:t>
            </a:r>
          </a:p>
          <a:p>
            <a:pPr marL="347663" indent="-322263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82600" indent="-457200" eaLnBrk="1" hangingPunct="1">
              <a:buClr>
                <a:srgbClr val="339933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5’ end of the pre-mRNA molecule, a modified form of guanine is added, the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5’ cap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which function as:</a:t>
            </a:r>
          </a:p>
          <a:p>
            <a:pPr marL="1028700" lvl="1" indent="-342900" eaLnBrk="1" hangingPunct="1">
              <a:buClr>
                <a:schemeClr val="tx1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protect mRNA from hydrolytic </a:t>
            </a:r>
            <a:r>
              <a:rPr lang="ar-EG" altLang="en-US" sz="1800" dirty="0" smtClean="0">
                <a:solidFill>
                  <a:srgbClr val="FF0000"/>
                </a:solidFill>
              </a:rPr>
              <a:t>مُحلل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enzymes.</a:t>
            </a:r>
          </a:p>
          <a:p>
            <a:pPr marL="1028700" lvl="1" indent="-342900" eaLnBrk="1" hangingPunct="1">
              <a:buClr>
                <a:schemeClr val="tx1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translation start point for ribosomes.</a:t>
            </a:r>
          </a:p>
          <a:p>
            <a:pPr marL="990600" lvl="1" indent="-5334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82600" indent="-457200" eaLnBrk="1" hangingPunct="1">
              <a:buClr>
                <a:srgbClr val="339933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3’ end, an enzyme adds 50 to 250 adenine nucleotides, the </a:t>
            </a:r>
            <a:r>
              <a:rPr lang="en-US" altLang="en-US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poly(A) tail.</a:t>
            </a:r>
          </a:p>
          <a:p>
            <a:pPr marL="347663" indent="-322263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82600" indent="-457200" eaLnBrk="1" hangingPunct="1">
              <a:buClr>
                <a:srgbClr val="339933"/>
              </a:buClr>
              <a:buFont typeface="+mj-lt"/>
              <a:buAutoNum type="arabicPeriod" startAt="3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poly(A) tail facilitates the export of mRNA from the nucleus.</a:t>
            </a: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66"/>
          <a:stretch>
            <a:fillRect/>
          </a:stretch>
        </p:blipFill>
        <p:spPr bwMode="auto">
          <a:xfrm>
            <a:off x="0" y="5129213"/>
            <a:ext cx="90678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3">
            <a:extLst>
              <a:ext uri="{FF2B5EF4-FFF2-40B4-BE49-F238E27FC236}">
                <a16:creationId xmlns:a16="http://schemas.microsoft.com/office/drawing/2014/main" id="{572B18C7-8873-4605-8E85-B3509BCE3F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9443" y="76200"/>
            <a:ext cx="6712957" cy="1057275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The Processing of mRNA: </a:t>
            </a:r>
            <a:r>
              <a:rPr lang="en-US" altLang="en-US" sz="28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altLang="en-US" sz="28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Eukaryotic cells modify RNA after transcription</a:t>
            </a:r>
            <a:endParaRPr lang="en-US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81000"/>
            <a:ext cx="7010400" cy="639763"/>
          </a:xfrm>
        </p:spPr>
        <p:txBody>
          <a:bodyPr anchor="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RNA Transcription Mechanism</a:t>
            </a:r>
            <a:r>
              <a:rPr lang="en-US" sz="2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1) Transcription begins when the enzyme RNA polymerase binds to DNA at a promoter region.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2) The enzyme separates the DNA strands by breaking the hydrogen bonds, and then uses one strand of DNA as a template from which nucleotides are assembled into a strand of mRNA.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3) RNA polymerase pairs up free floating mRNA nucleotides with DNA template and joins the nucleotides together to form the backbone of the new mRNA strand.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4) When mRNA hits a termination sequence, it separates from the DNA.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5) mRNA editing occurs in the nucleus: before the mRNA leaves the nucleus, it is called pre-mRNA and it gets “edited.”  Parts of the pre-mRNA that are not involved in coding for proteins are called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introns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are cut out. The remaining mRNA pieces are called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exons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(because they are expressed) and are spliced (combine) back together to form the mRNA.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6) Then the final mRNA leaves the nucleus through the nuclear pores and enters the cytoplasm headed to the 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DB2DC-A940-4A0F-9813-53DB367841AB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422774" y="3962400"/>
            <a:ext cx="413042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en-US" sz="28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iculate Extrabold" panose="02000503050000020004" pitchFamily="2" charset="0"/>
              </a:rPr>
              <a:t>Video: plays in LMS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68" name="s9423dbedf574100ad3f7d5deb519c98" r:id="rId3" imgW="6400800" imgH="6461280"/>
        </mc:Choice>
        <mc:Fallback>
          <p:control name="s9423dbedf574100ad3f7d5deb519c98" r:id="rId3" imgW="6400800" imgH="6461280">
            <p:pic>
              <p:nvPicPr>
                <p:cNvPr id="3" name="s9423dbedf574100ad3f7d5deb519c98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95400" y="152400"/>
                  <a:ext cx="6400800" cy="646176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1485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5500" y="2209800"/>
            <a:ext cx="6864350" cy="2209800"/>
            <a:chOff x="520" y="1200"/>
            <a:chExt cx="4324" cy="1392"/>
          </a:xfrm>
        </p:grpSpPr>
        <p:grpSp>
          <p:nvGrpSpPr>
            <p:cNvPr id="14484" name="Group 3"/>
            <p:cNvGrpSpPr>
              <a:grpSpLocks/>
            </p:cNvGrpSpPr>
            <p:nvPr/>
          </p:nvGrpSpPr>
          <p:grpSpPr bwMode="auto">
            <a:xfrm>
              <a:off x="547" y="2192"/>
              <a:ext cx="4241" cy="400"/>
              <a:chOff x="547" y="2192"/>
              <a:chExt cx="4241" cy="400"/>
            </a:xfrm>
          </p:grpSpPr>
          <p:sp>
            <p:nvSpPr>
              <p:cNvPr id="14510" name="Rectangle 4"/>
              <p:cNvSpPr>
                <a:spLocks noChangeArrowheads="1"/>
              </p:cNvSpPr>
              <p:nvPr/>
            </p:nvSpPr>
            <p:spPr bwMode="auto">
              <a:xfrm rot="1867811">
                <a:off x="547" y="2326"/>
                <a:ext cx="517" cy="140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14511" name="Group 5"/>
              <p:cNvGrpSpPr>
                <a:grpSpLocks/>
              </p:cNvGrpSpPr>
              <p:nvPr/>
            </p:nvGrpSpPr>
            <p:grpSpPr bwMode="auto">
              <a:xfrm>
                <a:off x="1976" y="2208"/>
                <a:ext cx="240" cy="336"/>
                <a:chOff x="1976" y="2208"/>
                <a:chExt cx="240" cy="336"/>
              </a:xfrm>
            </p:grpSpPr>
            <p:sp>
              <p:nvSpPr>
                <p:cNvPr id="14532" name="AutoShape 6"/>
                <p:cNvSpPr>
                  <a:spLocks noChangeArrowheads="1"/>
                </p:cNvSpPr>
                <p:nvPr/>
              </p:nvSpPr>
              <p:spPr bwMode="auto">
                <a:xfrm rot="-5400000">
                  <a:off x="1920" y="2280"/>
                  <a:ext cx="336" cy="19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3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976" y="2216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G</a:t>
                  </a:r>
                </a:p>
              </p:txBody>
            </p:sp>
          </p:grpSp>
          <p:grpSp>
            <p:nvGrpSpPr>
              <p:cNvPr id="14512" name="Group 8"/>
              <p:cNvGrpSpPr>
                <a:grpSpLocks/>
              </p:cNvGrpSpPr>
              <p:nvPr/>
            </p:nvGrpSpPr>
            <p:grpSpPr bwMode="auto">
              <a:xfrm>
                <a:off x="2976" y="2208"/>
                <a:ext cx="240" cy="336"/>
                <a:chOff x="2976" y="2208"/>
                <a:chExt cx="240" cy="336"/>
              </a:xfrm>
            </p:grpSpPr>
            <p:sp>
              <p:nvSpPr>
                <p:cNvPr id="14530" name="AutoShape 9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2928" y="2280"/>
                  <a:ext cx="336" cy="192"/>
                </a:xfrm>
                <a:prstGeom prst="flowChartOnlineStorag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3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976" y="2256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C</a:t>
                  </a:r>
                </a:p>
              </p:txBody>
            </p:sp>
          </p:grpSp>
          <p:grpSp>
            <p:nvGrpSpPr>
              <p:cNvPr id="14513" name="Group 11"/>
              <p:cNvGrpSpPr>
                <a:grpSpLocks/>
              </p:cNvGrpSpPr>
              <p:nvPr/>
            </p:nvGrpSpPr>
            <p:grpSpPr bwMode="auto">
              <a:xfrm>
                <a:off x="3456" y="2200"/>
                <a:ext cx="240" cy="336"/>
                <a:chOff x="3456" y="2200"/>
                <a:chExt cx="240" cy="336"/>
              </a:xfrm>
            </p:grpSpPr>
            <p:sp>
              <p:nvSpPr>
                <p:cNvPr id="14528" name="AutoShape 12"/>
                <p:cNvSpPr>
                  <a:spLocks noChangeArrowheads="1"/>
                </p:cNvSpPr>
                <p:nvPr/>
              </p:nvSpPr>
              <p:spPr bwMode="auto">
                <a:xfrm rot="5400000">
                  <a:off x="3400" y="2272"/>
                  <a:ext cx="336" cy="192"/>
                </a:xfrm>
                <a:prstGeom prst="chevron">
                  <a:avLst>
                    <a:gd name="adj" fmla="val 4375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2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456" y="2256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T</a:t>
                  </a:r>
                </a:p>
              </p:txBody>
            </p:sp>
          </p:grpSp>
          <p:grpSp>
            <p:nvGrpSpPr>
              <p:cNvPr id="14514" name="Group 14"/>
              <p:cNvGrpSpPr>
                <a:grpSpLocks/>
              </p:cNvGrpSpPr>
              <p:nvPr/>
            </p:nvGrpSpPr>
            <p:grpSpPr bwMode="auto">
              <a:xfrm>
                <a:off x="1024" y="2192"/>
                <a:ext cx="240" cy="336"/>
                <a:chOff x="1024" y="2192"/>
                <a:chExt cx="240" cy="336"/>
              </a:xfrm>
            </p:grpSpPr>
            <p:sp>
              <p:nvSpPr>
                <p:cNvPr id="14526" name="AutoShape 15"/>
                <p:cNvSpPr>
                  <a:spLocks noChangeArrowheads="1"/>
                </p:cNvSpPr>
                <p:nvPr/>
              </p:nvSpPr>
              <p:spPr bwMode="auto">
                <a:xfrm rot="-5400000">
                  <a:off x="960" y="2264"/>
                  <a:ext cx="336" cy="192"/>
                </a:xfrm>
                <a:prstGeom prst="homePlate">
                  <a:avLst>
                    <a:gd name="adj" fmla="val 4375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2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024" y="2208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A</a:t>
                  </a:r>
                </a:p>
              </p:txBody>
            </p:sp>
          </p:grpSp>
          <p:grpSp>
            <p:nvGrpSpPr>
              <p:cNvPr id="14515" name="Group 17"/>
              <p:cNvGrpSpPr>
                <a:grpSpLocks/>
              </p:cNvGrpSpPr>
              <p:nvPr/>
            </p:nvGrpSpPr>
            <p:grpSpPr bwMode="auto">
              <a:xfrm>
                <a:off x="2488" y="2192"/>
                <a:ext cx="240" cy="336"/>
                <a:chOff x="2488" y="2192"/>
                <a:chExt cx="240" cy="336"/>
              </a:xfrm>
            </p:grpSpPr>
            <p:sp>
              <p:nvSpPr>
                <p:cNvPr id="14524" name="AutoShape 18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2424" y="2264"/>
                  <a:ext cx="336" cy="192"/>
                </a:xfrm>
                <a:prstGeom prst="chevron">
                  <a:avLst>
                    <a:gd name="adj" fmla="val 4375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2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488" y="2232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A</a:t>
                  </a:r>
                </a:p>
              </p:txBody>
            </p:sp>
          </p:grpSp>
          <p:grpSp>
            <p:nvGrpSpPr>
              <p:cNvPr id="14516" name="Group 20"/>
              <p:cNvGrpSpPr>
                <a:grpSpLocks/>
              </p:cNvGrpSpPr>
              <p:nvPr/>
            </p:nvGrpSpPr>
            <p:grpSpPr bwMode="auto">
              <a:xfrm>
                <a:off x="1488" y="2208"/>
                <a:ext cx="240" cy="360"/>
                <a:chOff x="1488" y="2208"/>
                <a:chExt cx="240" cy="360"/>
              </a:xfrm>
            </p:grpSpPr>
            <p:sp>
              <p:nvSpPr>
                <p:cNvPr id="14522" name="AutoShape 21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404" y="2292"/>
                  <a:ext cx="360" cy="192"/>
                </a:xfrm>
                <a:prstGeom prst="chevron">
                  <a:avLst>
                    <a:gd name="adj" fmla="val 46875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2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488" y="226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T</a:t>
                  </a:r>
                </a:p>
              </p:txBody>
            </p:sp>
          </p:grpSp>
          <p:grpSp>
            <p:nvGrpSpPr>
              <p:cNvPr id="14517" name="Group 23"/>
              <p:cNvGrpSpPr>
                <a:grpSpLocks/>
              </p:cNvGrpSpPr>
              <p:nvPr/>
            </p:nvGrpSpPr>
            <p:grpSpPr bwMode="auto">
              <a:xfrm>
                <a:off x="3984" y="2208"/>
                <a:ext cx="240" cy="336"/>
                <a:chOff x="3984" y="2208"/>
                <a:chExt cx="240" cy="336"/>
              </a:xfrm>
            </p:grpSpPr>
            <p:sp>
              <p:nvSpPr>
                <p:cNvPr id="14520" name="AutoShape 24"/>
                <p:cNvSpPr>
                  <a:spLocks noChangeArrowheads="1"/>
                </p:cNvSpPr>
                <p:nvPr/>
              </p:nvSpPr>
              <p:spPr bwMode="auto">
                <a:xfrm rot="-5400000">
                  <a:off x="3928" y="2280"/>
                  <a:ext cx="336" cy="19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2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984" y="2208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G</a:t>
                  </a:r>
                </a:p>
              </p:txBody>
            </p:sp>
          </p:grpSp>
          <p:sp>
            <p:nvSpPr>
              <p:cNvPr id="14518" name="Rectangle 26"/>
              <p:cNvSpPr>
                <a:spLocks noChangeArrowheads="1"/>
              </p:cNvSpPr>
              <p:nvPr/>
            </p:nvSpPr>
            <p:spPr bwMode="auto">
              <a:xfrm rot="-2057878">
                <a:off x="4289" y="2329"/>
                <a:ext cx="499" cy="138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519" name="Rectangle 27"/>
              <p:cNvSpPr>
                <a:spLocks noChangeArrowheads="1"/>
              </p:cNvSpPr>
              <p:nvPr/>
            </p:nvSpPr>
            <p:spPr bwMode="auto">
              <a:xfrm>
                <a:off x="960" y="2448"/>
                <a:ext cx="3408" cy="144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4485" name="Group 28"/>
            <p:cNvGrpSpPr>
              <a:grpSpLocks/>
            </p:cNvGrpSpPr>
            <p:nvPr/>
          </p:nvGrpSpPr>
          <p:grpSpPr bwMode="auto">
            <a:xfrm>
              <a:off x="520" y="1200"/>
              <a:ext cx="4324" cy="440"/>
              <a:chOff x="520" y="1200"/>
              <a:chExt cx="4324" cy="440"/>
            </a:xfrm>
          </p:grpSpPr>
          <p:sp>
            <p:nvSpPr>
              <p:cNvPr id="14486" name="Rectangle 29"/>
              <p:cNvSpPr>
                <a:spLocks noChangeArrowheads="1"/>
              </p:cNvSpPr>
              <p:nvPr/>
            </p:nvSpPr>
            <p:spPr bwMode="auto">
              <a:xfrm rot="-2278920">
                <a:off x="520" y="1344"/>
                <a:ext cx="576" cy="144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14487" name="Group 30"/>
              <p:cNvGrpSpPr>
                <a:grpSpLocks/>
              </p:cNvGrpSpPr>
              <p:nvPr/>
            </p:nvGrpSpPr>
            <p:grpSpPr bwMode="auto">
              <a:xfrm>
                <a:off x="2960" y="1296"/>
                <a:ext cx="240" cy="336"/>
                <a:chOff x="2960" y="1296"/>
                <a:chExt cx="240" cy="336"/>
              </a:xfrm>
            </p:grpSpPr>
            <p:sp>
              <p:nvSpPr>
                <p:cNvPr id="14508" name="AutoShape 31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2920" y="1368"/>
                  <a:ext cx="336" cy="19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0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960" y="1360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G</a:t>
                  </a:r>
                </a:p>
              </p:txBody>
            </p:sp>
          </p:grpSp>
          <p:grpSp>
            <p:nvGrpSpPr>
              <p:cNvPr id="14488" name="Group 33"/>
              <p:cNvGrpSpPr>
                <a:grpSpLocks/>
              </p:cNvGrpSpPr>
              <p:nvPr/>
            </p:nvGrpSpPr>
            <p:grpSpPr bwMode="auto">
              <a:xfrm>
                <a:off x="1008" y="1240"/>
                <a:ext cx="240" cy="384"/>
                <a:chOff x="1008" y="1240"/>
                <a:chExt cx="240" cy="384"/>
              </a:xfrm>
            </p:grpSpPr>
            <p:sp>
              <p:nvSpPr>
                <p:cNvPr id="14506" name="AutoShape 34"/>
                <p:cNvSpPr>
                  <a:spLocks noChangeArrowheads="1"/>
                </p:cNvSpPr>
                <p:nvPr/>
              </p:nvSpPr>
              <p:spPr bwMode="auto">
                <a:xfrm rot="-5400000">
                  <a:off x="936" y="1336"/>
                  <a:ext cx="384" cy="192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07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008" y="134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T</a:t>
                  </a:r>
                </a:p>
              </p:txBody>
            </p:sp>
          </p:grpSp>
          <p:grpSp>
            <p:nvGrpSpPr>
              <p:cNvPr id="14489" name="Group 36"/>
              <p:cNvGrpSpPr>
                <a:grpSpLocks/>
              </p:cNvGrpSpPr>
              <p:nvPr/>
            </p:nvGrpSpPr>
            <p:grpSpPr bwMode="auto">
              <a:xfrm>
                <a:off x="3456" y="1304"/>
                <a:ext cx="240" cy="336"/>
                <a:chOff x="3456" y="1304"/>
                <a:chExt cx="240" cy="336"/>
              </a:xfrm>
            </p:grpSpPr>
            <p:sp>
              <p:nvSpPr>
                <p:cNvPr id="14504" name="AutoShape 37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3400" y="1376"/>
                  <a:ext cx="336" cy="192"/>
                </a:xfrm>
                <a:prstGeom prst="homePlate">
                  <a:avLst>
                    <a:gd name="adj" fmla="val 4375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05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456" y="134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A</a:t>
                  </a:r>
                </a:p>
              </p:txBody>
            </p:sp>
          </p:grpSp>
          <p:grpSp>
            <p:nvGrpSpPr>
              <p:cNvPr id="14490" name="Group 39"/>
              <p:cNvGrpSpPr>
                <a:grpSpLocks/>
              </p:cNvGrpSpPr>
              <p:nvPr/>
            </p:nvGrpSpPr>
            <p:grpSpPr bwMode="auto">
              <a:xfrm>
                <a:off x="2488" y="1272"/>
                <a:ext cx="240" cy="360"/>
                <a:chOff x="2488" y="1272"/>
                <a:chExt cx="240" cy="360"/>
              </a:xfrm>
            </p:grpSpPr>
            <p:sp>
              <p:nvSpPr>
                <p:cNvPr id="14502" name="AutoShape 40"/>
                <p:cNvSpPr>
                  <a:spLocks noChangeArrowheads="1"/>
                </p:cNvSpPr>
                <p:nvPr/>
              </p:nvSpPr>
              <p:spPr bwMode="auto">
                <a:xfrm rot="-5400000">
                  <a:off x="2412" y="1356"/>
                  <a:ext cx="360" cy="192"/>
                </a:xfrm>
                <a:prstGeom prst="chevron">
                  <a:avLst>
                    <a:gd name="adj" fmla="val 46875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03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488" y="134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T</a:t>
                  </a:r>
                </a:p>
              </p:txBody>
            </p:sp>
          </p:grpSp>
          <p:grpSp>
            <p:nvGrpSpPr>
              <p:cNvPr id="14491" name="Group 42"/>
              <p:cNvGrpSpPr>
                <a:grpSpLocks/>
              </p:cNvGrpSpPr>
              <p:nvPr/>
            </p:nvGrpSpPr>
            <p:grpSpPr bwMode="auto">
              <a:xfrm>
                <a:off x="1480" y="1336"/>
                <a:ext cx="240" cy="296"/>
                <a:chOff x="1480" y="1336"/>
                <a:chExt cx="240" cy="296"/>
              </a:xfrm>
            </p:grpSpPr>
            <p:sp>
              <p:nvSpPr>
                <p:cNvPr id="14500" name="AutoShape 43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436" y="1388"/>
                  <a:ext cx="296" cy="192"/>
                </a:xfrm>
                <a:prstGeom prst="homePlate">
                  <a:avLst>
                    <a:gd name="adj" fmla="val 38542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01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1480" y="134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A</a:t>
                  </a:r>
                </a:p>
              </p:txBody>
            </p:sp>
          </p:grpSp>
          <p:grpSp>
            <p:nvGrpSpPr>
              <p:cNvPr id="14492" name="Group 45"/>
              <p:cNvGrpSpPr>
                <a:grpSpLocks/>
              </p:cNvGrpSpPr>
              <p:nvPr/>
            </p:nvGrpSpPr>
            <p:grpSpPr bwMode="auto">
              <a:xfrm>
                <a:off x="3984" y="1296"/>
                <a:ext cx="240" cy="336"/>
                <a:chOff x="3984" y="1296"/>
                <a:chExt cx="240" cy="336"/>
              </a:xfrm>
            </p:grpSpPr>
            <p:sp>
              <p:nvSpPr>
                <p:cNvPr id="14498" name="AutoShape 46"/>
                <p:cNvSpPr>
                  <a:spLocks noChangeArrowheads="1"/>
                </p:cNvSpPr>
                <p:nvPr/>
              </p:nvSpPr>
              <p:spPr bwMode="auto">
                <a:xfrm rot="5400000">
                  <a:off x="3928" y="1368"/>
                  <a:ext cx="336" cy="192"/>
                </a:xfrm>
                <a:prstGeom prst="flowChartOnlineStorag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499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984" y="134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C</a:t>
                  </a:r>
                </a:p>
              </p:txBody>
            </p:sp>
          </p:grpSp>
          <p:grpSp>
            <p:nvGrpSpPr>
              <p:cNvPr id="14493" name="Group 48"/>
              <p:cNvGrpSpPr>
                <a:grpSpLocks/>
              </p:cNvGrpSpPr>
              <p:nvPr/>
            </p:nvGrpSpPr>
            <p:grpSpPr bwMode="auto">
              <a:xfrm>
                <a:off x="1976" y="1296"/>
                <a:ext cx="240" cy="336"/>
                <a:chOff x="1976" y="1296"/>
                <a:chExt cx="240" cy="336"/>
              </a:xfrm>
            </p:grpSpPr>
            <p:sp>
              <p:nvSpPr>
                <p:cNvPr id="14496" name="AutoShape 49"/>
                <p:cNvSpPr>
                  <a:spLocks noChangeArrowheads="1"/>
                </p:cNvSpPr>
                <p:nvPr/>
              </p:nvSpPr>
              <p:spPr bwMode="auto">
                <a:xfrm rot="5400000">
                  <a:off x="1920" y="1368"/>
                  <a:ext cx="336" cy="192"/>
                </a:xfrm>
                <a:prstGeom prst="flowChartOnlineStorag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497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976" y="1368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C</a:t>
                  </a:r>
                </a:p>
              </p:txBody>
            </p:sp>
          </p:grpSp>
          <p:sp>
            <p:nvSpPr>
              <p:cNvPr id="14494" name="Rectangle 51"/>
              <p:cNvSpPr>
                <a:spLocks noChangeArrowheads="1"/>
              </p:cNvSpPr>
              <p:nvPr/>
            </p:nvSpPr>
            <p:spPr bwMode="auto">
              <a:xfrm rot="1935757">
                <a:off x="4244" y="1332"/>
                <a:ext cx="600" cy="157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95" name="Rectangle 52"/>
              <p:cNvSpPr>
                <a:spLocks noChangeArrowheads="1"/>
              </p:cNvSpPr>
              <p:nvPr/>
            </p:nvSpPr>
            <p:spPr bwMode="auto">
              <a:xfrm>
                <a:off x="960" y="1200"/>
                <a:ext cx="3408" cy="144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14339" name="Group 53"/>
          <p:cNvGrpSpPr>
            <a:grpSpLocks/>
          </p:cNvGrpSpPr>
          <p:nvPr/>
        </p:nvGrpSpPr>
        <p:grpSpPr bwMode="auto">
          <a:xfrm>
            <a:off x="7467600" y="2667000"/>
            <a:ext cx="1676400" cy="1371600"/>
            <a:chOff x="4704" y="1488"/>
            <a:chExt cx="1056" cy="864"/>
          </a:xfrm>
        </p:grpSpPr>
        <p:grpSp>
          <p:nvGrpSpPr>
            <p:cNvPr id="14464" name="Group 54"/>
            <p:cNvGrpSpPr>
              <a:grpSpLocks/>
            </p:cNvGrpSpPr>
            <p:nvPr/>
          </p:nvGrpSpPr>
          <p:grpSpPr bwMode="auto">
            <a:xfrm>
              <a:off x="5184" y="1920"/>
              <a:ext cx="240" cy="368"/>
              <a:chOff x="1976" y="2208"/>
              <a:chExt cx="240" cy="336"/>
            </a:xfrm>
          </p:grpSpPr>
          <p:sp>
            <p:nvSpPr>
              <p:cNvPr id="14482" name="AutoShape 55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 rot="-5400000">
                <a:off x="1920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83" name="Text Box 56"/>
              <p:cNvSpPr txBox="1">
                <a:spLocks noChangeArrowheads="1"/>
              </p:cNvSpPr>
              <p:nvPr/>
            </p:nvSpPr>
            <p:spPr bwMode="auto">
              <a:xfrm>
                <a:off x="1976" y="2216"/>
                <a:ext cx="2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465" name="Group 57"/>
            <p:cNvGrpSpPr>
              <a:grpSpLocks/>
            </p:cNvGrpSpPr>
            <p:nvPr/>
          </p:nvGrpSpPr>
          <p:grpSpPr bwMode="auto">
            <a:xfrm>
              <a:off x="5184" y="1600"/>
              <a:ext cx="240" cy="336"/>
              <a:chOff x="1976" y="1296"/>
              <a:chExt cx="240" cy="336"/>
            </a:xfrm>
          </p:grpSpPr>
          <p:sp>
            <p:nvSpPr>
              <p:cNvPr id="14480" name="AutoShape 58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 rot="5400000">
                <a:off x="1920" y="1368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81" name="Text Box 59"/>
              <p:cNvSpPr txBox="1">
                <a:spLocks noChangeArrowheads="1"/>
              </p:cNvSpPr>
              <p:nvPr/>
            </p:nvSpPr>
            <p:spPr bwMode="auto">
              <a:xfrm>
                <a:off x="1976" y="136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14466" name="Group 60"/>
            <p:cNvGrpSpPr>
              <a:grpSpLocks/>
            </p:cNvGrpSpPr>
            <p:nvPr/>
          </p:nvGrpSpPr>
          <p:grpSpPr bwMode="auto">
            <a:xfrm>
              <a:off x="5520" y="1920"/>
              <a:ext cx="240" cy="384"/>
              <a:chOff x="2488" y="2192"/>
              <a:chExt cx="240" cy="336"/>
            </a:xfrm>
          </p:grpSpPr>
          <p:sp>
            <p:nvSpPr>
              <p:cNvPr id="14478" name="AutoShape 61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 rot="16200000" flipV="1">
                <a:off x="2424" y="2264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79" name="Text Box 62"/>
              <p:cNvSpPr txBox="1">
                <a:spLocks noChangeArrowheads="1"/>
              </p:cNvSpPr>
              <p:nvPr/>
            </p:nvSpPr>
            <p:spPr bwMode="auto">
              <a:xfrm>
                <a:off x="2488" y="2232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467" name="Group 63"/>
            <p:cNvGrpSpPr>
              <a:grpSpLocks/>
            </p:cNvGrpSpPr>
            <p:nvPr/>
          </p:nvGrpSpPr>
          <p:grpSpPr bwMode="auto">
            <a:xfrm>
              <a:off x="5520" y="1536"/>
              <a:ext cx="240" cy="432"/>
              <a:chOff x="2488" y="1272"/>
              <a:chExt cx="240" cy="360"/>
            </a:xfrm>
          </p:grpSpPr>
          <p:sp>
            <p:nvSpPr>
              <p:cNvPr id="14476" name="AutoShape 64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 rot="-5400000">
                <a:off x="2412" y="1356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77" name="Text Box 65"/>
              <p:cNvSpPr txBox="1">
                <a:spLocks noChangeArrowheads="1"/>
              </p:cNvSpPr>
              <p:nvPr/>
            </p:nvSpPr>
            <p:spPr bwMode="auto">
              <a:xfrm>
                <a:off x="2488" y="134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468" name="Group 66"/>
            <p:cNvGrpSpPr>
              <a:grpSpLocks/>
            </p:cNvGrpSpPr>
            <p:nvPr/>
          </p:nvGrpSpPr>
          <p:grpSpPr bwMode="auto">
            <a:xfrm>
              <a:off x="4904" y="1928"/>
              <a:ext cx="240" cy="360"/>
              <a:chOff x="1488" y="2208"/>
              <a:chExt cx="240" cy="360"/>
            </a:xfrm>
          </p:grpSpPr>
          <p:sp>
            <p:nvSpPr>
              <p:cNvPr id="14474" name="AutoShape 67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 rot="5400000" flipV="1">
                <a:off x="1404" y="2292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75" name="Text Box 68"/>
              <p:cNvSpPr txBox="1">
                <a:spLocks noChangeArrowheads="1"/>
              </p:cNvSpPr>
              <p:nvPr/>
            </p:nvSpPr>
            <p:spPr bwMode="auto">
              <a:xfrm>
                <a:off x="1488" y="226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469" name="Group 69"/>
            <p:cNvGrpSpPr>
              <a:grpSpLocks/>
            </p:cNvGrpSpPr>
            <p:nvPr/>
          </p:nvGrpSpPr>
          <p:grpSpPr bwMode="auto">
            <a:xfrm>
              <a:off x="4896" y="1632"/>
              <a:ext cx="240" cy="336"/>
              <a:chOff x="1480" y="1336"/>
              <a:chExt cx="240" cy="296"/>
            </a:xfrm>
          </p:grpSpPr>
          <p:sp>
            <p:nvSpPr>
              <p:cNvPr id="14472" name="AutoShape 70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 rot="5400000" flipV="1">
                <a:off x="1436" y="1388"/>
                <a:ext cx="296" cy="192"/>
              </a:xfrm>
              <a:prstGeom prst="homePlate">
                <a:avLst>
                  <a:gd name="adj" fmla="val 38542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73" name="Text Box 71"/>
              <p:cNvSpPr txBox="1">
                <a:spLocks noChangeArrowheads="1"/>
              </p:cNvSpPr>
              <p:nvPr/>
            </p:nvSpPr>
            <p:spPr bwMode="auto">
              <a:xfrm>
                <a:off x="1480" y="1344"/>
                <a:ext cx="24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sp>
          <p:nvSpPr>
            <p:cNvPr id="14470" name="Rectangle 72"/>
            <p:cNvSpPr>
              <a:spLocks noChangeArrowheads="1"/>
            </p:cNvSpPr>
            <p:nvPr/>
          </p:nvSpPr>
          <p:spPr bwMode="auto">
            <a:xfrm>
              <a:off x="4752" y="1488"/>
              <a:ext cx="1008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471" name="Rectangle 73"/>
            <p:cNvSpPr>
              <a:spLocks noChangeArrowheads="1"/>
            </p:cNvSpPr>
            <p:nvPr/>
          </p:nvSpPr>
          <p:spPr bwMode="auto">
            <a:xfrm>
              <a:off x="4704" y="2208"/>
              <a:ext cx="1056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4340" name="Group 74"/>
          <p:cNvGrpSpPr>
            <a:grpSpLocks/>
          </p:cNvGrpSpPr>
          <p:nvPr/>
        </p:nvGrpSpPr>
        <p:grpSpPr bwMode="auto">
          <a:xfrm>
            <a:off x="0" y="2667000"/>
            <a:ext cx="1066800" cy="1384300"/>
            <a:chOff x="0" y="1488"/>
            <a:chExt cx="672" cy="872"/>
          </a:xfrm>
        </p:grpSpPr>
        <p:grpSp>
          <p:nvGrpSpPr>
            <p:cNvPr id="14450" name="Group 75"/>
            <p:cNvGrpSpPr>
              <a:grpSpLocks/>
            </p:cNvGrpSpPr>
            <p:nvPr/>
          </p:nvGrpSpPr>
          <p:grpSpPr bwMode="auto">
            <a:xfrm>
              <a:off x="0" y="1928"/>
              <a:ext cx="240" cy="336"/>
              <a:chOff x="1976" y="2208"/>
              <a:chExt cx="240" cy="336"/>
            </a:xfrm>
          </p:grpSpPr>
          <p:sp>
            <p:nvSpPr>
              <p:cNvPr id="14462" name="AutoShape 76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 rot="-5400000">
                <a:off x="1920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63" name="Text Box 77"/>
              <p:cNvSpPr txBox="1">
                <a:spLocks noChangeArrowheads="1"/>
              </p:cNvSpPr>
              <p:nvPr/>
            </p:nvSpPr>
            <p:spPr bwMode="auto">
              <a:xfrm>
                <a:off x="1976" y="221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451" name="Group 78"/>
            <p:cNvGrpSpPr>
              <a:grpSpLocks/>
            </p:cNvGrpSpPr>
            <p:nvPr/>
          </p:nvGrpSpPr>
          <p:grpSpPr bwMode="auto">
            <a:xfrm>
              <a:off x="0" y="1592"/>
              <a:ext cx="240" cy="336"/>
              <a:chOff x="1976" y="1296"/>
              <a:chExt cx="240" cy="336"/>
            </a:xfrm>
          </p:grpSpPr>
          <p:sp>
            <p:nvSpPr>
              <p:cNvPr id="14460" name="AutoShape 7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 rot="5400000">
                <a:off x="1920" y="1368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61" name="Text Box 80"/>
              <p:cNvSpPr txBox="1">
                <a:spLocks noChangeArrowheads="1"/>
              </p:cNvSpPr>
              <p:nvPr/>
            </p:nvSpPr>
            <p:spPr bwMode="auto">
              <a:xfrm>
                <a:off x="1976" y="136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14452" name="Group 81"/>
            <p:cNvGrpSpPr>
              <a:grpSpLocks/>
            </p:cNvGrpSpPr>
            <p:nvPr/>
          </p:nvGrpSpPr>
          <p:grpSpPr bwMode="auto">
            <a:xfrm>
              <a:off x="336" y="1896"/>
              <a:ext cx="240" cy="408"/>
              <a:chOff x="2488" y="2192"/>
              <a:chExt cx="240" cy="336"/>
            </a:xfrm>
          </p:grpSpPr>
          <p:sp>
            <p:nvSpPr>
              <p:cNvPr id="14458" name="AutoShape 82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 rot="16200000" flipV="1">
                <a:off x="2424" y="2264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59" name="Text Box 83"/>
              <p:cNvSpPr txBox="1">
                <a:spLocks noChangeArrowheads="1"/>
              </p:cNvSpPr>
              <p:nvPr/>
            </p:nvSpPr>
            <p:spPr bwMode="auto">
              <a:xfrm>
                <a:off x="2488" y="2232"/>
                <a:ext cx="240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453" name="Group 84"/>
            <p:cNvGrpSpPr>
              <a:grpSpLocks/>
            </p:cNvGrpSpPr>
            <p:nvPr/>
          </p:nvGrpSpPr>
          <p:grpSpPr bwMode="auto">
            <a:xfrm>
              <a:off x="336" y="1528"/>
              <a:ext cx="240" cy="416"/>
              <a:chOff x="2488" y="1272"/>
              <a:chExt cx="240" cy="360"/>
            </a:xfrm>
          </p:grpSpPr>
          <p:sp>
            <p:nvSpPr>
              <p:cNvPr id="14456" name="AutoShape 85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 rot="-5400000">
                <a:off x="2412" y="1356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57" name="Text Box 86"/>
              <p:cNvSpPr txBox="1">
                <a:spLocks noChangeArrowheads="1"/>
              </p:cNvSpPr>
              <p:nvPr/>
            </p:nvSpPr>
            <p:spPr bwMode="auto">
              <a:xfrm>
                <a:off x="2488" y="1344"/>
                <a:ext cx="24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sp>
          <p:nvSpPr>
            <p:cNvPr id="14454" name="Rectangle 87"/>
            <p:cNvSpPr>
              <a:spLocks noChangeArrowheads="1"/>
            </p:cNvSpPr>
            <p:nvPr/>
          </p:nvSpPr>
          <p:spPr bwMode="auto">
            <a:xfrm>
              <a:off x="0" y="1488"/>
              <a:ext cx="672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455" name="Rectangle 88"/>
            <p:cNvSpPr>
              <a:spLocks noChangeArrowheads="1"/>
            </p:cNvSpPr>
            <p:nvPr/>
          </p:nvSpPr>
          <p:spPr bwMode="auto">
            <a:xfrm>
              <a:off x="0" y="2216"/>
              <a:ext cx="672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31" name="Group 89"/>
          <p:cNvGrpSpPr>
            <a:grpSpLocks/>
          </p:cNvGrpSpPr>
          <p:nvPr/>
        </p:nvGrpSpPr>
        <p:grpSpPr bwMode="auto">
          <a:xfrm>
            <a:off x="1524000" y="1306512"/>
            <a:ext cx="5334000" cy="979488"/>
            <a:chOff x="960" y="487"/>
            <a:chExt cx="3360" cy="617"/>
          </a:xfrm>
        </p:grpSpPr>
        <p:sp>
          <p:nvSpPr>
            <p:cNvPr id="26714" name="Text Box 90"/>
            <p:cNvSpPr txBox="1">
              <a:spLocks noChangeArrowheads="1"/>
            </p:cNvSpPr>
            <p:nvPr/>
          </p:nvSpPr>
          <p:spPr bwMode="auto">
            <a:xfrm>
              <a:off x="2208" y="487"/>
              <a:ext cx="105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Bubble</a:t>
              </a:r>
            </a:p>
          </p:txBody>
        </p:sp>
        <p:sp>
          <p:nvSpPr>
            <p:cNvPr id="14449" name="AutoShape 91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 rot="5400000">
              <a:off x="2448" y="-768"/>
              <a:ext cx="384" cy="3360"/>
            </a:xfrm>
            <a:prstGeom prst="leftBrace">
              <a:avLst>
                <a:gd name="adj1" fmla="val 7291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6688" name="Group 92"/>
          <p:cNvGrpSpPr>
            <a:grpSpLocks/>
          </p:cNvGrpSpPr>
          <p:nvPr/>
        </p:nvGrpSpPr>
        <p:grpSpPr bwMode="auto">
          <a:xfrm>
            <a:off x="1371600" y="2819400"/>
            <a:ext cx="5410200" cy="685800"/>
            <a:chOff x="864" y="1584"/>
            <a:chExt cx="3408" cy="432"/>
          </a:xfrm>
        </p:grpSpPr>
        <p:grpSp>
          <p:nvGrpSpPr>
            <p:cNvPr id="14426" name="Group 93"/>
            <p:cNvGrpSpPr>
              <a:grpSpLocks/>
            </p:cNvGrpSpPr>
            <p:nvPr/>
          </p:nvGrpSpPr>
          <p:grpSpPr bwMode="auto">
            <a:xfrm>
              <a:off x="1976" y="1608"/>
              <a:ext cx="240" cy="384"/>
              <a:chOff x="1976" y="2208"/>
              <a:chExt cx="240" cy="336"/>
            </a:xfrm>
          </p:grpSpPr>
          <p:sp>
            <p:nvSpPr>
              <p:cNvPr id="14446" name="AutoShape 94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 rot="-5400000">
                <a:off x="1920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47" name="Text Box 95"/>
              <p:cNvSpPr txBox="1">
                <a:spLocks noChangeArrowheads="1"/>
              </p:cNvSpPr>
              <p:nvPr/>
            </p:nvSpPr>
            <p:spPr bwMode="auto">
              <a:xfrm>
                <a:off x="1976" y="2216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427" name="Group 96"/>
            <p:cNvGrpSpPr>
              <a:grpSpLocks/>
            </p:cNvGrpSpPr>
            <p:nvPr/>
          </p:nvGrpSpPr>
          <p:grpSpPr bwMode="auto">
            <a:xfrm>
              <a:off x="2968" y="1592"/>
              <a:ext cx="240" cy="384"/>
              <a:chOff x="2976" y="2208"/>
              <a:chExt cx="240" cy="336"/>
            </a:xfrm>
          </p:grpSpPr>
          <p:sp>
            <p:nvSpPr>
              <p:cNvPr id="14444" name="AutoShape 9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 rot="16200000" flipV="1">
                <a:off x="2928" y="2280"/>
                <a:ext cx="336" cy="192"/>
              </a:xfrm>
              <a:prstGeom prst="flowChartOnlineStorag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45" name="Text Box 98"/>
              <p:cNvSpPr txBox="1">
                <a:spLocks noChangeArrowheads="1"/>
              </p:cNvSpPr>
              <p:nvPr/>
            </p:nvSpPr>
            <p:spPr bwMode="auto">
              <a:xfrm>
                <a:off x="2976" y="2256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14428" name="Group 99"/>
            <p:cNvGrpSpPr>
              <a:grpSpLocks/>
            </p:cNvGrpSpPr>
            <p:nvPr/>
          </p:nvGrpSpPr>
          <p:grpSpPr bwMode="auto">
            <a:xfrm>
              <a:off x="3456" y="1592"/>
              <a:ext cx="240" cy="424"/>
              <a:chOff x="3456" y="2200"/>
              <a:chExt cx="240" cy="336"/>
            </a:xfrm>
          </p:grpSpPr>
          <p:sp>
            <p:nvSpPr>
              <p:cNvPr id="14442" name="AutoShape 100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 rot="5400000">
                <a:off x="3400" y="2272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43" name="Text Box 101"/>
              <p:cNvSpPr txBox="1">
                <a:spLocks noChangeArrowheads="1"/>
              </p:cNvSpPr>
              <p:nvPr/>
            </p:nvSpPr>
            <p:spPr bwMode="auto">
              <a:xfrm>
                <a:off x="3456" y="2256"/>
                <a:ext cx="240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U</a:t>
                </a:r>
              </a:p>
            </p:txBody>
          </p:sp>
        </p:grpSp>
        <p:grpSp>
          <p:nvGrpSpPr>
            <p:cNvPr id="14429" name="Group 102"/>
            <p:cNvGrpSpPr>
              <a:grpSpLocks/>
            </p:cNvGrpSpPr>
            <p:nvPr/>
          </p:nvGrpSpPr>
          <p:grpSpPr bwMode="auto">
            <a:xfrm>
              <a:off x="1024" y="1584"/>
              <a:ext cx="240" cy="368"/>
              <a:chOff x="1024" y="2192"/>
              <a:chExt cx="240" cy="336"/>
            </a:xfrm>
          </p:grpSpPr>
          <p:sp>
            <p:nvSpPr>
              <p:cNvPr id="14440" name="AutoShape 103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 rot="-5400000">
                <a:off x="960" y="2264"/>
                <a:ext cx="336" cy="192"/>
              </a:xfrm>
              <a:prstGeom prst="homePlate">
                <a:avLst>
                  <a:gd name="adj" fmla="val 4375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41" name="Text Box 104"/>
              <p:cNvSpPr txBox="1">
                <a:spLocks noChangeArrowheads="1"/>
              </p:cNvSpPr>
              <p:nvPr/>
            </p:nvSpPr>
            <p:spPr bwMode="auto">
              <a:xfrm>
                <a:off x="1024" y="2208"/>
                <a:ext cx="2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430" name="Group 105"/>
            <p:cNvGrpSpPr>
              <a:grpSpLocks/>
            </p:cNvGrpSpPr>
            <p:nvPr/>
          </p:nvGrpSpPr>
          <p:grpSpPr bwMode="auto">
            <a:xfrm>
              <a:off x="2488" y="1584"/>
              <a:ext cx="240" cy="368"/>
              <a:chOff x="2488" y="2192"/>
              <a:chExt cx="240" cy="336"/>
            </a:xfrm>
          </p:grpSpPr>
          <p:sp>
            <p:nvSpPr>
              <p:cNvPr id="14438" name="AutoShape 106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 rot="16200000" flipV="1">
                <a:off x="2424" y="2264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39" name="Text Box 107"/>
              <p:cNvSpPr txBox="1">
                <a:spLocks noChangeArrowheads="1"/>
              </p:cNvSpPr>
              <p:nvPr/>
            </p:nvSpPr>
            <p:spPr bwMode="auto">
              <a:xfrm>
                <a:off x="2488" y="2232"/>
                <a:ext cx="2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431" name="Group 108"/>
            <p:cNvGrpSpPr>
              <a:grpSpLocks/>
            </p:cNvGrpSpPr>
            <p:nvPr/>
          </p:nvGrpSpPr>
          <p:grpSpPr bwMode="auto">
            <a:xfrm>
              <a:off x="1488" y="1584"/>
              <a:ext cx="240" cy="408"/>
              <a:chOff x="1488" y="2208"/>
              <a:chExt cx="240" cy="360"/>
            </a:xfrm>
          </p:grpSpPr>
          <p:sp>
            <p:nvSpPr>
              <p:cNvPr id="14436" name="AutoShape 109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 rot="5400000" flipV="1">
                <a:off x="1404" y="2292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37" name="Text Box 110"/>
              <p:cNvSpPr txBox="1">
                <a:spLocks noChangeArrowheads="1"/>
              </p:cNvSpPr>
              <p:nvPr/>
            </p:nvSpPr>
            <p:spPr bwMode="auto">
              <a:xfrm>
                <a:off x="1488" y="2264"/>
                <a:ext cx="24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U</a:t>
                </a:r>
              </a:p>
            </p:txBody>
          </p:sp>
        </p:grpSp>
        <p:grpSp>
          <p:nvGrpSpPr>
            <p:cNvPr id="14432" name="Group 111"/>
            <p:cNvGrpSpPr>
              <a:grpSpLocks/>
            </p:cNvGrpSpPr>
            <p:nvPr/>
          </p:nvGrpSpPr>
          <p:grpSpPr bwMode="auto">
            <a:xfrm>
              <a:off x="3984" y="1608"/>
              <a:ext cx="240" cy="336"/>
              <a:chOff x="3984" y="2208"/>
              <a:chExt cx="240" cy="336"/>
            </a:xfrm>
          </p:grpSpPr>
          <p:sp>
            <p:nvSpPr>
              <p:cNvPr id="14434" name="AutoShape 112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 rot="-5400000">
                <a:off x="3928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35" name="Text Box 113"/>
              <p:cNvSpPr txBox="1">
                <a:spLocks noChangeArrowheads="1"/>
              </p:cNvSpPr>
              <p:nvPr/>
            </p:nvSpPr>
            <p:spPr bwMode="auto">
              <a:xfrm>
                <a:off x="3984" y="220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sp>
          <p:nvSpPr>
            <p:cNvPr id="14433" name="Rectangle 114"/>
            <p:cNvSpPr>
              <a:spLocks noChangeArrowheads="1"/>
            </p:cNvSpPr>
            <p:nvPr/>
          </p:nvSpPr>
          <p:spPr bwMode="auto">
            <a:xfrm>
              <a:off x="864" y="1872"/>
              <a:ext cx="3408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6739" name="Text Box 115"/>
          <p:cNvSpPr txBox="1">
            <a:spLocks noChangeArrowheads="1"/>
          </p:cNvSpPr>
          <p:nvPr/>
        </p:nvSpPr>
        <p:spPr bwMode="auto">
          <a:xfrm>
            <a:off x="0" y="22098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sp>
        <p:nvSpPr>
          <p:cNvPr id="26740" name="Text Box 116"/>
          <p:cNvSpPr txBox="1">
            <a:spLocks noChangeArrowheads="1"/>
          </p:cNvSpPr>
          <p:nvPr/>
        </p:nvSpPr>
        <p:spPr bwMode="auto">
          <a:xfrm>
            <a:off x="8610600" y="20574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sp>
        <p:nvSpPr>
          <p:cNvPr id="14345" name="Rectangle 117"/>
          <p:cNvSpPr>
            <a:spLocks noChangeArrowheads="1"/>
          </p:cNvSpPr>
          <p:nvPr/>
        </p:nvSpPr>
        <p:spPr bwMode="auto">
          <a:xfrm>
            <a:off x="1257300" y="3276600"/>
            <a:ext cx="266700" cy="2286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6696" name="Group 118"/>
          <p:cNvGrpSpPr>
            <a:grpSpLocks/>
          </p:cNvGrpSpPr>
          <p:nvPr/>
        </p:nvGrpSpPr>
        <p:grpSpPr bwMode="auto">
          <a:xfrm>
            <a:off x="1066800" y="2667000"/>
            <a:ext cx="6553200" cy="1371600"/>
            <a:chOff x="672" y="1488"/>
            <a:chExt cx="4128" cy="864"/>
          </a:xfrm>
        </p:grpSpPr>
        <p:grpSp>
          <p:nvGrpSpPr>
            <p:cNvPr id="14370" name="Group 119"/>
            <p:cNvGrpSpPr>
              <a:grpSpLocks/>
            </p:cNvGrpSpPr>
            <p:nvPr/>
          </p:nvGrpSpPr>
          <p:grpSpPr bwMode="auto">
            <a:xfrm>
              <a:off x="720" y="1920"/>
              <a:ext cx="240" cy="376"/>
              <a:chOff x="1976" y="2208"/>
              <a:chExt cx="240" cy="336"/>
            </a:xfrm>
          </p:grpSpPr>
          <p:sp>
            <p:nvSpPr>
              <p:cNvPr id="14424" name="AutoShape 120"/>
              <p:cNvSpPr>
                <a:spLocks noChangeArrowheads="1"/>
              </p:cNvSpPr>
              <p:nvPr/>
            </p:nvSpPr>
            <p:spPr bwMode="auto">
              <a:xfrm rot="-5400000">
                <a:off x="1920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25" name="Text Box 121"/>
              <p:cNvSpPr txBox="1">
                <a:spLocks noChangeArrowheads="1"/>
              </p:cNvSpPr>
              <p:nvPr/>
            </p:nvSpPr>
            <p:spPr bwMode="auto">
              <a:xfrm>
                <a:off x="1976" y="2216"/>
                <a:ext cx="240" cy="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371" name="Group 122"/>
            <p:cNvGrpSpPr>
              <a:grpSpLocks/>
            </p:cNvGrpSpPr>
            <p:nvPr/>
          </p:nvGrpSpPr>
          <p:grpSpPr bwMode="auto">
            <a:xfrm>
              <a:off x="1152" y="1920"/>
              <a:ext cx="240" cy="360"/>
              <a:chOff x="2488" y="2192"/>
              <a:chExt cx="240" cy="336"/>
            </a:xfrm>
          </p:grpSpPr>
          <p:sp>
            <p:nvSpPr>
              <p:cNvPr id="14422" name="AutoShape 123"/>
              <p:cNvSpPr>
                <a:spLocks noChangeArrowheads="1"/>
              </p:cNvSpPr>
              <p:nvPr/>
            </p:nvSpPr>
            <p:spPr bwMode="auto">
              <a:xfrm rot="16200000" flipV="1">
                <a:off x="2424" y="2264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23" name="Text Box 124"/>
              <p:cNvSpPr txBox="1">
                <a:spLocks noChangeArrowheads="1"/>
              </p:cNvSpPr>
              <p:nvPr/>
            </p:nvSpPr>
            <p:spPr bwMode="auto">
              <a:xfrm>
                <a:off x="2488" y="2232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372" name="Group 125"/>
            <p:cNvGrpSpPr>
              <a:grpSpLocks/>
            </p:cNvGrpSpPr>
            <p:nvPr/>
          </p:nvGrpSpPr>
          <p:grpSpPr bwMode="auto">
            <a:xfrm>
              <a:off x="1152" y="1552"/>
              <a:ext cx="240" cy="416"/>
              <a:chOff x="2488" y="1272"/>
              <a:chExt cx="240" cy="360"/>
            </a:xfrm>
          </p:grpSpPr>
          <p:sp>
            <p:nvSpPr>
              <p:cNvPr id="14420" name="AutoShape 126"/>
              <p:cNvSpPr>
                <a:spLocks noChangeArrowheads="1"/>
              </p:cNvSpPr>
              <p:nvPr/>
            </p:nvSpPr>
            <p:spPr bwMode="auto">
              <a:xfrm rot="-5400000">
                <a:off x="2412" y="1356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21" name="Text Box 127"/>
              <p:cNvSpPr txBox="1">
                <a:spLocks noChangeArrowheads="1"/>
              </p:cNvSpPr>
              <p:nvPr/>
            </p:nvSpPr>
            <p:spPr bwMode="auto">
              <a:xfrm>
                <a:off x="2488" y="1344"/>
                <a:ext cx="24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373" name="Group 128"/>
            <p:cNvGrpSpPr>
              <a:grpSpLocks/>
            </p:cNvGrpSpPr>
            <p:nvPr/>
          </p:nvGrpSpPr>
          <p:grpSpPr bwMode="auto">
            <a:xfrm>
              <a:off x="720" y="1560"/>
              <a:ext cx="240" cy="392"/>
              <a:chOff x="1976" y="1296"/>
              <a:chExt cx="240" cy="336"/>
            </a:xfrm>
          </p:grpSpPr>
          <p:sp>
            <p:nvSpPr>
              <p:cNvPr id="14418" name="AutoShape 129"/>
              <p:cNvSpPr>
                <a:spLocks noChangeArrowheads="1"/>
              </p:cNvSpPr>
              <p:nvPr/>
            </p:nvSpPr>
            <p:spPr bwMode="auto">
              <a:xfrm rot="5400000">
                <a:off x="1920" y="1368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19" name="Text Box 130"/>
              <p:cNvSpPr txBox="1">
                <a:spLocks noChangeArrowheads="1"/>
              </p:cNvSpPr>
              <p:nvPr/>
            </p:nvSpPr>
            <p:spPr bwMode="auto">
              <a:xfrm>
                <a:off x="1976" y="1368"/>
                <a:ext cx="240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14374" name="Group 131"/>
            <p:cNvGrpSpPr>
              <a:grpSpLocks/>
            </p:cNvGrpSpPr>
            <p:nvPr/>
          </p:nvGrpSpPr>
          <p:grpSpPr bwMode="auto">
            <a:xfrm>
              <a:off x="2504" y="1920"/>
              <a:ext cx="240" cy="384"/>
              <a:chOff x="1976" y="2208"/>
              <a:chExt cx="240" cy="336"/>
            </a:xfrm>
          </p:grpSpPr>
          <p:sp>
            <p:nvSpPr>
              <p:cNvPr id="14416" name="AutoShape 132"/>
              <p:cNvSpPr>
                <a:spLocks noChangeArrowheads="1"/>
              </p:cNvSpPr>
              <p:nvPr/>
            </p:nvSpPr>
            <p:spPr bwMode="auto">
              <a:xfrm rot="-5400000">
                <a:off x="1920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17" name="Text Box 133"/>
              <p:cNvSpPr txBox="1">
                <a:spLocks noChangeArrowheads="1"/>
              </p:cNvSpPr>
              <p:nvPr/>
            </p:nvSpPr>
            <p:spPr bwMode="auto">
              <a:xfrm>
                <a:off x="1976" y="2216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375" name="Group 134"/>
            <p:cNvGrpSpPr>
              <a:grpSpLocks/>
            </p:cNvGrpSpPr>
            <p:nvPr/>
          </p:nvGrpSpPr>
          <p:grpSpPr bwMode="auto">
            <a:xfrm>
              <a:off x="3504" y="1920"/>
              <a:ext cx="240" cy="384"/>
              <a:chOff x="2976" y="2208"/>
              <a:chExt cx="240" cy="336"/>
            </a:xfrm>
          </p:grpSpPr>
          <p:sp>
            <p:nvSpPr>
              <p:cNvPr id="14414" name="AutoShape 135"/>
              <p:cNvSpPr>
                <a:spLocks noChangeArrowheads="1"/>
              </p:cNvSpPr>
              <p:nvPr/>
            </p:nvSpPr>
            <p:spPr bwMode="auto">
              <a:xfrm rot="16200000" flipV="1">
                <a:off x="2928" y="2280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15" name="Text Box 136"/>
              <p:cNvSpPr txBox="1">
                <a:spLocks noChangeArrowheads="1"/>
              </p:cNvSpPr>
              <p:nvPr/>
            </p:nvSpPr>
            <p:spPr bwMode="auto">
              <a:xfrm>
                <a:off x="2976" y="2256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14376" name="Group 137"/>
            <p:cNvGrpSpPr>
              <a:grpSpLocks/>
            </p:cNvGrpSpPr>
            <p:nvPr/>
          </p:nvGrpSpPr>
          <p:grpSpPr bwMode="auto">
            <a:xfrm>
              <a:off x="3984" y="1872"/>
              <a:ext cx="240" cy="424"/>
              <a:chOff x="3456" y="2200"/>
              <a:chExt cx="240" cy="336"/>
            </a:xfrm>
          </p:grpSpPr>
          <p:sp>
            <p:nvSpPr>
              <p:cNvPr id="14412" name="AutoShape 138"/>
              <p:cNvSpPr>
                <a:spLocks noChangeArrowheads="1"/>
              </p:cNvSpPr>
              <p:nvPr/>
            </p:nvSpPr>
            <p:spPr bwMode="auto">
              <a:xfrm rot="5400000">
                <a:off x="3400" y="2272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13" name="Text Box 139"/>
              <p:cNvSpPr txBox="1">
                <a:spLocks noChangeArrowheads="1"/>
              </p:cNvSpPr>
              <p:nvPr/>
            </p:nvSpPr>
            <p:spPr bwMode="auto">
              <a:xfrm>
                <a:off x="3456" y="2256"/>
                <a:ext cx="240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377" name="Group 140"/>
            <p:cNvGrpSpPr>
              <a:grpSpLocks/>
            </p:cNvGrpSpPr>
            <p:nvPr/>
          </p:nvGrpSpPr>
          <p:grpSpPr bwMode="auto">
            <a:xfrm>
              <a:off x="1552" y="1920"/>
              <a:ext cx="240" cy="368"/>
              <a:chOff x="1024" y="2192"/>
              <a:chExt cx="240" cy="336"/>
            </a:xfrm>
          </p:grpSpPr>
          <p:sp>
            <p:nvSpPr>
              <p:cNvPr id="14410" name="AutoShape 141"/>
              <p:cNvSpPr>
                <a:spLocks noChangeArrowheads="1"/>
              </p:cNvSpPr>
              <p:nvPr/>
            </p:nvSpPr>
            <p:spPr bwMode="auto">
              <a:xfrm rot="-5400000">
                <a:off x="960" y="2264"/>
                <a:ext cx="336" cy="192"/>
              </a:xfrm>
              <a:prstGeom prst="homePlate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11" name="Text Box 142"/>
              <p:cNvSpPr txBox="1">
                <a:spLocks noChangeArrowheads="1"/>
              </p:cNvSpPr>
              <p:nvPr/>
            </p:nvSpPr>
            <p:spPr bwMode="auto">
              <a:xfrm>
                <a:off x="1024" y="2208"/>
                <a:ext cx="2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378" name="Group 143"/>
            <p:cNvGrpSpPr>
              <a:grpSpLocks/>
            </p:cNvGrpSpPr>
            <p:nvPr/>
          </p:nvGrpSpPr>
          <p:grpSpPr bwMode="auto">
            <a:xfrm>
              <a:off x="3016" y="1920"/>
              <a:ext cx="240" cy="368"/>
              <a:chOff x="2488" y="2192"/>
              <a:chExt cx="240" cy="336"/>
            </a:xfrm>
          </p:grpSpPr>
          <p:sp>
            <p:nvSpPr>
              <p:cNvPr id="14408" name="AutoShape 144"/>
              <p:cNvSpPr>
                <a:spLocks noChangeArrowheads="1"/>
              </p:cNvSpPr>
              <p:nvPr/>
            </p:nvSpPr>
            <p:spPr bwMode="auto">
              <a:xfrm rot="16200000" flipV="1">
                <a:off x="2424" y="2264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09" name="Text Box 145"/>
              <p:cNvSpPr txBox="1">
                <a:spLocks noChangeArrowheads="1"/>
              </p:cNvSpPr>
              <p:nvPr/>
            </p:nvSpPr>
            <p:spPr bwMode="auto">
              <a:xfrm>
                <a:off x="2488" y="2232"/>
                <a:ext cx="2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379" name="Group 146"/>
            <p:cNvGrpSpPr>
              <a:grpSpLocks/>
            </p:cNvGrpSpPr>
            <p:nvPr/>
          </p:nvGrpSpPr>
          <p:grpSpPr bwMode="auto">
            <a:xfrm>
              <a:off x="2016" y="1920"/>
              <a:ext cx="240" cy="408"/>
              <a:chOff x="1488" y="2208"/>
              <a:chExt cx="240" cy="360"/>
            </a:xfrm>
          </p:grpSpPr>
          <p:sp>
            <p:nvSpPr>
              <p:cNvPr id="14406" name="AutoShape 147"/>
              <p:cNvSpPr>
                <a:spLocks noChangeArrowheads="1"/>
              </p:cNvSpPr>
              <p:nvPr/>
            </p:nvSpPr>
            <p:spPr bwMode="auto">
              <a:xfrm rot="5400000" flipV="1">
                <a:off x="1404" y="2292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07" name="Text Box 148"/>
              <p:cNvSpPr txBox="1">
                <a:spLocks noChangeArrowheads="1"/>
              </p:cNvSpPr>
              <p:nvPr/>
            </p:nvSpPr>
            <p:spPr bwMode="auto">
              <a:xfrm>
                <a:off x="1488" y="2264"/>
                <a:ext cx="24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380" name="Group 149"/>
            <p:cNvGrpSpPr>
              <a:grpSpLocks/>
            </p:cNvGrpSpPr>
            <p:nvPr/>
          </p:nvGrpSpPr>
          <p:grpSpPr bwMode="auto">
            <a:xfrm>
              <a:off x="4512" y="1968"/>
              <a:ext cx="240" cy="336"/>
              <a:chOff x="3984" y="2208"/>
              <a:chExt cx="240" cy="336"/>
            </a:xfrm>
          </p:grpSpPr>
          <p:sp>
            <p:nvSpPr>
              <p:cNvPr id="14404" name="AutoShape 150"/>
              <p:cNvSpPr>
                <a:spLocks noChangeArrowheads="1"/>
              </p:cNvSpPr>
              <p:nvPr/>
            </p:nvSpPr>
            <p:spPr bwMode="auto">
              <a:xfrm rot="-5400000">
                <a:off x="3928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05" name="Text Box 151"/>
              <p:cNvSpPr txBox="1">
                <a:spLocks noChangeArrowheads="1"/>
              </p:cNvSpPr>
              <p:nvPr/>
            </p:nvSpPr>
            <p:spPr bwMode="auto">
              <a:xfrm>
                <a:off x="3984" y="220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381" name="Group 152"/>
            <p:cNvGrpSpPr>
              <a:grpSpLocks/>
            </p:cNvGrpSpPr>
            <p:nvPr/>
          </p:nvGrpSpPr>
          <p:grpSpPr bwMode="auto">
            <a:xfrm>
              <a:off x="3496" y="1560"/>
              <a:ext cx="240" cy="384"/>
              <a:chOff x="2960" y="1296"/>
              <a:chExt cx="240" cy="336"/>
            </a:xfrm>
          </p:grpSpPr>
          <p:sp>
            <p:nvSpPr>
              <p:cNvPr id="14402" name="AutoShape 153"/>
              <p:cNvSpPr>
                <a:spLocks noChangeArrowheads="1"/>
              </p:cNvSpPr>
              <p:nvPr/>
            </p:nvSpPr>
            <p:spPr bwMode="auto">
              <a:xfrm rot="5400000" flipV="1">
                <a:off x="2920" y="1368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03" name="Text Box 154"/>
              <p:cNvSpPr txBox="1">
                <a:spLocks noChangeArrowheads="1"/>
              </p:cNvSpPr>
              <p:nvPr/>
            </p:nvSpPr>
            <p:spPr bwMode="auto">
              <a:xfrm>
                <a:off x="2960" y="1360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382" name="Group 155"/>
            <p:cNvGrpSpPr>
              <a:grpSpLocks/>
            </p:cNvGrpSpPr>
            <p:nvPr/>
          </p:nvGrpSpPr>
          <p:grpSpPr bwMode="auto">
            <a:xfrm>
              <a:off x="1536" y="1528"/>
              <a:ext cx="240" cy="440"/>
              <a:chOff x="1008" y="1240"/>
              <a:chExt cx="240" cy="384"/>
            </a:xfrm>
          </p:grpSpPr>
          <p:sp>
            <p:nvSpPr>
              <p:cNvPr id="14400" name="AutoShape 156"/>
              <p:cNvSpPr>
                <a:spLocks noChangeArrowheads="1"/>
              </p:cNvSpPr>
              <p:nvPr/>
            </p:nvSpPr>
            <p:spPr bwMode="auto">
              <a:xfrm rot="-5400000">
                <a:off x="936" y="1336"/>
                <a:ext cx="384" cy="192"/>
              </a:xfrm>
              <a:prstGeom prst="chevro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01" name="Text Box 157"/>
              <p:cNvSpPr txBox="1">
                <a:spLocks noChangeArrowheads="1"/>
              </p:cNvSpPr>
              <p:nvPr/>
            </p:nvSpPr>
            <p:spPr bwMode="auto">
              <a:xfrm>
                <a:off x="1008" y="1344"/>
                <a:ext cx="240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383" name="Group 158"/>
            <p:cNvGrpSpPr>
              <a:grpSpLocks/>
            </p:cNvGrpSpPr>
            <p:nvPr/>
          </p:nvGrpSpPr>
          <p:grpSpPr bwMode="auto">
            <a:xfrm>
              <a:off x="3984" y="1592"/>
              <a:ext cx="240" cy="336"/>
              <a:chOff x="3456" y="1304"/>
              <a:chExt cx="240" cy="336"/>
            </a:xfrm>
          </p:grpSpPr>
          <p:sp>
            <p:nvSpPr>
              <p:cNvPr id="14398" name="AutoShape 159"/>
              <p:cNvSpPr>
                <a:spLocks noChangeArrowheads="1"/>
              </p:cNvSpPr>
              <p:nvPr/>
            </p:nvSpPr>
            <p:spPr bwMode="auto">
              <a:xfrm rot="5400000" flipV="1">
                <a:off x="3400" y="1376"/>
                <a:ext cx="336" cy="192"/>
              </a:xfrm>
              <a:prstGeom prst="homePlate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399" name="Text Box 160"/>
              <p:cNvSpPr txBox="1">
                <a:spLocks noChangeArrowheads="1"/>
              </p:cNvSpPr>
              <p:nvPr/>
            </p:nvSpPr>
            <p:spPr bwMode="auto">
              <a:xfrm>
                <a:off x="3456" y="134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384" name="Group 161"/>
            <p:cNvGrpSpPr>
              <a:grpSpLocks/>
            </p:cNvGrpSpPr>
            <p:nvPr/>
          </p:nvGrpSpPr>
          <p:grpSpPr bwMode="auto">
            <a:xfrm>
              <a:off x="3016" y="1560"/>
              <a:ext cx="240" cy="408"/>
              <a:chOff x="2488" y="1272"/>
              <a:chExt cx="240" cy="360"/>
            </a:xfrm>
          </p:grpSpPr>
          <p:sp>
            <p:nvSpPr>
              <p:cNvPr id="14396" name="AutoShape 162"/>
              <p:cNvSpPr>
                <a:spLocks noChangeArrowheads="1"/>
              </p:cNvSpPr>
              <p:nvPr/>
            </p:nvSpPr>
            <p:spPr bwMode="auto">
              <a:xfrm rot="-5400000">
                <a:off x="2412" y="1356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397" name="Text Box 163"/>
              <p:cNvSpPr txBox="1">
                <a:spLocks noChangeArrowheads="1"/>
              </p:cNvSpPr>
              <p:nvPr/>
            </p:nvSpPr>
            <p:spPr bwMode="auto">
              <a:xfrm>
                <a:off x="2488" y="1344"/>
                <a:ext cx="240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385" name="Group 164"/>
            <p:cNvGrpSpPr>
              <a:grpSpLocks/>
            </p:cNvGrpSpPr>
            <p:nvPr/>
          </p:nvGrpSpPr>
          <p:grpSpPr bwMode="auto">
            <a:xfrm>
              <a:off x="2008" y="1624"/>
              <a:ext cx="240" cy="344"/>
              <a:chOff x="1480" y="1336"/>
              <a:chExt cx="240" cy="296"/>
            </a:xfrm>
          </p:grpSpPr>
          <p:sp>
            <p:nvSpPr>
              <p:cNvPr id="14394" name="AutoShape 165"/>
              <p:cNvSpPr>
                <a:spLocks noChangeArrowheads="1"/>
              </p:cNvSpPr>
              <p:nvPr/>
            </p:nvSpPr>
            <p:spPr bwMode="auto">
              <a:xfrm rot="5400000" flipV="1">
                <a:off x="1436" y="1388"/>
                <a:ext cx="296" cy="192"/>
              </a:xfrm>
              <a:prstGeom prst="homePlate">
                <a:avLst>
                  <a:gd name="adj" fmla="val 38542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395" name="Text Box 166"/>
              <p:cNvSpPr txBox="1">
                <a:spLocks noChangeArrowheads="1"/>
              </p:cNvSpPr>
              <p:nvPr/>
            </p:nvSpPr>
            <p:spPr bwMode="auto">
              <a:xfrm>
                <a:off x="1480" y="1344"/>
                <a:ext cx="240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386" name="Group 167"/>
            <p:cNvGrpSpPr>
              <a:grpSpLocks/>
            </p:cNvGrpSpPr>
            <p:nvPr/>
          </p:nvGrpSpPr>
          <p:grpSpPr bwMode="auto">
            <a:xfrm>
              <a:off x="4512" y="1584"/>
              <a:ext cx="240" cy="336"/>
              <a:chOff x="3984" y="1296"/>
              <a:chExt cx="240" cy="336"/>
            </a:xfrm>
          </p:grpSpPr>
          <p:sp>
            <p:nvSpPr>
              <p:cNvPr id="14392" name="AutoShape 168"/>
              <p:cNvSpPr>
                <a:spLocks noChangeArrowheads="1"/>
              </p:cNvSpPr>
              <p:nvPr/>
            </p:nvSpPr>
            <p:spPr bwMode="auto">
              <a:xfrm rot="5400000">
                <a:off x="3928" y="1368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393" name="Text Box 169"/>
              <p:cNvSpPr txBox="1">
                <a:spLocks noChangeArrowheads="1"/>
              </p:cNvSpPr>
              <p:nvPr/>
            </p:nvSpPr>
            <p:spPr bwMode="auto">
              <a:xfrm>
                <a:off x="3984" y="134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14387" name="Group 170"/>
            <p:cNvGrpSpPr>
              <a:grpSpLocks/>
            </p:cNvGrpSpPr>
            <p:nvPr/>
          </p:nvGrpSpPr>
          <p:grpSpPr bwMode="auto">
            <a:xfrm>
              <a:off x="2504" y="1608"/>
              <a:ext cx="240" cy="336"/>
              <a:chOff x="1976" y="1296"/>
              <a:chExt cx="240" cy="336"/>
            </a:xfrm>
          </p:grpSpPr>
          <p:sp>
            <p:nvSpPr>
              <p:cNvPr id="14390" name="AutoShape 171"/>
              <p:cNvSpPr>
                <a:spLocks noChangeArrowheads="1"/>
              </p:cNvSpPr>
              <p:nvPr/>
            </p:nvSpPr>
            <p:spPr bwMode="auto">
              <a:xfrm rot="5400000">
                <a:off x="1920" y="1368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391" name="Text Box 172"/>
              <p:cNvSpPr txBox="1">
                <a:spLocks noChangeArrowheads="1"/>
              </p:cNvSpPr>
              <p:nvPr/>
            </p:nvSpPr>
            <p:spPr bwMode="auto">
              <a:xfrm>
                <a:off x="1976" y="136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sp>
          <p:nvSpPr>
            <p:cNvPr id="14388" name="Rectangle 173"/>
            <p:cNvSpPr>
              <a:spLocks noChangeArrowheads="1"/>
            </p:cNvSpPr>
            <p:nvPr/>
          </p:nvSpPr>
          <p:spPr bwMode="auto">
            <a:xfrm>
              <a:off x="672" y="2208"/>
              <a:ext cx="4128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89" name="Rectangle 174"/>
            <p:cNvSpPr>
              <a:spLocks noChangeArrowheads="1"/>
            </p:cNvSpPr>
            <p:nvPr/>
          </p:nvSpPr>
          <p:spPr bwMode="auto">
            <a:xfrm>
              <a:off x="672" y="1488"/>
              <a:ext cx="4128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6799" name="Rectangle 175"/>
          <p:cNvSpPr>
            <a:spLocks noChangeArrowheads="1"/>
          </p:cNvSpPr>
          <p:nvPr/>
        </p:nvSpPr>
        <p:spPr bwMode="auto">
          <a:xfrm>
            <a:off x="304800" y="5318125"/>
            <a:ext cx="73914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6716" name="Group 176"/>
          <p:cNvGrpSpPr>
            <a:grpSpLocks/>
          </p:cNvGrpSpPr>
          <p:nvPr/>
        </p:nvGrpSpPr>
        <p:grpSpPr bwMode="auto">
          <a:xfrm>
            <a:off x="2514600" y="5470525"/>
            <a:ext cx="5181600" cy="990600"/>
            <a:chOff x="1488" y="3312"/>
            <a:chExt cx="3264" cy="624"/>
          </a:xfrm>
        </p:grpSpPr>
        <p:sp>
          <p:nvSpPr>
            <p:cNvPr id="14357" name="Oval 177"/>
            <p:cNvSpPr>
              <a:spLocks noChangeArrowheads="1"/>
            </p:cNvSpPr>
            <p:nvPr/>
          </p:nvSpPr>
          <p:spPr bwMode="auto">
            <a:xfrm>
              <a:off x="3744" y="3744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58" name="Oval 178"/>
            <p:cNvSpPr>
              <a:spLocks noChangeArrowheads="1"/>
            </p:cNvSpPr>
            <p:nvPr/>
          </p:nvSpPr>
          <p:spPr bwMode="auto">
            <a:xfrm>
              <a:off x="3456" y="3744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59" name="Oval 179"/>
            <p:cNvSpPr>
              <a:spLocks noChangeArrowheads="1"/>
            </p:cNvSpPr>
            <p:nvPr/>
          </p:nvSpPr>
          <p:spPr bwMode="auto">
            <a:xfrm rot="1321383">
              <a:off x="3168" y="3696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0" name="Oval 180"/>
            <p:cNvSpPr>
              <a:spLocks noChangeArrowheads="1"/>
            </p:cNvSpPr>
            <p:nvPr/>
          </p:nvSpPr>
          <p:spPr bwMode="auto">
            <a:xfrm rot="1162449">
              <a:off x="2928" y="3600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1" name="Oval 181"/>
            <p:cNvSpPr>
              <a:spLocks noChangeArrowheads="1"/>
            </p:cNvSpPr>
            <p:nvPr/>
          </p:nvSpPr>
          <p:spPr bwMode="auto">
            <a:xfrm rot="-1128713">
              <a:off x="2688" y="3600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2" name="Oval 182"/>
            <p:cNvSpPr>
              <a:spLocks noChangeArrowheads="1"/>
            </p:cNvSpPr>
            <p:nvPr/>
          </p:nvSpPr>
          <p:spPr bwMode="auto">
            <a:xfrm>
              <a:off x="2448" y="3696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3" name="Oval 183"/>
            <p:cNvSpPr>
              <a:spLocks noChangeArrowheads="1"/>
            </p:cNvSpPr>
            <p:nvPr/>
          </p:nvSpPr>
          <p:spPr bwMode="auto">
            <a:xfrm>
              <a:off x="2208" y="3696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4" name="Oval 184"/>
            <p:cNvSpPr>
              <a:spLocks noChangeArrowheads="1"/>
            </p:cNvSpPr>
            <p:nvPr/>
          </p:nvSpPr>
          <p:spPr bwMode="auto">
            <a:xfrm>
              <a:off x="4464" y="3504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5" name="Oval 185"/>
            <p:cNvSpPr>
              <a:spLocks noChangeArrowheads="1"/>
            </p:cNvSpPr>
            <p:nvPr/>
          </p:nvSpPr>
          <p:spPr bwMode="auto">
            <a:xfrm rot="2420505">
              <a:off x="1488" y="3312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6" name="Oval 186"/>
            <p:cNvSpPr>
              <a:spLocks noChangeArrowheads="1"/>
            </p:cNvSpPr>
            <p:nvPr/>
          </p:nvSpPr>
          <p:spPr bwMode="auto">
            <a:xfrm rot="2347356">
              <a:off x="1728" y="3456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7" name="Oval 187"/>
            <p:cNvSpPr>
              <a:spLocks noChangeArrowheads="1"/>
            </p:cNvSpPr>
            <p:nvPr/>
          </p:nvSpPr>
          <p:spPr bwMode="auto">
            <a:xfrm rot="1561775">
              <a:off x="1968" y="3600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8" name="Oval 188"/>
            <p:cNvSpPr>
              <a:spLocks noChangeArrowheads="1"/>
            </p:cNvSpPr>
            <p:nvPr/>
          </p:nvSpPr>
          <p:spPr bwMode="auto">
            <a:xfrm rot="-1705272">
              <a:off x="3984" y="3696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9" name="Oval 189"/>
            <p:cNvSpPr>
              <a:spLocks noChangeArrowheads="1"/>
            </p:cNvSpPr>
            <p:nvPr/>
          </p:nvSpPr>
          <p:spPr bwMode="auto">
            <a:xfrm rot="-1705272">
              <a:off x="4224" y="3552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6814" name="AutoShape 190"/>
          <p:cNvSpPr>
            <a:spLocks noChangeArrowheads="1"/>
          </p:cNvSpPr>
          <p:nvPr/>
        </p:nvSpPr>
        <p:spPr bwMode="auto">
          <a:xfrm>
            <a:off x="6629400" y="4784725"/>
            <a:ext cx="2133600" cy="1981200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2862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Ribosome</a:t>
            </a:r>
          </a:p>
        </p:txBody>
      </p:sp>
      <p:sp>
        <p:nvSpPr>
          <p:cNvPr id="26815" name="Text Box 191"/>
          <p:cNvSpPr txBox="1">
            <a:spLocks noChangeArrowheads="1"/>
          </p:cNvSpPr>
          <p:nvPr/>
        </p:nvSpPr>
        <p:spPr bwMode="auto">
          <a:xfrm>
            <a:off x="7086600" y="6354763"/>
            <a:ext cx="1600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</a:t>
            </a:r>
          </a:p>
        </p:txBody>
      </p:sp>
      <p:sp>
        <p:nvSpPr>
          <p:cNvPr id="26816" name="Rectangle 192"/>
          <p:cNvSpPr>
            <a:spLocks noChangeArrowheads="1"/>
          </p:cNvSpPr>
          <p:nvPr/>
        </p:nvSpPr>
        <p:spPr bwMode="auto">
          <a:xfrm>
            <a:off x="1554120" y="177225"/>
            <a:ext cx="6294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RNA transcription &amp; translation</a:t>
            </a:r>
          </a:p>
        </p:txBody>
      </p:sp>
      <p:sp>
        <p:nvSpPr>
          <p:cNvPr id="26817" name="AutoShape 193"/>
          <p:cNvSpPr>
            <a:spLocks noChangeArrowheads="1"/>
          </p:cNvSpPr>
          <p:nvPr/>
        </p:nvSpPr>
        <p:spPr bwMode="auto">
          <a:xfrm rot="5400000">
            <a:off x="1219200" y="3124200"/>
            <a:ext cx="304800" cy="457200"/>
          </a:xfrm>
          <a:prstGeom prst="can">
            <a:avLst>
              <a:gd name="adj" fmla="val 37500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818" name="Oval 194"/>
          <p:cNvSpPr>
            <a:spLocks noChangeArrowheads="1"/>
          </p:cNvSpPr>
          <p:nvPr/>
        </p:nvSpPr>
        <p:spPr bwMode="auto">
          <a:xfrm>
            <a:off x="1524000" y="2768600"/>
            <a:ext cx="1371600" cy="96520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FF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RNA </a:t>
            </a:r>
          </a:p>
          <a:p>
            <a:pPr algn="ctr">
              <a:defRPr/>
            </a:pPr>
            <a:r>
              <a:rPr lang="en-US" sz="1600" b="1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polumerase</a:t>
            </a:r>
            <a:endParaRPr lang="en-GB" sz="1600" b="1">
              <a:solidFill>
                <a:srgbClr val="00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819" name="Text Box 195"/>
          <p:cNvSpPr txBox="1">
            <a:spLocks noChangeArrowheads="1"/>
          </p:cNvSpPr>
          <p:nvPr/>
        </p:nvSpPr>
        <p:spPr bwMode="auto">
          <a:xfrm>
            <a:off x="838200" y="39766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Promoter</a:t>
            </a:r>
            <a:endParaRPr lang="en-GB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98" name="Group 19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9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0" name="Picture 19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1" name="Picture 20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6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6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6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26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0"/>
                                        <p:tgtEl>
                                          <p:spTgt spid="2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625 0.0111 " pathEditMode="relative" ptsTypes="AA">
                                      <p:cBhvr>
                                        <p:cTn id="42" dur="14000" fill="hold"/>
                                        <p:tgtEl>
                                          <p:spTgt spid="26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6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6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52" presetID="0" presetClass="pat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82669E-6 L 0.00417 0.39481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26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9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04356E-7 L -0.71667 7.04356E-7 " pathEditMode="relative" ptsTypes="AA">
                                      <p:cBhvr>
                                        <p:cTn id="57" dur="10000" fill="hold"/>
                                        <p:tgtEl>
                                          <p:spTgt spid="26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9" dur="10000" fill="hold"/>
                                        <p:tgtEl>
                                          <p:spTgt spid="26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0"/>
                                        <p:tgtEl>
                                          <p:spTgt spid="26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7000"/>
                                        <p:tgtEl>
                                          <p:spTgt spid="2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6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6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35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2000" fill="hold"/>
                                        <p:tgtEl>
                                          <p:spTgt spid="2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5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2000" fill="hold"/>
                                        <p:tgtEl>
                                          <p:spTgt spid="2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99" grpId="0" animBg="1"/>
      <p:bldP spid="26814" grpId="0" animBg="1"/>
      <p:bldP spid="26814" grpId="1" animBg="1"/>
      <p:bldP spid="26815" grpId="0"/>
      <p:bldP spid="26815" grpId="1"/>
      <p:bldP spid="26817" grpId="0" animBg="1"/>
      <p:bldP spid="26817" grpId="1" animBg="1"/>
      <p:bldP spid="26818" grpId="0" animBg="1"/>
      <p:bldP spid="26818" grpId="1" animBg="1"/>
      <p:bldP spid="26818" grpId="2" animBg="1"/>
      <p:bldP spid="26819" grpId="0"/>
      <p:bldP spid="2681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2743200" y="381000"/>
            <a:ext cx="3048000" cy="563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Definitions</a:t>
            </a:r>
            <a:endParaRPr lang="en-GB" sz="40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" y="1447800"/>
            <a:ext cx="8915400" cy="51054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Codons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الـشفرة الـﭽينية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or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triplet code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a block of three consecutive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متتالى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nucleotide bases that specify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تحدد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particular amino acid.</a:t>
            </a:r>
          </a:p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Start codon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codon that specifies the start of mRNA translation.</a:t>
            </a:r>
          </a:p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Stop codon: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codon that specifies the end of mRNA translation.</a:t>
            </a:r>
          </a:p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 polymerases: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RNA transcription enzyme that first separates the DNA strands at the suitable point then start to add nucleotides to the 3’ end of the growing RNA polymer</a:t>
            </a:r>
            <a:r>
              <a:rPr lang="en-GB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until completed.</a:t>
            </a:r>
          </a:p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 unit (</a:t>
            </a:r>
            <a:r>
              <a:rPr lang="en-GB" sz="2000" dirty="0" smtClean="0"/>
              <a:t>the gene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 s</a:t>
            </a:r>
            <a:r>
              <a:rPr lang="en-US" alt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pecific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sequences of nucleotides along the DNA that marks where mRNA transcription begins and ends.</a:t>
            </a:r>
          </a:p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Promotor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المُحَفـز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specific short sequence on DNA at which RNA polymerase attaches and initiates transcription at the beginning of the transcription unit.</a:t>
            </a:r>
          </a:p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Terminator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منطقة النهاية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specific short sequence on DNA at which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mRNA transcription ends (the end of the gene).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7" name="Picture 1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/>
          <a:stretch>
            <a:fillRect/>
          </a:stretch>
        </p:blipFill>
        <p:spPr bwMode="auto">
          <a:xfrm>
            <a:off x="49213" y="39688"/>
            <a:ext cx="39433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546030" y="5790100"/>
            <a:ext cx="413042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en-US" sz="2800" b="1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iculate Extrabold" panose="02000503050000020004" pitchFamily="2" charset="0"/>
              </a:rPr>
              <a:t>Zoology Department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24" y="2992634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285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68575" y="2078038"/>
            <a:ext cx="2146300" cy="4762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2334" y="1915180"/>
            <a:ext cx="9046926" cy="584775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RNA:</a:t>
            </a: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Connection Between </a:t>
            </a:r>
            <a:r>
              <a:rPr lang="en-US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 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</a:t>
            </a:r>
            <a:r>
              <a:rPr lang="en-US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Protein</a:t>
            </a:r>
            <a:endParaRPr lang="en-US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2" name="Group 1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4" name="Picture 12" descr="Picture1.bmp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C:\Users\mmoustafa\Desktop\amada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11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1"/>
          <a:stretch>
            <a:fillRect/>
          </a:stretch>
        </p:blipFill>
        <p:spPr bwMode="auto">
          <a:xfrm>
            <a:off x="-5462" y="2584450"/>
            <a:ext cx="9149462" cy="4273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375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4D0A0DE4-14ED-421D-87D9-AE1691DB6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152400"/>
            <a:ext cx="3352800" cy="762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t"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F87E7967-4453-4B89-82D1-DC5D2FF0C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1054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Types of RNAs.</a:t>
            </a:r>
          </a:p>
          <a:p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mRNA </a:t>
            </a:r>
            <a:r>
              <a:rPr lang="en-US" altLang="en-US" sz="24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transcription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</a:t>
            </a:r>
            <a:r>
              <a:rPr lang="en-US" altLang="en-US" sz="24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translation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are the two main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processes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that </a:t>
            </a:r>
            <a:r>
              <a:rPr lang="en-US" altLang="en-US" sz="2400" b="1" u="sng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link gene to protein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Transcription is the DNA-directed synthesis of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mRNA:</a:t>
            </a:r>
            <a:endParaRPr lang="en-US" alt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/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Synthesis of mRNA Transcript.</a:t>
            </a:r>
          </a:p>
          <a:p>
            <a:pPr lvl="2"/>
            <a:r>
              <a:rPr lang="en-US" alt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RNA </a:t>
            </a:r>
            <a:r>
              <a:rPr lang="en-US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Polymerase Binding and Initiation of Transcription.</a:t>
            </a:r>
          </a:p>
          <a:p>
            <a:pPr lvl="2"/>
            <a:r>
              <a:rPr lang="en-US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Elongation of the </a:t>
            </a:r>
            <a:r>
              <a:rPr lang="en-US" alt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mRNA </a:t>
            </a:r>
            <a:r>
              <a:rPr lang="en-US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Strand.</a:t>
            </a:r>
          </a:p>
          <a:p>
            <a:pPr lvl="2"/>
            <a:r>
              <a:rPr lang="en-US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Termination of Transcription</a:t>
            </a:r>
            <a:endParaRPr lang="en-US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genetic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codes (</a:t>
            </a: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nucleotide triplets)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specify the amino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acids.</a:t>
            </a:r>
          </a:p>
          <a:p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Eukaryotic cells modify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mRNA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after transcription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en-GB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28956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505913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124200" y="228600"/>
            <a:ext cx="39116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736600" y="1219200"/>
            <a:ext cx="7772400" cy="304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81000" y="1905000"/>
            <a:ext cx="8458200" cy="426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eaLnBrk="0" hangingPunct="0">
              <a:spcBef>
                <a:spcPts val="0"/>
              </a:spcBef>
              <a:spcAft>
                <a:spcPts val="1800"/>
              </a:spcAft>
              <a:buFontTx/>
              <a:buChar char="•"/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</a:rPr>
              <a:t>mRNA:</a:t>
            </a:r>
            <a:r>
              <a:rPr lang="en-US" sz="3200" b="1" dirty="0">
                <a:ln w="11430"/>
                <a:solidFill>
                  <a:srgbClr val="0000FF"/>
                </a:solidFill>
              </a:rPr>
              <a:t> is the carrier of the genetic “message” from the DNA to the </a:t>
            </a:r>
            <a:r>
              <a:rPr lang="en-US" sz="3200" b="1" dirty="0" err="1">
                <a:ln w="11430"/>
                <a:solidFill>
                  <a:srgbClr val="0000FF"/>
                </a:solidFill>
              </a:rPr>
              <a:t>cytosol</a:t>
            </a:r>
            <a:r>
              <a:rPr lang="en-US" sz="3200" b="1" dirty="0">
                <a:ln w="11430"/>
                <a:solidFill>
                  <a:srgbClr val="0000FF"/>
                </a:solidFill>
              </a:rPr>
              <a:t>.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1800"/>
              </a:spcAft>
              <a:buFontTx/>
              <a:buChar char="•"/>
              <a:defRPr/>
            </a:pPr>
            <a:r>
              <a:rPr lang="en-US" sz="3200" b="1" dirty="0" err="1">
                <a:ln w="11430"/>
                <a:solidFill>
                  <a:srgbClr val="FF0000"/>
                </a:solidFill>
              </a:rPr>
              <a:t>rRNA</a:t>
            </a:r>
            <a:r>
              <a:rPr lang="en-US" sz="3200" b="1" dirty="0">
                <a:ln w="11430"/>
                <a:solidFill>
                  <a:srgbClr val="FF0000"/>
                </a:solidFill>
              </a:rPr>
              <a:t>:</a:t>
            </a:r>
            <a:r>
              <a:rPr lang="en-US" sz="3200" b="1" dirty="0">
                <a:ln w="11430"/>
                <a:solidFill>
                  <a:srgbClr val="0000FF"/>
                </a:solidFill>
              </a:rPr>
              <a:t> is the major component of </a:t>
            </a:r>
            <a:r>
              <a:rPr lang="en-US" sz="3200" b="1" dirty="0" err="1">
                <a:ln w="11430"/>
                <a:solidFill>
                  <a:srgbClr val="0000FF"/>
                </a:solidFill>
              </a:rPr>
              <a:t>ribosomes</a:t>
            </a:r>
            <a:r>
              <a:rPr lang="en-US" sz="3200" b="1" dirty="0">
                <a:ln w="11430"/>
                <a:solidFill>
                  <a:srgbClr val="0000FF"/>
                </a:solidFill>
              </a:rPr>
              <a:t>.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1800"/>
              </a:spcAft>
              <a:buFontTx/>
              <a:buChar char="•"/>
              <a:defRPr/>
            </a:pPr>
            <a:r>
              <a:rPr lang="en-US" sz="3200" b="1" dirty="0" err="1">
                <a:ln w="11430"/>
                <a:solidFill>
                  <a:srgbClr val="FF0000"/>
                </a:solidFill>
              </a:rPr>
              <a:t>tRNA</a:t>
            </a:r>
            <a:r>
              <a:rPr lang="en-US" sz="3200" b="1" dirty="0">
                <a:ln w="11430"/>
                <a:solidFill>
                  <a:srgbClr val="FF0000"/>
                </a:solidFill>
              </a:rPr>
              <a:t>:</a:t>
            </a:r>
            <a:r>
              <a:rPr lang="en-US" sz="3200" b="1" dirty="0">
                <a:ln w="11430"/>
                <a:solidFill>
                  <a:srgbClr val="0000FF"/>
                </a:solidFill>
              </a:rPr>
              <a:t> is the carrier of </a:t>
            </a:r>
            <a:r>
              <a:rPr lang="en-US" sz="3200" b="1" dirty="0" smtClean="0">
                <a:ln w="11430"/>
                <a:solidFill>
                  <a:srgbClr val="0000FF"/>
                </a:solidFill>
              </a:rPr>
              <a:t>a specific </a:t>
            </a:r>
            <a:r>
              <a:rPr lang="en-US" sz="3200" b="1" dirty="0">
                <a:ln w="11430"/>
                <a:solidFill>
                  <a:srgbClr val="0000FF"/>
                </a:solidFill>
              </a:rPr>
              <a:t>amino </a:t>
            </a:r>
            <a:r>
              <a:rPr lang="en-US" sz="3200" b="1" dirty="0" smtClean="0">
                <a:ln w="11430"/>
                <a:solidFill>
                  <a:srgbClr val="0000FF"/>
                </a:solidFill>
              </a:rPr>
              <a:t>acid </a:t>
            </a:r>
            <a:r>
              <a:rPr lang="en-US" sz="3200" b="1" dirty="0">
                <a:ln w="11430"/>
                <a:solidFill>
                  <a:srgbClr val="0000FF"/>
                </a:solidFill>
              </a:rPr>
              <a:t>from the cytosol to </a:t>
            </a:r>
            <a:r>
              <a:rPr lang="en-US" sz="3200" b="1" dirty="0" err="1">
                <a:ln w="11430"/>
                <a:solidFill>
                  <a:srgbClr val="0000FF"/>
                </a:solidFill>
              </a:rPr>
              <a:t>ribosimes</a:t>
            </a:r>
            <a:r>
              <a:rPr lang="en-US" sz="3200" b="1" dirty="0">
                <a:ln w="11430"/>
                <a:solidFill>
                  <a:srgbClr val="0000FF"/>
                </a:solidFill>
              </a:rPr>
              <a:t> thus help to form polypeptides.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4600" y="228600"/>
            <a:ext cx="4445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of RNAs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19200" y="253425"/>
            <a:ext cx="6705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 transcription </a:t>
            </a:r>
            <a:r>
              <a:rPr lang="ar-EG" alt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إنسلاخ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translation </a:t>
            </a:r>
            <a:r>
              <a:rPr lang="ar-EG" alt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ترجمة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the two main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processes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that link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</a:t>
            </a: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52400" y="1295400"/>
            <a:ext cx="88392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information content of DNA is in the form of specific sequences of nucleotides along the DNA strands.</a:t>
            </a:r>
            <a:endParaRPr lang="en-US" alt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DNA inherited by an organism leads to specific traits by dictating the synthesis of proteins.</a:t>
            </a:r>
            <a:endParaRPr lang="en-US" alt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the links between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genotype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phenotype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742950" lvl="1" indent="-28575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example, Mendel’s dwarf pea plants lack a functioning copy of the gene that specifies the synthesis of gibberellins (which stimulate the normal elongation of stems).</a:t>
            </a:r>
            <a:endParaRPr lang="en-US" alt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Genes provide the instructions for making specific proteins.</a:t>
            </a: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bridge between DNA and protein synthesis is RNA.</a:t>
            </a:r>
            <a:endParaRPr lang="en-US" alt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specific sequence of hundreds or thousands of nucleotides in each gene carries the information for the primary structure of a protein, the linear order of the 20 possible amino acids.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6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8929" b="65387"/>
          <a:stretch/>
        </p:blipFill>
        <p:spPr bwMode="auto">
          <a:xfrm>
            <a:off x="5791200" y="4506513"/>
            <a:ext cx="3200400" cy="231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141643"/>
            <a:ext cx="8839200" cy="525066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RNA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 </a:t>
            </a:r>
            <a:r>
              <a:rPr lang="ar-EG" altLang="en-US" sz="2000" dirty="0"/>
              <a:t>الإنسلاخ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 DNA strand provides a template for the synthesis of a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complementary RNA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strand.</a:t>
            </a:r>
            <a:endParaRPr lang="en-US" altLang="en-US" sz="9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 of a gene produces a messenger RNA (mRNA) molecule.</a:t>
            </a:r>
            <a:endParaRPr lang="en-US" alt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translation </a:t>
            </a:r>
            <a:r>
              <a:rPr lang="ar-EG" altLang="en-US" sz="2000" dirty="0"/>
              <a:t>الترجمة</a:t>
            </a:r>
            <a:r>
              <a:rPr lang="en-US" altLang="en-US" sz="2000" dirty="0"/>
              <a:t> (</a:t>
            </a:r>
            <a:r>
              <a:rPr lang="en-US" altLang="en-US" sz="2000" dirty="0">
                <a:solidFill>
                  <a:srgbClr val="000000"/>
                </a:solidFill>
              </a:rPr>
              <a:t>at ribosomes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the information contained in the order of nucleotides in mRNA is used to determine </a:t>
            </a:r>
            <a:r>
              <a:rPr lang="ar-EG" altLang="en-US" sz="2000" dirty="0">
                <a:solidFill>
                  <a:srgbClr val="000000"/>
                </a:solidFill>
              </a:rPr>
              <a:t>تـُحدد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amino acid sequence </a:t>
            </a:r>
            <a:r>
              <a:rPr lang="ar-EG" altLang="en-US" sz="2000" dirty="0">
                <a:solidFill>
                  <a:srgbClr val="000000"/>
                </a:solidFill>
              </a:rPr>
              <a:t>ترتيب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a polypeptide.</a:t>
            </a:r>
            <a:endParaRPr lang="en-US" altLang="en-US" sz="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basic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mechanisms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RNA transcription and translation are 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similar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eukaryotes and prokaryotes, while the 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RNA 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 and translation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 similar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following:</a:t>
            </a:r>
          </a:p>
          <a:p>
            <a:pPr marL="687388" eaLnBrk="1" hangingPunct="1">
              <a:buClr>
                <a:srgbClr val="0000FF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1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prokaryotes:</a:t>
            </a:r>
          </a:p>
          <a:p>
            <a:pPr marL="1144588" eaLnBrk="1" hangingPunct="1">
              <a:buClr>
                <a:srgbClr val="339933"/>
              </a:buClr>
              <a:buFont typeface="Wingdings" panose="05000000000000000000" pitchFamily="2" charset="2"/>
              <a:buChar char="ü"/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They lack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nuclei, thus 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translation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coupled </a:t>
            </a:r>
            <a:r>
              <a:rPr lang="ar-EG" altLang="en-US" sz="1800" dirty="0">
                <a:solidFill>
                  <a:srgbClr val="000000"/>
                </a:solidFill>
              </a:rPr>
              <a:t>مـُتلازمان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44588" eaLnBrk="1" hangingPunct="1">
              <a:buClr>
                <a:srgbClr val="339933"/>
              </a:buClr>
              <a:buFont typeface="Wingdings" panose="05000000000000000000" pitchFamily="2" charset="2"/>
              <a:buChar char="ü"/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Translation of mRNA by the ribosome                                                        starts while the transcription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still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in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progress.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144262" y="240381"/>
            <a:ext cx="531267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From </a:t>
            </a:r>
            <a:r>
              <a:rPr lang="en-US" alt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</a:t>
            </a:r>
            <a:r>
              <a:rPr lang="en-US" altLang="en-US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to </a:t>
            </a:r>
            <a:r>
              <a:rPr lang="en-US" alt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protein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291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8281" y="1419226"/>
            <a:ext cx="5181600" cy="2385268"/>
          </a:xfrm>
        </p:spPr>
        <p:txBody>
          <a:bodyPr>
            <a:spAutoFit/>
          </a:bodyPr>
          <a:lstStyle/>
          <a:p>
            <a:pPr marL="684213" eaLnBrk="1" hangingPunct="1">
              <a:buClr>
                <a:srgbClr val="0000FF"/>
              </a:buClr>
              <a:buFont typeface="+mj-lt"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1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While In a eukaryotes:</a:t>
            </a:r>
          </a:p>
          <a:p>
            <a:pPr marL="968375" indent="-285750" eaLnBrk="1" hangingPunct="1">
              <a:buClr>
                <a:srgbClr val="339933"/>
              </a:buClr>
              <a:buFont typeface="Wingdings" panose="05000000000000000000" pitchFamily="2" charset="2"/>
              <a:buChar char="ü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occurs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within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nucleus,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while the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translation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occurs mainly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the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cytoplasm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682625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05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68375" indent="-285750" eaLnBrk="1" hangingPunct="1">
              <a:buClr>
                <a:srgbClr val="339933"/>
              </a:buClr>
              <a:buFont typeface="Wingdings" panose="05000000000000000000" pitchFamily="2" charset="2"/>
              <a:buChar char="ü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addition,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primary mRNA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modified in various ways during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processing </a:t>
            </a:r>
            <a:r>
              <a:rPr lang="ar-EG" altLang="en-US" sz="1600" dirty="0">
                <a:solidFill>
                  <a:srgbClr val="000000"/>
                </a:solidFill>
              </a:rPr>
              <a:t>تجهيز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before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leaves to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cytoplasm.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35547" r="9489" b="3355"/>
          <a:stretch>
            <a:fillRect/>
          </a:stretch>
        </p:blipFill>
        <p:spPr bwMode="auto">
          <a:xfrm>
            <a:off x="5486400" y="1295400"/>
            <a:ext cx="3581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76200" y="4343400"/>
            <a:ext cx="525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conclusion: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genes program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(control) protein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synthesis </a:t>
            </a:r>
            <a:r>
              <a:rPr lang="en-US" altLang="en-US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genetic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581400" y="6126162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</a:t>
            </a:r>
            <a:endParaRPr lang="en-GB" sz="3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09600" y="5973762"/>
            <a:ext cx="2971800" cy="731838"/>
            <a:chOff x="384" y="3408"/>
            <a:chExt cx="1872" cy="461"/>
          </a:xfrm>
        </p:grpSpPr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384" y="3504"/>
              <a:ext cx="12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DNA</a:t>
              </a:r>
              <a:endParaRPr lang="en-GB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960" y="3408"/>
              <a:ext cx="1296" cy="384"/>
              <a:chOff x="960" y="3408"/>
              <a:chExt cx="1296" cy="384"/>
            </a:xfrm>
          </p:grpSpPr>
          <p:sp>
            <p:nvSpPr>
              <p:cNvPr id="6158" name="AutoShape 10"/>
              <p:cNvSpPr>
                <a:spLocks noChangeArrowheads="1"/>
              </p:cNvSpPr>
              <p:nvPr/>
            </p:nvSpPr>
            <p:spPr bwMode="auto">
              <a:xfrm>
                <a:off x="1056" y="3600"/>
                <a:ext cx="1200" cy="192"/>
              </a:xfrm>
              <a:prstGeom prst="rightArrow">
                <a:avLst>
                  <a:gd name="adj1" fmla="val 50000"/>
                  <a:gd name="adj2" fmla="val 1562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156" name="Text Box 12"/>
              <p:cNvSpPr txBox="1">
                <a:spLocks noChangeArrowheads="1"/>
              </p:cNvSpPr>
              <p:nvPr/>
            </p:nvSpPr>
            <p:spPr bwMode="auto">
              <a:xfrm>
                <a:off x="960" y="3408"/>
                <a:ext cx="11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Transcription</a:t>
                </a:r>
                <a:endParaRPr lang="en-GB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016500" y="5999162"/>
            <a:ext cx="3594100" cy="706438"/>
            <a:chOff x="3160" y="3424"/>
            <a:chExt cx="2264" cy="445"/>
          </a:xfrm>
        </p:grpSpPr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4416" y="3504"/>
              <a:ext cx="100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Protein</a:t>
              </a:r>
              <a:endParaRPr lang="en-GB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3160" y="3424"/>
              <a:ext cx="1208" cy="368"/>
              <a:chOff x="3160" y="3424"/>
              <a:chExt cx="1208" cy="368"/>
            </a:xfrm>
          </p:grpSpPr>
          <p:sp>
            <p:nvSpPr>
              <p:cNvPr id="6154" name="AutoShape 11"/>
              <p:cNvSpPr>
                <a:spLocks noChangeArrowheads="1"/>
              </p:cNvSpPr>
              <p:nvPr/>
            </p:nvSpPr>
            <p:spPr bwMode="auto">
              <a:xfrm>
                <a:off x="3168" y="3600"/>
                <a:ext cx="1200" cy="192"/>
              </a:xfrm>
              <a:prstGeom prst="rightArrow">
                <a:avLst>
                  <a:gd name="adj1" fmla="val 50000"/>
                  <a:gd name="adj2" fmla="val 1562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157" name="Text Box 13"/>
              <p:cNvSpPr txBox="1">
                <a:spLocks noChangeArrowheads="1"/>
              </p:cNvSpPr>
              <p:nvPr/>
            </p:nvSpPr>
            <p:spPr bwMode="auto">
              <a:xfrm>
                <a:off x="3160" y="3424"/>
                <a:ext cx="9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Translation</a:t>
                </a:r>
                <a:endParaRPr lang="en-GB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2144262" y="240381"/>
            <a:ext cx="531267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From </a:t>
            </a:r>
            <a:r>
              <a:rPr lang="en-US" alt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</a:t>
            </a:r>
            <a:r>
              <a:rPr lang="en-US" altLang="en-US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to </a:t>
            </a:r>
            <a:r>
              <a:rPr lang="en-US" alt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protein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842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uild="p"/>
      <p:bldP spid="61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DB2DC-A940-4A0F-9813-53DB367841AB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0" y="3886200"/>
            <a:ext cx="413042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en-US" sz="28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iculate Extrabold" panose="02000503050000020004" pitchFamily="2" charset="0"/>
              </a:rPr>
              <a:t>Video: plays in LMS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48" name="s137f304b2a845c2bc3d3dd2895e3592" r:id="rId3" imgW="6019920" imgH="6076800"/>
        </mc:Choice>
        <mc:Fallback>
          <p:control name="s137f304b2a845c2bc3d3dd2895e3592" r:id="rId3" imgW="6019920" imgH="6076800">
            <p:pic>
              <p:nvPicPr>
                <p:cNvPr id="3" name="s137f304b2a845c2bc3d3dd2895e3592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24000" y="406219"/>
                  <a:ext cx="6019800" cy="607713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2219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87462"/>
            <a:ext cx="8991600" cy="1531938"/>
          </a:xfr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Triplets </a:t>
            </a:r>
            <a:r>
              <a:rPr lang="ar-EG" altLang="en-US" sz="1800" dirty="0" smtClean="0">
                <a:solidFill>
                  <a:srgbClr val="000000"/>
                </a:solidFill>
              </a:rPr>
              <a:t>مجموعات ثلاثية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nucleotide bases are the smallest units that can code for all amino acids.</a:t>
            </a:r>
          </a:p>
          <a:p>
            <a:pPr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triplet code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consecutive </a:t>
            </a:r>
            <a:r>
              <a:rPr lang="ar-EG" altLang="en-US" sz="1800" dirty="0" smtClean="0">
                <a:solidFill>
                  <a:srgbClr val="000000"/>
                </a:solidFill>
              </a:rPr>
              <a:t>متتال</a:t>
            </a:r>
            <a:r>
              <a:rPr lang="ar-SA" altLang="en-US" sz="1800" dirty="0" smtClean="0">
                <a:solidFill>
                  <a:srgbClr val="000000"/>
                </a:solidFill>
              </a:rPr>
              <a:t>ي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bases specify </a:t>
            </a:r>
            <a:r>
              <a:rPr lang="ar-EG" altLang="en-US" sz="1800" dirty="0" smtClean="0">
                <a:solidFill>
                  <a:srgbClr val="000000"/>
                </a:solidFill>
              </a:rPr>
              <a:t>تحدد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 amino acid.</a:t>
            </a:r>
          </a:p>
          <a:p>
            <a:pPr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genetic instructions for a polypeptide                                                                 chain are written in DNA as a series of                                                                          three-</a:t>
            </a:r>
            <a:r>
              <a:rPr lang="en-US" alt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nucleotidewords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(triplets).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the genetic code </a:t>
            </a:r>
            <a:r>
              <a:rPr lang="ar-EG" altLang="en-US" sz="2000" dirty="0" smtClean="0">
                <a:ln w="11430"/>
                <a:solidFill>
                  <a:schemeClr val="tx1"/>
                </a:solidFill>
              </a:rPr>
              <a:t>الشفرة الـﭽينية</a:t>
            </a: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“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nucleotide triplets</a:t>
            </a: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altLang="en-US" sz="1800" dirty="0" smtClean="0">
                <a:ln w="11430"/>
                <a:solidFill>
                  <a:schemeClr val="tx1"/>
                </a:solidFill>
              </a:rPr>
              <a:t>الشفرة الثلاثية</a:t>
            </a:r>
            <a:r>
              <a:rPr lang="en-US" altLang="en-US" sz="2800" dirty="0" smtClean="0">
                <a:ln w="11430"/>
                <a:solidFill>
                  <a:srgbClr val="0000FF"/>
                </a:solidFill>
              </a:rPr>
              <a:t>”</a:t>
            </a:r>
            <a:r>
              <a:rPr lang="en-US" altLang="en-US" sz="2800" b="1" dirty="0" smtClean="0">
                <a:ln w="11430"/>
                <a:solidFill>
                  <a:schemeClr val="tx1"/>
                </a:solidFill>
              </a:rPr>
              <a:t> </a:t>
            </a: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specify amino acids</a:t>
            </a: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5257800" y="2590800"/>
            <a:ext cx="37623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6200" y="2895600"/>
            <a:ext cx="487680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transcription, one DNA strand (the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template strand)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provides an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template.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complementary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molecule                                                                    is synthesized according to                                                                                  base-pairing rules, except that                                                                       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uracil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the complementary base 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adenine.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translation, blocks 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three nucleotide bases (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codons </a:t>
            </a:r>
            <a:r>
              <a:rPr lang="ar-EG" altLang="en-US" dirty="0"/>
              <a:t>شفرة</a:t>
            </a:r>
            <a:r>
              <a:rPr lang="en-US" altLang="en-US" dirty="0"/>
              <a:t>)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                                                                   (</a:t>
            </a:r>
            <a:r>
              <a:rPr lang="ar-EG" altLang="en-US" dirty="0"/>
              <a:t>الشفرة عبارة عن مجموعة ثلاثية من القواعد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are decoded </a:t>
            </a:r>
            <a:r>
              <a:rPr lang="ar-EG" altLang="en-US" dirty="0">
                <a:solidFill>
                  <a:srgbClr val="000000"/>
                </a:solidFill>
              </a:rPr>
              <a:t>فك الشفرة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into a sequence </a:t>
            </a:r>
            <a:r>
              <a:rPr lang="ar-EG" altLang="en-US" dirty="0">
                <a:solidFill>
                  <a:srgbClr val="000000"/>
                </a:solidFill>
              </a:rPr>
              <a:t>تتابع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of amino acids. 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025e5961-4905-4317-add5-e9fdec431683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9176576-d:\ashraf\d\faculty file\e-larning\1433-1434\المحتوى الرقمي\109-lectures\main\lecture-20 rna transcription\lecture 20.pptx"/>
  <p:tag name="ARTICULATE_PRESENTER_VERSION" val="7"/>
  <p:tag name="ARTICULATE_USED_PAGE_ORIENTATION" val="1"/>
  <p:tag name="ARTICULATE_USED_PAGE_SIZE" val="1"/>
  <p:tag name="ARTICULATE_PROJECT_OPEN" val="0"/>
  <p:tag name="ARTICULATE_SLIDE_COUNT" val="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e450c221bf042baae0156ce85a2e15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ELAPSEDTIME" val="130.2"/>
  <p:tag name="ANNOTATION_TYPE_1" val="0"/>
  <p:tag name="ANNOTATION_START_1" val="9.2"/>
  <p:tag name="ANNOTATION_END_1" val="14.7"/>
  <p:tag name="ANNOTATION_TOP_1" val="60"/>
  <p:tag name="ANNOTATION_LEFT_1" val="30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7"/>
  <p:tag name="ANNOTATION_END_2" val="24.7"/>
  <p:tag name="ANNOTATION_TOP_2" val="230"/>
  <p:tag name="ANNOTATION_LEFT_2" val="7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4.7"/>
  <p:tag name="ANNOTATION_END_3" val="26.5"/>
  <p:tag name="ANNOTATION_TOP_3" val="232"/>
  <p:tag name="ANNOTATION_LEFT_3" val="25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5"/>
  <p:tag name="ANNOTATION_END_4" val="29.3"/>
  <p:tag name="ANNOTATION_TOP_4" val="287"/>
  <p:tag name="ANNOTATION_LEFT_4" val="11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9.3"/>
  <p:tag name="ANNOTATION_END_5" val="30.2"/>
  <p:tag name="ANNOTATION_TOP_5" val="280"/>
  <p:tag name="ANNOTATION_LEFT_5" val="50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0.2"/>
  <p:tag name="ANNOTATION_END_6" val="39.7"/>
  <p:tag name="ANNOTATION_TOP_6" val="283"/>
  <p:tag name="ANNOTATION_LEFT_6" val="76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9.7"/>
  <p:tag name="ANNOTATION_END_7" val="46.0"/>
  <p:tag name="ANNOTATION_TOP_7" val="357"/>
  <p:tag name="ANNOTATION_LEFT_7" val="8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6.0"/>
  <p:tag name="ANNOTATION_END_8" val="47.4"/>
  <p:tag name="ANNOTATION_TOP_8" val="357"/>
  <p:tag name="ANNOTATION_LEFT_8" val="2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7.4"/>
  <p:tag name="ANNOTATION_END_9" val="48.2"/>
  <p:tag name="ANNOTATION_TOP_9" val="351"/>
  <p:tag name="ANNOTATION_LEFT_9" val="46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8.2"/>
  <p:tag name="ANNOTATION_END_10" val="57.0"/>
  <p:tag name="ANNOTATION_TOP_10" val="414"/>
  <p:tag name="ANNOTATION_LEFT_10" val="9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7.0"/>
  <p:tag name="ANNOTATION_END_11" val="73.2"/>
  <p:tag name="ANNOTATION_TOP_11" val="485"/>
  <p:tag name="ANNOTATION_LEFT_11" val="8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3.2"/>
  <p:tag name="ANNOTATION_END_12" val="74.5"/>
  <p:tag name="ANNOTATION_TOP_12" val="480"/>
  <p:tag name="ANNOTATION_LEFT_12" val="34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4.5"/>
  <p:tag name="ANNOTATION_END_13" val="75.2"/>
  <p:tag name="ANNOTATION_TOP_13" val="473"/>
  <p:tag name="ANNOTATION_LEFT_13" val="58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5.2"/>
  <p:tag name="ANNOTATION_END_14" val="77.4"/>
  <p:tag name="ANNOTATION_TOP_14" val="534"/>
  <p:tag name="ANNOTATION_LEFT_14" val="8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7.4"/>
  <p:tag name="ANNOTATION_END_15" val="80.0"/>
  <p:tag name="ANNOTATION_TOP_15" val="544"/>
  <p:tag name="ANNOTATION_LEFT_15" val="40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0.0"/>
  <p:tag name="ANNOTATION_END_16" val="85.4"/>
  <p:tag name="ANNOTATION_TOP_16" val="532"/>
  <p:tag name="ANNOTATION_LEFT_16" val="59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5.4"/>
  <p:tag name="ANNOTATION_END_17" val="86.7"/>
  <p:tag name="ANNOTATION_TOP_17" val="584"/>
  <p:tag name="ANNOTATION_LEFT_17" val="8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6.7"/>
  <p:tag name="ANNOTATION_END_18" val="88.2"/>
  <p:tag name="ANNOTATION_TOP_18" val="590"/>
  <p:tag name="ANNOTATION_LEFT_18" val="35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8.2"/>
  <p:tag name="ANNOTATION_END_19" val="101.6"/>
  <p:tag name="ANNOTATION_TOP_19" val="485"/>
  <p:tag name="ANNOTATION_LEFT_19" val="8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1.6"/>
  <p:tag name="ANNOTATION_END_20" val="102.4"/>
  <p:tag name="ANNOTATION_TOP_20" val="226"/>
  <p:tag name="ANNOTATION_LEFT_20" val="7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2.4"/>
  <p:tag name="ANNOTATION_END_21" val="104.5"/>
  <p:tag name="ANNOTATION_TOP_21" val="362"/>
  <p:tag name="ANNOTATION_LEFT_21" val="8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4.5"/>
  <p:tag name="ANNOTATION_TOP_22" val="485"/>
  <p:tag name="ANNOTATION_LEFT_22" val="8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COUNT" val="22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0f80cf7e9734fb7bcc8e5d65d80d96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b3eed571b594b08ad902ab4d814685b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AUDIO_RECORDED" val="1"/>
  <p:tag name="TIMELINE" val="136.3/175.3/398.4/423.2/448.6"/>
  <p:tag name="ELAPSEDTIME" val="555.4"/>
  <p:tag name="ANNOTATION_TYPE_1" val="0"/>
  <p:tag name="ANNOTATION_START_1" val="2.8"/>
  <p:tag name="ANNOTATION_END_1" val="10.4"/>
  <p:tag name="ANNOTATION_TOP_1" val="55"/>
  <p:tag name="ANNOTATION_LEFT_1" val="14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4"/>
  <p:tag name="ANNOTATION_END_2" val="11.6"/>
  <p:tag name="ANNOTATION_TOP_2" val="91"/>
  <p:tag name="ANNOTATION_LEFT_2" val="56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6"/>
  <p:tag name="ANNOTATION_END_3" val="12.9"/>
  <p:tag name="ANNOTATION_TOP_3" val="82"/>
  <p:tag name="ANNOTATION_LEFT_3" val="65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2.9"/>
  <p:tag name="ANNOTATION_END_4" val="89.8"/>
  <p:tag name="ANNOTATION_TOP_4" val="77"/>
  <p:tag name="ANNOTATION_LEFT_4" val="16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9.8"/>
  <p:tag name="ANNOTATION_END_5" val="93.6"/>
  <p:tag name="ANNOTATION_TOP_5" val="171"/>
  <p:tag name="ANNOTATION_LEFT_5" val="5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93.6"/>
  <p:tag name="ANNOTATION_END_6" val="95.8"/>
  <p:tag name="ANNOTATION_TOP_6" val="165"/>
  <p:tag name="ANNOTATION_LEFT_6" val="40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5.8"/>
  <p:tag name="ANNOTATION_END_7" val="96.8"/>
  <p:tag name="ANNOTATION_TOP_7" val="165"/>
  <p:tag name="ANNOTATION_LEFT_7" val="67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6.8"/>
  <p:tag name="ANNOTATION_END_8" val="97.8"/>
  <p:tag name="ANNOTATION_TOP_8" val="162"/>
  <p:tag name="ANNOTATION_LEFT_8" val="77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7.8"/>
  <p:tag name="ANNOTATION_END_9" val="100.0"/>
  <p:tag name="ANNOTATION_TOP_9" val="205"/>
  <p:tag name="ANNOTATION_LEFT_9" val="10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0.0"/>
  <p:tag name="ANNOTATION_END_10" val="100.6"/>
  <p:tag name="ANNOTATION_TOP_10" val="203"/>
  <p:tag name="ANNOTATION_LEFT_10" val="33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0.6"/>
  <p:tag name="ANNOTATION_END_11" val="101.5"/>
  <p:tag name="ANNOTATION_TOP_11" val="206"/>
  <p:tag name="ANNOTATION_LEFT_11" val="44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1.5"/>
  <p:tag name="ANNOTATION_END_12" val="137.4"/>
  <p:tag name="ANNOTATION_TOP_12" val="167"/>
  <p:tag name="ANNOTATION_LEFT_12" val="2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7.4"/>
  <p:tag name="ANNOTATION_END_13" val="144.0"/>
  <p:tag name="ANNOTATION_TOP_13" val="254"/>
  <p:tag name="ANNOTATION_LEFT_13" val="6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4.0"/>
  <p:tag name="ANNOTATION_END_14" val="146.1"/>
  <p:tag name="ANNOTATION_TOP_14" val="248"/>
  <p:tag name="ANNOTATION_LEFT_14" val="60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6.1"/>
  <p:tag name="ANNOTATION_END_15" val="148.4"/>
  <p:tag name="ANNOTATION_TOP_15" val="287"/>
  <p:tag name="ANNOTATION_LEFT_15" val="6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8.4"/>
  <p:tag name="ANNOTATION_END_16" val="149.4"/>
  <p:tag name="ANNOTATION_TOP_16" val="287"/>
  <p:tag name="ANNOTATION_LEFT_16" val="38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9.4"/>
  <p:tag name="ANNOTATION_END_17" val="176.7"/>
  <p:tag name="ANNOTATION_TOP_17" val="246"/>
  <p:tag name="ANNOTATION_LEFT_17" val="3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6.7"/>
  <p:tag name="ANNOTATION_END_18" val="186.9"/>
  <p:tag name="ANNOTATION_TOP_18" val="335"/>
  <p:tag name="ANNOTATION_LEFT_18" val="5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86.9"/>
  <p:tag name="ANNOTATION_END_19" val="187.8"/>
  <p:tag name="ANNOTATION_TOP_19" val="336"/>
  <p:tag name="ANNOTATION_LEFT_19" val="34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87.8"/>
  <p:tag name="ANNOTATION_END_20" val="189.4"/>
  <p:tag name="ANNOTATION_TOP_20" val="335"/>
  <p:tag name="ANNOTATION_LEFT_20" val="47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89.4"/>
  <p:tag name="ANNOTATION_END_21" val="190.9"/>
  <p:tag name="ANNOTATION_TOP_21" val="332"/>
  <p:tag name="ANNOTATION_LEFT_21" val="64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90.9"/>
  <p:tag name="ANNOTATION_END_22" val="207.4"/>
  <p:tag name="ANNOTATION_TOP_22" val="341"/>
  <p:tag name="ANNOTATION_LEFT_22" val="4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2"/>
  <p:tag name="ANNOTATION_START_23" val="207.4"/>
  <p:tag name="ANNOTATION_END_23" val="207.4"/>
  <p:tag name="ANNOTATION_TOP_23" val="-40"/>
  <p:tag name="ANNOTATION_LEFT_23" val="-40"/>
  <p:tag name="ANNOTATION_WIDTH_23" val="1042"/>
  <p:tag name="ANNOTATION_HEIGHT_23" val="801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16777215"/>
  <p:tag name="ANNOTATION_FILL_COLOR_23" val="10855845"/>
  <p:tag name="ANNOTATION_FILL_ALPHA_23" val="50"/>
  <p:tag name="ANNOTATION_BORDER_WIDTH_23" val="2"/>
  <p:tag name="ANNOTATION_SLIDE_WIDTH_23" val="960"/>
  <p:tag name="ANNOTATION_SLIDE_HEIGHT_23" val="720"/>
  <p:tag name="ANNOTATION_TYPE_24" val="2"/>
  <p:tag name="ANNOTATION_START_24" val="207.4"/>
  <p:tag name="ANNOTATION_END_24" val="216.1"/>
  <p:tag name="ANNOTATION_TOP_24" val="319"/>
  <p:tag name="ANNOTATION_LEFT_24" val="450"/>
  <p:tag name="ANNOTATION_WIDTH_24" val="133"/>
  <p:tag name="ANNOTATION_HEIGHT_24" val="43"/>
  <p:tag name="ANNOTATION_ANIMATION_24" val="4"/>
  <p:tag name="ANNOTATION_ROTATION_24" val="0"/>
  <p:tag name="ANNOTATION_SUB_TYPE_24" val="11"/>
  <p:tag name="ANNOTATION_LOOP_COUNT_24" val="1"/>
  <p:tag name="ANNOTATION_BOX_RADIUS_24" val="5"/>
  <p:tag name="ANNOTATION_SCALE_24" val="0"/>
  <p:tag name="ANNOTATION_BORDER_ALPHA_24" val="100"/>
  <p:tag name="ANNOTATION_BORDER_COLOR_24" val="16777215"/>
  <p:tag name="ANNOTATION_FILL_COLOR_24" val="10855845"/>
  <p:tag name="ANNOTATION_FILL_ALPHA_24" val="50"/>
  <p:tag name="ANNOTATION_BORDER_WIDTH_24" val="2"/>
  <p:tag name="ANNOTATION_SLIDE_WIDTH_24" val="960"/>
  <p:tag name="ANNOTATION_SLIDE_HEIGHT_24" val="720"/>
  <p:tag name="ANNOTATION_TYPE_25" val="2"/>
  <p:tag name="ANNOTATION_START_25" val="216.1"/>
  <p:tag name="ANNOTATION_END_25" val="216.1"/>
  <p:tag name="ANNOTATION_TOP_25" val="-40"/>
  <p:tag name="ANNOTATION_LEFT_25" val="-40"/>
  <p:tag name="ANNOTATION_WIDTH_25" val="1042"/>
  <p:tag name="ANNOTATION_HEIGHT_25" val="801"/>
  <p:tag name="ANNOTATION_ANIMATION_25" val="4"/>
  <p:tag name="ANNOTATION_ROTATION_25" val="0"/>
  <p:tag name="ANNOTATION_SUB_TYPE_25" val="11"/>
  <p:tag name="ANNOTATION_LOOP_COUNT_25" val="1"/>
  <p:tag name="ANNOTATION_BOX_RADIUS_25" val="0"/>
  <p:tag name="ANNOTATION_SCALE_25" val="0"/>
  <p:tag name="ANNOTATION_BORDER_ALPHA_25" val="100"/>
  <p:tag name="ANNOTATION_BORDER_COLOR_25" val="16777215"/>
  <p:tag name="ANNOTATION_FILL_COLOR_25" val="10855845"/>
  <p:tag name="ANNOTATION_FILL_ALPHA_25" val="50"/>
  <p:tag name="ANNOTATION_BORDER_WIDTH_25" val="2"/>
  <p:tag name="ANNOTATION_SLIDE_WIDTH_25" val="960"/>
  <p:tag name="ANNOTATION_SLIDE_HEIGHT_25" val="720"/>
  <p:tag name="ANNOTATION_TYPE_26" val="2"/>
  <p:tag name="ANNOTATION_START_26" val="216.1"/>
  <p:tag name="ANNOTATION_END_26" val="232.6"/>
  <p:tag name="ANNOTATION_TOP_26" val="315"/>
  <p:tag name="ANNOTATION_LEFT_26" val="632"/>
  <p:tag name="ANNOTATION_WIDTH_26" val="140"/>
  <p:tag name="ANNOTATION_HEIGHT_26" val="41"/>
  <p:tag name="ANNOTATION_ANIMATION_26" val="4"/>
  <p:tag name="ANNOTATION_ROTATION_26" val="0"/>
  <p:tag name="ANNOTATION_SUB_TYPE_26" val="11"/>
  <p:tag name="ANNOTATION_LOOP_COUNT_26" val="1"/>
  <p:tag name="ANNOTATION_BOX_RADIUS_26" val="5"/>
  <p:tag name="ANNOTATION_SCALE_26" val="0"/>
  <p:tag name="ANNOTATION_BORDER_ALPHA_26" val="100"/>
  <p:tag name="ANNOTATION_BORDER_COLOR_26" val="16777215"/>
  <p:tag name="ANNOTATION_FILL_COLOR_26" val="10855845"/>
  <p:tag name="ANNOTATION_FILL_ALPHA_26" val="50"/>
  <p:tag name="ANNOTATION_BORDER_WIDTH_26" val="2"/>
  <p:tag name="ANNOTATION_SLIDE_WIDTH_26" val="960"/>
  <p:tag name="ANNOTATION_SLIDE_HEIGHT_26" val="720"/>
  <p:tag name="ANNOTATION_TYPE_27" val="2"/>
  <p:tag name="ANNOTATION_START_27" val="232.6"/>
  <p:tag name="ANNOTATION_END_27" val="239.6"/>
  <p:tag name="ANNOTATION_TOP_27" val="-40"/>
  <p:tag name="ANNOTATION_LEFT_27" val="-40"/>
  <p:tag name="ANNOTATION_WIDTH_27" val="1042"/>
  <p:tag name="ANNOTATION_HEIGHT_27" val="801"/>
  <p:tag name="ANNOTATION_ANIMATION_27" val="4"/>
  <p:tag name="ANNOTATION_ROTATION_27" val="0"/>
  <p:tag name="ANNOTATION_SUB_TYPE_27" val="11"/>
  <p:tag name="ANNOTATION_LOOP_COUNT_27" val="1"/>
  <p:tag name="ANNOTATION_BOX_RADIUS_27" val="0"/>
  <p:tag name="ANNOTATION_SCALE_27" val="0"/>
  <p:tag name="ANNOTATION_BORDER_ALPHA_27" val="100"/>
  <p:tag name="ANNOTATION_BORDER_COLOR_27" val="16777215"/>
  <p:tag name="ANNOTATION_FILL_COLOR_27" val="10855845"/>
  <p:tag name="ANNOTATION_FILL_ALPHA_27" val="50"/>
  <p:tag name="ANNOTATION_BORDER_WIDTH_27" val="2"/>
  <p:tag name="ANNOTATION_SLIDE_WIDTH_27" val="960"/>
  <p:tag name="ANNOTATION_SLIDE_HEIGHT_27" val="720"/>
  <p:tag name="ANNOTATION_TYPE_28" val="0"/>
  <p:tag name="ANNOTATION_START_28" val="239.6"/>
  <p:tag name="ANNOTATION_END_28" val="248.2"/>
  <p:tag name="ANNOTATION_TOP_28" val="336"/>
  <p:tag name="ANNOTATION_LEFT_28" val="45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48.2"/>
  <p:tag name="ANNOTATION_END_29" val="281.0"/>
  <p:tag name="ANNOTATION_TOP_29" val="343"/>
  <p:tag name="ANNOTATION_LEFT_29" val="63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81.0"/>
  <p:tag name="ANNOTATION_END_30" val="287.8"/>
  <p:tag name="ANNOTATION_TOP_30" val="332"/>
  <p:tag name="ANNOTATION_LEFT_30" val="5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87.8"/>
  <p:tag name="ANNOTATION_END_31" val="299.8"/>
  <p:tag name="ANNOTATION_TOP_31" val="381"/>
  <p:tag name="ANNOTATION_LEFT_31" val="10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2"/>
  <p:tag name="ANNOTATION_START_32" val="299.8"/>
  <p:tag name="ANNOTATION_END_32" val="299.8"/>
  <p:tag name="ANNOTATION_TOP_32" val="-40"/>
  <p:tag name="ANNOTATION_LEFT_32" val="-40"/>
  <p:tag name="ANNOTATION_WIDTH_32" val="1042"/>
  <p:tag name="ANNOTATION_HEIGHT_32" val="801"/>
  <p:tag name="ANNOTATION_ANIMATION_32" val="4"/>
  <p:tag name="ANNOTATION_ROTATION_32" val="0"/>
  <p:tag name="ANNOTATION_SUB_TYPE_32" val="11"/>
  <p:tag name="ANNOTATION_LOOP_COUNT_32" val="1"/>
  <p:tag name="ANNOTATION_BOX_RADIUS_32" val="0"/>
  <p:tag name="ANNOTATION_SCALE_32" val="0"/>
  <p:tag name="ANNOTATION_BORDER_ALPHA_32" val="100"/>
  <p:tag name="ANNOTATION_BORDER_COLOR_32" val="16777215"/>
  <p:tag name="ANNOTATION_FILL_COLOR_32" val="10855845"/>
  <p:tag name="ANNOTATION_FILL_ALPHA_32" val="50"/>
  <p:tag name="ANNOTATION_BORDER_WIDTH_32" val="2"/>
  <p:tag name="ANNOTATION_SLIDE_WIDTH_32" val="960"/>
  <p:tag name="ANNOTATION_SLIDE_HEIGHT_32" val="720"/>
  <p:tag name="ANNOTATION_TYPE_33" val="2"/>
  <p:tag name="ANNOTATION_START_33" val="299.8"/>
  <p:tag name="ANNOTATION_END_33" val="308.8"/>
  <p:tag name="ANNOTATION_TOP_33" val="354"/>
  <p:tag name="ANNOTATION_LEFT_33" val="365"/>
  <p:tag name="ANNOTATION_WIDTH_33" val="122"/>
  <p:tag name="ANNOTATION_HEIGHT_33" val="48"/>
  <p:tag name="ANNOTATION_ANIMATION_33" val="4"/>
  <p:tag name="ANNOTATION_ROTATION_33" val="0"/>
  <p:tag name="ANNOTATION_SUB_TYPE_33" val="11"/>
  <p:tag name="ANNOTATION_LOOP_COUNT_33" val="1"/>
  <p:tag name="ANNOTATION_BOX_RADIUS_33" val="5"/>
  <p:tag name="ANNOTATION_SCALE_33" val="0"/>
  <p:tag name="ANNOTATION_BORDER_ALPHA_33" val="100"/>
  <p:tag name="ANNOTATION_BORDER_COLOR_33" val="16777215"/>
  <p:tag name="ANNOTATION_FILL_COLOR_33" val="10855845"/>
  <p:tag name="ANNOTATION_FILL_ALPHA_33" val="50"/>
  <p:tag name="ANNOTATION_BORDER_WIDTH_33" val="2"/>
  <p:tag name="ANNOTATION_SLIDE_WIDTH_33" val="960"/>
  <p:tag name="ANNOTATION_SLIDE_HEIGHT_33" val="720"/>
  <p:tag name="ANNOTATION_TYPE_34" val="2"/>
  <p:tag name="ANNOTATION_START_34" val="308.8"/>
  <p:tag name="ANNOTATION_END_34" val="317.7"/>
  <p:tag name="ANNOTATION_TOP_34" val="-40"/>
  <p:tag name="ANNOTATION_LEFT_34" val="-40"/>
  <p:tag name="ANNOTATION_WIDTH_34" val="1042"/>
  <p:tag name="ANNOTATION_HEIGHT_34" val="801"/>
  <p:tag name="ANNOTATION_ANIMATION_34" val="4"/>
  <p:tag name="ANNOTATION_ROTATION_34" val="0"/>
  <p:tag name="ANNOTATION_SUB_TYPE_34" val="11"/>
  <p:tag name="ANNOTATION_LOOP_COUNT_34" val="1"/>
  <p:tag name="ANNOTATION_BOX_RADIUS_34" val="0"/>
  <p:tag name="ANNOTATION_SCALE_34" val="0"/>
  <p:tag name="ANNOTATION_BORDER_ALPHA_34" val="100"/>
  <p:tag name="ANNOTATION_BORDER_COLOR_34" val="16777215"/>
  <p:tag name="ANNOTATION_FILL_COLOR_34" val="10855845"/>
  <p:tag name="ANNOTATION_FILL_ALPHA_34" val="50"/>
  <p:tag name="ANNOTATION_BORDER_WIDTH_34" val="2"/>
  <p:tag name="ANNOTATION_SLIDE_WIDTH_34" val="960"/>
  <p:tag name="ANNOTATION_SLIDE_HEIGHT_34" val="720"/>
  <p:tag name="ANNOTATION_TYPE_35" val="0"/>
  <p:tag name="ANNOTATION_START_35" val="317.7"/>
  <p:tag name="ANNOTATION_END_35" val="320.2"/>
  <p:tag name="ANNOTATION_TOP_35" val="379"/>
  <p:tag name="ANNOTATION_LEFT_35" val="375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20.2"/>
  <p:tag name="ANNOTATION_END_36" val="321.6"/>
  <p:tag name="ANNOTATION_TOP_36" val="375"/>
  <p:tag name="ANNOTATION_LEFT_36" val="567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21.6"/>
  <p:tag name="ANNOTATION_END_37" val="325.0"/>
  <p:tag name="ANNOTATION_TOP_37" val="376"/>
  <p:tag name="ANNOTATION_LEFT_37" val="669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25.0"/>
  <p:tag name="ANNOTATION_END_38" val="326.3"/>
  <p:tag name="ANNOTATION_TOP_38" val="379"/>
  <p:tag name="ANNOTATION_LEFT_38" val="78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26.3"/>
  <p:tag name="ANNOTATION_END_39" val="330.4"/>
  <p:tag name="ANNOTATION_TOP_39" val="419"/>
  <p:tag name="ANNOTATION_LEFT_39" val="10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330.4"/>
  <p:tag name="ANNOTATION_END_40" val="331.4"/>
  <p:tag name="ANNOTATION_TOP_40" val="421"/>
  <p:tag name="ANNOTATION_LEFT_40" val="21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331.4"/>
  <p:tag name="ANNOTATION_END_41" val="333.4"/>
  <p:tag name="ANNOTATION_TOP_41" val="421"/>
  <p:tag name="ANNOTATION_LEFT_41" val="374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333.4"/>
  <p:tag name="ANNOTATION_END_42" val="335.3"/>
  <p:tag name="ANNOTATION_TOP_42" val="411"/>
  <p:tag name="ANNOTATION_LEFT_42" val="525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35.3"/>
  <p:tag name="ANNOTATION_END_43" val="337.4"/>
  <p:tag name="ANNOTATION_TOP_43" val="421"/>
  <p:tag name="ANNOTATION_LEFT_43" val="658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37.4"/>
  <p:tag name="ANNOTATION_END_44" val="338.5"/>
  <p:tag name="ANNOTATION_TOP_44" val="451"/>
  <p:tag name="ANNOTATION_LEFT_44" val="10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38.5"/>
  <p:tag name="ANNOTATION_END_45" val="339.3"/>
  <p:tag name="ANNOTATION_TOP_45" val="455"/>
  <p:tag name="ANNOTATION_LEFT_45" val="194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39.3"/>
  <p:tag name="ANNOTATION_END_46" val="340.7"/>
  <p:tag name="ANNOTATION_TOP_46" val="456"/>
  <p:tag name="ANNOTATION_LEFT_46" val="34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40.7"/>
  <p:tag name="ANNOTATION_END_47" val="400.3"/>
  <p:tag name="ANNOTATION_TOP_47" val="424"/>
  <p:tag name="ANNOTATION_LEFT_47" val="99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400.3"/>
  <p:tag name="ANNOTATION_END_48" val="402.4"/>
  <p:tag name="ANNOTATION_TOP_48" val="497"/>
  <p:tag name="ANNOTATION_LEFT_48" val="62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402.4"/>
  <p:tag name="ANNOTATION_END_49" val="404.6"/>
  <p:tag name="ANNOTATION_TOP_49" val="501"/>
  <p:tag name="ANNOTATION_LEFT_49" val="303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404.6"/>
  <p:tag name="ANNOTATION_END_50" val="424.2"/>
  <p:tag name="ANNOTATION_TOP_50" val="494"/>
  <p:tag name="ANNOTATION_LEFT_50" val="57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424.2"/>
  <p:tag name="ANNOTATION_END_51" val="427.0"/>
  <p:tag name="ANNOTATION_TOP_51" val="542"/>
  <p:tag name="ANNOTATION_LEFT_51" val="65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427.0"/>
  <p:tag name="ANNOTATION_END_52" val="428.1"/>
  <p:tag name="ANNOTATION_TOP_52" val="542"/>
  <p:tag name="ANNOTATION_LEFT_52" val="330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428.1"/>
  <p:tag name="ANNOTATION_END_53" val="430.2"/>
  <p:tag name="ANNOTATION_TOP_53" val="541"/>
  <p:tag name="ANNOTATION_LEFT_53" val="446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430.2"/>
  <p:tag name="ANNOTATION_END_54" val="431.4"/>
  <p:tag name="ANNOTATION_TOP_54" val="540"/>
  <p:tag name="ANNOTATION_LEFT_54" val="674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431.4"/>
  <p:tag name="ANNOTATION_END_55" val="449.9"/>
  <p:tag name="ANNOTATION_TOP_55" val="546"/>
  <p:tag name="ANNOTATION_LEFT_55" val="72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449.9"/>
  <p:tag name="ANNOTATION_END_56" val="452.7"/>
  <p:tag name="ANNOTATION_TOP_56" val="590"/>
  <p:tag name="ANNOTATION_LEFT_56" val="56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452.7"/>
  <p:tag name="ANNOTATION_END_57" val="454.9"/>
  <p:tag name="ANNOTATION_TOP_57" val="579"/>
  <p:tag name="ANNOTATION_LEFT_57" val="389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454.9"/>
  <p:tag name="ANNOTATION_END_58" val="456.8"/>
  <p:tag name="ANNOTATION_TOP_58" val="591"/>
  <p:tag name="ANNOTATION_LEFT_58" val="733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456.8"/>
  <p:tag name="ANNOTATION_END_59" val="458.3"/>
  <p:tag name="ANNOTATION_TOP_59" val="633"/>
  <p:tag name="ANNOTATION_LEFT_59" val="56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458.3"/>
  <p:tag name="ANNOTATION_END_60" val="459.0"/>
  <p:tag name="ANNOTATION_TOP_60" val="629"/>
  <p:tag name="ANNOTATION_LEFT_60" val="204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459.0"/>
  <p:tag name="ANNOTATION_END_61" val="460.4"/>
  <p:tag name="ANNOTATION_TOP_61" val="632"/>
  <p:tag name="ANNOTATION_LEFT_61" val="325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460.4"/>
  <p:tag name="ANNOTATION_END_62" val="461.0"/>
  <p:tag name="ANNOTATION_TOP_62" val="628"/>
  <p:tag name="ANNOTATION_LEFT_62" val="558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461.0"/>
  <p:tag name="ANNOTATION_END_63" val="462.3"/>
  <p:tag name="ANNOTATION_TOP_63" val="629"/>
  <p:tag name="ANNOTATION_LEFT_63" val="664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462.3"/>
  <p:tag name="ANNOTATION_END_64" val="464.9"/>
  <p:tag name="ANNOTATION_TOP_64" val="676"/>
  <p:tag name="ANNOTATION_LEFT_64" val="58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464.9"/>
  <p:tag name="ANNOTATION_END_65" val="467.0"/>
  <p:tag name="ANNOTATION_TOP_65" val="672"/>
  <p:tag name="ANNOTATION_LEFT_65" val="447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467.0"/>
  <p:tag name="ANNOTATION_END_66" val="469.3"/>
  <p:tag name="ANNOTATION_TOP_66" val="586"/>
  <p:tag name="ANNOTATION_LEFT_66" val="30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469.3"/>
  <p:tag name="ANNOTATION_TOP_67" val="586"/>
  <p:tag name="ANNOTATION_LEFT_67" val="72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COUNT" val="67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c7e6ce480b84b218749767408d52c9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633ad8ff8414554af21633a40e314ff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1b2549de-fbbf-40d2-9a93-cbc876e18c6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AUDIO_RECORDED" val="1"/>
  <p:tag name="TIMELINE" val="51.9/66.4/110.5/143.8/220.7"/>
  <p:tag name="ELAPSEDTIME" val="286.3"/>
  <p:tag name="ANNOTATION_TYPE_1" val="0"/>
  <p:tag name="ANNOTATION_START_1" val="5.7"/>
  <p:tag name="ANNOTATION_END_1" val="21.3"/>
  <p:tag name="ANNOTATION_TOP_1" val="67"/>
  <p:tag name="ANNOTATION_LEFT_1" val="22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3"/>
  <p:tag name="ANNOTATION_END_2" val="27.1"/>
  <p:tag name="ANNOTATION_TOP_2" val="148"/>
  <p:tag name="ANNOTATION_LEFT_2" val="5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7.1"/>
  <p:tag name="ANNOTATION_END_3" val="30.2"/>
  <p:tag name="ANNOTATION_TOP_3" val="141"/>
  <p:tag name="ANNOTATION_LEFT_3" val="50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0.2"/>
  <p:tag name="ANNOTATION_END_4" val="45.1"/>
  <p:tag name="ANNOTATION_TOP_4" val="143"/>
  <p:tag name="ANNOTATION_LEFT_4" val="79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5.1"/>
  <p:tag name="ANNOTATION_END_5" val="53.3"/>
  <p:tag name="ANNOTATION_TOP_5" val="182"/>
  <p:tag name="ANNOTATION_LEFT_5" val="34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3.3"/>
  <p:tag name="ANNOTATION_END_6" val="57.8"/>
  <p:tag name="ANNOTATION_TOP_6" val="213"/>
  <p:tag name="ANNOTATION_LEFT_6" val="6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7.8"/>
  <p:tag name="ANNOTATION_END_7" val="60.6"/>
  <p:tag name="ANNOTATION_TOP_7" val="214"/>
  <p:tag name="ANNOTATION_LEFT_7" val="67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0.6"/>
  <p:tag name="ANNOTATION_END_8" val="68.3"/>
  <p:tag name="ANNOTATION_TOP_8" val="213"/>
  <p:tag name="ANNOTATION_LEFT_8" val="6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8.3"/>
  <p:tag name="ANNOTATION_END_9" val="72.4"/>
  <p:tag name="ANNOTATION_TOP_9" val="282"/>
  <p:tag name="ANNOTATION_LEFT_9" val="4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2.4"/>
  <p:tag name="ANNOTATION_END_10" val="74.9"/>
  <p:tag name="ANNOTATION_TOP_10" val="283"/>
  <p:tag name="ANNOTATION_LEFT_10" val="46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4.9"/>
  <p:tag name="ANNOTATION_END_11" val="79.3"/>
  <p:tag name="ANNOTATION_TOP_11" val="321"/>
  <p:tag name="ANNOTATION_LEFT_11" val="6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9.3"/>
  <p:tag name="ANNOTATION_END_12" val="80.4"/>
  <p:tag name="ANNOTATION_TOP_12" val="324"/>
  <p:tag name="ANNOTATION_LEFT_12" val="40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0.4"/>
  <p:tag name="ANNOTATION_END_13" val="89.5"/>
  <p:tag name="ANNOTATION_TOP_13" val="318"/>
  <p:tag name="ANNOTATION_LEFT_13" val="56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9.5"/>
  <p:tag name="ANNOTATION_END_14" val="91.2"/>
  <p:tag name="ANNOTATION_TOP_14" val="317"/>
  <p:tag name="ANNOTATION_LEFT_14" val="68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1.2"/>
  <p:tag name="ANNOTATION_END_15" val="91.8"/>
  <p:tag name="ANNOTATION_TOP_15" val="361"/>
  <p:tag name="ANNOTATION_LEFT_15" val="17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1.8"/>
  <p:tag name="ANNOTATION_END_16" val="92.2"/>
  <p:tag name="ANNOTATION_TOP_16" val="370"/>
  <p:tag name="ANNOTATION_LEFT_16" val="26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2.2"/>
  <p:tag name="ANNOTATION_END_17" val="93.5"/>
  <p:tag name="ANNOTATION_TOP_17" val="364"/>
  <p:tag name="ANNOTATION_LEFT_17" val="32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3.5"/>
  <p:tag name="ANNOTATION_END_18" val="111.9"/>
  <p:tag name="ANNOTATION_TOP_18" val="372"/>
  <p:tag name="ANNOTATION_LEFT_18" val="60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1.9"/>
  <p:tag name="ANNOTATION_END_19" val="145.5"/>
  <p:tag name="ANNOTATION_TOP_19" val="390"/>
  <p:tag name="ANNOTATION_LEFT_19" val="7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5.5"/>
  <p:tag name="ANNOTATION_END_20" val="151.0"/>
  <p:tag name="ANNOTATION_TOP_20" val="462"/>
  <p:tag name="ANNOTATION_LEFT_20" val="6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1.0"/>
  <p:tag name="ANNOTATION_END_21" val="157.1"/>
  <p:tag name="ANNOTATION_TOP_21" val="457"/>
  <p:tag name="ANNOTATION_LEFT_21" val="29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7.1"/>
  <p:tag name="ANNOTATION_END_22" val="159.4"/>
  <p:tag name="ANNOTATION_TOP_22" val="488"/>
  <p:tag name="ANNOTATION_LEFT_22" val="5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9.4"/>
  <p:tag name="ANNOTATION_END_23" val="163.5"/>
  <p:tag name="ANNOTATION_TOP_23" val="489"/>
  <p:tag name="ANNOTATION_LEFT_23" val="29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3.5"/>
  <p:tag name="ANNOTATION_END_24" val="223.9"/>
  <p:tag name="ANNOTATION_TOP_24" val="527"/>
  <p:tag name="ANNOTATION_LEFT_24" val="5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23.9"/>
  <p:tag name="ANNOTATION_END_25" val="226.7"/>
  <p:tag name="ANNOTATION_TOP_25" val="438"/>
  <p:tag name="ANNOTATION_LEFT_25" val="62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26.7"/>
  <p:tag name="ANNOTATION_END_26" val="229.5"/>
  <p:tag name="ANNOTATION_TOP_26" val="494"/>
  <p:tag name="ANNOTATION_LEFT_26" val="73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29.5"/>
  <p:tag name="ANNOTATION_END_27" val="232.8"/>
  <p:tag name="ANNOTATION_TOP_27" val="551"/>
  <p:tag name="ANNOTATION_LEFT_27" val="76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32.8"/>
  <p:tag name="ANNOTATION_END_28" val="244.7"/>
  <p:tag name="ANNOTATION_TOP_28" val="575"/>
  <p:tag name="ANNOTATION_LEFT_28" val="72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44.7"/>
  <p:tag name="ANNOTATION_END_29" val="247.6"/>
  <p:tag name="ANNOTATION_TOP_29" val="447"/>
  <p:tag name="ANNOTATION_LEFT_29" val="62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47.6"/>
  <p:tag name="ANNOTATION_END_30" val="253.1"/>
  <p:tag name="ANNOTATION_TOP_30" val="497"/>
  <p:tag name="ANNOTATION_LEFT_30" val="73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53.1"/>
  <p:tag name="ANNOTATION_END_31" val="255.7"/>
  <p:tag name="ANNOTATION_TOP_31" val="562"/>
  <p:tag name="ANNOTATION_LEFT_31" val="6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55.7"/>
  <p:tag name="ANNOTATION_END_32" val="258.9"/>
  <p:tag name="ANNOTATION_TOP_32" val="592"/>
  <p:tag name="ANNOTATION_LEFT_32" val="61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58.9"/>
  <p:tag name="ANNOTATION_END_33" val="260.8"/>
  <p:tag name="ANNOTATION_TOP_33" val="620"/>
  <p:tag name="ANNOTATION_LEFT_33" val="65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60.8"/>
  <p:tag name="ANNOTATION_END_34" val="263.4"/>
  <p:tag name="ANNOTATION_TOP_34" val="628"/>
  <p:tag name="ANNOTATION_LEFT_34" val="261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63.4"/>
  <p:tag name="ANNOTATION_END_35" val="269.1"/>
  <p:tag name="ANNOTATION_TOP_35" val="511"/>
  <p:tag name="ANNOTATION_LEFT_35" val="68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69.1"/>
  <p:tag name="ANNOTATION_TOP_36" val="496"/>
  <p:tag name="ANNOTATION_LEFT_36" val="73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COUNT" val="36"/>
  <p:tag name="AUDIO_ID" val="290"/>
  <p:tag name="ARTICULATE_USED_LAYOUT" val="2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cdc579a378d4ea5aaa5863b2b1f88b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aa3e3ddd7e24aa0803fbbe923c6ced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RTICULATE_NAV_LEVEL" val="1"/>
  <p:tag name="ARTICULATE_SLIDE_PRESENTER_GUID" val="0320812e-25eb-48cb-890c-787c99b3b5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288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1b2549de-fbbf-40d2-9a93-cbc876e18c6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AUDIO_RECORDED" val="1"/>
  <p:tag name="TIMELINE" val="22.3/77.0/123.0/162.0/171.8"/>
  <p:tag name="ELAPSEDTIME" val="193.1"/>
  <p:tag name="ANNOTATION_TYPE_1" val="0"/>
  <p:tag name="ANNOTATION_START_1" val="5.5"/>
  <p:tag name="ANNOTATION_END_1" val="8.4"/>
  <p:tag name="ANNOTATION_TOP_1" val="158"/>
  <p:tag name="ANNOTATION_LEFT_1" val="4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4"/>
  <p:tag name="ANNOTATION_END_2" val="9.9"/>
  <p:tag name="ANNOTATION_TOP_2" val="160"/>
  <p:tag name="ANNOTATION_LEFT_2" val="35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9"/>
  <p:tag name="ANNOTATION_END_3" val="11.0"/>
  <p:tag name="ANNOTATION_TOP_3" val="196"/>
  <p:tag name="ANNOTATION_LEFT_3" val="7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0"/>
  <p:tag name="ANNOTATION_END_4" val="14.4"/>
  <p:tag name="ANNOTATION_TOP_4" val="192"/>
  <p:tag name="ANNOTATION_LEFT_4" val="22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4.4"/>
  <p:tag name="ANNOTATION_END_5" val="15.5"/>
  <p:tag name="ANNOTATION_TOP_5" val="190"/>
  <p:tag name="ANNOTATION_LEFT_5" val="39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5.5"/>
  <p:tag name="ANNOTATION_END_6" val="16.4"/>
  <p:tag name="ANNOTATION_TOP_6" val="235"/>
  <p:tag name="ANNOTATION_LEFT_6" val="6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6.4"/>
  <p:tag name="ANNOTATION_END_7" val="17.4"/>
  <p:tag name="ANNOTATION_TOP_7" val="225"/>
  <p:tag name="ANNOTATION_LEFT_7" val="13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7.4"/>
  <p:tag name="ANNOTATION_END_8" val="18.2"/>
  <p:tag name="ANNOTATION_TOP_8" val="225"/>
  <p:tag name="ANNOTATION_LEFT_8" val="26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8.2"/>
  <p:tag name="ANNOTATION_END_9" val="25.7"/>
  <p:tag name="ANNOTATION_TOP_9" val="255"/>
  <p:tag name="ANNOTATION_LEFT_9" val="6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5.7"/>
  <p:tag name="ANNOTATION_END_10" val="26.8"/>
  <p:tag name="ANNOTATION_TOP_10" val="201"/>
  <p:tag name="ANNOTATION_LEFT_10" val="59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6.8"/>
  <p:tag name="ANNOTATION_END_11" val="27.9"/>
  <p:tag name="ANNOTATION_TOP_11" val="245"/>
  <p:tag name="ANNOTATION_LEFT_11" val="62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7.9"/>
  <p:tag name="ANNOTATION_END_12" val="30.5"/>
  <p:tag name="ANNOTATION_TOP_12" val="235"/>
  <p:tag name="ANNOTATION_LEFT_12" val="65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0.5"/>
  <p:tag name="ANNOTATION_END_13" val="31.6"/>
  <p:tag name="ANNOTATION_TOP_13" val="237"/>
  <p:tag name="ANNOTATION_LEFT_13" val="78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1.6"/>
  <p:tag name="ANNOTATION_END_14" val="36.2"/>
  <p:tag name="ANNOTATION_TOP_14" val="294"/>
  <p:tag name="ANNOTATION_LEFT_14" val="77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6.2"/>
  <p:tag name="ANNOTATION_END_15" val="43.6"/>
  <p:tag name="ANNOTATION_TOP_15" val="359"/>
  <p:tag name="ANNOTATION_LEFT_15" val="77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3.6"/>
  <p:tag name="ANNOTATION_END_16" val="45.9"/>
  <p:tag name="ANNOTATION_TOP_16" val="404"/>
  <p:tag name="ANNOTATION_LEFT_16" val="79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5.9"/>
  <p:tag name="ANNOTATION_END_17" val="47.5"/>
  <p:tag name="ANNOTATION_TOP_17" val="459"/>
  <p:tag name="ANNOTATION_LEFT_17" val="78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7.5"/>
  <p:tag name="ANNOTATION_END_18" val="51.0"/>
  <p:tag name="ANNOTATION_TOP_18" val="481"/>
  <p:tag name="ANNOTATION_LEFT_18" val="78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51.0"/>
  <p:tag name="ANNOTATION_END_19" val="78.6"/>
  <p:tag name="ANNOTATION_TOP_19" val="507"/>
  <p:tag name="ANNOTATION_LEFT_19" val="74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8.6"/>
  <p:tag name="ANNOTATION_END_20" val="92.7"/>
  <p:tag name="ANNOTATION_TOP_20" val="290"/>
  <p:tag name="ANNOTATION_LEFT_20" val="4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2.7"/>
  <p:tag name="ANNOTATION_END_21" val="95.9"/>
  <p:tag name="ANNOTATION_TOP_21" val="362"/>
  <p:tag name="ANNOTATION_LEFT_21" val="6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5.9"/>
  <p:tag name="ANNOTATION_END_22" val="106.6"/>
  <p:tag name="ANNOTATION_TOP_22" val="393"/>
  <p:tag name="ANNOTATION_LEFT_22" val="5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6.6"/>
  <p:tag name="ANNOTATION_END_23" val="109.9"/>
  <p:tag name="ANNOTATION_TOP_23" val="360"/>
  <p:tag name="ANNOTATION_LEFT_23" val="73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09.9"/>
  <p:tag name="ANNOTATION_END_24" val="110.7"/>
  <p:tag name="ANNOTATION_TOP_24" val="353"/>
  <p:tag name="ANNOTATION_LEFT_24" val="72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10.7"/>
  <p:tag name="ANNOTATION_END_25" val="112.3"/>
  <p:tag name="ANNOTATION_TOP_25" val="349"/>
  <p:tag name="ANNOTATION_LEFT_25" val="83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12.3"/>
  <p:tag name="ANNOTATION_END_26" val="127.4"/>
  <p:tag name="ANNOTATION_TOP_26" val="358"/>
  <p:tag name="ANNOTATION_LEFT_26" val="69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7.4"/>
  <p:tag name="ANNOTATION_END_27" val="129.1"/>
  <p:tag name="ANNOTATION_TOP_27" val="487"/>
  <p:tag name="ANNOTATION_LEFT_27" val="250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9.1"/>
  <p:tag name="ANNOTATION_END_28" val="130.2"/>
  <p:tag name="ANNOTATION_TOP_28" val="476"/>
  <p:tag name="ANNOTATION_LEFT_28" val="34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30.2"/>
  <p:tag name="ANNOTATION_END_29" val="133.1"/>
  <p:tag name="ANNOTATION_TOP_29" val="478"/>
  <p:tag name="ANNOTATION_LEFT_29" val="450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33.1"/>
  <p:tag name="ANNOTATION_END_30" val="142.5"/>
  <p:tag name="ANNOTATION_TOP_30" val="477"/>
  <p:tag name="ANNOTATION_LEFT_30" val="25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42.5"/>
  <p:tag name="ANNOTATION_END_31" val="154.9"/>
  <p:tag name="ANNOTATION_TOP_31" val="463"/>
  <p:tag name="ANNOTATION_LEFT_31" val="774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54.9"/>
  <p:tag name="ANNOTATION_END_32" val="156.2"/>
  <p:tag name="ANNOTATION_TOP_32" val="510"/>
  <p:tag name="ANNOTATION_LEFT_32" val="34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56.2"/>
  <p:tag name="ANNOTATION_END_33" val="160.4"/>
  <p:tag name="ANNOTATION_TOP_33" val="509"/>
  <p:tag name="ANNOTATION_LEFT_33" val="48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60.4"/>
  <p:tag name="ANNOTATION_END_34" val="166.5"/>
  <p:tag name="ANNOTATION_TOP_34" val="485"/>
  <p:tag name="ANNOTATION_LEFT_34" val="4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66.5"/>
  <p:tag name="ANNOTATION_END_35" val="168.7"/>
  <p:tag name="ANNOTATION_TOP_35" val="675"/>
  <p:tag name="ANNOTATION_LEFT_35" val="85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68.7"/>
  <p:tag name="ANNOTATION_END_36" val="170.0"/>
  <p:tag name="ANNOTATION_TOP_36" val="645"/>
  <p:tag name="ANNOTATION_LEFT_36" val="18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70.0"/>
  <p:tag name="ANNOTATION_END_37" val="173.6"/>
  <p:tag name="ANNOTATION_TOP_37" val="676"/>
  <p:tag name="ANNOTATION_LEFT_37" val="394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73.6"/>
  <p:tag name="ANNOTATION_END_38" val="175.6"/>
  <p:tag name="ANNOTATION_TOP_38" val="649"/>
  <p:tag name="ANNOTATION_LEFT_38" val="54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75.6"/>
  <p:tag name="ANNOTATION_END_39" val="179.7"/>
  <p:tag name="ANNOTATION_TOP_39" val="665"/>
  <p:tag name="ANNOTATION_LEFT_39" val="763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79.7"/>
  <p:tag name="ANNOTATION_END_40" val="181.8"/>
  <p:tag name="ANNOTATION_TOP_40" val="649"/>
  <p:tag name="ANNOTATION_LEFT_40" val="24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81.8"/>
  <p:tag name="ANNOTATION_END_41" val="185.9"/>
  <p:tag name="ANNOTATION_TOP_41" val="650"/>
  <p:tag name="ANNOTATION_LEFT_41" val="57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85.9"/>
  <p:tag name="ANNOTATION_END_42" val="186.6"/>
  <p:tag name="ANNOTATION_TOP_42" val="230"/>
  <p:tag name="ANNOTATION_LEFT_42" val="666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86.6"/>
  <p:tag name="ANNOTATION_END_43" val="187.3"/>
  <p:tag name="ANNOTATION_TOP_43" val="291"/>
  <p:tag name="ANNOTATION_LEFT_43" val="763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87.3"/>
  <p:tag name="ANNOTATION_END_44" val="188.2"/>
  <p:tag name="ANNOTATION_TOP_44" val="359"/>
  <p:tag name="ANNOTATION_LEFT_44" val="75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88.2"/>
  <p:tag name="ANNOTATION_TOP_45" val="483"/>
  <p:tag name="ANNOTATION_LEFT_45" val="754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COUNT" val="45"/>
  <p:tag name="AUDIO_ID" val="291"/>
  <p:tag name="ARTICULATE_USED_LAYOUT" val="2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12c12903e284e5aab468b2506907b5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766f2b5f46249efadfbf9e3f9dc0d8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ARTICULATE_USED_LAYOUT" val="7"/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aa0f075e-f08d-4f4c-9319-566eb9b4c2ef"/>
  <p:tag name="VIDEO_SOURCE_TYPE" val="local"/>
  <p:tag name="OVERRIDE_SWF" val="YES"/>
  <p:tag name="THUMBNAIL_IS_PLACEHOLDER" val="False"/>
  <p:tag name="VIDEO_TITLE" val="mRNA Translation.swf"/>
  <p:tag name="SWF_MOVIE_PATH" val="mRNA Translation.swf"/>
  <p:tag name="SWF_MOVIE_PATH_ORIGINAL" val="mRNA Translation.swf"/>
  <p:tag name="SWF_MOVIE_PATH_SOURCE" val="D:\Ashraf\D\Faculty file\e-Larning\1433-1434\المحتوى الرقمي\109-Lectures\Main\Lecture-21 Protein-Synthesis\mRNA Translation.swf"/>
  <p:tag name="CONTAINER" val="movieloader"/>
  <p:tag name="ART_PLAYER" val="YES"/>
  <p:tag name="VIDEO_SHOW_CONTROLS" val="False"/>
  <p:tag name="WINDOW_SIZE_WIDTH" val="525"/>
  <p:tag name="WINDOW_SIZE_HEIGHT" val="530"/>
  <p:tag name="ARTICULATE_LAYER_TIMING" val="0.00"/>
  <p:tag name="VIDEO_MODE" val="video"/>
  <p:tag name="VIDEO_COMPRESSED_ON_IMPORT" val="False"/>
  <p:tag name="VIDEO_COMPRESS_ON_PUBLISH" val="True"/>
  <p:tag name="SWF_MOVIE_DURATION" val="88400"/>
  <p:tag name="VIDEO_KEY" val="1d2f29b2-48a4-4dfd-8a23-fbea95aa7cdf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ELAPSEDTIME" val="676.4"/>
  <p:tag name="ANNOTATION_TYPE_1" val="0"/>
  <p:tag name="ANNOTATION_START_1" val="11.5"/>
  <p:tag name="ANNOTATION_END_1" val="13.1"/>
  <p:tag name="ANNOTATION_TOP_1" val="41"/>
  <p:tag name="ANNOTATION_LEFT_1" val="14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1"/>
  <p:tag name="ANNOTATION_END_2" val="14.1"/>
  <p:tag name="ANNOTATION_TOP_2" val="41"/>
  <p:tag name="ANNOTATION_LEFT_2" val="66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.1"/>
  <p:tag name="ANNOTATION_END_3" val="16.8"/>
  <p:tag name="ANNOTATION_TOP_3" val="77"/>
  <p:tag name="ANNOTATION_LEFT_3" val="18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8"/>
  <p:tag name="ANNOTATION_END_4" val="19.4"/>
  <p:tag name="ANNOTATION_TOP_4" val="77"/>
  <p:tag name="ANNOTATION_LEFT_4" val="45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9.4"/>
  <p:tag name="ANNOTATION_END_5" val="34.6"/>
  <p:tag name="ANNOTATION_TOP_5" val="36"/>
  <p:tag name="ANNOTATION_LEFT_5" val="25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4.6"/>
  <p:tag name="ANNOTATION_END_6" val="37.6"/>
  <p:tag name="ANNOTATION_TOP_6" val="31"/>
  <p:tag name="ANNOTATION_LEFT_6" val="13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7.6"/>
  <p:tag name="ANNOTATION_END_7" val="46.9"/>
  <p:tag name="ANNOTATION_TOP_7" val="35"/>
  <p:tag name="ANNOTATION_LEFT_7" val="25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6.9"/>
  <p:tag name="ANNOTATION_END_8" val="52.4"/>
  <p:tag name="ANNOTATION_TOP_8" val="34"/>
  <p:tag name="ANNOTATION_LEFT_8" val="65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2.4"/>
  <p:tag name="ANNOTATION_END_9" val="78.5"/>
  <p:tag name="ANNOTATION_TOP_9" val="68"/>
  <p:tag name="ANNOTATION_LEFT_9" val="17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3.5"/>
  <p:tag name="ANNOTATION_END_10" val="89.8"/>
  <p:tag name="ANNOTATION_TOP_10" val="386"/>
  <p:tag name="ANNOTATION_LEFT_10" val="56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9.8"/>
  <p:tag name="ANNOTATION_END_11" val="93.7"/>
  <p:tag name="ANNOTATION_TOP_11" val="324"/>
  <p:tag name="ANNOTATION_LEFT_11" val="58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3.7"/>
  <p:tag name="ANNOTATION_END_12" val="95.1"/>
  <p:tag name="ANNOTATION_TOP_12" val="316"/>
  <p:tag name="ANNOTATION_LEFT_12" val="86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5.1"/>
  <p:tag name="ANNOTATION_END_13" val="96.1"/>
  <p:tag name="ANNOTATION_TOP_13" val="354"/>
  <p:tag name="ANNOTATION_LEFT_13" val="80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6.1"/>
  <p:tag name="ANNOTATION_END_14" val="97.0"/>
  <p:tag name="ANNOTATION_TOP_14" val="320"/>
  <p:tag name="ANNOTATION_LEFT_14" val="75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7.0"/>
  <p:tag name="ANNOTATION_END_15" val="97.9"/>
  <p:tag name="ANNOTATION_TOP_15" val="315"/>
  <p:tag name="ANNOTATION_LEFT_15" val="70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7.9"/>
  <p:tag name="ANNOTATION_END_16" val="98.8"/>
  <p:tag name="ANNOTATION_TOP_16" val="362"/>
  <p:tag name="ANNOTATION_LEFT_16" val="69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8.8"/>
  <p:tag name="ANNOTATION_END_17" val="99.7"/>
  <p:tag name="ANNOTATION_TOP_17" val="374"/>
  <p:tag name="ANNOTATION_LEFT_17" val="61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9.7"/>
  <p:tag name="ANNOTATION_END_18" val="114.9"/>
  <p:tag name="ANNOTATION_TOP_18" val="312"/>
  <p:tag name="ANNOTATION_LEFT_18" val="57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4.9"/>
  <p:tag name="ANNOTATION_END_19" val="125.1"/>
  <p:tag name="ANNOTATION_TOP_19" val="396"/>
  <p:tag name="ANNOTATION_LEFT_19" val="66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5.1"/>
  <p:tag name="ANNOTATION_END_20" val="128.8"/>
  <p:tag name="ANNOTATION_TOP_20" val="451"/>
  <p:tag name="ANNOTATION_LEFT_20" val="65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8.8"/>
  <p:tag name="ANNOTATION_END_21" val="130.3"/>
  <p:tag name="ANNOTATION_TOP_21" val="392"/>
  <p:tag name="ANNOTATION_LEFT_21" val="66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0.3"/>
  <p:tag name="ANNOTATION_END_22" val="145.7"/>
  <p:tag name="ANNOTATION_TOP_22" val="446"/>
  <p:tag name="ANNOTATION_LEFT_22" val="65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45.7"/>
  <p:tag name="ANNOTATION_END_23" val="160.0"/>
  <p:tag name="ANNOTATION_TOP_23" val="556"/>
  <p:tag name="ANNOTATION_LEFT_23" val="66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0.0"/>
  <p:tag name="ANNOTATION_END_24" val="162.0"/>
  <p:tag name="ANNOTATION_TOP_24" val="479"/>
  <p:tag name="ANNOTATION_LEFT_24" val="74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2.0"/>
  <p:tag name="ANNOTATION_END_25" val="171.2"/>
  <p:tag name="ANNOTATION_TOP_25" val="544"/>
  <p:tag name="ANNOTATION_LEFT_25" val="73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71.2"/>
  <p:tag name="ANNOTATION_END_26" val="174.2"/>
  <p:tag name="ANNOTATION_TOP_26" val="455"/>
  <p:tag name="ANNOTATION_LEFT_26" val="65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74.2"/>
  <p:tag name="ANNOTATION_END_27" val="178.0"/>
  <p:tag name="ANNOTATION_TOP_27" val="447"/>
  <p:tag name="ANNOTATION_LEFT_27" val="657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78.0"/>
  <p:tag name="ANNOTATION_END_28" val="188.9"/>
  <p:tag name="ANNOTATION_TOP_28" val="556"/>
  <p:tag name="ANNOTATION_LEFT_28" val="66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88.9"/>
  <p:tag name="ANNOTATION_END_29" val="199.6"/>
  <p:tag name="ANNOTATION_TOP_29" val="646"/>
  <p:tag name="ANNOTATION_LEFT_29" val="670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99.6"/>
  <p:tag name="ANNOTATION_END_30" val="200.7"/>
  <p:tag name="ANNOTATION_TOP_30" val="650"/>
  <p:tag name="ANNOTATION_LEFT_30" val="68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00.7"/>
  <p:tag name="ANNOTATION_END_31" val="202.0"/>
  <p:tag name="ANNOTATION_TOP_31" val="650"/>
  <p:tag name="ANNOTATION_LEFT_31" val="74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02.0"/>
  <p:tag name="ANNOTATION_END_32" val="203.3"/>
  <p:tag name="ANNOTATION_TOP_32" val="647"/>
  <p:tag name="ANNOTATION_LEFT_32" val="80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03.3"/>
  <p:tag name="ANNOTATION_END_33" val="204.4"/>
  <p:tag name="ANNOTATION_TOP_33" val="647"/>
  <p:tag name="ANNOTATION_LEFT_33" val="87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04.4"/>
  <p:tag name="ANNOTATION_END_34" val="208.1"/>
  <p:tag name="ANNOTATION_TOP_34" val="652"/>
  <p:tag name="ANNOTATION_LEFT_34" val="66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08.1"/>
  <p:tag name="ANNOTATION_END_35" val="209.1"/>
  <p:tag name="ANNOTATION_TOP_35" val="641"/>
  <p:tag name="ANNOTATION_LEFT_35" val="744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09.1"/>
  <p:tag name="ANNOTATION_END_36" val="210.3"/>
  <p:tag name="ANNOTATION_TOP_36" val="645"/>
  <p:tag name="ANNOTATION_LEFT_36" val="670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10.3"/>
  <p:tag name="ANNOTATION_END_37" val="211.2"/>
  <p:tag name="ANNOTATION_TOP_37" val="641"/>
  <p:tag name="ANNOTATION_LEFT_37" val="687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11.2"/>
  <p:tag name="ANNOTATION_END_38" val="213.2"/>
  <p:tag name="ANNOTATION_TOP_38" val="636"/>
  <p:tag name="ANNOTATION_LEFT_38" val="875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13.2"/>
  <p:tag name="ANNOTATION_END_39" val="214.4"/>
  <p:tag name="ANNOTATION_TOP_39" val="649"/>
  <p:tag name="ANNOTATION_LEFT_39" val="750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14.4"/>
  <p:tag name="ANNOTATION_END_40" val="222.7"/>
  <p:tag name="ANNOTATION_TOP_40" val="648"/>
  <p:tag name="ANNOTATION_LEFT_40" val="65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22.7"/>
  <p:tag name="ANNOTATION_END_41" val="223.2"/>
  <p:tag name="ANNOTATION_TOP_41" val="548"/>
  <p:tag name="ANNOTATION_LEFT_41" val="667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23.2"/>
  <p:tag name="ANNOTATION_END_42" val="223.5"/>
  <p:tag name="ANNOTATION_TOP_42" val="545"/>
  <p:tag name="ANNOTATION_LEFT_42" val="704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23.5"/>
  <p:tag name="ANNOTATION_END_43" val="223.8"/>
  <p:tag name="ANNOTATION_TOP_43" val="543"/>
  <p:tag name="ANNOTATION_LEFT_43" val="727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23.8"/>
  <p:tag name="ANNOTATION_END_44" val="224.1"/>
  <p:tag name="ANNOTATION_TOP_44" val="540"/>
  <p:tag name="ANNOTATION_LEFT_44" val="74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24.1"/>
  <p:tag name="ANNOTATION_END_45" val="224.3"/>
  <p:tag name="ANNOTATION_TOP_45" val="540"/>
  <p:tag name="ANNOTATION_LEFT_45" val="782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24.3"/>
  <p:tag name="ANNOTATION_END_46" val="224.6"/>
  <p:tag name="ANNOTATION_TOP_46" val="540"/>
  <p:tag name="ANNOTATION_LEFT_46" val="805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24.6"/>
  <p:tag name="ANNOTATION_END_47" val="224.9"/>
  <p:tag name="ANNOTATION_TOP_47" val="542"/>
  <p:tag name="ANNOTATION_LEFT_47" val="821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24.9"/>
  <p:tag name="ANNOTATION_END_48" val="225.1"/>
  <p:tag name="ANNOTATION_TOP_48" val="544"/>
  <p:tag name="ANNOTATION_LEFT_48" val="844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25.1"/>
  <p:tag name="ANNOTATION_END_49" val="225.3"/>
  <p:tag name="ANNOTATION_TOP_49" val="544"/>
  <p:tag name="ANNOTATION_LEFT_49" val="864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25.3"/>
  <p:tag name="ANNOTATION_END_50" val="225.5"/>
  <p:tag name="ANNOTATION_TOP_50" val="546"/>
  <p:tag name="ANNOTATION_LEFT_50" val="888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25.5"/>
  <p:tag name="ANNOTATION_END_51" val="229.6"/>
  <p:tag name="ANNOTATION_TOP_51" val="547"/>
  <p:tag name="ANNOTATION_LEFT_51" val="906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29.6"/>
  <p:tag name="ANNOTATION_END_52" val="236.7"/>
  <p:tag name="ANNOTATION_TOP_52" val="545"/>
  <p:tag name="ANNOTATION_LEFT_52" val="657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36.7"/>
  <p:tag name="ANNOTATION_END_53" val="237.8"/>
  <p:tag name="ANNOTATION_TOP_53" val="544"/>
  <p:tag name="ANNOTATION_LEFT_53" val="666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37.8"/>
  <p:tag name="ANNOTATION_END_54" val="238.8"/>
  <p:tag name="ANNOTATION_TOP_54" val="536"/>
  <p:tag name="ANNOTATION_LEFT_54" val="690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38.8"/>
  <p:tag name="ANNOTATION_END_55" val="241.8"/>
  <p:tag name="ANNOTATION_TOP_55" val="538"/>
  <p:tag name="ANNOTATION_LEFT_55" val="711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41.8"/>
  <p:tag name="ANNOTATION_END_56" val="249.3"/>
  <p:tag name="ANNOTATION_TOP_56" val="588"/>
  <p:tag name="ANNOTATION_LEFT_56" val="677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49.3"/>
  <p:tag name="ANNOTATION_END_57" val="250.4"/>
  <p:tag name="ANNOTATION_TOP_57" val="545"/>
  <p:tag name="ANNOTATION_LEFT_57" val="668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50.4"/>
  <p:tag name="ANNOTATION_END_58" val="251.2"/>
  <p:tag name="ANNOTATION_TOP_58" val="546"/>
  <p:tag name="ANNOTATION_LEFT_58" val="690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51.2"/>
  <p:tag name="ANNOTATION_END_59" val="254.7"/>
  <p:tag name="ANNOTATION_TOP_59" val="546"/>
  <p:tag name="ANNOTATION_LEFT_59" val="708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54.7"/>
  <p:tag name="ANNOTATION_END_60" val="255.5"/>
  <p:tag name="ANNOTATION_TOP_60" val="545"/>
  <p:tag name="ANNOTATION_LEFT_60" val="734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55.5"/>
  <p:tag name="ANNOTATION_END_61" val="256.3"/>
  <p:tag name="ANNOTATION_TOP_61" val="547"/>
  <p:tag name="ANNOTATION_LEFT_61" val="758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56.3"/>
  <p:tag name="ANNOTATION_END_62" val="258.2"/>
  <p:tag name="ANNOTATION_TOP_62" val="546"/>
  <p:tag name="ANNOTATION_LEFT_62" val="778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58.2"/>
  <p:tag name="ANNOTATION_END_63" val="259.0"/>
  <p:tag name="ANNOTATION_TOP_63" val="544"/>
  <p:tag name="ANNOTATION_LEFT_63" val="809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59.0"/>
  <p:tag name="ANNOTATION_END_64" val="259.6"/>
  <p:tag name="ANNOTATION_TOP_64" val="544"/>
  <p:tag name="ANNOTATION_LEFT_64" val="821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59.6"/>
  <p:tag name="ANNOTATION_END_65" val="261.6"/>
  <p:tag name="ANNOTATION_TOP_65" val="544"/>
  <p:tag name="ANNOTATION_LEFT_65" val="838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61.6"/>
  <p:tag name="ANNOTATION_END_66" val="262.3"/>
  <p:tag name="ANNOTATION_TOP_66" val="544"/>
  <p:tag name="ANNOTATION_LEFT_66" val="864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62.3"/>
  <p:tag name="ANNOTATION_END_67" val="263.1"/>
  <p:tag name="ANNOTATION_TOP_67" val="544"/>
  <p:tag name="ANNOTATION_LEFT_67" val="881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63.1"/>
  <p:tag name="ANNOTATION_END_68" val="269.5"/>
  <p:tag name="ANNOTATION_TOP_68" val="544"/>
  <p:tag name="ANNOTATION_LEFT_68" val="909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69.5"/>
  <p:tag name="ANNOTATION_END_69" val="273.3"/>
  <p:tag name="ANNOTATION_TOP_69" val="577"/>
  <p:tag name="ANNOTATION_LEFT_69" val="696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73.3"/>
  <p:tag name="ANNOTATION_END_70" val="277.3"/>
  <p:tag name="ANNOTATION_TOP_70" val="629"/>
  <p:tag name="ANNOTATION_LEFT_70" val="693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77.3"/>
  <p:tag name="ANNOTATION_END_71" val="279.3"/>
  <p:tag name="ANNOTATION_TOP_71" val="544"/>
  <p:tag name="ANNOTATION_LEFT_71" val="759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79.3"/>
  <p:tag name="ANNOTATION_END_72" val="281.4"/>
  <p:tag name="ANNOTATION_TOP_72" val="636"/>
  <p:tag name="ANNOTATION_LEFT_72" val="753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81.4"/>
  <p:tag name="ANNOTATION_END_73" val="282.4"/>
  <p:tag name="ANNOTATION_TOP_73" val="549"/>
  <p:tag name="ANNOTATION_LEFT_73" val="828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82.4"/>
  <p:tag name="ANNOTATION_END_74" val="283.6"/>
  <p:tag name="ANNOTATION_TOP_74" val="639"/>
  <p:tag name="ANNOTATION_LEFT_74" val="825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283.6"/>
  <p:tag name="ANNOTATION_END_75" val="284.6"/>
  <p:tag name="ANNOTATION_TOP_75" val="550"/>
  <p:tag name="ANNOTATION_LEFT_75" val="882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284.6"/>
  <p:tag name="ANNOTATION_END_76" val="287.0"/>
  <p:tag name="ANNOTATION_TOP_76" val="638"/>
  <p:tag name="ANNOTATION_LEFT_76" val="892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287.0"/>
  <p:tag name="ANNOTATION_END_77" val="287.9"/>
  <p:tag name="ANNOTATION_TOP_77" val="546"/>
  <p:tag name="ANNOTATION_LEFT_77" val="696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287.9"/>
  <p:tag name="ANNOTATION_END_78" val="288.5"/>
  <p:tag name="ANNOTATION_TOP_78" val="540"/>
  <p:tag name="ANNOTATION_LEFT_78" val="762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288.5"/>
  <p:tag name="ANNOTATION_END_79" val="289.0"/>
  <p:tag name="ANNOTATION_TOP_79" val="540"/>
  <p:tag name="ANNOTATION_LEFT_79" val="827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289.0"/>
  <p:tag name="ANNOTATION_END_80" val="292.4"/>
  <p:tag name="ANNOTATION_TOP_80" val="540"/>
  <p:tag name="ANNOTATION_LEFT_80" val="885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292.4"/>
  <p:tag name="ANNOTATION_END_81" val="292.9"/>
  <p:tag name="ANNOTATION_TOP_81" val="637"/>
  <p:tag name="ANNOTATION_LEFT_81" val="686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292.9"/>
  <p:tag name="ANNOTATION_END_82" val="293.3"/>
  <p:tag name="ANNOTATION_TOP_82" val="634"/>
  <p:tag name="ANNOTATION_LEFT_82" val="767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293.3"/>
  <p:tag name="ANNOTATION_END_83" val="294.1"/>
  <p:tag name="ANNOTATION_TOP_83" val="634"/>
  <p:tag name="ANNOTATION_LEFT_83" val="813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294.1"/>
  <p:tag name="ANNOTATION_END_84" val="296.0"/>
  <p:tag name="ANNOTATION_TOP_84" val="636"/>
  <p:tag name="ANNOTATION_LEFT_84" val="893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296.0"/>
  <p:tag name="ANNOTATION_END_85" val="302.9"/>
  <p:tag name="ANNOTATION_TOP_85" val="647"/>
  <p:tag name="ANNOTATION_LEFT_85" val="639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302.9"/>
  <p:tag name="ANNOTATION_END_86" val="305.1"/>
  <p:tag name="ANNOTATION_TOP_86" val="539"/>
  <p:tag name="ANNOTATION_LEFT_86" val="670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305.1"/>
  <p:tag name="ANNOTATION_END_87" val="309.4"/>
  <p:tag name="ANNOTATION_TOP_87" val="645"/>
  <p:tag name="ANNOTATION_LEFT_87" val="677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309.4"/>
  <p:tag name="ANNOTATION_END_88" val="313.3"/>
  <p:tag name="ANNOTATION_TOP_88" val="543"/>
  <p:tag name="ANNOTATION_LEFT_88" val="736"/>
  <p:tag name="ANNOTATION_WIDTH_88" val="121"/>
  <p:tag name="ANNOTATION_HEIGHT_88" val="121"/>
  <p:tag name="ANNOTATION_ANIMATION_88" val="3"/>
  <p:tag name="ANNOTATION_ROTATION_88" val="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313.3"/>
  <p:tag name="ANNOTATION_END_89" val="315.2"/>
  <p:tag name="ANNOTATION_TOP_89" val="638"/>
  <p:tag name="ANNOTATION_LEFT_89" val="746"/>
  <p:tag name="ANNOTATION_WIDTH_89" val="121"/>
  <p:tag name="ANNOTATION_HEIGHT_89" val="121"/>
  <p:tag name="ANNOTATION_ANIMATION_89" val="3"/>
  <p:tag name="ANNOTATION_ROTATION_89" val="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315.2"/>
  <p:tag name="ANNOTATION_END_90" val="316.9"/>
  <p:tag name="ANNOTATION_TOP_90" val="540"/>
  <p:tag name="ANNOTATION_LEFT_90" val="795"/>
  <p:tag name="ANNOTATION_WIDTH_90" val="121"/>
  <p:tag name="ANNOTATION_HEIGHT_90" val="121"/>
  <p:tag name="ANNOTATION_ANIMATION_90" val="3"/>
  <p:tag name="ANNOTATION_ROTATION_90" val="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316.9"/>
  <p:tag name="ANNOTATION_END_91" val="318.3"/>
  <p:tag name="ANNOTATION_TOP_91" val="637"/>
  <p:tag name="ANNOTATION_LEFT_91" val="814"/>
  <p:tag name="ANNOTATION_WIDTH_91" val="121"/>
  <p:tag name="ANNOTATION_HEIGHT_91" val="121"/>
  <p:tag name="ANNOTATION_ANIMATION_91" val="3"/>
  <p:tag name="ANNOTATION_ROTATION_91" val="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318.3"/>
  <p:tag name="ANNOTATION_END_92" val="318.9"/>
  <p:tag name="ANNOTATION_TOP_92" val="550"/>
  <p:tag name="ANNOTATION_LEFT_92" val="866"/>
  <p:tag name="ANNOTATION_WIDTH_92" val="121"/>
  <p:tag name="ANNOTATION_HEIGHT_92" val="121"/>
  <p:tag name="ANNOTATION_ANIMATION_92" val="3"/>
  <p:tag name="ANNOTATION_ROTATION_92" val="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318.9"/>
  <p:tag name="ANNOTATION_END_93" val="320.3"/>
  <p:tag name="ANNOTATION_TOP_93" val="641"/>
  <p:tag name="ANNOTATION_LEFT_93" val="886"/>
  <p:tag name="ANNOTATION_WIDTH_93" val="121"/>
  <p:tag name="ANNOTATION_HEIGHT_93" val="121"/>
  <p:tag name="ANNOTATION_ANIMATION_93" val="3"/>
  <p:tag name="ANNOTATION_ROTATION_93" val="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TYPE_94" val="0"/>
  <p:tag name="ANNOTATION_START_94" val="320.3"/>
  <p:tag name="ANNOTATION_END_94" val="320.9"/>
  <p:tag name="ANNOTATION_TOP_94" val="549"/>
  <p:tag name="ANNOTATION_LEFT_94" val="699"/>
  <p:tag name="ANNOTATION_WIDTH_94" val="121"/>
  <p:tag name="ANNOTATION_HEIGHT_94" val="121"/>
  <p:tag name="ANNOTATION_ANIMATION_94" val="3"/>
  <p:tag name="ANNOTATION_ROTATION_94" val="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320.9"/>
  <p:tag name="ANNOTATION_END_95" val="321.6"/>
  <p:tag name="ANNOTATION_TOP_95" val="546"/>
  <p:tag name="ANNOTATION_LEFT_95" val="761"/>
  <p:tag name="ANNOTATION_WIDTH_95" val="121"/>
  <p:tag name="ANNOTATION_HEIGHT_95" val="121"/>
  <p:tag name="ANNOTATION_ANIMATION_95" val="3"/>
  <p:tag name="ANNOTATION_ROTATION_95" val="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321.6"/>
  <p:tag name="ANNOTATION_END_96" val="322.0"/>
  <p:tag name="ANNOTATION_TOP_96" val="541"/>
  <p:tag name="ANNOTATION_LEFT_96" val="816"/>
  <p:tag name="ANNOTATION_WIDTH_96" val="121"/>
  <p:tag name="ANNOTATION_HEIGHT_96" val="121"/>
  <p:tag name="ANNOTATION_ANIMATION_96" val="3"/>
  <p:tag name="ANNOTATION_ROTATION_96" val="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322.0"/>
  <p:tag name="ANNOTATION_END_97" val="323.0"/>
  <p:tag name="ANNOTATION_TOP_97" val="544"/>
  <p:tag name="ANNOTATION_LEFT_97" val="875"/>
  <p:tag name="ANNOTATION_WIDTH_97" val="121"/>
  <p:tag name="ANNOTATION_HEIGHT_97" val="121"/>
  <p:tag name="ANNOTATION_ANIMATION_97" val="3"/>
  <p:tag name="ANNOTATION_ROTATION_97" val="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323.0"/>
  <p:tag name="ANNOTATION_END_98" val="323.4"/>
  <p:tag name="ANNOTATION_TOP_98" val="535"/>
  <p:tag name="ANNOTATION_LEFT_98" val="726"/>
  <p:tag name="ANNOTATION_WIDTH_98" val="121"/>
  <p:tag name="ANNOTATION_HEIGHT_98" val="121"/>
  <p:tag name="ANNOTATION_ANIMATION_98" val="3"/>
  <p:tag name="ANNOTATION_ROTATION_98" val="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323.4"/>
  <p:tag name="ANNOTATION_END_99" val="323.8"/>
  <p:tag name="ANNOTATION_TOP_99" val="540"/>
  <p:tag name="ANNOTATION_LEFT_99" val="763"/>
  <p:tag name="ANNOTATION_WIDTH_99" val="121"/>
  <p:tag name="ANNOTATION_HEIGHT_99" val="121"/>
  <p:tag name="ANNOTATION_ANIMATION_99" val="3"/>
  <p:tag name="ANNOTATION_ROTATION_99" val="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323.8"/>
  <p:tag name="ANNOTATION_END_100" val="324.2"/>
  <p:tag name="ANNOTATION_TOP_100" val="543"/>
  <p:tag name="ANNOTATION_LEFT_100" val="815"/>
  <p:tag name="ANNOTATION_WIDTH_100" val="121"/>
  <p:tag name="ANNOTATION_HEIGHT_100" val="121"/>
  <p:tag name="ANNOTATION_ANIMATION_100" val="3"/>
  <p:tag name="ANNOTATION_ROTATION_100" val="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TYPE_101" val="0"/>
  <p:tag name="ANNOTATION_START_101" val="324.2"/>
  <p:tag name="ANNOTATION_END_101" val="328.1"/>
  <p:tag name="ANNOTATION_TOP_101" val="543"/>
  <p:tag name="ANNOTATION_LEFT_101" val="871"/>
  <p:tag name="ANNOTATION_WIDTH_101" val="121"/>
  <p:tag name="ANNOTATION_HEIGHT_101" val="121"/>
  <p:tag name="ANNOTATION_ANIMATION_101" val="3"/>
  <p:tag name="ANNOTATION_ROTATION_101" val="0"/>
  <p:tag name="ANNOTATION_SUB_TYPE_101" val="2"/>
  <p:tag name="ANNOTATION_LOOP_COUNT_101" val="1"/>
  <p:tag name="ANNOTATION_BOX_RADIUS_101" val="0"/>
  <p:tag name="ANNOTATION_SCALE_101" val="100"/>
  <p:tag name="ANNOTATION_BORDER_ALPHA_101" val="100"/>
  <p:tag name="ANNOTATION_BORDER_COLOR_101" val="255"/>
  <p:tag name="ANNOTATION_FILL_COLOR_101" val="65535"/>
  <p:tag name="ANNOTATION_FILL_ALPHA_101" val="100"/>
  <p:tag name="ANNOTATION_BORDER_WIDTH_101" val="2"/>
  <p:tag name="ANNOTATION_SLIDE_WIDTH_101" val="960"/>
  <p:tag name="ANNOTATION_SLIDE_HEIGHT_101" val="720"/>
  <p:tag name="ANNOTATION_TYPE_102" val="0"/>
  <p:tag name="ANNOTATION_START_102" val="328.1"/>
  <p:tag name="ANNOTATION_END_102" val="328.7"/>
  <p:tag name="ANNOTATION_TOP_102" val="466"/>
  <p:tag name="ANNOTATION_LEFT_102" val="679"/>
  <p:tag name="ANNOTATION_WIDTH_102" val="121"/>
  <p:tag name="ANNOTATION_HEIGHT_102" val="121"/>
  <p:tag name="ANNOTATION_ANIMATION_102" val="3"/>
  <p:tag name="ANNOTATION_ROTATION_102" val="0"/>
  <p:tag name="ANNOTATION_SUB_TYPE_102" val="2"/>
  <p:tag name="ANNOTATION_LOOP_COUNT_102" val="1"/>
  <p:tag name="ANNOTATION_BOX_RADIUS_102" val="0"/>
  <p:tag name="ANNOTATION_SCALE_102" val="100"/>
  <p:tag name="ANNOTATION_BORDER_ALPHA_102" val="100"/>
  <p:tag name="ANNOTATION_BORDER_COLOR_102" val="255"/>
  <p:tag name="ANNOTATION_FILL_COLOR_102" val="65535"/>
  <p:tag name="ANNOTATION_FILL_ALPHA_102" val="100"/>
  <p:tag name="ANNOTATION_BORDER_WIDTH_102" val="2"/>
  <p:tag name="ANNOTATION_SLIDE_WIDTH_102" val="960"/>
  <p:tag name="ANNOTATION_SLIDE_HEIGHT_102" val="720"/>
  <p:tag name="ANNOTATION_TYPE_103" val="0"/>
  <p:tag name="ANNOTATION_START_103" val="328.7"/>
  <p:tag name="ANNOTATION_END_103" val="329.4"/>
  <p:tag name="ANNOTATION_TOP_103" val="463"/>
  <p:tag name="ANNOTATION_LEFT_103" val="701"/>
  <p:tag name="ANNOTATION_WIDTH_103" val="121"/>
  <p:tag name="ANNOTATION_HEIGHT_103" val="121"/>
  <p:tag name="ANNOTATION_ANIMATION_103" val="3"/>
  <p:tag name="ANNOTATION_ROTATION_103" val="0"/>
  <p:tag name="ANNOTATION_SUB_TYPE_103" val="2"/>
  <p:tag name="ANNOTATION_LOOP_COUNT_103" val="1"/>
  <p:tag name="ANNOTATION_BOX_RADIUS_103" val="0"/>
  <p:tag name="ANNOTATION_SCALE_103" val="100"/>
  <p:tag name="ANNOTATION_BORDER_ALPHA_103" val="100"/>
  <p:tag name="ANNOTATION_BORDER_COLOR_103" val="255"/>
  <p:tag name="ANNOTATION_FILL_COLOR_103" val="65535"/>
  <p:tag name="ANNOTATION_FILL_ALPHA_103" val="100"/>
  <p:tag name="ANNOTATION_BORDER_WIDTH_103" val="2"/>
  <p:tag name="ANNOTATION_SLIDE_WIDTH_103" val="960"/>
  <p:tag name="ANNOTATION_SLIDE_HEIGHT_103" val="720"/>
  <p:tag name="ANNOTATION_TYPE_104" val="0"/>
  <p:tag name="ANNOTATION_START_104" val="329.4"/>
  <p:tag name="ANNOTATION_END_104" val="329.9"/>
  <p:tag name="ANNOTATION_TOP_104" val="463"/>
  <p:tag name="ANNOTATION_LEFT_104" val="731"/>
  <p:tag name="ANNOTATION_WIDTH_104" val="121"/>
  <p:tag name="ANNOTATION_HEIGHT_104" val="121"/>
  <p:tag name="ANNOTATION_ANIMATION_104" val="3"/>
  <p:tag name="ANNOTATION_ROTATION_104" val="0"/>
  <p:tag name="ANNOTATION_SUB_TYPE_104" val="2"/>
  <p:tag name="ANNOTATION_LOOP_COUNT_104" val="1"/>
  <p:tag name="ANNOTATION_BOX_RADIUS_104" val="0"/>
  <p:tag name="ANNOTATION_SCALE_104" val="100"/>
  <p:tag name="ANNOTATION_BORDER_ALPHA_104" val="100"/>
  <p:tag name="ANNOTATION_BORDER_COLOR_104" val="255"/>
  <p:tag name="ANNOTATION_FILL_COLOR_104" val="65535"/>
  <p:tag name="ANNOTATION_FILL_ALPHA_104" val="100"/>
  <p:tag name="ANNOTATION_BORDER_WIDTH_104" val="2"/>
  <p:tag name="ANNOTATION_SLIDE_WIDTH_104" val="960"/>
  <p:tag name="ANNOTATION_SLIDE_HEIGHT_104" val="720"/>
  <p:tag name="ANNOTATION_TYPE_105" val="0"/>
  <p:tag name="ANNOTATION_START_105" val="329.9"/>
  <p:tag name="ANNOTATION_END_105" val="330.2"/>
  <p:tag name="ANNOTATION_TOP_105" val="465"/>
  <p:tag name="ANNOTATION_LEFT_105" val="767"/>
  <p:tag name="ANNOTATION_WIDTH_105" val="121"/>
  <p:tag name="ANNOTATION_HEIGHT_105" val="121"/>
  <p:tag name="ANNOTATION_ANIMATION_105" val="3"/>
  <p:tag name="ANNOTATION_ROTATION_105" val="0"/>
  <p:tag name="ANNOTATION_SUB_TYPE_105" val="2"/>
  <p:tag name="ANNOTATION_LOOP_COUNT_105" val="1"/>
  <p:tag name="ANNOTATION_BOX_RADIUS_105" val="0"/>
  <p:tag name="ANNOTATION_SCALE_105" val="100"/>
  <p:tag name="ANNOTATION_BORDER_ALPHA_105" val="100"/>
  <p:tag name="ANNOTATION_BORDER_COLOR_105" val="255"/>
  <p:tag name="ANNOTATION_FILL_COLOR_105" val="65535"/>
  <p:tag name="ANNOTATION_FILL_ALPHA_105" val="100"/>
  <p:tag name="ANNOTATION_BORDER_WIDTH_105" val="2"/>
  <p:tag name="ANNOTATION_SLIDE_WIDTH_105" val="960"/>
  <p:tag name="ANNOTATION_SLIDE_HEIGHT_105" val="720"/>
  <p:tag name="ANNOTATION_TYPE_106" val="0"/>
  <p:tag name="ANNOTATION_START_106" val="330.2"/>
  <p:tag name="ANNOTATION_END_106" val="330.8"/>
  <p:tag name="ANNOTATION_TOP_106" val="468"/>
  <p:tag name="ANNOTATION_LEFT_106" val="822"/>
  <p:tag name="ANNOTATION_WIDTH_106" val="121"/>
  <p:tag name="ANNOTATION_HEIGHT_106" val="121"/>
  <p:tag name="ANNOTATION_ANIMATION_106" val="3"/>
  <p:tag name="ANNOTATION_ROTATION_106" val="0"/>
  <p:tag name="ANNOTATION_SUB_TYPE_106" val="2"/>
  <p:tag name="ANNOTATION_LOOP_COUNT_106" val="1"/>
  <p:tag name="ANNOTATION_BOX_RADIUS_106" val="0"/>
  <p:tag name="ANNOTATION_SCALE_106" val="100"/>
  <p:tag name="ANNOTATION_BORDER_ALPHA_106" val="100"/>
  <p:tag name="ANNOTATION_BORDER_COLOR_106" val="255"/>
  <p:tag name="ANNOTATION_FILL_COLOR_106" val="65535"/>
  <p:tag name="ANNOTATION_FILL_ALPHA_106" val="100"/>
  <p:tag name="ANNOTATION_BORDER_WIDTH_106" val="2"/>
  <p:tag name="ANNOTATION_SLIDE_WIDTH_106" val="960"/>
  <p:tag name="ANNOTATION_SLIDE_HEIGHT_106" val="720"/>
  <p:tag name="ANNOTATION_TYPE_107" val="0"/>
  <p:tag name="ANNOTATION_START_107" val="330.8"/>
  <p:tag name="ANNOTATION_END_107" val="331.2"/>
  <p:tag name="ANNOTATION_TOP_107" val="467"/>
  <p:tag name="ANNOTATION_LEFT_107" val="852"/>
  <p:tag name="ANNOTATION_WIDTH_107" val="121"/>
  <p:tag name="ANNOTATION_HEIGHT_107" val="121"/>
  <p:tag name="ANNOTATION_ANIMATION_107" val="3"/>
  <p:tag name="ANNOTATION_ROTATION_107" val="0"/>
  <p:tag name="ANNOTATION_SUB_TYPE_107" val="2"/>
  <p:tag name="ANNOTATION_LOOP_COUNT_107" val="1"/>
  <p:tag name="ANNOTATION_BOX_RADIUS_107" val="0"/>
  <p:tag name="ANNOTATION_SCALE_107" val="100"/>
  <p:tag name="ANNOTATION_BORDER_ALPHA_107" val="100"/>
  <p:tag name="ANNOTATION_BORDER_COLOR_107" val="255"/>
  <p:tag name="ANNOTATION_FILL_COLOR_107" val="65535"/>
  <p:tag name="ANNOTATION_FILL_ALPHA_107" val="100"/>
  <p:tag name="ANNOTATION_BORDER_WIDTH_107" val="2"/>
  <p:tag name="ANNOTATION_SLIDE_WIDTH_107" val="960"/>
  <p:tag name="ANNOTATION_SLIDE_HEIGHT_107" val="720"/>
  <p:tag name="ANNOTATION_TYPE_108" val="0"/>
  <p:tag name="ANNOTATION_START_108" val="331.2"/>
  <p:tag name="ANNOTATION_END_108" val="331.6"/>
  <p:tag name="ANNOTATION_TOP_108" val="465"/>
  <p:tag name="ANNOTATION_LEFT_108" val="882"/>
  <p:tag name="ANNOTATION_WIDTH_108" val="121"/>
  <p:tag name="ANNOTATION_HEIGHT_108" val="121"/>
  <p:tag name="ANNOTATION_ANIMATION_108" val="3"/>
  <p:tag name="ANNOTATION_ROTATION_108" val="0"/>
  <p:tag name="ANNOTATION_SUB_TYPE_108" val="2"/>
  <p:tag name="ANNOTATION_LOOP_COUNT_108" val="1"/>
  <p:tag name="ANNOTATION_BOX_RADIUS_108" val="0"/>
  <p:tag name="ANNOTATION_SCALE_108" val="100"/>
  <p:tag name="ANNOTATION_BORDER_ALPHA_108" val="100"/>
  <p:tag name="ANNOTATION_BORDER_COLOR_108" val="255"/>
  <p:tag name="ANNOTATION_FILL_COLOR_108" val="65535"/>
  <p:tag name="ANNOTATION_FILL_ALPHA_108" val="100"/>
  <p:tag name="ANNOTATION_BORDER_WIDTH_108" val="2"/>
  <p:tag name="ANNOTATION_SLIDE_WIDTH_108" val="960"/>
  <p:tag name="ANNOTATION_SLIDE_HEIGHT_108" val="720"/>
  <p:tag name="ANNOTATION_TYPE_109" val="0"/>
  <p:tag name="ANNOTATION_START_109" val="331.6"/>
  <p:tag name="ANNOTATION_END_109" val="341.2"/>
  <p:tag name="ANNOTATION_TOP_109" val="465"/>
  <p:tag name="ANNOTATION_LEFT_109" val="910"/>
  <p:tag name="ANNOTATION_WIDTH_109" val="121"/>
  <p:tag name="ANNOTATION_HEIGHT_109" val="121"/>
  <p:tag name="ANNOTATION_ANIMATION_109" val="3"/>
  <p:tag name="ANNOTATION_ROTATION_109" val="0"/>
  <p:tag name="ANNOTATION_SUB_TYPE_109" val="2"/>
  <p:tag name="ANNOTATION_LOOP_COUNT_109" val="1"/>
  <p:tag name="ANNOTATION_BOX_RADIUS_109" val="0"/>
  <p:tag name="ANNOTATION_SCALE_109" val="100"/>
  <p:tag name="ANNOTATION_BORDER_ALPHA_109" val="100"/>
  <p:tag name="ANNOTATION_BORDER_COLOR_109" val="255"/>
  <p:tag name="ANNOTATION_FILL_COLOR_109" val="65535"/>
  <p:tag name="ANNOTATION_FILL_ALPHA_109" val="100"/>
  <p:tag name="ANNOTATION_BORDER_WIDTH_109" val="2"/>
  <p:tag name="ANNOTATION_SLIDE_WIDTH_109" val="960"/>
  <p:tag name="ANNOTATION_SLIDE_HEIGHT_109" val="720"/>
  <p:tag name="ANNOTATION_TYPE_110" val="0"/>
  <p:tag name="ANNOTATION_START_110" val="341.2"/>
  <p:tag name="ANNOTATION_END_110" val="342.8"/>
  <p:tag name="ANNOTATION_TOP_110" val="468"/>
  <p:tag name="ANNOTATION_LEFT_110" val="673"/>
  <p:tag name="ANNOTATION_WIDTH_110" val="121"/>
  <p:tag name="ANNOTATION_HEIGHT_110" val="121"/>
  <p:tag name="ANNOTATION_ANIMATION_110" val="3"/>
  <p:tag name="ANNOTATION_ROTATION_110" val="0"/>
  <p:tag name="ANNOTATION_SUB_TYPE_110" val="2"/>
  <p:tag name="ANNOTATION_LOOP_COUNT_110" val="1"/>
  <p:tag name="ANNOTATION_BOX_RADIUS_110" val="0"/>
  <p:tag name="ANNOTATION_SCALE_110" val="100"/>
  <p:tag name="ANNOTATION_BORDER_ALPHA_110" val="100"/>
  <p:tag name="ANNOTATION_BORDER_COLOR_110" val="255"/>
  <p:tag name="ANNOTATION_FILL_COLOR_110" val="65535"/>
  <p:tag name="ANNOTATION_FILL_ALPHA_110" val="100"/>
  <p:tag name="ANNOTATION_BORDER_WIDTH_110" val="2"/>
  <p:tag name="ANNOTATION_SLIDE_WIDTH_110" val="960"/>
  <p:tag name="ANNOTATION_SLIDE_HEIGHT_110" val="720"/>
  <p:tag name="ANNOTATION_TYPE_111" val="0"/>
  <p:tag name="ANNOTATION_START_111" val="342.8"/>
  <p:tag name="ANNOTATION_END_111" val="344.2"/>
  <p:tag name="ANNOTATION_TOP_111" val="542"/>
  <p:tag name="ANNOTATION_LEFT_111" val="666"/>
  <p:tag name="ANNOTATION_WIDTH_111" val="121"/>
  <p:tag name="ANNOTATION_HEIGHT_111" val="121"/>
  <p:tag name="ANNOTATION_ANIMATION_111" val="3"/>
  <p:tag name="ANNOTATION_ROTATION_111" val="0"/>
  <p:tag name="ANNOTATION_SUB_TYPE_111" val="2"/>
  <p:tag name="ANNOTATION_LOOP_COUNT_111" val="1"/>
  <p:tag name="ANNOTATION_BOX_RADIUS_111" val="0"/>
  <p:tag name="ANNOTATION_SCALE_111" val="100"/>
  <p:tag name="ANNOTATION_BORDER_ALPHA_111" val="100"/>
  <p:tag name="ANNOTATION_BORDER_COLOR_111" val="255"/>
  <p:tag name="ANNOTATION_FILL_COLOR_111" val="65535"/>
  <p:tag name="ANNOTATION_FILL_ALPHA_111" val="100"/>
  <p:tag name="ANNOTATION_BORDER_WIDTH_111" val="2"/>
  <p:tag name="ANNOTATION_SLIDE_WIDTH_111" val="960"/>
  <p:tag name="ANNOTATION_SLIDE_HEIGHT_111" val="720"/>
  <p:tag name="ANNOTATION_TYPE_112" val="0"/>
  <p:tag name="ANNOTATION_START_112" val="344.2"/>
  <p:tag name="ANNOTATION_END_112" val="345.3"/>
  <p:tag name="ANNOTATION_TOP_112" val="457"/>
  <p:tag name="ANNOTATION_LEFT_112" val="691"/>
  <p:tag name="ANNOTATION_WIDTH_112" val="121"/>
  <p:tag name="ANNOTATION_HEIGHT_112" val="121"/>
  <p:tag name="ANNOTATION_ANIMATION_112" val="3"/>
  <p:tag name="ANNOTATION_ROTATION_112" val="0"/>
  <p:tag name="ANNOTATION_SUB_TYPE_112" val="2"/>
  <p:tag name="ANNOTATION_LOOP_COUNT_112" val="1"/>
  <p:tag name="ANNOTATION_BOX_RADIUS_112" val="0"/>
  <p:tag name="ANNOTATION_SCALE_112" val="100"/>
  <p:tag name="ANNOTATION_BORDER_ALPHA_112" val="100"/>
  <p:tag name="ANNOTATION_BORDER_COLOR_112" val="255"/>
  <p:tag name="ANNOTATION_FILL_COLOR_112" val="65535"/>
  <p:tag name="ANNOTATION_FILL_ALPHA_112" val="100"/>
  <p:tag name="ANNOTATION_BORDER_WIDTH_112" val="2"/>
  <p:tag name="ANNOTATION_SLIDE_WIDTH_112" val="960"/>
  <p:tag name="ANNOTATION_SLIDE_HEIGHT_112" val="720"/>
  <p:tag name="ANNOTATION_TYPE_113" val="0"/>
  <p:tag name="ANNOTATION_START_113" val="345.3"/>
  <p:tag name="ANNOTATION_END_113" val="347.1"/>
  <p:tag name="ANNOTATION_TOP_113" val="533"/>
  <p:tag name="ANNOTATION_LEFT_113" val="694"/>
  <p:tag name="ANNOTATION_WIDTH_113" val="121"/>
  <p:tag name="ANNOTATION_HEIGHT_113" val="121"/>
  <p:tag name="ANNOTATION_ANIMATION_113" val="3"/>
  <p:tag name="ANNOTATION_ROTATION_113" val="0"/>
  <p:tag name="ANNOTATION_SUB_TYPE_113" val="2"/>
  <p:tag name="ANNOTATION_LOOP_COUNT_113" val="1"/>
  <p:tag name="ANNOTATION_BOX_RADIUS_113" val="0"/>
  <p:tag name="ANNOTATION_SCALE_113" val="100"/>
  <p:tag name="ANNOTATION_BORDER_ALPHA_113" val="100"/>
  <p:tag name="ANNOTATION_BORDER_COLOR_113" val="255"/>
  <p:tag name="ANNOTATION_FILL_COLOR_113" val="65535"/>
  <p:tag name="ANNOTATION_FILL_ALPHA_113" val="100"/>
  <p:tag name="ANNOTATION_BORDER_WIDTH_113" val="2"/>
  <p:tag name="ANNOTATION_SLIDE_WIDTH_113" val="960"/>
  <p:tag name="ANNOTATION_SLIDE_HEIGHT_113" val="720"/>
  <p:tag name="ANNOTATION_TYPE_114" val="0"/>
  <p:tag name="ANNOTATION_START_114" val="347.1"/>
  <p:tag name="ANNOTATION_END_114" val="348.9"/>
  <p:tag name="ANNOTATION_TOP_114" val="454"/>
  <p:tag name="ANNOTATION_LEFT_114" val="711"/>
  <p:tag name="ANNOTATION_WIDTH_114" val="121"/>
  <p:tag name="ANNOTATION_HEIGHT_114" val="121"/>
  <p:tag name="ANNOTATION_ANIMATION_114" val="3"/>
  <p:tag name="ANNOTATION_ROTATION_114" val="0"/>
  <p:tag name="ANNOTATION_SUB_TYPE_114" val="2"/>
  <p:tag name="ANNOTATION_LOOP_COUNT_114" val="1"/>
  <p:tag name="ANNOTATION_BOX_RADIUS_114" val="0"/>
  <p:tag name="ANNOTATION_SCALE_114" val="100"/>
  <p:tag name="ANNOTATION_BORDER_ALPHA_114" val="100"/>
  <p:tag name="ANNOTATION_BORDER_COLOR_114" val="255"/>
  <p:tag name="ANNOTATION_FILL_COLOR_114" val="65535"/>
  <p:tag name="ANNOTATION_FILL_ALPHA_114" val="100"/>
  <p:tag name="ANNOTATION_BORDER_WIDTH_114" val="2"/>
  <p:tag name="ANNOTATION_SLIDE_WIDTH_114" val="960"/>
  <p:tag name="ANNOTATION_SLIDE_HEIGHT_114" val="720"/>
  <p:tag name="ANNOTATION_TYPE_115" val="0"/>
  <p:tag name="ANNOTATION_START_115" val="348.9"/>
  <p:tag name="ANNOTATION_END_115" val="350.2"/>
  <p:tag name="ANNOTATION_TOP_115" val="540"/>
  <p:tag name="ANNOTATION_LEFT_115" val="712"/>
  <p:tag name="ANNOTATION_WIDTH_115" val="121"/>
  <p:tag name="ANNOTATION_HEIGHT_115" val="121"/>
  <p:tag name="ANNOTATION_ANIMATION_115" val="3"/>
  <p:tag name="ANNOTATION_ROTATION_115" val="0"/>
  <p:tag name="ANNOTATION_SUB_TYPE_115" val="2"/>
  <p:tag name="ANNOTATION_LOOP_COUNT_115" val="1"/>
  <p:tag name="ANNOTATION_BOX_RADIUS_115" val="0"/>
  <p:tag name="ANNOTATION_SCALE_115" val="100"/>
  <p:tag name="ANNOTATION_BORDER_ALPHA_115" val="100"/>
  <p:tag name="ANNOTATION_BORDER_COLOR_115" val="255"/>
  <p:tag name="ANNOTATION_FILL_COLOR_115" val="65535"/>
  <p:tag name="ANNOTATION_FILL_ALPHA_115" val="100"/>
  <p:tag name="ANNOTATION_BORDER_WIDTH_115" val="2"/>
  <p:tag name="ANNOTATION_SLIDE_WIDTH_115" val="960"/>
  <p:tag name="ANNOTATION_SLIDE_HEIGHT_115" val="720"/>
  <p:tag name="ANNOTATION_TYPE_116" val="0"/>
  <p:tag name="ANNOTATION_START_116" val="350.2"/>
  <p:tag name="ANNOTATION_END_116" val="351.1"/>
  <p:tag name="ANNOTATION_TOP_116" val="472"/>
  <p:tag name="ANNOTATION_LEFT_116" val="678"/>
  <p:tag name="ANNOTATION_WIDTH_116" val="121"/>
  <p:tag name="ANNOTATION_HEIGHT_116" val="121"/>
  <p:tag name="ANNOTATION_ANIMATION_116" val="3"/>
  <p:tag name="ANNOTATION_ROTATION_116" val="0"/>
  <p:tag name="ANNOTATION_SUB_TYPE_116" val="2"/>
  <p:tag name="ANNOTATION_LOOP_COUNT_116" val="1"/>
  <p:tag name="ANNOTATION_BOX_RADIUS_116" val="0"/>
  <p:tag name="ANNOTATION_SCALE_116" val="100"/>
  <p:tag name="ANNOTATION_BORDER_ALPHA_116" val="100"/>
  <p:tag name="ANNOTATION_BORDER_COLOR_116" val="255"/>
  <p:tag name="ANNOTATION_FILL_COLOR_116" val="65535"/>
  <p:tag name="ANNOTATION_FILL_ALPHA_116" val="100"/>
  <p:tag name="ANNOTATION_BORDER_WIDTH_116" val="2"/>
  <p:tag name="ANNOTATION_SLIDE_WIDTH_116" val="960"/>
  <p:tag name="ANNOTATION_SLIDE_HEIGHT_116" val="720"/>
  <p:tag name="ANNOTATION_TYPE_117" val="0"/>
  <p:tag name="ANNOTATION_START_117" val="351.1"/>
  <p:tag name="ANNOTATION_END_117" val="351.9"/>
  <p:tag name="ANNOTATION_TOP_117" val="465"/>
  <p:tag name="ANNOTATION_LEFT_117" val="693"/>
  <p:tag name="ANNOTATION_WIDTH_117" val="121"/>
  <p:tag name="ANNOTATION_HEIGHT_117" val="121"/>
  <p:tag name="ANNOTATION_ANIMATION_117" val="3"/>
  <p:tag name="ANNOTATION_ROTATION_117" val="0"/>
  <p:tag name="ANNOTATION_SUB_TYPE_117" val="2"/>
  <p:tag name="ANNOTATION_LOOP_COUNT_117" val="1"/>
  <p:tag name="ANNOTATION_BOX_RADIUS_117" val="0"/>
  <p:tag name="ANNOTATION_SCALE_117" val="100"/>
  <p:tag name="ANNOTATION_BORDER_ALPHA_117" val="100"/>
  <p:tag name="ANNOTATION_BORDER_COLOR_117" val="255"/>
  <p:tag name="ANNOTATION_FILL_COLOR_117" val="65535"/>
  <p:tag name="ANNOTATION_FILL_ALPHA_117" val="100"/>
  <p:tag name="ANNOTATION_BORDER_WIDTH_117" val="2"/>
  <p:tag name="ANNOTATION_SLIDE_WIDTH_117" val="960"/>
  <p:tag name="ANNOTATION_SLIDE_HEIGHT_117" val="720"/>
  <p:tag name="ANNOTATION_TYPE_118" val="0"/>
  <p:tag name="ANNOTATION_START_118" val="351.9"/>
  <p:tag name="ANNOTATION_END_118" val="353.8"/>
  <p:tag name="ANNOTATION_TOP_118" val="468"/>
  <p:tag name="ANNOTATION_LEFT_118" val="711"/>
  <p:tag name="ANNOTATION_WIDTH_118" val="121"/>
  <p:tag name="ANNOTATION_HEIGHT_118" val="121"/>
  <p:tag name="ANNOTATION_ANIMATION_118" val="3"/>
  <p:tag name="ANNOTATION_ROTATION_118" val="0"/>
  <p:tag name="ANNOTATION_SUB_TYPE_118" val="2"/>
  <p:tag name="ANNOTATION_LOOP_COUNT_118" val="1"/>
  <p:tag name="ANNOTATION_BOX_RADIUS_118" val="0"/>
  <p:tag name="ANNOTATION_SCALE_118" val="100"/>
  <p:tag name="ANNOTATION_BORDER_ALPHA_118" val="100"/>
  <p:tag name="ANNOTATION_BORDER_COLOR_118" val="255"/>
  <p:tag name="ANNOTATION_FILL_COLOR_118" val="65535"/>
  <p:tag name="ANNOTATION_FILL_ALPHA_118" val="100"/>
  <p:tag name="ANNOTATION_BORDER_WIDTH_118" val="2"/>
  <p:tag name="ANNOTATION_SLIDE_WIDTH_118" val="960"/>
  <p:tag name="ANNOTATION_SLIDE_HEIGHT_118" val="720"/>
  <p:tag name="ANNOTATION_TYPE_119" val="0"/>
  <p:tag name="ANNOTATION_START_119" val="353.8"/>
  <p:tag name="ANNOTATION_END_119" val="354.5"/>
  <p:tag name="ANNOTATION_TOP_119" val="538"/>
  <p:tag name="ANNOTATION_LEFT_119" val="677"/>
  <p:tag name="ANNOTATION_WIDTH_119" val="121"/>
  <p:tag name="ANNOTATION_HEIGHT_119" val="121"/>
  <p:tag name="ANNOTATION_ANIMATION_119" val="3"/>
  <p:tag name="ANNOTATION_ROTATION_119" val="0"/>
  <p:tag name="ANNOTATION_SUB_TYPE_119" val="2"/>
  <p:tag name="ANNOTATION_LOOP_COUNT_119" val="1"/>
  <p:tag name="ANNOTATION_BOX_RADIUS_119" val="0"/>
  <p:tag name="ANNOTATION_SCALE_119" val="100"/>
  <p:tag name="ANNOTATION_BORDER_ALPHA_119" val="100"/>
  <p:tag name="ANNOTATION_BORDER_COLOR_119" val="255"/>
  <p:tag name="ANNOTATION_FILL_COLOR_119" val="65535"/>
  <p:tag name="ANNOTATION_FILL_ALPHA_119" val="100"/>
  <p:tag name="ANNOTATION_BORDER_WIDTH_119" val="2"/>
  <p:tag name="ANNOTATION_SLIDE_WIDTH_119" val="960"/>
  <p:tag name="ANNOTATION_SLIDE_HEIGHT_119" val="720"/>
  <p:tag name="ANNOTATION_TYPE_120" val="0"/>
  <p:tag name="ANNOTATION_START_120" val="354.5"/>
  <p:tag name="ANNOTATION_END_120" val="355.4"/>
  <p:tag name="ANNOTATION_TOP_120" val="538"/>
  <p:tag name="ANNOTATION_LEFT_120" val="682"/>
  <p:tag name="ANNOTATION_WIDTH_120" val="121"/>
  <p:tag name="ANNOTATION_HEIGHT_120" val="121"/>
  <p:tag name="ANNOTATION_ANIMATION_120" val="3"/>
  <p:tag name="ANNOTATION_ROTATION_120" val="0"/>
  <p:tag name="ANNOTATION_SUB_TYPE_120" val="2"/>
  <p:tag name="ANNOTATION_LOOP_COUNT_120" val="1"/>
  <p:tag name="ANNOTATION_BOX_RADIUS_120" val="0"/>
  <p:tag name="ANNOTATION_SCALE_120" val="100"/>
  <p:tag name="ANNOTATION_BORDER_ALPHA_120" val="100"/>
  <p:tag name="ANNOTATION_BORDER_COLOR_120" val="255"/>
  <p:tag name="ANNOTATION_FILL_COLOR_120" val="65535"/>
  <p:tag name="ANNOTATION_FILL_ALPHA_120" val="100"/>
  <p:tag name="ANNOTATION_BORDER_WIDTH_120" val="2"/>
  <p:tag name="ANNOTATION_SLIDE_WIDTH_120" val="960"/>
  <p:tag name="ANNOTATION_SLIDE_HEIGHT_120" val="720"/>
  <p:tag name="ANNOTATION_TYPE_121" val="0"/>
  <p:tag name="ANNOTATION_START_121" val="355.4"/>
  <p:tag name="ANNOTATION_END_121" val="356.6"/>
  <p:tag name="ANNOTATION_TOP_121" val="537"/>
  <p:tag name="ANNOTATION_LEFT_121" val="711"/>
  <p:tag name="ANNOTATION_WIDTH_121" val="121"/>
  <p:tag name="ANNOTATION_HEIGHT_121" val="121"/>
  <p:tag name="ANNOTATION_ANIMATION_121" val="3"/>
  <p:tag name="ANNOTATION_ROTATION_121" val="0"/>
  <p:tag name="ANNOTATION_SUB_TYPE_121" val="2"/>
  <p:tag name="ANNOTATION_LOOP_COUNT_121" val="1"/>
  <p:tag name="ANNOTATION_BOX_RADIUS_121" val="0"/>
  <p:tag name="ANNOTATION_SCALE_121" val="100"/>
  <p:tag name="ANNOTATION_BORDER_ALPHA_121" val="100"/>
  <p:tag name="ANNOTATION_BORDER_COLOR_121" val="255"/>
  <p:tag name="ANNOTATION_FILL_COLOR_121" val="65535"/>
  <p:tag name="ANNOTATION_FILL_ALPHA_121" val="100"/>
  <p:tag name="ANNOTATION_BORDER_WIDTH_121" val="2"/>
  <p:tag name="ANNOTATION_SLIDE_WIDTH_121" val="960"/>
  <p:tag name="ANNOTATION_SLIDE_HEIGHT_121" val="720"/>
  <p:tag name="ANNOTATION_TYPE_122" val="0"/>
  <p:tag name="ANNOTATION_START_122" val="356.6"/>
  <p:tag name="ANNOTATION_END_122" val="358.1"/>
  <p:tag name="ANNOTATION_TOP_122" val="578"/>
  <p:tag name="ANNOTATION_LEFT_122" val="688"/>
  <p:tag name="ANNOTATION_WIDTH_122" val="121"/>
  <p:tag name="ANNOTATION_HEIGHT_122" val="121"/>
  <p:tag name="ANNOTATION_ANIMATION_122" val="3"/>
  <p:tag name="ANNOTATION_ROTATION_122" val="0"/>
  <p:tag name="ANNOTATION_SUB_TYPE_122" val="2"/>
  <p:tag name="ANNOTATION_LOOP_COUNT_122" val="1"/>
  <p:tag name="ANNOTATION_BOX_RADIUS_122" val="0"/>
  <p:tag name="ANNOTATION_SCALE_122" val="100"/>
  <p:tag name="ANNOTATION_BORDER_ALPHA_122" val="100"/>
  <p:tag name="ANNOTATION_BORDER_COLOR_122" val="255"/>
  <p:tag name="ANNOTATION_FILL_COLOR_122" val="65535"/>
  <p:tag name="ANNOTATION_FILL_ALPHA_122" val="100"/>
  <p:tag name="ANNOTATION_BORDER_WIDTH_122" val="2"/>
  <p:tag name="ANNOTATION_SLIDE_WIDTH_122" val="960"/>
  <p:tag name="ANNOTATION_SLIDE_HEIGHT_122" val="720"/>
  <p:tag name="ANNOTATION_TYPE_123" val="0"/>
  <p:tag name="ANNOTATION_START_123" val="358.1"/>
  <p:tag name="ANNOTATION_END_123" val="362.0"/>
  <p:tag name="ANNOTATION_TOP_123" val="634"/>
  <p:tag name="ANNOTATION_LEFT_123" val="690"/>
  <p:tag name="ANNOTATION_WIDTH_123" val="121"/>
  <p:tag name="ANNOTATION_HEIGHT_123" val="121"/>
  <p:tag name="ANNOTATION_ANIMATION_123" val="3"/>
  <p:tag name="ANNOTATION_ROTATION_123" val="0"/>
  <p:tag name="ANNOTATION_SUB_TYPE_123" val="2"/>
  <p:tag name="ANNOTATION_LOOP_COUNT_123" val="1"/>
  <p:tag name="ANNOTATION_BOX_RADIUS_123" val="0"/>
  <p:tag name="ANNOTATION_SCALE_123" val="100"/>
  <p:tag name="ANNOTATION_BORDER_ALPHA_123" val="100"/>
  <p:tag name="ANNOTATION_BORDER_COLOR_123" val="255"/>
  <p:tag name="ANNOTATION_FILL_COLOR_123" val="65535"/>
  <p:tag name="ANNOTATION_FILL_ALPHA_123" val="100"/>
  <p:tag name="ANNOTATION_BORDER_WIDTH_123" val="2"/>
  <p:tag name="ANNOTATION_SLIDE_WIDTH_123" val="960"/>
  <p:tag name="ANNOTATION_SLIDE_HEIGHT_123" val="720"/>
  <p:tag name="ANNOTATION_TYPE_124" val="0"/>
  <p:tag name="ANNOTATION_START_124" val="362.0"/>
  <p:tag name="ANNOTATION_END_124" val="363.7"/>
  <p:tag name="ANNOTATION_TOP_124" val="472"/>
  <p:tag name="ANNOTATION_LEFT_124" val="739"/>
  <p:tag name="ANNOTATION_WIDTH_124" val="121"/>
  <p:tag name="ANNOTATION_HEIGHT_124" val="121"/>
  <p:tag name="ANNOTATION_ANIMATION_124" val="3"/>
  <p:tag name="ANNOTATION_ROTATION_124" val="0"/>
  <p:tag name="ANNOTATION_SUB_TYPE_124" val="2"/>
  <p:tag name="ANNOTATION_LOOP_COUNT_124" val="1"/>
  <p:tag name="ANNOTATION_BOX_RADIUS_124" val="0"/>
  <p:tag name="ANNOTATION_SCALE_124" val="100"/>
  <p:tag name="ANNOTATION_BORDER_ALPHA_124" val="100"/>
  <p:tag name="ANNOTATION_BORDER_COLOR_124" val="255"/>
  <p:tag name="ANNOTATION_FILL_COLOR_124" val="65535"/>
  <p:tag name="ANNOTATION_FILL_ALPHA_124" val="100"/>
  <p:tag name="ANNOTATION_BORDER_WIDTH_124" val="2"/>
  <p:tag name="ANNOTATION_SLIDE_WIDTH_124" val="960"/>
  <p:tag name="ANNOTATION_SLIDE_HEIGHT_124" val="720"/>
  <p:tag name="ANNOTATION_TYPE_125" val="0"/>
  <p:tag name="ANNOTATION_START_125" val="363.7"/>
  <p:tag name="ANNOTATION_END_125" val="364.7"/>
  <p:tag name="ANNOTATION_TOP_125" val="468"/>
  <p:tag name="ANNOTATION_LEFT_125" val="807"/>
  <p:tag name="ANNOTATION_WIDTH_125" val="121"/>
  <p:tag name="ANNOTATION_HEIGHT_125" val="121"/>
  <p:tag name="ANNOTATION_ANIMATION_125" val="3"/>
  <p:tag name="ANNOTATION_ROTATION_125" val="0"/>
  <p:tag name="ANNOTATION_SUB_TYPE_125" val="2"/>
  <p:tag name="ANNOTATION_LOOP_COUNT_125" val="1"/>
  <p:tag name="ANNOTATION_BOX_RADIUS_125" val="0"/>
  <p:tag name="ANNOTATION_SCALE_125" val="100"/>
  <p:tag name="ANNOTATION_BORDER_ALPHA_125" val="100"/>
  <p:tag name="ANNOTATION_BORDER_COLOR_125" val="255"/>
  <p:tag name="ANNOTATION_FILL_COLOR_125" val="65535"/>
  <p:tag name="ANNOTATION_FILL_ALPHA_125" val="100"/>
  <p:tag name="ANNOTATION_BORDER_WIDTH_125" val="2"/>
  <p:tag name="ANNOTATION_SLIDE_WIDTH_125" val="960"/>
  <p:tag name="ANNOTATION_SLIDE_HEIGHT_125" val="720"/>
  <p:tag name="ANNOTATION_TYPE_126" val="0"/>
  <p:tag name="ANNOTATION_START_126" val="364.7"/>
  <p:tag name="ANNOTATION_END_126" val="370.5"/>
  <p:tag name="ANNOTATION_TOP_126" val="471"/>
  <p:tag name="ANNOTATION_LEFT_126" val="877"/>
  <p:tag name="ANNOTATION_WIDTH_126" val="121"/>
  <p:tag name="ANNOTATION_HEIGHT_126" val="121"/>
  <p:tag name="ANNOTATION_ANIMATION_126" val="3"/>
  <p:tag name="ANNOTATION_ROTATION_126" val="0"/>
  <p:tag name="ANNOTATION_SUB_TYPE_126" val="2"/>
  <p:tag name="ANNOTATION_LOOP_COUNT_126" val="1"/>
  <p:tag name="ANNOTATION_BOX_RADIUS_126" val="0"/>
  <p:tag name="ANNOTATION_SCALE_126" val="100"/>
  <p:tag name="ANNOTATION_BORDER_ALPHA_126" val="100"/>
  <p:tag name="ANNOTATION_BORDER_COLOR_126" val="255"/>
  <p:tag name="ANNOTATION_FILL_COLOR_126" val="65535"/>
  <p:tag name="ANNOTATION_FILL_ALPHA_126" val="100"/>
  <p:tag name="ANNOTATION_BORDER_WIDTH_126" val="2"/>
  <p:tag name="ANNOTATION_SLIDE_WIDTH_126" val="960"/>
  <p:tag name="ANNOTATION_SLIDE_HEIGHT_126" val="720"/>
  <p:tag name="ANNOTATION_TYPE_127" val="0"/>
  <p:tag name="ANNOTATION_START_127" val="372.4"/>
  <p:tag name="ANNOTATION_END_127" val="376.2"/>
  <p:tag name="ANNOTATION_TOP_127" val="40"/>
  <p:tag name="ANNOTATION_LEFT_127" val="401"/>
  <p:tag name="ANNOTATION_WIDTH_127" val="121"/>
  <p:tag name="ANNOTATION_HEIGHT_127" val="121"/>
  <p:tag name="ANNOTATION_ANIMATION_127" val="3"/>
  <p:tag name="ANNOTATION_ROTATION_127" val="0"/>
  <p:tag name="ANNOTATION_SUB_TYPE_127" val="2"/>
  <p:tag name="ANNOTATION_LOOP_COUNT_127" val="1"/>
  <p:tag name="ANNOTATION_BOX_RADIUS_127" val="0"/>
  <p:tag name="ANNOTATION_SCALE_127" val="100"/>
  <p:tag name="ANNOTATION_BORDER_ALPHA_127" val="100"/>
  <p:tag name="ANNOTATION_BORDER_COLOR_127" val="255"/>
  <p:tag name="ANNOTATION_FILL_COLOR_127" val="65535"/>
  <p:tag name="ANNOTATION_FILL_ALPHA_127" val="100"/>
  <p:tag name="ANNOTATION_BORDER_WIDTH_127" val="2"/>
  <p:tag name="ANNOTATION_SLIDE_WIDTH_127" val="960"/>
  <p:tag name="ANNOTATION_SLIDE_HEIGHT_127" val="720"/>
  <p:tag name="ANNOTATION_TYPE_128" val="0"/>
  <p:tag name="ANNOTATION_START_128" val="376.2"/>
  <p:tag name="ANNOTATION_END_128" val="384.7"/>
  <p:tag name="ANNOTATION_TOP_128" val="74"/>
  <p:tag name="ANNOTATION_LEFT_128" val="192"/>
  <p:tag name="ANNOTATION_WIDTH_128" val="121"/>
  <p:tag name="ANNOTATION_HEIGHT_128" val="121"/>
  <p:tag name="ANNOTATION_ANIMATION_128" val="3"/>
  <p:tag name="ANNOTATION_ROTATION_128" val="0"/>
  <p:tag name="ANNOTATION_SUB_TYPE_128" val="2"/>
  <p:tag name="ANNOTATION_LOOP_COUNT_128" val="1"/>
  <p:tag name="ANNOTATION_BOX_RADIUS_128" val="0"/>
  <p:tag name="ANNOTATION_SCALE_128" val="100"/>
  <p:tag name="ANNOTATION_BORDER_ALPHA_128" val="100"/>
  <p:tag name="ANNOTATION_BORDER_COLOR_128" val="255"/>
  <p:tag name="ANNOTATION_FILL_COLOR_128" val="65535"/>
  <p:tag name="ANNOTATION_FILL_ALPHA_128" val="100"/>
  <p:tag name="ANNOTATION_BORDER_WIDTH_128" val="2"/>
  <p:tag name="ANNOTATION_SLIDE_WIDTH_128" val="960"/>
  <p:tag name="ANNOTATION_SLIDE_HEIGHT_128" val="720"/>
  <p:tag name="ANNOTATION_TYPE_129" val="0"/>
  <p:tag name="ANNOTATION_START_129" val="384.7"/>
  <p:tag name="ANNOTATION_END_129" val="385.3"/>
  <p:tag name="ANNOTATION_TOP_129" val="551"/>
  <p:tag name="ANNOTATION_LEFT_129" val="670"/>
  <p:tag name="ANNOTATION_WIDTH_129" val="121"/>
  <p:tag name="ANNOTATION_HEIGHT_129" val="121"/>
  <p:tag name="ANNOTATION_ANIMATION_129" val="3"/>
  <p:tag name="ANNOTATION_ROTATION_129" val="0"/>
  <p:tag name="ANNOTATION_SUB_TYPE_129" val="2"/>
  <p:tag name="ANNOTATION_LOOP_COUNT_129" val="1"/>
  <p:tag name="ANNOTATION_BOX_RADIUS_129" val="0"/>
  <p:tag name="ANNOTATION_SCALE_129" val="100"/>
  <p:tag name="ANNOTATION_BORDER_ALPHA_129" val="100"/>
  <p:tag name="ANNOTATION_BORDER_COLOR_129" val="255"/>
  <p:tag name="ANNOTATION_FILL_COLOR_129" val="65535"/>
  <p:tag name="ANNOTATION_FILL_ALPHA_129" val="100"/>
  <p:tag name="ANNOTATION_BORDER_WIDTH_129" val="2"/>
  <p:tag name="ANNOTATION_SLIDE_WIDTH_129" val="960"/>
  <p:tag name="ANNOTATION_SLIDE_HEIGHT_129" val="720"/>
  <p:tag name="ANNOTATION_TYPE_130" val="0"/>
  <p:tag name="ANNOTATION_START_130" val="385.3"/>
  <p:tag name="ANNOTATION_END_130" val="385.9"/>
  <p:tag name="ANNOTATION_TOP_130" val="547"/>
  <p:tag name="ANNOTATION_LEFT_130" val="687"/>
  <p:tag name="ANNOTATION_WIDTH_130" val="121"/>
  <p:tag name="ANNOTATION_HEIGHT_130" val="121"/>
  <p:tag name="ANNOTATION_ANIMATION_130" val="3"/>
  <p:tag name="ANNOTATION_ROTATION_130" val="0"/>
  <p:tag name="ANNOTATION_SUB_TYPE_130" val="2"/>
  <p:tag name="ANNOTATION_LOOP_COUNT_130" val="1"/>
  <p:tag name="ANNOTATION_BOX_RADIUS_130" val="0"/>
  <p:tag name="ANNOTATION_SCALE_130" val="100"/>
  <p:tag name="ANNOTATION_BORDER_ALPHA_130" val="100"/>
  <p:tag name="ANNOTATION_BORDER_COLOR_130" val="255"/>
  <p:tag name="ANNOTATION_FILL_COLOR_130" val="65535"/>
  <p:tag name="ANNOTATION_FILL_ALPHA_130" val="100"/>
  <p:tag name="ANNOTATION_BORDER_WIDTH_130" val="2"/>
  <p:tag name="ANNOTATION_SLIDE_WIDTH_130" val="960"/>
  <p:tag name="ANNOTATION_SLIDE_HEIGHT_130" val="720"/>
  <p:tag name="ANNOTATION_TYPE_131" val="0"/>
  <p:tag name="ANNOTATION_START_131" val="385.9"/>
  <p:tag name="ANNOTATION_END_131" val="389.7"/>
  <p:tag name="ANNOTATION_TOP_131" val="547"/>
  <p:tag name="ANNOTATION_LEFT_131" val="706"/>
  <p:tag name="ANNOTATION_WIDTH_131" val="121"/>
  <p:tag name="ANNOTATION_HEIGHT_131" val="121"/>
  <p:tag name="ANNOTATION_ANIMATION_131" val="3"/>
  <p:tag name="ANNOTATION_ROTATION_131" val="0"/>
  <p:tag name="ANNOTATION_SUB_TYPE_131" val="2"/>
  <p:tag name="ANNOTATION_LOOP_COUNT_131" val="1"/>
  <p:tag name="ANNOTATION_BOX_RADIUS_131" val="0"/>
  <p:tag name="ANNOTATION_SCALE_131" val="100"/>
  <p:tag name="ANNOTATION_BORDER_ALPHA_131" val="100"/>
  <p:tag name="ANNOTATION_BORDER_COLOR_131" val="255"/>
  <p:tag name="ANNOTATION_FILL_COLOR_131" val="65535"/>
  <p:tag name="ANNOTATION_FILL_ALPHA_131" val="100"/>
  <p:tag name="ANNOTATION_BORDER_WIDTH_131" val="2"/>
  <p:tag name="ANNOTATION_SLIDE_WIDTH_131" val="960"/>
  <p:tag name="ANNOTATION_SLIDE_HEIGHT_131" val="720"/>
  <p:tag name="ANNOTATION_TYPE_132" val="0"/>
  <p:tag name="ANNOTATION_START_132" val="389.7"/>
  <p:tag name="ANNOTATION_END_132" val="390.6"/>
  <p:tag name="ANNOTATION_TOP_132" val="550"/>
  <p:tag name="ANNOTATION_LEFT_132" val="763"/>
  <p:tag name="ANNOTATION_WIDTH_132" val="121"/>
  <p:tag name="ANNOTATION_HEIGHT_132" val="121"/>
  <p:tag name="ANNOTATION_ANIMATION_132" val="3"/>
  <p:tag name="ANNOTATION_ROTATION_132" val="0"/>
  <p:tag name="ANNOTATION_SUB_TYPE_132" val="2"/>
  <p:tag name="ANNOTATION_LOOP_COUNT_132" val="1"/>
  <p:tag name="ANNOTATION_BOX_RADIUS_132" val="0"/>
  <p:tag name="ANNOTATION_SCALE_132" val="100"/>
  <p:tag name="ANNOTATION_BORDER_ALPHA_132" val="100"/>
  <p:tag name="ANNOTATION_BORDER_COLOR_132" val="255"/>
  <p:tag name="ANNOTATION_FILL_COLOR_132" val="65535"/>
  <p:tag name="ANNOTATION_FILL_ALPHA_132" val="100"/>
  <p:tag name="ANNOTATION_BORDER_WIDTH_132" val="2"/>
  <p:tag name="ANNOTATION_SLIDE_WIDTH_132" val="960"/>
  <p:tag name="ANNOTATION_SLIDE_HEIGHT_132" val="720"/>
  <p:tag name="ANNOTATION_TYPE_133" val="0"/>
  <p:tag name="ANNOTATION_START_133" val="390.6"/>
  <p:tag name="ANNOTATION_END_133" val="391.4"/>
  <p:tag name="ANNOTATION_TOP_133" val="544"/>
  <p:tag name="ANNOTATION_LEFT_133" val="818"/>
  <p:tag name="ANNOTATION_WIDTH_133" val="121"/>
  <p:tag name="ANNOTATION_HEIGHT_133" val="121"/>
  <p:tag name="ANNOTATION_ANIMATION_133" val="3"/>
  <p:tag name="ANNOTATION_ROTATION_133" val="0"/>
  <p:tag name="ANNOTATION_SUB_TYPE_133" val="2"/>
  <p:tag name="ANNOTATION_LOOP_COUNT_133" val="1"/>
  <p:tag name="ANNOTATION_BOX_RADIUS_133" val="0"/>
  <p:tag name="ANNOTATION_SCALE_133" val="100"/>
  <p:tag name="ANNOTATION_BORDER_ALPHA_133" val="100"/>
  <p:tag name="ANNOTATION_BORDER_COLOR_133" val="255"/>
  <p:tag name="ANNOTATION_FILL_COLOR_133" val="65535"/>
  <p:tag name="ANNOTATION_FILL_ALPHA_133" val="100"/>
  <p:tag name="ANNOTATION_BORDER_WIDTH_133" val="2"/>
  <p:tag name="ANNOTATION_SLIDE_WIDTH_133" val="960"/>
  <p:tag name="ANNOTATION_SLIDE_HEIGHT_133" val="720"/>
  <p:tag name="ANNOTATION_TYPE_134" val="0"/>
  <p:tag name="ANNOTATION_START_134" val="391.4"/>
  <p:tag name="ANNOTATION_END_134" val="403.9"/>
  <p:tag name="ANNOTATION_TOP_134" val="541"/>
  <p:tag name="ANNOTATION_LEFT_134" val="893"/>
  <p:tag name="ANNOTATION_WIDTH_134" val="121"/>
  <p:tag name="ANNOTATION_HEIGHT_134" val="121"/>
  <p:tag name="ANNOTATION_ANIMATION_134" val="3"/>
  <p:tag name="ANNOTATION_ROTATION_134" val="0"/>
  <p:tag name="ANNOTATION_SUB_TYPE_134" val="2"/>
  <p:tag name="ANNOTATION_LOOP_COUNT_134" val="1"/>
  <p:tag name="ANNOTATION_BOX_RADIUS_134" val="0"/>
  <p:tag name="ANNOTATION_SCALE_134" val="100"/>
  <p:tag name="ANNOTATION_BORDER_ALPHA_134" val="100"/>
  <p:tag name="ANNOTATION_BORDER_COLOR_134" val="255"/>
  <p:tag name="ANNOTATION_FILL_COLOR_134" val="65535"/>
  <p:tag name="ANNOTATION_FILL_ALPHA_134" val="100"/>
  <p:tag name="ANNOTATION_BORDER_WIDTH_134" val="2"/>
  <p:tag name="ANNOTATION_SLIDE_WIDTH_134" val="960"/>
  <p:tag name="ANNOTATION_SLIDE_HEIGHT_134" val="720"/>
  <p:tag name="ANNOTATION_TYPE_135" val="0"/>
  <p:tag name="ANNOTATION_START_135" val="403.9"/>
  <p:tag name="ANNOTATION_END_135" val="420.0"/>
  <p:tag name="ANNOTATION_TOP_135" val="71"/>
  <p:tag name="ANNOTATION_LEFT_135" val="184"/>
  <p:tag name="ANNOTATION_WIDTH_135" val="121"/>
  <p:tag name="ANNOTATION_HEIGHT_135" val="121"/>
  <p:tag name="ANNOTATION_ANIMATION_135" val="3"/>
  <p:tag name="ANNOTATION_ROTATION_135" val="0"/>
  <p:tag name="ANNOTATION_SUB_TYPE_135" val="2"/>
  <p:tag name="ANNOTATION_LOOP_COUNT_135" val="1"/>
  <p:tag name="ANNOTATION_BOX_RADIUS_135" val="0"/>
  <p:tag name="ANNOTATION_SCALE_135" val="100"/>
  <p:tag name="ANNOTATION_BORDER_ALPHA_135" val="100"/>
  <p:tag name="ANNOTATION_BORDER_COLOR_135" val="255"/>
  <p:tag name="ANNOTATION_FILL_COLOR_135" val="65535"/>
  <p:tag name="ANNOTATION_FILL_ALPHA_135" val="100"/>
  <p:tag name="ANNOTATION_BORDER_WIDTH_135" val="2"/>
  <p:tag name="ANNOTATION_SLIDE_WIDTH_135" val="960"/>
  <p:tag name="ANNOTATION_SLIDE_HEIGHT_135" val="720"/>
  <p:tag name="ANNOTATION_TYPE_136" val="0"/>
  <p:tag name="ANNOTATION_START_136" val="420.0"/>
  <p:tag name="ANNOTATION_END_136" val="424.4"/>
  <p:tag name="ANNOTATION_TOP_136" val="152"/>
  <p:tag name="ANNOTATION_LEFT_136" val="64"/>
  <p:tag name="ANNOTATION_WIDTH_136" val="121"/>
  <p:tag name="ANNOTATION_HEIGHT_136" val="121"/>
  <p:tag name="ANNOTATION_ANIMATION_136" val="3"/>
  <p:tag name="ANNOTATION_ROTATION_136" val="0"/>
  <p:tag name="ANNOTATION_SUB_TYPE_136" val="2"/>
  <p:tag name="ANNOTATION_LOOP_COUNT_136" val="1"/>
  <p:tag name="ANNOTATION_BOX_RADIUS_136" val="0"/>
  <p:tag name="ANNOTATION_SCALE_136" val="100"/>
  <p:tag name="ANNOTATION_BORDER_ALPHA_136" val="100"/>
  <p:tag name="ANNOTATION_BORDER_COLOR_136" val="255"/>
  <p:tag name="ANNOTATION_FILL_COLOR_136" val="65535"/>
  <p:tag name="ANNOTATION_FILL_ALPHA_136" val="100"/>
  <p:tag name="ANNOTATION_BORDER_WIDTH_136" val="2"/>
  <p:tag name="ANNOTATION_SLIDE_WIDTH_136" val="960"/>
  <p:tag name="ANNOTATION_SLIDE_HEIGHT_136" val="720"/>
  <p:tag name="ANNOTATION_TYPE_137" val="0"/>
  <p:tag name="ANNOTATION_START_137" val="424.4"/>
  <p:tag name="ANNOTATION_END_137" val="425.5"/>
  <p:tag name="ANNOTATION_TOP_137" val="153"/>
  <p:tag name="ANNOTATION_LEFT_137" val="320"/>
  <p:tag name="ANNOTATION_WIDTH_137" val="121"/>
  <p:tag name="ANNOTATION_HEIGHT_137" val="121"/>
  <p:tag name="ANNOTATION_ANIMATION_137" val="3"/>
  <p:tag name="ANNOTATION_ROTATION_137" val="0"/>
  <p:tag name="ANNOTATION_SUB_TYPE_137" val="2"/>
  <p:tag name="ANNOTATION_LOOP_COUNT_137" val="1"/>
  <p:tag name="ANNOTATION_BOX_RADIUS_137" val="0"/>
  <p:tag name="ANNOTATION_SCALE_137" val="100"/>
  <p:tag name="ANNOTATION_BORDER_ALPHA_137" val="100"/>
  <p:tag name="ANNOTATION_BORDER_COLOR_137" val="255"/>
  <p:tag name="ANNOTATION_FILL_COLOR_137" val="65535"/>
  <p:tag name="ANNOTATION_FILL_ALPHA_137" val="100"/>
  <p:tag name="ANNOTATION_BORDER_WIDTH_137" val="2"/>
  <p:tag name="ANNOTATION_SLIDE_WIDTH_137" val="960"/>
  <p:tag name="ANNOTATION_SLIDE_HEIGHT_137" val="720"/>
  <p:tag name="ANNOTATION_TYPE_138" val="0"/>
  <p:tag name="ANNOTATION_START_138" val="425.5"/>
  <p:tag name="ANNOTATION_END_138" val="437.9"/>
  <p:tag name="ANNOTATION_TOP_138" val="151"/>
  <p:tag name="ANNOTATION_LEFT_138" val="443"/>
  <p:tag name="ANNOTATION_WIDTH_138" val="121"/>
  <p:tag name="ANNOTATION_HEIGHT_138" val="121"/>
  <p:tag name="ANNOTATION_ANIMATION_138" val="3"/>
  <p:tag name="ANNOTATION_ROTATION_138" val="0"/>
  <p:tag name="ANNOTATION_SUB_TYPE_138" val="2"/>
  <p:tag name="ANNOTATION_LOOP_COUNT_138" val="1"/>
  <p:tag name="ANNOTATION_BOX_RADIUS_138" val="0"/>
  <p:tag name="ANNOTATION_SCALE_138" val="100"/>
  <p:tag name="ANNOTATION_BORDER_ALPHA_138" val="100"/>
  <p:tag name="ANNOTATION_BORDER_COLOR_138" val="255"/>
  <p:tag name="ANNOTATION_FILL_COLOR_138" val="65535"/>
  <p:tag name="ANNOTATION_FILL_ALPHA_138" val="100"/>
  <p:tag name="ANNOTATION_BORDER_WIDTH_138" val="2"/>
  <p:tag name="ANNOTATION_SLIDE_WIDTH_138" val="960"/>
  <p:tag name="ANNOTATION_SLIDE_HEIGHT_138" val="720"/>
  <p:tag name="ANNOTATION_TYPE_139" val="0"/>
  <p:tag name="ANNOTATION_START_139" val="437.9"/>
  <p:tag name="ANNOTATION_END_139" val="438.8"/>
  <p:tag name="ANNOTATION_TOP_139" val="574"/>
  <p:tag name="ANNOTATION_LEFT_139" val="687"/>
  <p:tag name="ANNOTATION_WIDTH_139" val="121"/>
  <p:tag name="ANNOTATION_HEIGHT_139" val="121"/>
  <p:tag name="ANNOTATION_ANIMATION_139" val="3"/>
  <p:tag name="ANNOTATION_ROTATION_139" val="0"/>
  <p:tag name="ANNOTATION_SUB_TYPE_139" val="2"/>
  <p:tag name="ANNOTATION_LOOP_COUNT_139" val="1"/>
  <p:tag name="ANNOTATION_BOX_RADIUS_139" val="0"/>
  <p:tag name="ANNOTATION_SCALE_139" val="100"/>
  <p:tag name="ANNOTATION_BORDER_ALPHA_139" val="100"/>
  <p:tag name="ANNOTATION_BORDER_COLOR_139" val="255"/>
  <p:tag name="ANNOTATION_FILL_COLOR_139" val="65535"/>
  <p:tag name="ANNOTATION_FILL_ALPHA_139" val="100"/>
  <p:tag name="ANNOTATION_BORDER_WIDTH_139" val="2"/>
  <p:tag name="ANNOTATION_SLIDE_WIDTH_139" val="960"/>
  <p:tag name="ANNOTATION_SLIDE_HEIGHT_139" val="720"/>
  <p:tag name="ANNOTATION_TYPE_140" val="0"/>
  <p:tag name="ANNOTATION_START_140" val="438.8"/>
  <p:tag name="ANNOTATION_END_140" val="442.3"/>
  <p:tag name="ANNOTATION_TOP_140" val="590"/>
  <p:tag name="ANNOTATION_LEFT_140" val="692"/>
  <p:tag name="ANNOTATION_WIDTH_140" val="121"/>
  <p:tag name="ANNOTATION_HEIGHT_140" val="121"/>
  <p:tag name="ANNOTATION_ANIMATION_140" val="3"/>
  <p:tag name="ANNOTATION_ROTATION_140" val="0"/>
  <p:tag name="ANNOTATION_SUB_TYPE_140" val="2"/>
  <p:tag name="ANNOTATION_LOOP_COUNT_140" val="1"/>
  <p:tag name="ANNOTATION_BOX_RADIUS_140" val="0"/>
  <p:tag name="ANNOTATION_SCALE_140" val="100"/>
  <p:tag name="ANNOTATION_BORDER_ALPHA_140" val="100"/>
  <p:tag name="ANNOTATION_BORDER_COLOR_140" val="255"/>
  <p:tag name="ANNOTATION_FILL_COLOR_140" val="65535"/>
  <p:tag name="ANNOTATION_FILL_ALPHA_140" val="100"/>
  <p:tag name="ANNOTATION_BORDER_WIDTH_140" val="2"/>
  <p:tag name="ANNOTATION_SLIDE_WIDTH_140" val="960"/>
  <p:tag name="ANNOTATION_SLIDE_HEIGHT_140" val="720"/>
  <p:tag name="ANNOTATION_TYPE_141" val="0"/>
  <p:tag name="ANNOTATION_START_141" val="442.3"/>
  <p:tag name="ANNOTATION_END_141" val="444.4"/>
  <p:tag name="ANNOTATION_TOP_141" val="201"/>
  <p:tag name="ANNOTATION_LEFT_141" val="54"/>
  <p:tag name="ANNOTATION_WIDTH_141" val="121"/>
  <p:tag name="ANNOTATION_HEIGHT_141" val="121"/>
  <p:tag name="ANNOTATION_ANIMATION_141" val="3"/>
  <p:tag name="ANNOTATION_ROTATION_141" val="0"/>
  <p:tag name="ANNOTATION_SUB_TYPE_141" val="2"/>
  <p:tag name="ANNOTATION_LOOP_COUNT_141" val="1"/>
  <p:tag name="ANNOTATION_BOX_RADIUS_141" val="0"/>
  <p:tag name="ANNOTATION_SCALE_141" val="100"/>
  <p:tag name="ANNOTATION_BORDER_ALPHA_141" val="100"/>
  <p:tag name="ANNOTATION_BORDER_COLOR_141" val="255"/>
  <p:tag name="ANNOTATION_FILL_COLOR_141" val="65535"/>
  <p:tag name="ANNOTATION_FILL_ALPHA_141" val="100"/>
  <p:tag name="ANNOTATION_BORDER_WIDTH_141" val="2"/>
  <p:tag name="ANNOTATION_SLIDE_WIDTH_141" val="960"/>
  <p:tag name="ANNOTATION_SLIDE_HEIGHT_141" val="720"/>
  <p:tag name="ANNOTATION_TYPE_142" val="0"/>
  <p:tag name="ANNOTATION_START_142" val="444.4"/>
  <p:tag name="ANNOTATION_END_142" val="447.3"/>
  <p:tag name="ANNOTATION_TOP_142" val="201"/>
  <p:tag name="ANNOTATION_LEFT_142" val="125"/>
  <p:tag name="ANNOTATION_WIDTH_142" val="121"/>
  <p:tag name="ANNOTATION_HEIGHT_142" val="121"/>
  <p:tag name="ANNOTATION_ANIMATION_142" val="3"/>
  <p:tag name="ANNOTATION_ROTATION_142" val="0"/>
  <p:tag name="ANNOTATION_SUB_TYPE_142" val="2"/>
  <p:tag name="ANNOTATION_LOOP_COUNT_142" val="1"/>
  <p:tag name="ANNOTATION_BOX_RADIUS_142" val="0"/>
  <p:tag name="ANNOTATION_SCALE_142" val="100"/>
  <p:tag name="ANNOTATION_BORDER_ALPHA_142" val="100"/>
  <p:tag name="ANNOTATION_BORDER_COLOR_142" val="255"/>
  <p:tag name="ANNOTATION_FILL_COLOR_142" val="65535"/>
  <p:tag name="ANNOTATION_FILL_ALPHA_142" val="100"/>
  <p:tag name="ANNOTATION_BORDER_WIDTH_142" val="2"/>
  <p:tag name="ANNOTATION_SLIDE_WIDTH_142" val="960"/>
  <p:tag name="ANNOTATION_SLIDE_HEIGHT_142" val="720"/>
  <p:tag name="ANNOTATION_TYPE_143" val="0"/>
  <p:tag name="ANNOTATION_START_143" val="447.3"/>
  <p:tag name="ANNOTATION_END_143" val="449.0"/>
  <p:tag name="ANNOTATION_TOP_143" val="202"/>
  <p:tag name="ANNOTATION_LEFT_143" val="339"/>
  <p:tag name="ANNOTATION_WIDTH_143" val="121"/>
  <p:tag name="ANNOTATION_HEIGHT_143" val="121"/>
  <p:tag name="ANNOTATION_ANIMATION_143" val="3"/>
  <p:tag name="ANNOTATION_ROTATION_143" val="0"/>
  <p:tag name="ANNOTATION_SUB_TYPE_143" val="2"/>
  <p:tag name="ANNOTATION_LOOP_COUNT_143" val="1"/>
  <p:tag name="ANNOTATION_BOX_RADIUS_143" val="0"/>
  <p:tag name="ANNOTATION_SCALE_143" val="100"/>
  <p:tag name="ANNOTATION_BORDER_ALPHA_143" val="100"/>
  <p:tag name="ANNOTATION_BORDER_COLOR_143" val="255"/>
  <p:tag name="ANNOTATION_FILL_COLOR_143" val="65535"/>
  <p:tag name="ANNOTATION_FILL_ALPHA_143" val="100"/>
  <p:tag name="ANNOTATION_BORDER_WIDTH_143" val="2"/>
  <p:tag name="ANNOTATION_SLIDE_WIDTH_143" val="960"/>
  <p:tag name="ANNOTATION_SLIDE_HEIGHT_143" val="720"/>
  <p:tag name="ANNOTATION_TYPE_144" val="0"/>
  <p:tag name="ANNOTATION_START_144" val="449.0"/>
  <p:tag name="ANNOTATION_END_144" val="450.2"/>
  <p:tag name="ANNOTATION_TOP_144" val="203"/>
  <p:tag name="ANNOTATION_LEFT_144" val="525"/>
  <p:tag name="ANNOTATION_WIDTH_144" val="121"/>
  <p:tag name="ANNOTATION_HEIGHT_144" val="121"/>
  <p:tag name="ANNOTATION_ANIMATION_144" val="3"/>
  <p:tag name="ANNOTATION_ROTATION_144" val="0"/>
  <p:tag name="ANNOTATION_SUB_TYPE_144" val="2"/>
  <p:tag name="ANNOTATION_LOOP_COUNT_144" val="1"/>
  <p:tag name="ANNOTATION_BOX_RADIUS_144" val="0"/>
  <p:tag name="ANNOTATION_SCALE_144" val="100"/>
  <p:tag name="ANNOTATION_BORDER_ALPHA_144" val="100"/>
  <p:tag name="ANNOTATION_BORDER_COLOR_144" val="255"/>
  <p:tag name="ANNOTATION_FILL_COLOR_144" val="65535"/>
  <p:tag name="ANNOTATION_FILL_ALPHA_144" val="100"/>
  <p:tag name="ANNOTATION_BORDER_WIDTH_144" val="2"/>
  <p:tag name="ANNOTATION_SLIDE_WIDTH_144" val="960"/>
  <p:tag name="ANNOTATION_SLIDE_HEIGHT_144" val="720"/>
  <p:tag name="ANNOTATION_TYPE_145" val="0"/>
  <p:tag name="ANNOTATION_START_145" val="450.2"/>
  <p:tag name="ANNOTATION_END_145" val="450.7"/>
  <p:tag name="ANNOTATION_TOP_145" val="207"/>
  <p:tag name="ANNOTATION_LEFT_145" val="591"/>
  <p:tag name="ANNOTATION_WIDTH_145" val="121"/>
  <p:tag name="ANNOTATION_HEIGHT_145" val="121"/>
  <p:tag name="ANNOTATION_ANIMATION_145" val="3"/>
  <p:tag name="ANNOTATION_ROTATION_145" val="0"/>
  <p:tag name="ANNOTATION_SUB_TYPE_145" val="2"/>
  <p:tag name="ANNOTATION_LOOP_COUNT_145" val="1"/>
  <p:tag name="ANNOTATION_BOX_RADIUS_145" val="0"/>
  <p:tag name="ANNOTATION_SCALE_145" val="100"/>
  <p:tag name="ANNOTATION_BORDER_ALPHA_145" val="100"/>
  <p:tag name="ANNOTATION_BORDER_COLOR_145" val="255"/>
  <p:tag name="ANNOTATION_FILL_COLOR_145" val="65535"/>
  <p:tag name="ANNOTATION_FILL_ALPHA_145" val="100"/>
  <p:tag name="ANNOTATION_BORDER_WIDTH_145" val="2"/>
  <p:tag name="ANNOTATION_SLIDE_WIDTH_145" val="960"/>
  <p:tag name="ANNOTATION_SLIDE_HEIGHT_145" val="720"/>
  <p:tag name="ANNOTATION_TYPE_146" val="0"/>
  <p:tag name="ANNOTATION_START_146" val="450.7"/>
  <p:tag name="ANNOTATION_END_146" val="450.9"/>
  <p:tag name="ANNOTATION_TOP_146" val="196"/>
  <p:tag name="ANNOTATION_LEFT_146" val="737"/>
  <p:tag name="ANNOTATION_WIDTH_146" val="121"/>
  <p:tag name="ANNOTATION_HEIGHT_146" val="121"/>
  <p:tag name="ANNOTATION_ANIMATION_146" val="3"/>
  <p:tag name="ANNOTATION_ROTATION_146" val="0"/>
  <p:tag name="ANNOTATION_SUB_TYPE_146" val="2"/>
  <p:tag name="ANNOTATION_LOOP_COUNT_146" val="1"/>
  <p:tag name="ANNOTATION_BOX_RADIUS_146" val="0"/>
  <p:tag name="ANNOTATION_SCALE_146" val="100"/>
  <p:tag name="ANNOTATION_BORDER_ALPHA_146" val="100"/>
  <p:tag name="ANNOTATION_BORDER_COLOR_146" val="255"/>
  <p:tag name="ANNOTATION_FILL_COLOR_146" val="65535"/>
  <p:tag name="ANNOTATION_FILL_ALPHA_146" val="100"/>
  <p:tag name="ANNOTATION_BORDER_WIDTH_146" val="2"/>
  <p:tag name="ANNOTATION_SLIDE_WIDTH_146" val="960"/>
  <p:tag name="ANNOTATION_SLIDE_HEIGHT_146" val="720"/>
  <p:tag name="ANNOTATION_TYPE_147" val="0"/>
  <p:tag name="ANNOTATION_START_147" val="450.9"/>
  <p:tag name="ANNOTATION_END_147" val="452.9"/>
  <p:tag name="ANNOTATION_TOP_147" val="200"/>
  <p:tag name="ANNOTATION_LEFT_147" val="841"/>
  <p:tag name="ANNOTATION_WIDTH_147" val="121"/>
  <p:tag name="ANNOTATION_HEIGHT_147" val="121"/>
  <p:tag name="ANNOTATION_ANIMATION_147" val="3"/>
  <p:tag name="ANNOTATION_ROTATION_147" val="0"/>
  <p:tag name="ANNOTATION_SUB_TYPE_147" val="2"/>
  <p:tag name="ANNOTATION_LOOP_COUNT_147" val="1"/>
  <p:tag name="ANNOTATION_BOX_RADIUS_147" val="0"/>
  <p:tag name="ANNOTATION_SCALE_147" val="100"/>
  <p:tag name="ANNOTATION_BORDER_ALPHA_147" val="100"/>
  <p:tag name="ANNOTATION_BORDER_COLOR_147" val="255"/>
  <p:tag name="ANNOTATION_FILL_COLOR_147" val="65535"/>
  <p:tag name="ANNOTATION_FILL_ALPHA_147" val="100"/>
  <p:tag name="ANNOTATION_BORDER_WIDTH_147" val="2"/>
  <p:tag name="ANNOTATION_SLIDE_WIDTH_147" val="960"/>
  <p:tag name="ANNOTATION_SLIDE_HEIGHT_147" val="720"/>
  <p:tag name="ANNOTATION_TYPE_148" val="0"/>
  <p:tag name="ANNOTATION_START_148" val="452.9"/>
  <p:tag name="ANNOTATION_END_148" val="453.4"/>
  <p:tag name="ANNOTATION_TOP_148" val="549"/>
  <p:tag name="ANNOTATION_LEFT_148" val="678"/>
  <p:tag name="ANNOTATION_WIDTH_148" val="121"/>
  <p:tag name="ANNOTATION_HEIGHT_148" val="121"/>
  <p:tag name="ANNOTATION_ANIMATION_148" val="3"/>
  <p:tag name="ANNOTATION_ROTATION_148" val="0"/>
  <p:tag name="ANNOTATION_SUB_TYPE_148" val="2"/>
  <p:tag name="ANNOTATION_LOOP_COUNT_148" val="1"/>
  <p:tag name="ANNOTATION_BOX_RADIUS_148" val="0"/>
  <p:tag name="ANNOTATION_SCALE_148" val="100"/>
  <p:tag name="ANNOTATION_BORDER_ALPHA_148" val="100"/>
  <p:tag name="ANNOTATION_BORDER_COLOR_148" val="255"/>
  <p:tag name="ANNOTATION_FILL_COLOR_148" val="65535"/>
  <p:tag name="ANNOTATION_FILL_ALPHA_148" val="100"/>
  <p:tag name="ANNOTATION_BORDER_WIDTH_148" val="2"/>
  <p:tag name="ANNOTATION_SLIDE_WIDTH_148" val="960"/>
  <p:tag name="ANNOTATION_SLIDE_HEIGHT_148" val="720"/>
  <p:tag name="ANNOTATION_TYPE_149" val="0"/>
  <p:tag name="ANNOTATION_START_149" val="453.4"/>
  <p:tag name="ANNOTATION_END_149" val="454.0"/>
  <p:tag name="ANNOTATION_TOP_149" val="552"/>
  <p:tag name="ANNOTATION_LEFT_149" val="701"/>
  <p:tag name="ANNOTATION_WIDTH_149" val="121"/>
  <p:tag name="ANNOTATION_HEIGHT_149" val="121"/>
  <p:tag name="ANNOTATION_ANIMATION_149" val="3"/>
  <p:tag name="ANNOTATION_ROTATION_149" val="0"/>
  <p:tag name="ANNOTATION_SUB_TYPE_149" val="2"/>
  <p:tag name="ANNOTATION_LOOP_COUNT_149" val="1"/>
  <p:tag name="ANNOTATION_BOX_RADIUS_149" val="0"/>
  <p:tag name="ANNOTATION_SCALE_149" val="100"/>
  <p:tag name="ANNOTATION_BORDER_ALPHA_149" val="100"/>
  <p:tag name="ANNOTATION_BORDER_COLOR_149" val="255"/>
  <p:tag name="ANNOTATION_FILL_COLOR_149" val="65535"/>
  <p:tag name="ANNOTATION_FILL_ALPHA_149" val="100"/>
  <p:tag name="ANNOTATION_BORDER_WIDTH_149" val="2"/>
  <p:tag name="ANNOTATION_SLIDE_WIDTH_149" val="960"/>
  <p:tag name="ANNOTATION_SLIDE_HEIGHT_149" val="720"/>
  <p:tag name="ANNOTATION_TYPE_150" val="0"/>
  <p:tag name="ANNOTATION_START_150" val="454.0"/>
  <p:tag name="ANNOTATION_END_150" val="455.1"/>
  <p:tag name="ANNOTATION_TOP_150" val="544"/>
  <p:tag name="ANNOTATION_LEFT_150" val="718"/>
  <p:tag name="ANNOTATION_WIDTH_150" val="121"/>
  <p:tag name="ANNOTATION_HEIGHT_150" val="121"/>
  <p:tag name="ANNOTATION_ANIMATION_150" val="3"/>
  <p:tag name="ANNOTATION_ROTATION_150" val="0"/>
  <p:tag name="ANNOTATION_SUB_TYPE_150" val="2"/>
  <p:tag name="ANNOTATION_LOOP_COUNT_150" val="1"/>
  <p:tag name="ANNOTATION_BOX_RADIUS_150" val="0"/>
  <p:tag name="ANNOTATION_SCALE_150" val="100"/>
  <p:tag name="ANNOTATION_BORDER_ALPHA_150" val="100"/>
  <p:tag name="ANNOTATION_BORDER_COLOR_150" val="255"/>
  <p:tag name="ANNOTATION_FILL_COLOR_150" val="65535"/>
  <p:tag name="ANNOTATION_FILL_ALPHA_150" val="100"/>
  <p:tag name="ANNOTATION_BORDER_WIDTH_150" val="2"/>
  <p:tag name="ANNOTATION_SLIDE_WIDTH_150" val="960"/>
  <p:tag name="ANNOTATION_SLIDE_HEIGHT_150" val="720"/>
  <p:tag name="ANNOTATION_TYPE_151" val="0"/>
  <p:tag name="ANNOTATION_START_151" val="455.1"/>
  <p:tag name="ANNOTATION_END_151" val="455.6"/>
  <p:tag name="ANNOTATION_TOP_151" val="547"/>
  <p:tag name="ANNOTATION_LEFT_151" val="670"/>
  <p:tag name="ANNOTATION_WIDTH_151" val="121"/>
  <p:tag name="ANNOTATION_HEIGHT_151" val="121"/>
  <p:tag name="ANNOTATION_ANIMATION_151" val="3"/>
  <p:tag name="ANNOTATION_ROTATION_151" val="0"/>
  <p:tag name="ANNOTATION_SUB_TYPE_151" val="2"/>
  <p:tag name="ANNOTATION_LOOP_COUNT_151" val="1"/>
  <p:tag name="ANNOTATION_BOX_RADIUS_151" val="0"/>
  <p:tag name="ANNOTATION_SCALE_151" val="100"/>
  <p:tag name="ANNOTATION_BORDER_ALPHA_151" val="100"/>
  <p:tag name="ANNOTATION_BORDER_COLOR_151" val="255"/>
  <p:tag name="ANNOTATION_FILL_COLOR_151" val="65535"/>
  <p:tag name="ANNOTATION_FILL_ALPHA_151" val="100"/>
  <p:tag name="ANNOTATION_BORDER_WIDTH_151" val="2"/>
  <p:tag name="ANNOTATION_SLIDE_WIDTH_151" val="960"/>
  <p:tag name="ANNOTATION_SLIDE_HEIGHT_151" val="720"/>
  <p:tag name="ANNOTATION_TYPE_152" val="0"/>
  <p:tag name="ANNOTATION_START_152" val="455.6"/>
  <p:tag name="ANNOTATION_END_152" val="455.9"/>
  <p:tag name="ANNOTATION_TOP_152" val="545"/>
  <p:tag name="ANNOTATION_LEFT_152" val="686"/>
  <p:tag name="ANNOTATION_WIDTH_152" val="121"/>
  <p:tag name="ANNOTATION_HEIGHT_152" val="121"/>
  <p:tag name="ANNOTATION_ANIMATION_152" val="3"/>
  <p:tag name="ANNOTATION_ROTATION_152" val="0"/>
  <p:tag name="ANNOTATION_SUB_TYPE_152" val="2"/>
  <p:tag name="ANNOTATION_LOOP_COUNT_152" val="1"/>
  <p:tag name="ANNOTATION_BOX_RADIUS_152" val="0"/>
  <p:tag name="ANNOTATION_SCALE_152" val="100"/>
  <p:tag name="ANNOTATION_BORDER_ALPHA_152" val="100"/>
  <p:tag name="ANNOTATION_BORDER_COLOR_152" val="255"/>
  <p:tag name="ANNOTATION_FILL_COLOR_152" val="65535"/>
  <p:tag name="ANNOTATION_FILL_ALPHA_152" val="100"/>
  <p:tag name="ANNOTATION_BORDER_WIDTH_152" val="2"/>
  <p:tag name="ANNOTATION_SLIDE_WIDTH_152" val="960"/>
  <p:tag name="ANNOTATION_SLIDE_HEIGHT_152" val="720"/>
  <p:tag name="ANNOTATION_TYPE_153" val="0"/>
  <p:tag name="ANNOTATION_START_153" val="455.9"/>
  <p:tag name="ANNOTATION_END_153" val="456.2"/>
  <p:tag name="ANNOTATION_TOP_153" val="547"/>
  <p:tag name="ANNOTATION_LEFT_153" val="707"/>
  <p:tag name="ANNOTATION_WIDTH_153" val="121"/>
  <p:tag name="ANNOTATION_HEIGHT_153" val="121"/>
  <p:tag name="ANNOTATION_ANIMATION_153" val="3"/>
  <p:tag name="ANNOTATION_ROTATION_153" val="0"/>
  <p:tag name="ANNOTATION_SUB_TYPE_153" val="2"/>
  <p:tag name="ANNOTATION_LOOP_COUNT_153" val="1"/>
  <p:tag name="ANNOTATION_BOX_RADIUS_153" val="0"/>
  <p:tag name="ANNOTATION_SCALE_153" val="100"/>
  <p:tag name="ANNOTATION_BORDER_ALPHA_153" val="100"/>
  <p:tag name="ANNOTATION_BORDER_COLOR_153" val="255"/>
  <p:tag name="ANNOTATION_FILL_COLOR_153" val="65535"/>
  <p:tag name="ANNOTATION_FILL_ALPHA_153" val="100"/>
  <p:tag name="ANNOTATION_BORDER_WIDTH_153" val="2"/>
  <p:tag name="ANNOTATION_SLIDE_WIDTH_153" val="960"/>
  <p:tag name="ANNOTATION_SLIDE_HEIGHT_153" val="720"/>
  <p:tag name="ANNOTATION_TYPE_154" val="0"/>
  <p:tag name="ANNOTATION_START_154" val="456.2"/>
  <p:tag name="ANNOTATION_END_154" val="458.4"/>
  <p:tag name="ANNOTATION_TOP_154" val="547"/>
  <p:tag name="ANNOTATION_LEFT_154" val="712"/>
  <p:tag name="ANNOTATION_WIDTH_154" val="121"/>
  <p:tag name="ANNOTATION_HEIGHT_154" val="121"/>
  <p:tag name="ANNOTATION_ANIMATION_154" val="3"/>
  <p:tag name="ANNOTATION_ROTATION_154" val="0"/>
  <p:tag name="ANNOTATION_SUB_TYPE_154" val="2"/>
  <p:tag name="ANNOTATION_LOOP_COUNT_154" val="1"/>
  <p:tag name="ANNOTATION_BOX_RADIUS_154" val="0"/>
  <p:tag name="ANNOTATION_SCALE_154" val="100"/>
  <p:tag name="ANNOTATION_BORDER_ALPHA_154" val="100"/>
  <p:tag name="ANNOTATION_BORDER_COLOR_154" val="255"/>
  <p:tag name="ANNOTATION_FILL_COLOR_154" val="65535"/>
  <p:tag name="ANNOTATION_FILL_ALPHA_154" val="100"/>
  <p:tag name="ANNOTATION_BORDER_WIDTH_154" val="2"/>
  <p:tag name="ANNOTATION_SLIDE_WIDTH_154" val="960"/>
  <p:tag name="ANNOTATION_SLIDE_HEIGHT_154" val="720"/>
  <p:tag name="ANNOTATION_TYPE_155" val="0"/>
  <p:tag name="ANNOTATION_START_155" val="458.4"/>
  <p:tag name="ANNOTATION_END_155" val="479.9"/>
  <p:tag name="ANNOTATION_TOP_155" val="628"/>
  <p:tag name="ANNOTATION_LEFT_155" val="690"/>
  <p:tag name="ANNOTATION_WIDTH_155" val="121"/>
  <p:tag name="ANNOTATION_HEIGHT_155" val="121"/>
  <p:tag name="ANNOTATION_ANIMATION_155" val="3"/>
  <p:tag name="ANNOTATION_ROTATION_155" val="0"/>
  <p:tag name="ANNOTATION_SUB_TYPE_155" val="2"/>
  <p:tag name="ANNOTATION_LOOP_COUNT_155" val="1"/>
  <p:tag name="ANNOTATION_BOX_RADIUS_155" val="0"/>
  <p:tag name="ANNOTATION_SCALE_155" val="100"/>
  <p:tag name="ANNOTATION_BORDER_ALPHA_155" val="100"/>
  <p:tag name="ANNOTATION_BORDER_COLOR_155" val="255"/>
  <p:tag name="ANNOTATION_FILL_COLOR_155" val="65535"/>
  <p:tag name="ANNOTATION_FILL_ALPHA_155" val="100"/>
  <p:tag name="ANNOTATION_BORDER_WIDTH_155" val="2"/>
  <p:tag name="ANNOTATION_SLIDE_WIDTH_155" val="960"/>
  <p:tag name="ANNOTATION_SLIDE_HEIGHT_155" val="720"/>
  <p:tag name="ANNOTATION_TYPE_156" val="0"/>
  <p:tag name="ANNOTATION_START_156" val="479.9"/>
  <p:tag name="ANNOTATION_END_156" val="489.3"/>
  <p:tag name="ANNOTATION_TOP_156" val="231"/>
  <p:tag name="ANNOTATION_LEFT_156" val="63"/>
  <p:tag name="ANNOTATION_WIDTH_156" val="121"/>
  <p:tag name="ANNOTATION_HEIGHT_156" val="121"/>
  <p:tag name="ANNOTATION_ANIMATION_156" val="3"/>
  <p:tag name="ANNOTATION_ROTATION_156" val="0"/>
  <p:tag name="ANNOTATION_SUB_TYPE_156" val="2"/>
  <p:tag name="ANNOTATION_LOOP_COUNT_156" val="1"/>
  <p:tag name="ANNOTATION_BOX_RADIUS_156" val="0"/>
  <p:tag name="ANNOTATION_SCALE_156" val="100"/>
  <p:tag name="ANNOTATION_BORDER_ALPHA_156" val="100"/>
  <p:tag name="ANNOTATION_BORDER_COLOR_156" val="255"/>
  <p:tag name="ANNOTATION_FILL_COLOR_156" val="65535"/>
  <p:tag name="ANNOTATION_FILL_ALPHA_156" val="100"/>
  <p:tag name="ANNOTATION_BORDER_WIDTH_156" val="2"/>
  <p:tag name="ANNOTATION_SLIDE_WIDTH_156" val="960"/>
  <p:tag name="ANNOTATION_SLIDE_HEIGHT_156" val="720"/>
  <p:tag name="ANNOTATION_TYPE_157" val="0"/>
  <p:tag name="ANNOTATION_START_157" val="489.3"/>
  <p:tag name="ANNOTATION_END_157" val="490.3"/>
  <p:tag name="ANNOTATION_TOP_157" val="254"/>
  <p:tag name="ANNOTATION_LEFT_157" val="196"/>
  <p:tag name="ANNOTATION_WIDTH_157" val="121"/>
  <p:tag name="ANNOTATION_HEIGHT_157" val="121"/>
  <p:tag name="ANNOTATION_ANIMATION_157" val="3"/>
  <p:tag name="ANNOTATION_ROTATION_157" val="0"/>
  <p:tag name="ANNOTATION_SUB_TYPE_157" val="2"/>
  <p:tag name="ANNOTATION_LOOP_COUNT_157" val="1"/>
  <p:tag name="ANNOTATION_BOX_RADIUS_157" val="0"/>
  <p:tag name="ANNOTATION_SCALE_157" val="100"/>
  <p:tag name="ANNOTATION_BORDER_ALPHA_157" val="100"/>
  <p:tag name="ANNOTATION_BORDER_COLOR_157" val="255"/>
  <p:tag name="ANNOTATION_FILL_COLOR_157" val="65535"/>
  <p:tag name="ANNOTATION_FILL_ALPHA_157" val="100"/>
  <p:tag name="ANNOTATION_BORDER_WIDTH_157" val="2"/>
  <p:tag name="ANNOTATION_SLIDE_WIDTH_157" val="960"/>
  <p:tag name="ANNOTATION_SLIDE_HEIGHT_157" val="720"/>
  <p:tag name="ANNOTATION_TYPE_158" val="0"/>
  <p:tag name="ANNOTATION_START_158" val="490.3"/>
  <p:tag name="ANNOTATION_END_158" val="492.0"/>
  <p:tag name="ANNOTATION_TOP_158" val="252"/>
  <p:tag name="ANNOTATION_LEFT_158" val="305"/>
  <p:tag name="ANNOTATION_WIDTH_158" val="121"/>
  <p:tag name="ANNOTATION_HEIGHT_158" val="121"/>
  <p:tag name="ANNOTATION_ANIMATION_158" val="3"/>
  <p:tag name="ANNOTATION_ROTATION_158" val="0"/>
  <p:tag name="ANNOTATION_SUB_TYPE_158" val="2"/>
  <p:tag name="ANNOTATION_LOOP_COUNT_158" val="1"/>
  <p:tag name="ANNOTATION_BOX_RADIUS_158" val="0"/>
  <p:tag name="ANNOTATION_SCALE_158" val="100"/>
  <p:tag name="ANNOTATION_BORDER_ALPHA_158" val="100"/>
  <p:tag name="ANNOTATION_BORDER_COLOR_158" val="255"/>
  <p:tag name="ANNOTATION_FILL_COLOR_158" val="65535"/>
  <p:tag name="ANNOTATION_FILL_ALPHA_158" val="100"/>
  <p:tag name="ANNOTATION_BORDER_WIDTH_158" val="2"/>
  <p:tag name="ANNOTATION_SLIDE_WIDTH_158" val="960"/>
  <p:tag name="ANNOTATION_SLIDE_HEIGHT_158" val="720"/>
  <p:tag name="ANNOTATION_TYPE_159" val="0"/>
  <p:tag name="ANNOTATION_START_159" val="492.0"/>
  <p:tag name="ANNOTATION_END_159" val="492.4"/>
  <p:tag name="ANNOTATION_TOP_159" val="548"/>
  <p:tag name="ANNOTATION_LEFT_159" val="704"/>
  <p:tag name="ANNOTATION_WIDTH_159" val="121"/>
  <p:tag name="ANNOTATION_HEIGHT_159" val="121"/>
  <p:tag name="ANNOTATION_ANIMATION_159" val="3"/>
  <p:tag name="ANNOTATION_ROTATION_159" val="0"/>
  <p:tag name="ANNOTATION_SUB_TYPE_159" val="2"/>
  <p:tag name="ANNOTATION_LOOP_COUNT_159" val="1"/>
  <p:tag name="ANNOTATION_BOX_RADIUS_159" val="0"/>
  <p:tag name="ANNOTATION_SCALE_159" val="100"/>
  <p:tag name="ANNOTATION_BORDER_ALPHA_159" val="100"/>
  <p:tag name="ANNOTATION_BORDER_COLOR_159" val="255"/>
  <p:tag name="ANNOTATION_FILL_COLOR_159" val="65535"/>
  <p:tag name="ANNOTATION_FILL_ALPHA_159" val="100"/>
  <p:tag name="ANNOTATION_BORDER_WIDTH_159" val="2"/>
  <p:tag name="ANNOTATION_SLIDE_WIDTH_159" val="960"/>
  <p:tag name="ANNOTATION_SLIDE_HEIGHT_159" val="720"/>
  <p:tag name="ANNOTATION_TYPE_160" val="0"/>
  <p:tag name="ANNOTATION_START_160" val="492.4"/>
  <p:tag name="ANNOTATION_END_160" val="492.9"/>
  <p:tag name="ANNOTATION_TOP_160" val="545"/>
  <p:tag name="ANNOTATION_LEFT_160" val="771"/>
  <p:tag name="ANNOTATION_WIDTH_160" val="121"/>
  <p:tag name="ANNOTATION_HEIGHT_160" val="121"/>
  <p:tag name="ANNOTATION_ANIMATION_160" val="3"/>
  <p:tag name="ANNOTATION_ROTATION_160" val="0"/>
  <p:tag name="ANNOTATION_SUB_TYPE_160" val="2"/>
  <p:tag name="ANNOTATION_LOOP_COUNT_160" val="1"/>
  <p:tag name="ANNOTATION_BOX_RADIUS_160" val="0"/>
  <p:tag name="ANNOTATION_SCALE_160" val="100"/>
  <p:tag name="ANNOTATION_BORDER_ALPHA_160" val="100"/>
  <p:tag name="ANNOTATION_BORDER_COLOR_160" val="255"/>
  <p:tag name="ANNOTATION_FILL_COLOR_160" val="65535"/>
  <p:tag name="ANNOTATION_FILL_ALPHA_160" val="100"/>
  <p:tag name="ANNOTATION_BORDER_WIDTH_160" val="2"/>
  <p:tag name="ANNOTATION_SLIDE_WIDTH_160" val="960"/>
  <p:tag name="ANNOTATION_SLIDE_HEIGHT_160" val="720"/>
  <p:tag name="ANNOTATION_TYPE_161" val="0"/>
  <p:tag name="ANNOTATION_START_161" val="492.9"/>
  <p:tag name="ANNOTATION_END_161" val="493.1"/>
  <p:tag name="ANNOTATION_TOP_161" val="549"/>
  <p:tag name="ANNOTATION_LEFT_161" val="857"/>
  <p:tag name="ANNOTATION_WIDTH_161" val="121"/>
  <p:tag name="ANNOTATION_HEIGHT_161" val="121"/>
  <p:tag name="ANNOTATION_ANIMATION_161" val="3"/>
  <p:tag name="ANNOTATION_ROTATION_161" val="0"/>
  <p:tag name="ANNOTATION_SUB_TYPE_161" val="2"/>
  <p:tag name="ANNOTATION_LOOP_COUNT_161" val="1"/>
  <p:tag name="ANNOTATION_BOX_RADIUS_161" val="0"/>
  <p:tag name="ANNOTATION_SCALE_161" val="100"/>
  <p:tag name="ANNOTATION_BORDER_ALPHA_161" val="100"/>
  <p:tag name="ANNOTATION_BORDER_COLOR_161" val="255"/>
  <p:tag name="ANNOTATION_FILL_COLOR_161" val="65535"/>
  <p:tag name="ANNOTATION_FILL_ALPHA_161" val="100"/>
  <p:tag name="ANNOTATION_BORDER_WIDTH_161" val="2"/>
  <p:tag name="ANNOTATION_SLIDE_WIDTH_161" val="960"/>
  <p:tag name="ANNOTATION_SLIDE_HEIGHT_161" val="720"/>
  <p:tag name="ANNOTATION_TYPE_162" val="0"/>
  <p:tag name="ANNOTATION_START_162" val="493.1"/>
  <p:tag name="ANNOTATION_END_162" val="493.8"/>
  <p:tag name="ANNOTATION_TOP_162" val="549"/>
  <p:tag name="ANNOTATION_LEFT_162" val="922"/>
  <p:tag name="ANNOTATION_WIDTH_162" val="121"/>
  <p:tag name="ANNOTATION_HEIGHT_162" val="121"/>
  <p:tag name="ANNOTATION_ANIMATION_162" val="3"/>
  <p:tag name="ANNOTATION_ROTATION_162" val="0"/>
  <p:tag name="ANNOTATION_SUB_TYPE_162" val="2"/>
  <p:tag name="ANNOTATION_LOOP_COUNT_162" val="1"/>
  <p:tag name="ANNOTATION_BOX_RADIUS_162" val="0"/>
  <p:tag name="ANNOTATION_SCALE_162" val="100"/>
  <p:tag name="ANNOTATION_BORDER_ALPHA_162" val="100"/>
  <p:tag name="ANNOTATION_BORDER_COLOR_162" val="255"/>
  <p:tag name="ANNOTATION_FILL_COLOR_162" val="65535"/>
  <p:tag name="ANNOTATION_FILL_ALPHA_162" val="100"/>
  <p:tag name="ANNOTATION_BORDER_WIDTH_162" val="2"/>
  <p:tag name="ANNOTATION_SLIDE_WIDTH_162" val="960"/>
  <p:tag name="ANNOTATION_SLIDE_HEIGHT_162" val="720"/>
  <p:tag name="ANNOTATION_TYPE_163" val="0"/>
  <p:tag name="ANNOTATION_START_163" val="493.8"/>
  <p:tag name="ANNOTATION_END_163" val="494.3"/>
  <p:tag name="ANNOTATION_TOP_163" val="658"/>
  <p:tag name="ANNOTATION_LEFT_163" val="683"/>
  <p:tag name="ANNOTATION_WIDTH_163" val="121"/>
  <p:tag name="ANNOTATION_HEIGHT_163" val="121"/>
  <p:tag name="ANNOTATION_ANIMATION_163" val="3"/>
  <p:tag name="ANNOTATION_ROTATION_163" val="0"/>
  <p:tag name="ANNOTATION_SUB_TYPE_163" val="2"/>
  <p:tag name="ANNOTATION_LOOP_COUNT_163" val="1"/>
  <p:tag name="ANNOTATION_BOX_RADIUS_163" val="0"/>
  <p:tag name="ANNOTATION_SCALE_163" val="100"/>
  <p:tag name="ANNOTATION_BORDER_ALPHA_163" val="100"/>
  <p:tag name="ANNOTATION_BORDER_COLOR_163" val="255"/>
  <p:tag name="ANNOTATION_FILL_COLOR_163" val="65535"/>
  <p:tag name="ANNOTATION_FILL_ALPHA_163" val="100"/>
  <p:tag name="ANNOTATION_BORDER_WIDTH_163" val="2"/>
  <p:tag name="ANNOTATION_SLIDE_WIDTH_163" val="960"/>
  <p:tag name="ANNOTATION_SLIDE_HEIGHT_163" val="720"/>
  <p:tag name="ANNOTATION_TYPE_164" val="0"/>
  <p:tag name="ANNOTATION_START_164" val="494.3"/>
  <p:tag name="ANNOTATION_END_164" val="494.6"/>
  <p:tag name="ANNOTATION_TOP_164" val="649"/>
  <p:tag name="ANNOTATION_LEFT_164" val="764"/>
  <p:tag name="ANNOTATION_WIDTH_164" val="121"/>
  <p:tag name="ANNOTATION_HEIGHT_164" val="121"/>
  <p:tag name="ANNOTATION_ANIMATION_164" val="3"/>
  <p:tag name="ANNOTATION_ROTATION_164" val="0"/>
  <p:tag name="ANNOTATION_SUB_TYPE_164" val="2"/>
  <p:tag name="ANNOTATION_LOOP_COUNT_164" val="1"/>
  <p:tag name="ANNOTATION_BOX_RADIUS_164" val="0"/>
  <p:tag name="ANNOTATION_SCALE_164" val="100"/>
  <p:tag name="ANNOTATION_BORDER_ALPHA_164" val="100"/>
  <p:tag name="ANNOTATION_BORDER_COLOR_164" val="255"/>
  <p:tag name="ANNOTATION_FILL_COLOR_164" val="65535"/>
  <p:tag name="ANNOTATION_FILL_ALPHA_164" val="100"/>
  <p:tag name="ANNOTATION_BORDER_WIDTH_164" val="2"/>
  <p:tag name="ANNOTATION_SLIDE_WIDTH_164" val="960"/>
  <p:tag name="ANNOTATION_SLIDE_HEIGHT_164" val="720"/>
  <p:tag name="ANNOTATION_TYPE_165" val="0"/>
  <p:tag name="ANNOTATION_START_165" val="494.6"/>
  <p:tag name="ANNOTATION_END_165" val="494.9"/>
  <p:tag name="ANNOTATION_TOP_165" val="647"/>
  <p:tag name="ANNOTATION_LEFT_165" val="832"/>
  <p:tag name="ANNOTATION_WIDTH_165" val="121"/>
  <p:tag name="ANNOTATION_HEIGHT_165" val="121"/>
  <p:tag name="ANNOTATION_ANIMATION_165" val="3"/>
  <p:tag name="ANNOTATION_ROTATION_165" val="0"/>
  <p:tag name="ANNOTATION_SUB_TYPE_165" val="2"/>
  <p:tag name="ANNOTATION_LOOP_COUNT_165" val="1"/>
  <p:tag name="ANNOTATION_BOX_RADIUS_165" val="0"/>
  <p:tag name="ANNOTATION_SCALE_165" val="100"/>
  <p:tag name="ANNOTATION_BORDER_ALPHA_165" val="100"/>
  <p:tag name="ANNOTATION_BORDER_COLOR_165" val="255"/>
  <p:tag name="ANNOTATION_FILL_COLOR_165" val="65535"/>
  <p:tag name="ANNOTATION_FILL_ALPHA_165" val="100"/>
  <p:tag name="ANNOTATION_BORDER_WIDTH_165" val="2"/>
  <p:tag name="ANNOTATION_SLIDE_WIDTH_165" val="960"/>
  <p:tag name="ANNOTATION_SLIDE_HEIGHT_165" val="720"/>
  <p:tag name="ANNOTATION_TYPE_166" val="0"/>
  <p:tag name="ANNOTATION_START_166" val="494.9"/>
  <p:tag name="ANNOTATION_END_166" val="497.8"/>
  <p:tag name="ANNOTATION_TOP_166" val="647"/>
  <p:tag name="ANNOTATION_LEFT_166" val="875"/>
  <p:tag name="ANNOTATION_WIDTH_166" val="121"/>
  <p:tag name="ANNOTATION_HEIGHT_166" val="121"/>
  <p:tag name="ANNOTATION_ANIMATION_166" val="3"/>
  <p:tag name="ANNOTATION_ROTATION_166" val="0"/>
  <p:tag name="ANNOTATION_SUB_TYPE_166" val="2"/>
  <p:tag name="ANNOTATION_LOOP_COUNT_166" val="1"/>
  <p:tag name="ANNOTATION_BOX_RADIUS_166" val="0"/>
  <p:tag name="ANNOTATION_SCALE_166" val="100"/>
  <p:tag name="ANNOTATION_BORDER_ALPHA_166" val="100"/>
  <p:tag name="ANNOTATION_BORDER_COLOR_166" val="255"/>
  <p:tag name="ANNOTATION_FILL_COLOR_166" val="65535"/>
  <p:tag name="ANNOTATION_FILL_ALPHA_166" val="100"/>
  <p:tag name="ANNOTATION_BORDER_WIDTH_166" val="2"/>
  <p:tag name="ANNOTATION_SLIDE_WIDTH_166" val="960"/>
  <p:tag name="ANNOTATION_SLIDE_HEIGHT_166" val="720"/>
  <p:tag name="ANNOTATION_TYPE_167" val="0"/>
  <p:tag name="ANNOTATION_START_167" val="497.8"/>
  <p:tag name="ANNOTATION_END_167" val="498.5"/>
  <p:tag name="ANNOTATION_TOP_167" val="474"/>
  <p:tag name="ANNOTATION_LEFT_167" val="674"/>
  <p:tag name="ANNOTATION_WIDTH_167" val="121"/>
  <p:tag name="ANNOTATION_HEIGHT_167" val="121"/>
  <p:tag name="ANNOTATION_ANIMATION_167" val="3"/>
  <p:tag name="ANNOTATION_ROTATION_167" val="0"/>
  <p:tag name="ANNOTATION_SUB_TYPE_167" val="2"/>
  <p:tag name="ANNOTATION_LOOP_COUNT_167" val="1"/>
  <p:tag name="ANNOTATION_BOX_RADIUS_167" val="0"/>
  <p:tag name="ANNOTATION_SCALE_167" val="100"/>
  <p:tag name="ANNOTATION_BORDER_ALPHA_167" val="100"/>
  <p:tag name="ANNOTATION_BORDER_COLOR_167" val="255"/>
  <p:tag name="ANNOTATION_FILL_COLOR_167" val="65535"/>
  <p:tag name="ANNOTATION_FILL_ALPHA_167" val="100"/>
  <p:tag name="ANNOTATION_BORDER_WIDTH_167" val="2"/>
  <p:tag name="ANNOTATION_SLIDE_WIDTH_167" val="960"/>
  <p:tag name="ANNOTATION_SLIDE_HEIGHT_167" val="720"/>
  <p:tag name="ANNOTATION_TYPE_168" val="0"/>
  <p:tag name="ANNOTATION_START_168" val="498.5"/>
  <p:tag name="ANNOTATION_END_168" val="498.9"/>
  <p:tag name="ANNOTATION_TOP_168" val="473"/>
  <p:tag name="ANNOTATION_LEFT_168" val="704"/>
  <p:tag name="ANNOTATION_WIDTH_168" val="121"/>
  <p:tag name="ANNOTATION_HEIGHT_168" val="121"/>
  <p:tag name="ANNOTATION_ANIMATION_168" val="3"/>
  <p:tag name="ANNOTATION_ROTATION_168" val="0"/>
  <p:tag name="ANNOTATION_SUB_TYPE_168" val="2"/>
  <p:tag name="ANNOTATION_LOOP_COUNT_168" val="1"/>
  <p:tag name="ANNOTATION_BOX_RADIUS_168" val="0"/>
  <p:tag name="ANNOTATION_SCALE_168" val="100"/>
  <p:tag name="ANNOTATION_BORDER_ALPHA_168" val="100"/>
  <p:tag name="ANNOTATION_BORDER_COLOR_168" val="255"/>
  <p:tag name="ANNOTATION_FILL_COLOR_168" val="65535"/>
  <p:tag name="ANNOTATION_FILL_ALPHA_168" val="100"/>
  <p:tag name="ANNOTATION_BORDER_WIDTH_168" val="2"/>
  <p:tag name="ANNOTATION_SLIDE_WIDTH_168" val="960"/>
  <p:tag name="ANNOTATION_SLIDE_HEIGHT_168" val="720"/>
  <p:tag name="ANNOTATION_TYPE_169" val="0"/>
  <p:tag name="ANNOTATION_START_169" val="498.9"/>
  <p:tag name="ANNOTATION_END_169" val="499.4"/>
  <p:tag name="ANNOTATION_TOP_169" val="473"/>
  <p:tag name="ANNOTATION_LEFT_169" val="738"/>
  <p:tag name="ANNOTATION_WIDTH_169" val="121"/>
  <p:tag name="ANNOTATION_HEIGHT_169" val="121"/>
  <p:tag name="ANNOTATION_ANIMATION_169" val="3"/>
  <p:tag name="ANNOTATION_ROTATION_169" val="0"/>
  <p:tag name="ANNOTATION_SUB_TYPE_169" val="2"/>
  <p:tag name="ANNOTATION_LOOP_COUNT_169" val="1"/>
  <p:tag name="ANNOTATION_BOX_RADIUS_169" val="0"/>
  <p:tag name="ANNOTATION_SCALE_169" val="100"/>
  <p:tag name="ANNOTATION_BORDER_ALPHA_169" val="100"/>
  <p:tag name="ANNOTATION_BORDER_COLOR_169" val="255"/>
  <p:tag name="ANNOTATION_FILL_COLOR_169" val="65535"/>
  <p:tag name="ANNOTATION_FILL_ALPHA_169" val="100"/>
  <p:tag name="ANNOTATION_BORDER_WIDTH_169" val="2"/>
  <p:tag name="ANNOTATION_SLIDE_WIDTH_169" val="960"/>
  <p:tag name="ANNOTATION_SLIDE_HEIGHT_169" val="720"/>
  <p:tag name="ANNOTATION_TYPE_170" val="0"/>
  <p:tag name="ANNOTATION_START_170" val="499.4"/>
  <p:tag name="ANNOTATION_END_170" val="499.7"/>
  <p:tag name="ANNOTATION_TOP_170" val="472"/>
  <p:tag name="ANNOTATION_LEFT_170" val="781"/>
  <p:tag name="ANNOTATION_WIDTH_170" val="121"/>
  <p:tag name="ANNOTATION_HEIGHT_170" val="121"/>
  <p:tag name="ANNOTATION_ANIMATION_170" val="3"/>
  <p:tag name="ANNOTATION_ROTATION_170" val="0"/>
  <p:tag name="ANNOTATION_SUB_TYPE_170" val="2"/>
  <p:tag name="ANNOTATION_LOOP_COUNT_170" val="1"/>
  <p:tag name="ANNOTATION_BOX_RADIUS_170" val="0"/>
  <p:tag name="ANNOTATION_SCALE_170" val="100"/>
  <p:tag name="ANNOTATION_BORDER_ALPHA_170" val="100"/>
  <p:tag name="ANNOTATION_BORDER_COLOR_170" val="255"/>
  <p:tag name="ANNOTATION_FILL_COLOR_170" val="65535"/>
  <p:tag name="ANNOTATION_FILL_ALPHA_170" val="100"/>
  <p:tag name="ANNOTATION_BORDER_WIDTH_170" val="2"/>
  <p:tag name="ANNOTATION_SLIDE_WIDTH_170" val="960"/>
  <p:tag name="ANNOTATION_SLIDE_HEIGHT_170" val="720"/>
  <p:tag name="ANNOTATION_TYPE_171" val="0"/>
  <p:tag name="ANNOTATION_START_171" val="499.7"/>
  <p:tag name="ANNOTATION_END_171" val="499.9"/>
  <p:tag name="ANNOTATION_TOP_171" val="472"/>
  <p:tag name="ANNOTATION_LEFT_171" val="822"/>
  <p:tag name="ANNOTATION_WIDTH_171" val="121"/>
  <p:tag name="ANNOTATION_HEIGHT_171" val="121"/>
  <p:tag name="ANNOTATION_ANIMATION_171" val="3"/>
  <p:tag name="ANNOTATION_ROTATION_171" val="0"/>
  <p:tag name="ANNOTATION_SUB_TYPE_171" val="2"/>
  <p:tag name="ANNOTATION_LOOP_COUNT_171" val="1"/>
  <p:tag name="ANNOTATION_BOX_RADIUS_171" val="0"/>
  <p:tag name="ANNOTATION_SCALE_171" val="100"/>
  <p:tag name="ANNOTATION_BORDER_ALPHA_171" val="100"/>
  <p:tag name="ANNOTATION_BORDER_COLOR_171" val="255"/>
  <p:tag name="ANNOTATION_FILL_COLOR_171" val="65535"/>
  <p:tag name="ANNOTATION_FILL_ALPHA_171" val="100"/>
  <p:tag name="ANNOTATION_BORDER_WIDTH_171" val="2"/>
  <p:tag name="ANNOTATION_SLIDE_WIDTH_171" val="960"/>
  <p:tag name="ANNOTATION_SLIDE_HEIGHT_171" val="720"/>
  <p:tag name="ANNOTATION_TYPE_172" val="0"/>
  <p:tag name="ANNOTATION_START_172" val="499.9"/>
  <p:tag name="ANNOTATION_END_172" val="500.3"/>
  <p:tag name="ANNOTATION_TOP_172" val="471"/>
  <p:tag name="ANNOTATION_LEFT_172" val="850"/>
  <p:tag name="ANNOTATION_WIDTH_172" val="121"/>
  <p:tag name="ANNOTATION_HEIGHT_172" val="121"/>
  <p:tag name="ANNOTATION_ANIMATION_172" val="3"/>
  <p:tag name="ANNOTATION_ROTATION_172" val="0"/>
  <p:tag name="ANNOTATION_SUB_TYPE_172" val="2"/>
  <p:tag name="ANNOTATION_LOOP_COUNT_172" val="1"/>
  <p:tag name="ANNOTATION_BOX_RADIUS_172" val="0"/>
  <p:tag name="ANNOTATION_SCALE_172" val="100"/>
  <p:tag name="ANNOTATION_BORDER_ALPHA_172" val="100"/>
  <p:tag name="ANNOTATION_BORDER_COLOR_172" val="255"/>
  <p:tag name="ANNOTATION_FILL_COLOR_172" val="65535"/>
  <p:tag name="ANNOTATION_FILL_ALPHA_172" val="100"/>
  <p:tag name="ANNOTATION_BORDER_WIDTH_172" val="2"/>
  <p:tag name="ANNOTATION_SLIDE_WIDTH_172" val="960"/>
  <p:tag name="ANNOTATION_SLIDE_HEIGHT_172" val="720"/>
  <p:tag name="ANNOTATION_TYPE_173" val="0"/>
  <p:tag name="ANNOTATION_START_173" val="500.3"/>
  <p:tag name="ANNOTATION_END_173" val="501.4"/>
  <p:tag name="ANNOTATION_TOP_173" val="471"/>
  <p:tag name="ANNOTATION_LEFT_173" val="906"/>
  <p:tag name="ANNOTATION_WIDTH_173" val="121"/>
  <p:tag name="ANNOTATION_HEIGHT_173" val="121"/>
  <p:tag name="ANNOTATION_ANIMATION_173" val="3"/>
  <p:tag name="ANNOTATION_ROTATION_173" val="0"/>
  <p:tag name="ANNOTATION_SUB_TYPE_173" val="2"/>
  <p:tag name="ANNOTATION_LOOP_COUNT_173" val="1"/>
  <p:tag name="ANNOTATION_BOX_RADIUS_173" val="0"/>
  <p:tag name="ANNOTATION_SCALE_173" val="100"/>
  <p:tag name="ANNOTATION_BORDER_ALPHA_173" val="100"/>
  <p:tag name="ANNOTATION_BORDER_COLOR_173" val="255"/>
  <p:tag name="ANNOTATION_FILL_COLOR_173" val="65535"/>
  <p:tag name="ANNOTATION_FILL_ALPHA_173" val="100"/>
  <p:tag name="ANNOTATION_BORDER_WIDTH_173" val="2"/>
  <p:tag name="ANNOTATION_SLIDE_WIDTH_173" val="960"/>
  <p:tag name="ANNOTATION_SLIDE_HEIGHT_173" val="720"/>
  <p:tag name="ANNOTATION_TYPE_174" val="0"/>
  <p:tag name="ANNOTATION_START_174" val="501.4"/>
  <p:tag name="ANNOTATION_END_174" val="502.3"/>
  <p:tag name="ANNOTATION_TOP_174" val="468"/>
  <p:tag name="ANNOTATION_LEFT_174" val="681"/>
  <p:tag name="ANNOTATION_WIDTH_174" val="121"/>
  <p:tag name="ANNOTATION_HEIGHT_174" val="121"/>
  <p:tag name="ANNOTATION_ANIMATION_174" val="3"/>
  <p:tag name="ANNOTATION_ROTATION_174" val="0"/>
  <p:tag name="ANNOTATION_SUB_TYPE_174" val="2"/>
  <p:tag name="ANNOTATION_LOOP_COUNT_174" val="1"/>
  <p:tag name="ANNOTATION_BOX_RADIUS_174" val="0"/>
  <p:tag name="ANNOTATION_SCALE_174" val="100"/>
  <p:tag name="ANNOTATION_BORDER_ALPHA_174" val="100"/>
  <p:tag name="ANNOTATION_BORDER_COLOR_174" val="255"/>
  <p:tag name="ANNOTATION_FILL_COLOR_174" val="65535"/>
  <p:tag name="ANNOTATION_FILL_ALPHA_174" val="100"/>
  <p:tag name="ANNOTATION_BORDER_WIDTH_174" val="2"/>
  <p:tag name="ANNOTATION_SLIDE_WIDTH_174" val="960"/>
  <p:tag name="ANNOTATION_SLIDE_HEIGHT_174" val="720"/>
  <p:tag name="ANNOTATION_TYPE_175" val="0"/>
  <p:tag name="ANNOTATION_START_175" val="502.3"/>
  <p:tag name="ANNOTATION_END_175" val="503.3"/>
  <p:tag name="ANNOTATION_TOP_175" val="468"/>
  <p:tag name="ANNOTATION_LEFT_175" val="657"/>
  <p:tag name="ANNOTATION_WIDTH_175" val="121"/>
  <p:tag name="ANNOTATION_HEIGHT_175" val="121"/>
  <p:tag name="ANNOTATION_ANIMATION_175" val="3"/>
  <p:tag name="ANNOTATION_ROTATION_175" val="0"/>
  <p:tag name="ANNOTATION_SUB_TYPE_175" val="2"/>
  <p:tag name="ANNOTATION_LOOP_COUNT_175" val="1"/>
  <p:tag name="ANNOTATION_BOX_RADIUS_175" val="0"/>
  <p:tag name="ANNOTATION_SCALE_175" val="100"/>
  <p:tag name="ANNOTATION_BORDER_ALPHA_175" val="100"/>
  <p:tag name="ANNOTATION_BORDER_COLOR_175" val="255"/>
  <p:tag name="ANNOTATION_FILL_COLOR_175" val="65535"/>
  <p:tag name="ANNOTATION_FILL_ALPHA_175" val="100"/>
  <p:tag name="ANNOTATION_BORDER_WIDTH_175" val="2"/>
  <p:tag name="ANNOTATION_SLIDE_WIDTH_175" val="960"/>
  <p:tag name="ANNOTATION_SLIDE_HEIGHT_175" val="720"/>
  <p:tag name="ANNOTATION_TYPE_176" val="0"/>
  <p:tag name="ANNOTATION_START_176" val="503.3"/>
  <p:tag name="ANNOTATION_END_176" val="505.6"/>
  <p:tag name="ANNOTATION_TOP_176" val="534"/>
  <p:tag name="ANNOTATION_LEFT_176" val="702"/>
  <p:tag name="ANNOTATION_WIDTH_176" val="121"/>
  <p:tag name="ANNOTATION_HEIGHT_176" val="121"/>
  <p:tag name="ANNOTATION_ANIMATION_176" val="3"/>
  <p:tag name="ANNOTATION_ROTATION_176" val="0"/>
  <p:tag name="ANNOTATION_SUB_TYPE_176" val="2"/>
  <p:tag name="ANNOTATION_LOOP_COUNT_176" val="1"/>
  <p:tag name="ANNOTATION_BOX_RADIUS_176" val="0"/>
  <p:tag name="ANNOTATION_SCALE_176" val="100"/>
  <p:tag name="ANNOTATION_BORDER_ALPHA_176" val="100"/>
  <p:tag name="ANNOTATION_BORDER_COLOR_176" val="255"/>
  <p:tag name="ANNOTATION_FILL_COLOR_176" val="65535"/>
  <p:tag name="ANNOTATION_FILL_ALPHA_176" val="100"/>
  <p:tag name="ANNOTATION_BORDER_WIDTH_176" val="2"/>
  <p:tag name="ANNOTATION_SLIDE_WIDTH_176" val="960"/>
  <p:tag name="ANNOTATION_SLIDE_HEIGHT_176" val="720"/>
  <p:tag name="ANNOTATION_TYPE_177" val="0"/>
  <p:tag name="ANNOTATION_START_177" val="505.6"/>
  <p:tag name="ANNOTATION_END_177" val="512.2"/>
  <p:tag name="ANNOTATION_TOP_177" val="641"/>
  <p:tag name="ANNOTATION_LEFT_177" val="683"/>
  <p:tag name="ANNOTATION_WIDTH_177" val="121"/>
  <p:tag name="ANNOTATION_HEIGHT_177" val="121"/>
  <p:tag name="ANNOTATION_ANIMATION_177" val="3"/>
  <p:tag name="ANNOTATION_ROTATION_177" val="0"/>
  <p:tag name="ANNOTATION_SUB_TYPE_177" val="2"/>
  <p:tag name="ANNOTATION_LOOP_COUNT_177" val="1"/>
  <p:tag name="ANNOTATION_BOX_RADIUS_177" val="0"/>
  <p:tag name="ANNOTATION_SCALE_177" val="100"/>
  <p:tag name="ANNOTATION_BORDER_ALPHA_177" val="100"/>
  <p:tag name="ANNOTATION_BORDER_COLOR_177" val="255"/>
  <p:tag name="ANNOTATION_FILL_COLOR_177" val="65535"/>
  <p:tag name="ANNOTATION_FILL_ALPHA_177" val="100"/>
  <p:tag name="ANNOTATION_BORDER_WIDTH_177" val="2"/>
  <p:tag name="ANNOTATION_SLIDE_WIDTH_177" val="960"/>
  <p:tag name="ANNOTATION_SLIDE_HEIGHT_177" val="720"/>
  <p:tag name="ANNOTATION_TYPE_178" val="0"/>
  <p:tag name="ANNOTATION_START_178" val="512.2"/>
  <p:tag name="ANNOTATION_END_178" val="513.0"/>
  <p:tag name="ANNOTATION_TOP_178" val="256"/>
  <p:tag name="ANNOTATION_LEFT_178" val="458"/>
  <p:tag name="ANNOTATION_WIDTH_178" val="121"/>
  <p:tag name="ANNOTATION_HEIGHT_178" val="121"/>
  <p:tag name="ANNOTATION_ANIMATION_178" val="3"/>
  <p:tag name="ANNOTATION_ROTATION_178" val="0"/>
  <p:tag name="ANNOTATION_SUB_TYPE_178" val="2"/>
  <p:tag name="ANNOTATION_LOOP_COUNT_178" val="1"/>
  <p:tag name="ANNOTATION_BOX_RADIUS_178" val="0"/>
  <p:tag name="ANNOTATION_SCALE_178" val="100"/>
  <p:tag name="ANNOTATION_BORDER_ALPHA_178" val="100"/>
  <p:tag name="ANNOTATION_BORDER_COLOR_178" val="255"/>
  <p:tag name="ANNOTATION_FILL_COLOR_178" val="65535"/>
  <p:tag name="ANNOTATION_FILL_ALPHA_178" val="100"/>
  <p:tag name="ANNOTATION_BORDER_WIDTH_178" val="2"/>
  <p:tag name="ANNOTATION_SLIDE_WIDTH_178" val="960"/>
  <p:tag name="ANNOTATION_SLIDE_HEIGHT_178" val="720"/>
  <p:tag name="ANNOTATION_TYPE_179" val="0"/>
  <p:tag name="ANNOTATION_START_179" val="513.0"/>
  <p:tag name="ANNOTATION_END_179" val="515.5"/>
  <p:tag name="ANNOTATION_TOP_179" val="283"/>
  <p:tag name="ANNOTATION_LEFT_179" val="70"/>
  <p:tag name="ANNOTATION_WIDTH_179" val="121"/>
  <p:tag name="ANNOTATION_HEIGHT_179" val="121"/>
  <p:tag name="ANNOTATION_ANIMATION_179" val="3"/>
  <p:tag name="ANNOTATION_ROTATION_179" val="0"/>
  <p:tag name="ANNOTATION_SUB_TYPE_179" val="2"/>
  <p:tag name="ANNOTATION_LOOP_COUNT_179" val="1"/>
  <p:tag name="ANNOTATION_BOX_RADIUS_179" val="0"/>
  <p:tag name="ANNOTATION_SCALE_179" val="100"/>
  <p:tag name="ANNOTATION_BORDER_ALPHA_179" val="100"/>
  <p:tag name="ANNOTATION_BORDER_COLOR_179" val="255"/>
  <p:tag name="ANNOTATION_FILL_COLOR_179" val="65535"/>
  <p:tag name="ANNOTATION_FILL_ALPHA_179" val="100"/>
  <p:tag name="ANNOTATION_BORDER_WIDTH_179" val="2"/>
  <p:tag name="ANNOTATION_SLIDE_WIDTH_179" val="960"/>
  <p:tag name="ANNOTATION_SLIDE_HEIGHT_179" val="720"/>
  <p:tag name="ANNOTATION_TYPE_180" val="0"/>
  <p:tag name="ANNOTATION_START_180" val="515.5"/>
  <p:tag name="ANNOTATION_END_180" val="517.4"/>
  <p:tag name="ANNOTATION_TOP_180" val="278"/>
  <p:tag name="ANNOTATION_LEFT_180" val="251"/>
  <p:tag name="ANNOTATION_WIDTH_180" val="121"/>
  <p:tag name="ANNOTATION_HEIGHT_180" val="121"/>
  <p:tag name="ANNOTATION_ANIMATION_180" val="3"/>
  <p:tag name="ANNOTATION_ROTATION_180" val="0"/>
  <p:tag name="ANNOTATION_SUB_TYPE_180" val="2"/>
  <p:tag name="ANNOTATION_LOOP_COUNT_180" val="1"/>
  <p:tag name="ANNOTATION_BOX_RADIUS_180" val="0"/>
  <p:tag name="ANNOTATION_SCALE_180" val="100"/>
  <p:tag name="ANNOTATION_BORDER_ALPHA_180" val="100"/>
  <p:tag name="ANNOTATION_BORDER_COLOR_180" val="255"/>
  <p:tag name="ANNOTATION_FILL_COLOR_180" val="65535"/>
  <p:tag name="ANNOTATION_FILL_ALPHA_180" val="100"/>
  <p:tag name="ANNOTATION_BORDER_WIDTH_180" val="2"/>
  <p:tag name="ANNOTATION_SLIDE_WIDTH_180" val="960"/>
  <p:tag name="ANNOTATION_SLIDE_HEIGHT_180" val="720"/>
  <p:tag name="ANNOTATION_TYPE_181" val="0"/>
  <p:tag name="ANNOTATION_START_181" val="517.4"/>
  <p:tag name="ANNOTATION_END_181" val="523.9"/>
  <p:tag name="ANNOTATION_TOP_181" val="277"/>
  <p:tag name="ANNOTATION_LEFT_181" val="332"/>
  <p:tag name="ANNOTATION_WIDTH_181" val="121"/>
  <p:tag name="ANNOTATION_HEIGHT_181" val="121"/>
  <p:tag name="ANNOTATION_ANIMATION_181" val="3"/>
  <p:tag name="ANNOTATION_ROTATION_181" val="0"/>
  <p:tag name="ANNOTATION_SUB_TYPE_181" val="2"/>
  <p:tag name="ANNOTATION_LOOP_COUNT_181" val="1"/>
  <p:tag name="ANNOTATION_BOX_RADIUS_181" val="0"/>
  <p:tag name="ANNOTATION_SCALE_181" val="100"/>
  <p:tag name="ANNOTATION_BORDER_ALPHA_181" val="100"/>
  <p:tag name="ANNOTATION_BORDER_COLOR_181" val="255"/>
  <p:tag name="ANNOTATION_FILL_COLOR_181" val="65535"/>
  <p:tag name="ANNOTATION_FILL_ALPHA_181" val="100"/>
  <p:tag name="ANNOTATION_BORDER_WIDTH_181" val="2"/>
  <p:tag name="ANNOTATION_SLIDE_WIDTH_181" val="960"/>
  <p:tag name="ANNOTATION_SLIDE_HEIGHT_181" val="720"/>
  <p:tag name="ANNOTATION_TYPE_182" val="0"/>
  <p:tag name="ANNOTATION_START_182" val="523.9"/>
  <p:tag name="ANNOTATION_END_182" val="529.5"/>
  <p:tag name="ANNOTATION_TOP_182" val="319"/>
  <p:tag name="ANNOTATION_LEFT_182" val="57"/>
  <p:tag name="ANNOTATION_WIDTH_182" val="121"/>
  <p:tag name="ANNOTATION_HEIGHT_182" val="121"/>
  <p:tag name="ANNOTATION_ANIMATION_182" val="3"/>
  <p:tag name="ANNOTATION_ROTATION_182" val="0"/>
  <p:tag name="ANNOTATION_SUB_TYPE_182" val="2"/>
  <p:tag name="ANNOTATION_LOOP_COUNT_182" val="1"/>
  <p:tag name="ANNOTATION_BOX_RADIUS_182" val="0"/>
  <p:tag name="ANNOTATION_SCALE_182" val="100"/>
  <p:tag name="ANNOTATION_BORDER_ALPHA_182" val="100"/>
  <p:tag name="ANNOTATION_BORDER_COLOR_182" val="255"/>
  <p:tag name="ANNOTATION_FILL_COLOR_182" val="65535"/>
  <p:tag name="ANNOTATION_FILL_ALPHA_182" val="100"/>
  <p:tag name="ANNOTATION_BORDER_WIDTH_182" val="2"/>
  <p:tag name="ANNOTATION_SLIDE_WIDTH_182" val="960"/>
  <p:tag name="ANNOTATION_SLIDE_HEIGHT_182" val="720"/>
  <p:tag name="ANNOTATION_TYPE_183" val="0"/>
  <p:tag name="ANNOTATION_START_183" val="529.5"/>
  <p:tag name="ANNOTATION_END_183" val="531.2"/>
  <p:tag name="ANNOTATION_TOP_183" val="327"/>
  <p:tag name="ANNOTATION_LEFT_183" val="321"/>
  <p:tag name="ANNOTATION_WIDTH_183" val="121"/>
  <p:tag name="ANNOTATION_HEIGHT_183" val="121"/>
  <p:tag name="ANNOTATION_ANIMATION_183" val="3"/>
  <p:tag name="ANNOTATION_ROTATION_183" val="0"/>
  <p:tag name="ANNOTATION_SUB_TYPE_183" val="2"/>
  <p:tag name="ANNOTATION_LOOP_COUNT_183" val="1"/>
  <p:tag name="ANNOTATION_BOX_RADIUS_183" val="0"/>
  <p:tag name="ANNOTATION_SCALE_183" val="100"/>
  <p:tag name="ANNOTATION_BORDER_ALPHA_183" val="100"/>
  <p:tag name="ANNOTATION_BORDER_COLOR_183" val="255"/>
  <p:tag name="ANNOTATION_FILL_COLOR_183" val="65535"/>
  <p:tag name="ANNOTATION_FILL_ALPHA_183" val="100"/>
  <p:tag name="ANNOTATION_BORDER_WIDTH_183" val="2"/>
  <p:tag name="ANNOTATION_SLIDE_WIDTH_183" val="960"/>
  <p:tag name="ANNOTATION_SLIDE_HEIGHT_183" val="720"/>
  <p:tag name="ANNOTATION_TYPE_184" val="0"/>
  <p:tag name="ANNOTATION_START_184" val="531.2"/>
  <p:tag name="ANNOTATION_END_184" val="533.0"/>
  <p:tag name="ANNOTATION_TOP_184" val="353"/>
  <p:tag name="ANNOTATION_LEFT_184" val="108"/>
  <p:tag name="ANNOTATION_WIDTH_184" val="121"/>
  <p:tag name="ANNOTATION_HEIGHT_184" val="121"/>
  <p:tag name="ANNOTATION_ANIMATION_184" val="3"/>
  <p:tag name="ANNOTATION_ROTATION_184" val="0"/>
  <p:tag name="ANNOTATION_SUB_TYPE_184" val="2"/>
  <p:tag name="ANNOTATION_LOOP_COUNT_184" val="1"/>
  <p:tag name="ANNOTATION_BOX_RADIUS_184" val="0"/>
  <p:tag name="ANNOTATION_SCALE_184" val="100"/>
  <p:tag name="ANNOTATION_BORDER_ALPHA_184" val="100"/>
  <p:tag name="ANNOTATION_BORDER_COLOR_184" val="255"/>
  <p:tag name="ANNOTATION_FILL_COLOR_184" val="65535"/>
  <p:tag name="ANNOTATION_FILL_ALPHA_184" val="100"/>
  <p:tag name="ANNOTATION_BORDER_WIDTH_184" val="2"/>
  <p:tag name="ANNOTATION_SLIDE_WIDTH_184" val="960"/>
  <p:tag name="ANNOTATION_SLIDE_HEIGHT_184" val="720"/>
  <p:tag name="ANNOTATION_TYPE_185" val="0"/>
  <p:tag name="ANNOTATION_START_185" val="533.0"/>
  <p:tag name="ANNOTATION_END_185" val="534.0"/>
  <p:tag name="ANNOTATION_TOP_185" val="351"/>
  <p:tag name="ANNOTATION_LEFT_185" val="325"/>
  <p:tag name="ANNOTATION_WIDTH_185" val="121"/>
  <p:tag name="ANNOTATION_HEIGHT_185" val="121"/>
  <p:tag name="ANNOTATION_ANIMATION_185" val="3"/>
  <p:tag name="ANNOTATION_ROTATION_185" val="0"/>
  <p:tag name="ANNOTATION_SUB_TYPE_185" val="2"/>
  <p:tag name="ANNOTATION_LOOP_COUNT_185" val="1"/>
  <p:tag name="ANNOTATION_BOX_RADIUS_185" val="0"/>
  <p:tag name="ANNOTATION_SCALE_185" val="100"/>
  <p:tag name="ANNOTATION_BORDER_ALPHA_185" val="100"/>
  <p:tag name="ANNOTATION_BORDER_COLOR_185" val="255"/>
  <p:tag name="ANNOTATION_FILL_COLOR_185" val="65535"/>
  <p:tag name="ANNOTATION_FILL_ALPHA_185" val="100"/>
  <p:tag name="ANNOTATION_BORDER_WIDTH_185" val="2"/>
  <p:tag name="ANNOTATION_SLIDE_WIDTH_185" val="960"/>
  <p:tag name="ANNOTATION_SLIDE_HEIGHT_185" val="720"/>
  <p:tag name="ANNOTATION_TYPE_186" val="0"/>
  <p:tag name="ANNOTATION_START_186" val="534.0"/>
  <p:tag name="ANNOTATION_END_186" val="535.1"/>
  <p:tag name="ANNOTATION_TOP_186" val="387"/>
  <p:tag name="ANNOTATION_LEFT_186" val="64"/>
  <p:tag name="ANNOTATION_WIDTH_186" val="121"/>
  <p:tag name="ANNOTATION_HEIGHT_186" val="121"/>
  <p:tag name="ANNOTATION_ANIMATION_186" val="3"/>
  <p:tag name="ANNOTATION_ROTATION_186" val="0"/>
  <p:tag name="ANNOTATION_SUB_TYPE_186" val="2"/>
  <p:tag name="ANNOTATION_LOOP_COUNT_186" val="1"/>
  <p:tag name="ANNOTATION_BOX_RADIUS_186" val="0"/>
  <p:tag name="ANNOTATION_SCALE_186" val="100"/>
  <p:tag name="ANNOTATION_BORDER_ALPHA_186" val="100"/>
  <p:tag name="ANNOTATION_BORDER_COLOR_186" val="255"/>
  <p:tag name="ANNOTATION_FILL_COLOR_186" val="65535"/>
  <p:tag name="ANNOTATION_FILL_ALPHA_186" val="100"/>
  <p:tag name="ANNOTATION_BORDER_WIDTH_186" val="2"/>
  <p:tag name="ANNOTATION_SLIDE_WIDTH_186" val="960"/>
  <p:tag name="ANNOTATION_SLIDE_HEIGHT_186" val="720"/>
  <p:tag name="ANNOTATION_TYPE_187" val="0"/>
  <p:tag name="ANNOTATION_START_187" val="535.1"/>
  <p:tag name="ANNOTATION_END_187" val="539.0"/>
  <p:tag name="ANNOTATION_TOP_187" val="442"/>
  <p:tag name="ANNOTATION_LEFT_187" val="643"/>
  <p:tag name="ANNOTATION_WIDTH_187" val="121"/>
  <p:tag name="ANNOTATION_HEIGHT_187" val="121"/>
  <p:tag name="ANNOTATION_ANIMATION_187" val="3"/>
  <p:tag name="ANNOTATION_ROTATION_187" val="0"/>
  <p:tag name="ANNOTATION_SUB_TYPE_187" val="2"/>
  <p:tag name="ANNOTATION_LOOP_COUNT_187" val="1"/>
  <p:tag name="ANNOTATION_BOX_RADIUS_187" val="0"/>
  <p:tag name="ANNOTATION_SCALE_187" val="100"/>
  <p:tag name="ANNOTATION_BORDER_ALPHA_187" val="100"/>
  <p:tag name="ANNOTATION_BORDER_COLOR_187" val="255"/>
  <p:tag name="ANNOTATION_FILL_COLOR_187" val="65535"/>
  <p:tag name="ANNOTATION_FILL_ALPHA_187" val="100"/>
  <p:tag name="ANNOTATION_BORDER_WIDTH_187" val="2"/>
  <p:tag name="ANNOTATION_SLIDE_WIDTH_187" val="960"/>
  <p:tag name="ANNOTATION_SLIDE_HEIGHT_187" val="720"/>
  <p:tag name="ANNOTATION_TYPE_188" val="0"/>
  <p:tag name="ANNOTATION_START_188" val="539.0"/>
  <p:tag name="ANNOTATION_END_188" val="544.2"/>
  <p:tag name="ANNOTATION_TOP_188" val="559"/>
  <p:tag name="ANNOTATION_LEFT_188" val="652"/>
  <p:tag name="ANNOTATION_WIDTH_188" val="121"/>
  <p:tag name="ANNOTATION_HEIGHT_188" val="121"/>
  <p:tag name="ANNOTATION_ANIMATION_188" val="3"/>
  <p:tag name="ANNOTATION_ROTATION_188" val="0"/>
  <p:tag name="ANNOTATION_SUB_TYPE_188" val="2"/>
  <p:tag name="ANNOTATION_LOOP_COUNT_188" val="1"/>
  <p:tag name="ANNOTATION_BOX_RADIUS_188" val="0"/>
  <p:tag name="ANNOTATION_SCALE_188" val="100"/>
  <p:tag name="ANNOTATION_BORDER_ALPHA_188" val="100"/>
  <p:tag name="ANNOTATION_BORDER_COLOR_188" val="255"/>
  <p:tag name="ANNOTATION_FILL_COLOR_188" val="65535"/>
  <p:tag name="ANNOTATION_FILL_ALPHA_188" val="100"/>
  <p:tag name="ANNOTATION_BORDER_WIDTH_188" val="2"/>
  <p:tag name="ANNOTATION_SLIDE_WIDTH_188" val="960"/>
  <p:tag name="ANNOTATION_SLIDE_HEIGHT_188" val="720"/>
  <p:tag name="ANNOTATION_TYPE_189" val="0"/>
  <p:tag name="ANNOTATION_START_189" val="544.2"/>
  <p:tag name="ANNOTATION_END_189" val="545.8"/>
  <p:tag name="ANNOTATION_TOP_189" val="413"/>
  <p:tag name="ANNOTATION_LEFT_189" val="61"/>
  <p:tag name="ANNOTATION_WIDTH_189" val="121"/>
  <p:tag name="ANNOTATION_HEIGHT_189" val="121"/>
  <p:tag name="ANNOTATION_ANIMATION_189" val="3"/>
  <p:tag name="ANNOTATION_ROTATION_189" val="0"/>
  <p:tag name="ANNOTATION_SUB_TYPE_189" val="2"/>
  <p:tag name="ANNOTATION_LOOP_COUNT_189" val="1"/>
  <p:tag name="ANNOTATION_BOX_RADIUS_189" val="0"/>
  <p:tag name="ANNOTATION_SCALE_189" val="100"/>
  <p:tag name="ANNOTATION_BORDER_ALPHA_189" val="100"/>
  <p:tag name="ANNOTATION_BORDER_COLOR_189" val="255"/>
  <p:tag name="ANNOTATION_FILL_COLOR_189" val="65535"/>
  <p:tag name="ANNOTATION_FILL_ALPHA_189" val="100"/>
  <p:tag name="ANNOTATION_BORDER_WIDTH_189" val="2"/>
  <p:tag name="ANNOTATION_SLIDE_WIDTH_189" val="960"/>
  <p:tag name="ANNOTATION_SLIDE_HEIGHT_189" val="720"/>
  <p:tag name="ANNOTATION_TYPE_190" val="0"/>
  <p:tag name="ANNOTATION_START_190" val="545.8"/>
  <p:tag name="ANNOTATION_END_190" val="547.3"/>
  <p:tag name="ANNOTATION_TOP_190" val="421"/>
  <p:tag name="ANNOTATION_LEFT_190" val="298"/>
  <p:tag name="ANNOTATION_WIDTH_190" val="121"/>
  <p:tag name="ANNOTATION_HEIGHT_190" val="121"/>
  <p:tag name="ANNOTATION_ANIMATION_190" val="3"/>
  <p:tag name="ANNOTATION_ROTATION_190" val="0"/>
  <p:tag name="ANNOTATION_SUB_TYPE_190" val="2"/>
  <p:tag name="ANNOTATION_LOOP_COUNT_190" val="1"/>
  <p:tag name="ANNOTATION_BOX_RADIUS_190" val="0"/>
  <p:tag name="ANNOTATION_SCALE_190" val="100"/>
  <p:tag name="ANNOTATION_BORDER_ALPHA_190" val="100"/>
  <p:tag name="ANNOTATION_BORDER_COLOR_190" val="255"/>
  <p:tag name="ANNOTATION_FILL_COLOR_190" val="65535"/>
  <p:tag name="ANNOTATION_FILL_ALPHA_190" val="100"/>
  <p:tag name="ANNOTATION_BORDER_WIDTH_190" val="2"/>
  <p:tag name="ANNOTATION_SLIDE_WIDTH_190" val="960"/>
  <p:tag name="ANNOTATION_SLIDE_HEIGHT_190" val="720"/>
  <p:tag name="ANNOTATION_TYPE_191" val="0"/>
  <p:tag name="ANNOTATION_START_191" val="547.3"/>
  <p:tag name="ANNOTATION_END_191" val="548.3"/>
  <p:tag name="ANNOTATION_TOP_191" val="408"/>
  <p:tag name="ANNOTATION_LEFT_191" val="384"/>
  <p:tag name="ANNOTATION_WIDTH_191" val="121"/>
  <p:tag name="ANNOTATION_HEIGHT_191" val="121"/>
  <p:tag name="ANNOTATION_ANIMATION_191" val="3"/>
  <p:tag name="ANNOTATION_ROTATION_191" val="0"/>
  <p:tag name="ANNOTATION_SUB_TYPE_191" val="2"/>
  <p:tag name="ANNOTATION_LOOP_COUNT_191" val="1"/>
  <p:tag name="ANNOTATION_BOX_RADIUS_191" val="0"/>
  <p:tag name="ANNOTATION_SCALE_191" val="100"/>
  <p:tag name="ANNOTATION_BORDER_ALPHA_191" val="100"/>
  <p:tag name="ANNOTATION_BORDER_COLOR_191" val="255"/>
  <p:tag name="ANNOTATION_FILL_COLOR_191" val="65535"/>
  <p:tag name="ANNOTATION_FILL_ALPHA_191" val="100"/>
  <p:tag name="ANNOTATION_BORDER_WIDTH_191" val="2"/>
  <p:tag name="ANNOTATION_SLIDE_WIDTH_191" val="960"/>
  <p:tag name="ANNOTATION_SLIDE_HEIGHT_191" val="720"/>
  <p:tag name="ANNOTATION_TYPE_192" val="0"/>
  <p:tag name="ANNOTATION_START_192" val="548.3"/>
  <p:tag name="ANNOTATION_END_192" val="549.9"/>
  <p:tag name="ANNOTATION_TOP_192" val="451"/>
  <p:tag name="ANNOTATION_LEFT_192" val="79"/>
  <p:tag name="ANNOTATION_WIDTH_192" val="121"/>
  <p:tag name="ANNOTATION_HEIGHT_192" val="121"/>
  <p:tag name="ANNOTATION_ANIMATION_192" val="3"/>
  <p:tag name="ANNOTATION_ROTATION_192" val="0"/>
  <p:tag name="ANNOTATION_SUB_TYPE_192" val="2"/>
  <p:tag name="ANNOTATION_LOOP_COUNT_192" val="1"/>
  <p:tag name="ANNOTATION_BOX_RADIUS_192" val="0"/>
  <p:tag name="ANNOTATION_SCALE_192" val="100"/>
  <p:tag name="ANNOTATION_BORDER_ALPHA_192" val="100"/>
  <p:tag name="ANNOTATION_BORDER_COLOR_192" val="255"/>
  <p:tag name="ANNOTATION_FILL_COLOR_192" val="65535"/>
  <p:tag name="ANNOTATION_FILL_ALPHA_192" val="100"/>
  <p:tag name="ANNOTATION_BORDER_WIDTH_192" val="2"/>
  <p:tag name="ANNOTATION_SLIDE_WIDTH_192" val="960"/>
  <p:tag name="ANNOTATION_SLIDE_HEIGHT_192" val="720"/>
  <p:tag name="ANNOTATION_TYPE_193" val="0"/>
  <p:tag name="ANNOTATION_START_193" val="549.9"/>
  <p:tag name="ANNOTATION_END_193" val="550.9"/>
  <p:tag name="ANNOTATION_TOP_193" val="446"/>
  <p:tag name="ANNOTATION_LEFT_193" val="250"/>
  <p:tag name="ANNOTATION_WIDTH_193" val="121"/>
  <p:tag name="ANNOTATION_HEIGHT_193" val="121"/>
  <p:tag name="ANNOTATION_ANIMATION_193" val="3"/>
  <p:tag name="ANNOTATION_ROTATION_193" val="0"/>
  <p:tag name="ANNOTATION_SUB_TYPE_193" val="2"/>
  <p:tag name="ANNOTATION_LOOP_COUNT_193" val="1"/>
  <p:tag name="ANNOTATION_BOX_RADIUS_193" val="0"/>
  <p:tag name="ANNOTATION_SCALE_193" val="100"/>
  <p:tag name="ANNOTATION_BORDER_ALPHA_193" val="100"/>
  <p:tag name="ANNOTATION_BORDER_COLOR_193" val="255"/>
  <p:tag name="ANNOTATION_FILL_COLOR_193" val="65535"/>
  <p:tag name="ANNOTATION_FILL_ALPHA_193" val="100"/>
  <p:tag name="ANNOTATION_BORDER_WIDTH_193" val="2"/>
  <p:tag name="ANNOTATION_SLIDE_WIDTH_193" val="960"/>
  <p:tag name="ANNOTATION_SLIDE_HEIGHT_193" val="720"/>
  <p:tag name="ANNOTATION_TYPE_194" val="0"/>
  <p:tag name="ANNOTATION_START_194" val="550.9"/>
  <p:tag name="ANNOTATION_END_194" val="551.6"/>
  <p:tag name="ANNOTATION_TOP_194" val="481"/>
  <p:tag name="ANNOTATION_LEFT_194" val="75"/>
  <p:tag name="ANNOTATION_WIDTH_194" val="121"/>
  <p:tag name="ANNOTATION_HEIGHT_194" val="121"/>
  <p:tag name="ANNOTATION_ANIMATION_194" val="3"/>
  <p:tag name="ANNOTATION_ROTATION_194" val="0"/>
  <p:tag name="ANNOTATION_SUB_TYPE_194" val="2"/>
  <p:tag name="ANNOTATION_LOOP_COUNT_194" val="1"/>
  <p:tag name="ANNOTATION_BOX_RADIUS_194" val="0"/>
  <p:tag name="ANNOTATION_SCALE_194" val="100"/>
  <p:tag name="ANNOTATION_BORDER_ALPHA_194" val="100"/>
  <p:tag name="ANNOTATION_BORDER_COLOR_194" val="255"/>
  <p:tag name="ANNOTATION_FILL_COLOR_194" val="65535"/>
  <p:tag name="ANNOTATION_FILL_ALPHA_194" val="100"/>
  <p:tag name="ANNOTATION_BORDER_WIDTH_194" val="2"/>
  <p:tag name="ANNOTATION_SLIDE_WIDTH_194" val="960"/>
  <p:tag name="ANNOTATION_SLIDE_HEIGHT_194" val="720"/>
  <p:tag name="ANNOTATION_TYPE_195" val="0"/>
  <p:tag name="ANNOTATION_START_195" val="551.6"/>
  <p:tag name="ANNOTATION_END_195" val="552.4"/>
  <p:tag name="ANNOTATION_TOP_195" val="481"/>
  <p:tag name="ANNOTATION_LEFT_195" val="165"/>
  <p:tag name="ANNOTATION_WIDTH_195" val="121"/>
  <p:tag name="ANNOTATION_HEIGHT_195" val="121"/>
  <p:tag name="ANNOTATION_ANIMATION_195" val="3"/>
  <p:tag name="ANNOTATION_ROTATION_195" val="0"/>
  <p:tag name="ANNOTATION_SUB_TYPE_195" val="2"/>
  <p:tag name="ANNOTATION_LOOP_COUNT_195" val="1"/>
  <p:tag name="ANNOTATION_BOX_RADIUS_195" val="0"/>
  <p:tag name="ANNOTATION_SCALE_195" val="100"/>
  <p:tag name="ANNOTATION_BORDER_ALPHA_195" val="100"/>
  <p:tag name="ANNOTATION_BORDER_COLOR_195" val="255"/>
  <p:tag name="ANNOTATION_FILL_COLOR_195" val="65535"/>
  <p:tag name="ANNOTATION_FILL_ALPHA_195" val="100"/>
  <p:tag name="ANNOTATION_BORDER_WIDTH_195" val="2"/>
  <p:tag name="ANNOTATION_SLIDE_WIDTH_195" val="960"/>
  <p:tag name="ANNOTATION_SLIDE_HEIGHT_195" val="720"/>
  <p:tag name="ANNOTATION_TYPE_196" val="0"/>
  <p:tag name="ANNOTATION_START_196" val="552.4"/>
  <p:tag name="ANNOTATION_END_196" val="555.5"/>
  <p:tag name="ANNOTATION_TOP_196" val="478"/>
  <p:tag name="ANNOTATION_LEFT_196" val="237"/>
  <p:tag name="ANNOTATION_WIDTH_196" val="121"/>
  <p:tag name="ANNOTATION_HEIGHT_196" val="121"/>
  <p:tag name="ANNOTATION_ANIMATION_196" val="3"/>
  <p:tag name="ANNOTATION_ROTATION_196" val="0"/>
  <p:tag name="ANNOTATION_SUB_TYPE_196" val="2"/>
  <p:tag name="ANNOTATION_LOOP_COUNT_196" val="1"/>
  <p:tag name="ANNOTATION_BOX_RADIUS_196" val="0"/>
  <p:tag name="ANNOTATION_SCALE_196" val="100"/>
  <p:tag name="ANNOTATION_BORDER_ALPHA_196" val="100"/>
  <p:tag name="ANNOTATION_BORDER_COLOR_196" val="255"/>
  <p:tag name="ANNOTATION_FILL_COLOR_196" val="65535"/>
  <p:tag name="ANNOTATION_FILL_ALPHA_196" val="100"/>
  <p:tag name="ANNOTATION_BORDER_WIDTH_196" val="2"/>
  <p:tag name="ANNOTATION_SLIDE_WIDTH_196" val="960"/>
  <p:tag name="ANNOTATION_SLIDE_HEIGHT_196" val="720"/>
  <p:tag name="ANNOTATION_TYPE_197" val="0"/>
  <p:tag name="ANNOTATION_START_197" val="555.5"/>
  <p:tag name="ANNOTATION_END_197" val="556.4"/>
  <p:tag name="ANNOTATION_TOP_197" val="466"/>
  <p:tag name="ANNOTATION_LEFT_197" val="670"/>
  <p:tag name="ANNOTATION_WIDTH_197" val="121"/>
  <p:tag name="ANNOTATION_HEIGHT_197" val="121"/>
  <p:tag name="ANNOTATION_ANIMATION_197" val="3"/>
  <p:tag name="ANNOTATION_ROTATION_197" val="0"/>
  <p:tag name="ANNOTATION_SUB_TYPE_197" val="2"/>
  <p:tag name="ANNOTATION_LOOP_COUNT_197" val="1"/>
  <p:tag name="ANNOTATION_BOX_RADIUS_197" val="0"/>
  <p:tag name="ANNOTATION_SCALE_197" val="100"/>
  <p:tag name="ANNOTATION_BORDER_ALPHA_197" val="100"/>
  <p:tag name="ANNOTATION_BORDER_COLOR_197" val="255"/>
  <p:tag name="ANNOTATION_FILL_COLOR_197" val="65535"/>
  <p:tag name="ANNOTATION_FILL_ALPHA_197" val="100"/>
  <p:tag name="ANNOTATION_BORDER_WIDTH_197" val="2"/>
  <p:tag name="ANNOTATION_SLIDE_WIDTH_197" val="960"/>
  <p:tag name="ANNOTATION_SLIDE_HEIGHT_197" val="720"/>
  <p:tag name="ANNOTATION_TYPE_198" val="0"/>
  <p:tag name="ANNOTATION_START_198" val="556.4"/>
  <p:tag name="ANNOTATION_END_198" val="557.2"/>
  <p:tag name="ANNOTATION_TOP_198" val="550"/>
  <p:tag name="ANNOTATION_LEFT_198" val="666"/>
  <p:tag name="ANNOTATION_WIDTH_198" val="121"/>
  <p:tag name="ANNOTATION_HEIGHT_198" val="121"/>
  <p:tag name="ANNOTATION_ANIMATION_198" val="3"/>
  <p:tag name="ANNOTATION_ROTATION_198" val="0"/>
  <p:tag name="ANNOTATION_SUB_TYPE_198" val="2"/>
  <p:tag name="ANNOTATION_LOOP_COUNT_198" val="1"/>
  <p:tag name="ANNOTATION_BOX_RADIUS_198" val="0"/>
  <p:tag name="ANNOTATION_SCALE_198" val="100"/>
  <p:tag name="ANNOTATION_BORDER_ALPHA_198" val="100"/>
  <p:tag name="ANNOTATION_BORDER_COLOR_198" val="255"/>
  <p:tag name="ANNOTATION_FILL_COLOR_198" val="65535"/>
  <p:tag name="ANNOTATION_FILL_ALPHA_198" val="100"/>
  <p:tag name="ANNOTATION_BORDER_WIDTH_198" val="2"/>
  <p:tag name="ANNOTATION_SLIDE_WIDTH_198" val="960"/>
  <p:tag name="ANNOTATION_SLIDE_HEIGHT_198" val="720"/>
  <p:tag name="ANNOTATION_TYPE_199" val="0"/>
  <p:tag name="ANNOTATION_START_199" val="557.2"/>
  <p:tag name="ANNOTATION_END_199" val="557.9"/>
  <p:tag name="ANNOTATION_TOP_199" val="467"/>
  <p:tag name="ANNOTATION_LEFT_199" val="694"/>
  <p:tag name="ANNOTATION_WIDTH_199" val="121"/>
  <p:tag name="ANNOTATION_HEIGHT_199" val="121"/>
  <p:tag name="ANNOTATION_ANIMATION_199" val="3"/>
  <p:tag name="ANNOTATION_ROTATION_199" val="0"/>
  <p:tag name="ANNOTATION_SUB_TYPE_199" val="2"/>
  <p:tag name="ANNOTATION_LOOP_COUNT_199" val="1"/>
  <p:tag name="ANNOTATION_BOX_RADIUS_199" val="0"/>
  <p:tag name="ANNOTATION_SCALE_199" val="100"/>
  <p:tag name="ANNOTATION_BORDER_ALPHA_199" val="100"/>
  <p:tag name="ANNOTATION_BORDER_COLOR_199" val="255"/>
  <p:tag name="ANNOTATION_FILL_COLOR_199" val="65535"/>
  <p:tag name="ANNOTATION_FILL_ALPHA_199" val="100"/>
  <p:tag name="ANNOTATION_BORDER_WIDTH_199" val="2"/>
  <p:tag name="ANNOTATION_SLIDE_WIDTH_199" val="960"/>
  <p:tag name="ANNOTATION_SLIDE_HEIGHT_199" val="720"/>
  <p:tag name="ANNOTATION_TYPE_200" val="0"/>
  <p:tag name="ANNOTATION_START_200" val="557.9"/>
  <p:tag name="ANNOTATION_END_200" val="558.8"/>
  <p:tag name="ANNOTATION_TOP_200" val="552"/>
  <p:tag name="ANNOTATION_LEFT_200" val="697"/>
  <p:tag name="ANNOTATION_WIDTH_200" val="121"/>
  <p:tag name="ANNOTATION_HEIGHT_200" val="121"/>
  <p:tag name="ANNOTATION_ANIMATION_200" val="3"/>
  <p:tag name="ANNOTATION_ROTATION_200" val="0"/>
  <p:tag name="ANNOTATION_SUB_TYPE_200" val="2"/>
  <p:tag name="ANNOTATION_LOOP_COUNT_200" val="1"/>
  <p:tag name="ANNOTATION_BOX_RADIUS_200" val="0"/>
  <p:tag name="ANNOTATION_SCALE_200" val="100"/>
  <p:tag name="ANNOTATION_BORDER_ALPHA_200" val="100"/>
  <p:tag name="ANNOTATION_BORDER_COLOR_200" val="255"/>
  <p:tag name="ANNOTATION_FILL_COLOR_200" val="65535"/>
  <p:tag name="ANNOTATION_FILL_ALPHA_200" val="100"/>
  <p:tag name="ANNOTATION_BORDER_WIDTH_200" val="2"/>
  <p:tag name="ANNOTATION_SLIDE_WIDTH_200" val="960"/>
  <p:tag name="ANNOTATION_SLIDE_HEIGHT_200" val="720"/>
  <p:tag name="ANNOTATION_TYPE_201" val="0"/>
  <p:tag name="ANNOTATION_START_201" val="558.8"/>
  <p:tag name="ANNOTATION_END_201" val="559.4"/>
  <p:tag name="ANNOTATION_TOP_201" val="465"/>
  <p:tag name="ANNOTATION_LEFT_201" val="716"/>
  <p:tag name="ANNOTATION_WIDTH_201" val="121"/>
  <p:tag name="ANNOTATION_HEIGHT_201" val="121"/>
  <p:tag name="ANNOTATION_ANIMATION_201" val="3"/>
  <p:tag name="ANNOTATION_ROTATION_201" val="0"/>
  <p:tag name="ANNOTATION_SUB_TYPE_201" val="2"/>
  <p:tag name="ANNOTATION_LOOP_COUNT_201" val="1"/>
  <p:tag name="ANNOTATION_BOX_RADIUS_201" val="0"/>
  <p:tag name="ANNOTATION_SCALE_201" val="100"/>
  <p:tag name="ANNOTATION_BORDER_ALPHA_201" val="100"/>
  <p:tag name="ANNOTATION_BORDER_COLOR_201" val="255"/>
  <p:tag name="ANNOTATION_FILL_COLOR_201" val="65535"/>
  <p:tag name="ANNOTATION_FILL_ALPHA_201" val="100"/>
  <p:tag name="ANNOTATION_BORDER_WIDTH_201" val="2"/>
  <p:tag name="ANNOTATION_SLIDE_WIDTH_201" val="960"/>
  <p:tag name="ANNOTATION_SLIDE_HEIGHT_201" val="720"/>
  <p:tag name="ANNOTATION_TYPE_202" val="0"/>
  <p:tag name="ANNOTATION_START_202" val="559.4"/>
  <p:tag name="ANNOTATION_END_202" val="560.2"/>
  <p:tag name="ANNOTATION_TOP_202" val="552"/>
  <p:tag name="ANNOTATION_LEFT_202" val="711"/>
  <p:tag name="ANNOTATION_WIDTH_202" val="121"/>
  <p:tag name="ANNOTATION_HEIGHT_202" val="121"/>
  <p:tag name="ANNOTATION_ANIMATION_202" val="3"/>
  <p:tag name="ANNOTATION_ROTATION_202" val="0"/>
  <p:tag name="ANNOTATION_SUB_TYPE_202" val="2"/>
  <p:tag name="ANNOTATION_LOOP_COUNT_202" val="1"/>
  <p:tag name="ANNOTATION_BOX_RADIUS_202" val="0"/>
  <p:tag name="ANNOTATION_SCALE_202" val="100"/>
  <p:tag name="ANNOTATION_BORDER_ALPHA_202" val="100"/>
  <p:tag name="ANNOTATION_BORDER_COLOR_202" val="255"/>
  <p:tag name="ANNOTATION_FILL_COLOR_202" val="65535"/>
  <p:tag name="ANNOTATION_FILL_ALPHA_202" val="100"/>
  <p:tag name="ANNOTATION_BORDER_WIDTH_202" val="2"/>
  <p:tag name="ANNOTATION_SLIDE_WIDTH_202" val="960"/>
  <p:tag name="ANNOTATION_SLIDE_HEIGHT_202" val="720"/>
  <p:tag name="ANNOTATION_TYPE_203" val="0"/>
  <p:tag name="ANNOTATION_START_203" val="560.2"/>
  <p:tag name="ANNOTATION_END_203" val="560.7"/>
  <p:tag name="ANNOTATION_TOP_203" val="470"/>
  <p:tag name="ANNOTATION_LEFT_203" val="735"/>
  <p:tag name="ANNOTATION_WIDTH_203" val="121"/>
  <p:tag name="ANNOTATION_HEIGHT_203" val="121"/>
  <p:tag name="ANNOTATION_ANIMATION_203" val="3"/>
  <p:tag name="ANNOTATION_ROTATION_203" val="0"/>
  <p:tag name="ANNOTATION_SUB_TYPE_203" val="2"/>
  <p:tag name="ANNOTATION_LOOP_COUNT_203" val="1"/>
  <p:tag name="ANNOTATION_BOX_RADIUS_203" val="0"/>
  <p:tag name="ANNOTATION_SCALE_203" val="100"/>
  <p:tag name="ANNOTATION_BORDER_ALPHA_203" val="100"/>
  <p:tag name="ANNOTATION_BORDER_COLOR_203" val="255"/>
  <p:tag name="ANNOTATION_FILL_COLOR_203" val="65535"/>
  <p:tag name="ANNOTATION_FILL_ALPHA_203" val="100"/>
  <p:tag name="ANNOTATION_BORDER_WIDTH_203" val="2"/>
  <p:tag name="ANNOTATION_SLIDE_WIDTH_203" val="960"/>
  <p:tag name="ANNOTATION_SLIDE_HEIGHT_203" val="720"/>
  <p:tag name="ANNOTATION_TYPE_204" val="0"/>
  <p:tag name="ANNOTATION_START_204" val="560.7"/>
  <p:tag name="ANNOTATION_END_204" val="561.1"/>
  <p:tag name="ANNOTATION_TOP_204" val="547"/>
  <p:tag name="ANNOTATION_LEFT_204" val="742"/>
  <p:tag name="ANNOTATION_WIDTH_204" val="121"/>
  <p:tag name="ANNOTATION_HEIGHT_204" val="121"/>
  <p:tag name="ANNOTATION_ANIMATION_204" val="3"/>
  <p:tag name="ANNOTATION_ROTATION_204" val="0"/>
  <p:tag name="ANNOTATION_SUB_TYPE_204" val="2"/>
  <p:tag name="ANNOTATION_LOOP_COUNT_204" val="1"/>
  <p:tag name="ANNOTATION_BOX_RADIUS_204" val="0"/>
  <p:tag name="ANNOTATION_SCALE_204" val="100"/>
  <p:tag name="ANNOTATION_BORDER_ALPHA_204" val="100"/>
  <p:tag name="ANNOTATION_BORDER_COLOR_204" val="255"/>
  <p:tag name="ANNOTATION_FILL_COLOR_204" val="65535"/>
  <p:tag name="ANNOTATION_FILL_ALPHA_204" val="100"/>
  <p:tag name="ANNOTATION_BORDER_WIDTH_204" val="2"/>
  <p:tag name="ANNOTATION_SLIDE_WIDTH_204" val="960"/>
  <p:tag name="ANNOTATION_SLIDE_HEIGHT_204" val="720"/>
  <p:tag name="ANNOTATION_TYPE_205" val="0"/>
  <p:tag name="ANNOTATION_START_205" val="561.1"/>
  <p:tag name="ANNOTATION_END_205" val="561.3"/>
  <p:tag name="ANNOTATION_TOP_205" val="548"/>
  <p:tag name="ANNOTATION_LEFT_205" val="780"/>
  <p:tag name="ANNOTATION_WIDTH_205" val="121"/>
  <p:tag name="ANNOTATION_HEIGHT_205" val="121"/>
  <p:tag name="ANNOTATION_ANIMATION_205" val="3"/>
  <p:tag name="ANNOTATION_ROTATION_205" val="0"/>
  <p:tag name="ANNOTATION_SUB_TYPE_205" val="2"/>
  <p:tag name="ANNOTATION_LOOP_COUNT_205" val="1"/>
  <p:tag name="ANNOTATION_BOX_RADIUS_205" val="0"/>
  <p:tag name="ANNOTATION_SCALE_205" val="100"/>
  <p:tag name="ANNOTATION_BORDER_ALPHA_205" val="100"/>
  <p:tag name="ANNOTATION_BORDER_COLOR_205" val="255"/>
  <p:tag name="ANNOTATION_FILL_COLOR_205" val="65535"/>
  <p:tag name="ANNOTATION_FILL_ALPHA_205" val="100"/>
  <p:tag name="ANNOTATION_BORDER_WIDTH_205" val="2"/>
  <p:tag name="ANNOTATION_SLIDE_WIDTH_205" val="960"/>
  <p:tag name="ANNOTATION_SLIDE_HEIGHT_205" val="720"/>
  <p:tag name="ANNOTATION_TYPE_206" val="0"/>
  <p:tag name="ANNOTATION_START_206" val="561.3"/>
  <p:tag name="ANNOTATION_END_206" val="561.4"/>
  <p:tag name="ANNOTATION_TOP_206" val="544"/>
  <p:tag name="ANNOTATION_LEFT_206" val="803"/>
  <p:tag name="ANNOTATION_WIDTH_206" val="121"/>
  <p:tag name="ANNOTATION_HEIGHT_206" val="121"/>
  <p:tag name="ANNOTATION_ANIMATION_206" val="3"/>
  <p:tag name="ANNOTATION_ROTATION_206" val="0"/>
  <p:tag name="ANNOTATION_SUB_TYPE_206" val="2"/>
  <p:tag name="ANNOTATION_LOOP_COUNT_206" val="1"/>
  <p:tag name="ANNOTATION_BOX_RADIUS_206" val="0"/>
  <p:tag name="ANNOTATION_SCALE_206" val="100"/>
  <p:tag name="ANNOTATION_BORDER_ALPHA_206" val="100"/>
  <p:tag name="ANNOTATION_BORDER_COLOR_206" val="255"/>
  <p:tag name="ANNOTATION_FILL_COLOR_206" val="65535"/>
  <p:tag name="ANNOTATION_FILL_ALPHA_206" val="100"/>
  <p:tag name="ANNOTATION_BORDER_WIDTH_206" val="2"/>
  <p:tag name="ANNOTATION_SLIDE_WIDTH_206" val="960"/>
  <p:tag name="ANNOTATION_SLIDE_HEIGHT_206" val="720"/>
  <p:tag name="ANNOTATION_TYPE_207" val="0"/>
  <p:tag name="ANNOTATION_START_207" val="561.4"/>
  <p:tag name="ANNOTATION_END_207" val="561.6"/>
  <p:tag name="ANNOTATION_TOP_207" val="542"/>
  <p:tag name="ANNOTATION_LEFT_207" val="826"/>
  <p:tag name="ANNOTATION_WIDTH_207" val="121"/>
  <p:tag name="ANNOTATION_HEIGHT_207" val="121"/>
  <p:tag name="ANNOTATION_ANIMATION_207" val="3"/>
  <p:tag name="ANNOTATION_ROTATION_207" val="0"/>
  <p:tag name="ANNOTATION_SUB_TYPE_207" val="2"/>
  <p:tag name="ANNOTATION_LOOP_COUNT_207" val="1"/>
  <p:tag name="ANNOTATION_BOX_RADIUS_207" val="0"/>
  <p:tag name="ANNOTATION_SCALE_207" val="100"/>
  <p:tag name="ANNOTATION_BORDER_ALPHA_207" val="100"/>
  <p:tag name="ANNOTATION_BORDER_COLOR_207" val="255"/>
  <p:tag name="ANNOTATION_FILL_COLOR_207" val="65535"/>
  <p:tag name="ANNOTATION_FILL_ALPHA_207" val="100"/>
  <p:tag name="ANNOTATION_BORDER_WIDTH_207" val="2"/>
  <p:tag name="ANNOTATION_SLIDE_WIDTH_207" val="960"/>
  <p:tag name="ANNOTATION_SLIDE_HEIGHT_207" val="720"/>
  <p:tag name="ANNOTATION_TYPE_208" val="0"/>
  <p:tag name="ANNOTATION_START_208" val="561.6"/>
  <p:tag name="ANNOTATION_END_208" val="561.9"/>
  <p:tag name="ANNOTATION_TOP_208" val="542"/>
  <p:tag name="ANNOTATION_LEFT_208" val="854"/>
  <p:tag name="ANNOTATION_WIDTH_208" val="121"/>
  <p:tag name="ANNOTATION_HEIGHT_208" val="121"/>
  <p:tag name="ANNOTATION_ANIMATION_208" val="3"/>
  <p:tag name="ANNOTATION_ROTATION_208" val="0"/>
  <p:tag name="ANNOTATION_SUB_TYPE_208" val="2"/>
  <p:tag name="ANNOTATION_LOOP_COUNT_208" val="1"/>
  <p:tag name="ANNOTATION_BOX_RADIUS_208" val="0"/>
  <p:tag name="ANNOTATION_SCALE_208" val="100"/>
  <p:tag name="ANNOTATION_BORDER_ALPHA_208" val="100"/>
  <p:tag name="ANNOTATION_BORDER_COLOR_208" val="255"/>
  <p:tag name="ANNOTATION_FILL_COLOR_208" val="65535"/>
  <p:tag name="ANNOTATION_FILL_ALPHA_208" val="100"/>
  <p:tag name="ANNOTATION_BORDER_WIDTH_208" val="2"/>
  <p:tag name="ANNOTATION_SLIDE_WIDTH_208" val="960"/>
  <p:tag name="ANNOTATION_SLIDE_HEIGHT_208" val="720"/>
  <p:tag name="ANNOTATION_TYPE_209" val="0"/>
  <p:tag name="ANNOTATION_START_209" val="561.9"/>
  <p:tag name="ANNOTATION_END_209" val="562.0"/>
  <p:tag name="ANNOTATION_TOP_209" val="542"/>
  <p:tag name="ANNOTATION_LEFT_209" val="883"/>
  <p:tag name="ANNOTATION_WIDTH_209" val="121"/>
  <p:tag name="ANNOTATION_HEIGHT_209" val="121"/>
  <p:tag name="ANNOTATION_ANIMATION_209" val="3"/>
  <p:tag name="ANNOTATION_ROTATION_209" val="0"/>
  <p:tag name="ANNOTATION_SUB_TYPE_209" val="2"/>
  <p:tag name="ANNOTATION_LOOP_COUNT_209" val="1"/>
  <p:tag name="ANNOTATION_BOX_RADIUS_209" val="0"/>
  <p:tag name="ANNOTATION_SCALE_209" val="100"/>
  <p:tag name="ANNOTATION_BORDER_ALPHA_209" val="100"/>
  <p:tag name="ANNOTATION_BORDER_COLOR_209" val="255"/>
  <p:tag name="ANNOTATION_FILL_COLOR_209" val="65535"/>
  <p:tag name="ANNOTATION_FILL_ALPHA_209" val="100"/>
  <p:tag name="ANNOTATION_BORDER_WIDTH_209" val="2"/>
  <p:tag name="ANNOTATION_SLIDE_WIDTH_209" val="960"/>
  <p:tag name="ANNOTATION_SLIDE_HEIGHT_209" val="720"/>
  <p:tag name="ANNOTATION_TYPE_210" val="0"/>
  <p:tag name="ANNOTATION_START_210" val="562.0"/>
  <p:tag name="ANNOTATION_END_210" val="569.2"/>
  <p:tag name="ANNOTATION_TOP_210" val="545"/>
  <p:tag name="ANNOTATION_LEFT_210" val="899"/>
  <p:tag name="ANNOTATION_WIDTH_210" val="121"/>
  <p:tag name="ANNOTATION_HEIGHT_210" val="121"/>
  <p:tag name="ANNOTATION_ANIMATION_210" val="3"/>
  <p:tag name="ANNOTATION_ROTATION_210" val="0"/>
  <p:tag name="ANNOTATION_SUB_TYPE_210" val="2"/>
  <p:tag name="ANNOTATION_LOOP_COUNT_210" val="1"/>
  <p:tag name="ANNOTATION_BOX_RADIUS_210" val="0"/>
  <p:tag name="ANNOTATION_SCALE_210" val="100"/>
  <p:tag name="ANNOTATION_BORDER_ALPHA_210" val="100"/>
  <p:tag name="ANNOTATION_BORDER_COLOR_210" val="255"/>
  <p:tag name="ANNOTATION_FILL_COLOR_210" val="65535"/>
  <p:tag name="ANNOTATION_FILL_ALPHA_210" val="100"/>
  <p:tag name="ANNOTATION_BORDER_WIDTH_210" val="2"/>
  <p:tag name="ANNOTATION_SLIDE_WIDTH_210" val="960"/>
  <p:tag name="ANNOTATION_SLIDE_HEIGHT_210" val="720"/>
  <p:tag name="ANNOTATION_TYPE_211" val="0"/>
  <p:tag name="ANNOTATION_START_211" val="569.2"/>
  <p:tag name="ANNOTATION_END_211" val="571.8"/>
  <p:tag name="ANNOTATION_TOP_211" val="470"/>
  <p:tag name="ANNOTATION_LEFT_211" val="283"/>
  <p:tag name="ANNOTATION_WIDTH_211" val="121"/>
  <p:tag name="ANNOTATION_HEIGHT_211" val="121"/>
  <p:tag name="ANNOTATION_ANIMATION_211" val="3"/>
  <p:tag name="ANNOTATION_ROTATION_211" val="0"/>
  <p:tag name="ANNOTATION_SUB_TYPE_211" val="2"/>
  <p:tag name="ANNOTATION_LOOP_COUNT_211" val="1"/>
  <p:tag name="ANNOTATION_BOX_RADIUS_211" val="0"/>
  <p:tag name="ANNOTATION_SCALE_211" val="100"/>
  <p:tag name="ANNOTATION_BORDER_ALPHA_211" val="100"/>
  <p:tag name="ANNOTATION_BORDER_COLOR_211" val="255"/>
  <p:tag name="ANNOTATION_FILL_COLOR_211" val="65535"/>
  <p:tag name="ANNOTATION_FILL_ALPHA_211" val="100"/>
  <p:tag name="ANNOTATION_BORDER_WIDTH_211" val="2"/>
  <p:tag name="ANNOTATION_SLIDE_WIDTH_211" val="960"/>
  <p:tag name="ANNOTATION_SLIDE_HEIGHT_211" val="720"/>
  <p:tag name="ANNOTATION_TYPE_212" val="0"/>
  <p:tag name="ANNOTATION_START_212" val="571.8"/>
  <p:tag name="ANNOTATION_END_212" val="573.8"/>
  <p:tag name="ANNOTATION_TOP_212" val="505"/>
  <p:tag name="ANNOTATION_LEFT_212" val="64"/>
  <p:tag name="ANNOTATION_WIDTH_212" val="121"/>
  <p:tag name="ANNOTATION_HEIGHT_212" val="121"/>
  <p:tag name="ANNOTATION_ANIMATION_212" val="3"/>
  <p:tag name="ANNOTATION_ROTATION_212" val="0"/>
  <p:tag name="ANNOTATION_SUB_TYPE_212" val="2"/>
  <p:tag name="ANNOTATION_LOOP_COUNT_212" val="1"/>
  <p:tag name="ANNOTATION_BOX_RADIUS_212" val="0"/>
  <p:tag name="ANNOTATION_SCALE_212" val="100"/>
  <p:tag name="ANNOTATION_BORDER_ALPHA_212" val="100"/>
  <p:tag name="ANNOTATION_BORDER_COLOR_212" val="255"/>
  <p:tag name="ANNOTATION_FILL_COLOR_212" val="65535"/>
  <p:tag name="ANNOTATION_FILL_ALPHA_212" val="100"/>
  <p:tag name="ANNOTATION_BORDER_WIDTH_212" val="2"/>
  <p:tag name="ANNOTATION_SLIDE_WIDTH_212" val="960"/>
  <p:tag name="ANNOTATION_SLIDE_HEIGHT_212" val="720"/>
  <p:tag name="ANNOTATION_TYPE_213" val="0"/>
  <p:tag name="ANNOTATION_START_213" val="573.8"/>
  <p:tag name="ANNOTATION_END_213" val="574.9"/>
  <p:tag name="ANNOTATION_TOP_213" val="508"/>
  <p:tag name="ANNOTATION_LEFT_213" val="247"/>
  <p:tag name="ANNOTATION_WIDTH_213" val="121"/>
  <p:tag name="ANNOTATION_HEIGHT_213" val="121"/>
  <p:tag name="ANNOTATION_ANIMATION_213" val="3"/>
  <p:tag name="ANNOTATION_ROTATION_213" val="0"/>
  <p:tag name="ANNOTATION_SUB_TYPE_213" val="2"/>
  <p:tag name="ANNOTATION_LOOP_COUNT_213" val="1"/>
  <p:tag name="ANNOTATION_BOX_RADIUS_213" val="0"/>
  <p:tag name="ANNOTATION_SCALE_213" val="100"/>
  <p:tag name="ANNOTATION_BORDER_ALPHA_213" val="100"/>
  <p:tag name="ANNOTATION_BORDER_COLOR_213" val="255"/>
  <p:tag name="ANNOTATION_FILL_COLOR_213" val="65535"/>
  <p:tag name="ANNOTATION_FILL_ALPHA_213" val="100"/>
  <p:tag name="ANNOTATION_BORDER_WIDTH_213" val="2"/>
  <p:tag name="ANNOTATION_SLIDE_WIDTH_213" val="960"/>
  <p:tag name="ANNOTATION_SLIDE_HEIGHT_213" val="720"/>
  <p:tag name="ANNOTATION_TYPE_214" val="0"/>
  <p:tag name="ANNOTATION_START_214" val="574.9"/>
  <p:tag name="ANNOTATION_END_214" val="586.8"/>
  <p:tag name="ANNOTATION_TOP_214" val="536"/>
  <p:tag name="ANNOTATION_LEFT_214" val="75"/>
  <p:tag name="ANNOTATION_WIDTH_214" val="121"/>
  <p:tag name="ANNOTATION_HEIGHT_214" val="121"/>
  <p:tag name="ANNOTATION_ANIMATION_214" val="3"/>
  <p:tag name="ANNOTATION_ROTATION_214" val="0"/>
  <p:tag name="ANNOTATION_SUB_TYPE_214" val="2"/>
  <p:tag name="ANNOTATION_LOOP_COUNT_214" val="1"/>
  <p:tag name="ANNOTATION_BOX_RADIUS_214" val="0"/>
  <p:tag name="ANNOTATION_SCALE_214" val="100"/>
  <p:tag name="ANNOTATION_BORDER_ALPHA_214" val="100"/>
  <p:tag name="ANNOTATION_BORDER_COLOR_214" val="255"/>
  <p:tag name="ANNOTATION_FILL_COLOR_214" val="65535"/>
  <p:tag name="ANNOTATION_FILL_ALPHA_214" val="100"/>
  <p:tag name="ANNOTATION_BORDER_WIDTH_214" val="2"/>
  <p:tag name="ANNOTATION_SLIDE_WIDTH_214" val="960"/>
  <p:tag name="ANNOTATION_SLIDE_HEIGHT_214" val="720"/>
  <p:tag name="ANNOTATION_TYPE_215" val="0"/>
  <p:tag name="ANNOTATION_START_215" val="586.8"/>
  <p:tag name="ANNOTATION_END_215" val="592.9"/>
  <p:tag name="ANNOTATION_TOP_215" val="565"/>
  <p:tag name="ANNOTATION_LEFT_215" val="64"/>
  <p:tag name="ANNOTATION_WIDTH_215" val="121"/>
  <p:tag name="ANNOTATION_HEIGHT_215" val="121"/>
  <p:tag name="ANNOTATION_ANIMATION_215" val="3"/>
  <p:tag name="ANNOTATION_ROTATION_215" val="0"/>
  <p:tag name="ANNOTATION_SUB_TYPE_215" val="2"/>
  <p:tag name="ANNOTATION_LOOP_COUNT_215" val="1"/>
  <p:tag name="ANNOTATION_BOX_RADIUS_215" val="0"/>
  <p:tag name="ANNOTATION_SCALE_215" val="100"/>
  <p:tag name="ANNOTATION_BORDER_ALPHA_215" val="100"/>
  <p:tag name="ANNOTATION_BORDER_COLOR_215" val="255"/>
  <p:tag name="ANNOTATION_FILL_COLOR_215" val="65535"/>
  <p:tag name="ANNOTATION_FILL_ALPHA_215" val="100"/>
  <p:tag name="ANNOTATION_BORDER_WIDTH_215" val="2"/>
  <p:tag name="ANNOTATION_SLIDE_WIDTH_215" val="960"/>
  <p:tag name="ANNOTATION_SLIDE_HEIGHT_215" val="720"/>
  <p:tag name="ANNOTATION_TYPE_216" val="0"/>
  <p:tag name="ANNOTATION_START_216" val="592.9"/>
  <p:tag name="ANNOTATION_END_216" val="593.9"/>
  <p:tag name="ANNOTATION_TOP_216" val="607"/>
  <p:tag name="ANNOTATION_LEFT_216" val="65"/>
  <p:tag name="ANNOTATION_WIDTH_216" val="121"/>
  <p:tag name="ANNOTATION_HEIGHT_216" val="121"/>
  <p:tag name="ANNOTATION_ANIMATION_216" val="3"/>
  <p:tag name="ANNOTATION_ROTATION_216" val="0"/>
  <p:tag name="ANNOTATION_SUB_TYPE_216" val="2"/>
  <p:tag name="ANNOTATION_LOOP_COUNT_216" val="1"/>
  <p:tag name="ANNOTATION_BOX_RADIUS_216" val="0"/>
  <p:tag name="ANNOTATION_SCALE_216" val="100"/>
  <p:tag name="ANNOTATION_BORDER_ALPHA_216" val="100"/>
  <p:tag name="ANNOTATION_BORDER_COLOR_216" val="255"/>
  <p:tag name="ANNOTATION_FILL_COLOR_216" val="65535"/>
  <p:tag name="ANNOTATION_FILL_ALPHA_216" val="100"/>
  <p:tag name="ANNOTATION_BORDER_WIDTH_216" val="2"/>
  <p:tag name="ANNOTATION_SLIDE_WIDTH_216" val="960"/>
  <p:tag name="ANNOTATION_SLIDE_HEIGHT_216" val="720"/>
  <p:tag name="ANNOTATION_TYPE_217" val="0"/>
  <p:tag name="ANNOTATION_START_217" val="593.9"/>
  <p:tag name="ANNOTATION_END_217" val="594.4"/>
  <p:tag name="ANNOTATION_TOP_217" val="597"/>
  <p:tag name="ANNOTATION_LEFT_217" val="193"/>
  <p:tag name="ANNOTATION_WIDTH_217" val="121"/>
  <p:tag name="ANNOTATION_HEIGHT_217" val="121"/>
  <p:tag name="ANNOTATION_ANIMATION_217" val="3"/>
  <p:tag name="ANNOTATION_ROTATION_217" val="0"/>
  <p:tag name="ANNOTATION_SUB_TYPE_217" val="2"/>
  <p:tag name="ANNOTATION_LOOP_COUNT_217" val="1"/>
  <p:tag name="ANNOTATION_BOX_RADIUS_217" val="0"/>
  <p:tag name="ANNOTATION_SCALE_217" val="100"/>
  <p:tag name="ANNOTATION_BORDER_ALPHA_217" val="100"/>
  <p:tag name="ANNOTATION_BORDER_COLOR_217" val="255"/>
  <p:tag name="ANNOTATION_FILL_COLOR_217" val="65535"/>
  <p:tag name="ANNOTATION_FILL_ALPHA_217" val="100"/>
  <p:tag name="ANNOTATION_BORDER_WIDTH_217" val="2"/>
  <p:tag name="ANNOTATION_SLIDE_WIDTH_217" val="960"/>
  <p:tag name="ANNOTATION_SLIDE_HEIGHT_217" val="720"/>
  <p:tag name="ANNOTATION_TYPE_218" val="0"/>
  <p:tag name="ANNOTATION_START_218" val="594.4"/>
  <p:tag name="ANNOTATION_END_218" val="595.2"/>
  <p:tag name="ANNOTATION_TOP_218" val="595"/>
  <p:tag name="ANNOTATION_LEFT_218" val="265"/>
  <p:tag name="ANNOTATION_WIDTH_218" val="121"/>
  <p:tag name="ANNOTATION_HEIGHT_218" val="121"/>
  <p:tag name="ANNOTATION_ANIMATION_218" val="3"/>
  <p:tag name="ANNOTATION_ROTATION_218" val="0"/>
  <p:tag name="ANNOTATION_SUB_TYPE_218" val="2"/>
  <p:tag name="ANNOTATION_LOOP_COUNT_218" val="1"/>
  <p:tag name="ANNOTATION_BOX_RADIUS_218" val="0"/>
  <p:tag name="ANNOTATION_SCALE_218" val="100"/>
  <p:tag name="ANNOTATION_BORDER_ALPHA_218" val="100"/>
  <p:tag name="ANNOTATION_BORDER_COLOR_218" val="255"/>
  <p:tag name="ANNOTATION_FILL_COLOR_218" val="65535"/>
  <p:tag name="ANNOTATION_FILL_ALPHA_218" val="100"/>
  <p:tag name="ANNOTATION_BORDER_WIDTH_218" val="2"/>
  <p:tag name="ANNOTATION_SLIDE_WIDTH_218" val="960"/>
  <p:tag name="ANNOTATION_SLIDE_HEIGHT_218" val="720"/>
  <p:tag name="ANNOTATION_TYPE_219" val="0"/>
  <p:tag name="ANNOTATION_START_219" val="595.2"/>
  <p:tag name="ANNOTATION_END_219" val="596.4"/>
  <p:tag name="ANNOTATION_TOP_219" val="595"/>
  <p:tag name="ANNOTATION_LEFT_219" val="357"/>
  <p:tag name="ANNOTATION_WIDTH_219" val="121"/>
  <p:tag name="ANNOTATION_HEIGHT_219" val="121"/>
  <p:tag name="ANNOTATION_ANIMATION_219" val="3"/>
  <p:tag name="ANNOTATION_ROTATION_219" val="0"/>
  <p:tag name="ANNOTATION_SUB_TYPE_219" val="2"/>
  <p:tag name="ANNOTATION_LOOP_COUNT_219" val="1"/>
  <p:tag name="ANNOTATION_BOX_RADIUS_219" val="0"/>
  <p:tag name="ANNOTATION_SCALE_219" val="100"/>
  <p:tag name="ANNOTATION_BORDER_ALPHA_219" val="100"/>
  <p:tag name="ANNOTATION_BORDER_COLOR_219" val="255"/>
  <p:tag name="ANNOTATION_FILL_COLOR_219" val="65535"/>
  <p:tag name="ANNOTATION_FILL_ALPHA_219" val="100"/>
  <p:tag name="ANNOTATION_BORDER_WIDTH_219" val="2"/>
  <p:tag name="ANNOTATION_SLIDE_WIDTH_219" val="960"/>
  <p:tag name="ANNOTATION_SLIDE_HEIGHT_219" val="720"/>
  <p:tag name="ANNOTATION_TYPE_220" val="0"/>
  <p:tag name="ANNOTATION_START_220" val="596.4"/>
  <p:tag name="ANNOTATION_END_220" val="597.3"/>
  <p:tag name="ANNOTATION_TOP_220" val="590"/>
  <p:tag name="ANNOTATION_LEFT_220" val="701"/>
  <p:tag name="ANNOTATION_WIDTH_220" val="121"/>
  <p:tag name="ANNOTATION_HEIGHT_220" val="121"/>
  <p:tag name="ANNOTATION_ANIMATION_220" val="3"/>
  <p:tag name="ANNOTATION_ROTATION_220" val="0"/>
  <p:tag name="ANNOTATION_SUB_TYPE_220" val="2"/>
  <p:tag name="ANNOTATION_LOOP_COUNT_220" val="1"/>
  <p:tag name="ANNOTATION_BOX_RADIUS_220" val="0"/>
  <p:tag name="ANNOTATION_SCALE_220" val="100"/>
  <p:tag name="ANNOTATION_BORDER_ALPHA_220" val="100"/>
  <p:tag name="ANNOTATION_BORDER_COLOR_220" val="255"/>
  <p:tag name="ANNOTATION_FILL_COLOR_220" val="65535"/>
  <p:tag name="ANNOTATION_FILL_ALPHA_220" val="100"/>
  <p:tag name="ANNOTATION_BORDER_WIDTH_220" val="2"/>
  <p:tag name="ANNOTATION_SLIDE_WIDTH_220" val="960"/>
  <p:tag name="ANNOTATION_SLIDE_HEIGHT_220" val="720"/>
  <p:tag name="ANNOTATION_TYPE_221" val="0"/>
  <p:tag name="ANNOTATION_START_221" val="597.3"/>
  <p:tag name="ANNOTATION_END_221" val="598.1"/>
  <p:tag name="ANNOTATION_TOP_221" val="577"/>
  <p:tag name="ANNOTATION_LEFT_221" val="757"/>
  <p:tag name="ANNOTATION_WIDTH_221" val="121"/>
  <p:tag name="ANNOTATION_HEIGHT_221" val="121"/>
  <p:tag name="ANNOTATION_ANIMATION_221" val="3"/>
  <p:tag name="ANNOTATION_ROTATION_221" val="0"/>
  <p:tag name="ANNOTATION_SUB_TYPE_221" val="2"/>
  <p:tag name="ANNOTATION_LOOP_COUNT_221" val="1"/>
  <p:tag name="ANNOTATION_BOX_RADIUS_221" val="0"/>
  <p:tag name="ANNOTATION_SCALE_221" val="100"/>
  <p:tag name="ANNOTATION_BORDER_ALPHA_221" val="100"/>
  <p:tag name="ANNOTATION_BORDER_COLOR_221" val="255"/>
  <p:tag name="ANNOTATION_FILL_COLOR_221" val="65535"/>
  <p:tag name="ANNOTATION_FILL_ALPHA_221" val="100"/>
  <p:tag name="ANNOTATION_BORDER_WIDTH_221" val="2"/>
  <p:tag name="ANNOTATION_SLIDE_WIDTH_221" val="960"/>
  <p:tag name="ANNOTATION_SLIDE_HEIGHT_221" val="720"/>
  <p:tag name="ANNOTATION_TYPE_222" val="0"/>
  <p:tag name="ANNOTATION_START_222" val="598.1"/>
  <p:tag name="ANNOTATION_END_222" val="598.7"/>
  <p:tag name="ANNOTATION_TOP_222" val="573"/>
  <p:tag name="ANNOTATION_LEFT_222" val="813"/>
  <p:tag name="ANNOTATION_WIDTH_222" val="121"/>
  <p:tag name="ANNOTATION_HEIGHT_222" val="121"/>
  <p:tag name="ANNOTATION_ANIMATION_222" val="3"/>
  <p:tag name="ANNOTATION_ROTATION_222" val="0"/>
  <p:tag name="ANNOTATION_SUB_TYPE_222" val="2"/>
  <p:tag name="ANNOTATION_LOOP_COUNT_222" val="1"/>
  <p:tag name="ANNOTATION_BOX_RADIUS_222" val="0"/>
  <p:tag name="ANNOTATION_SCALE_222" val="100"/>
  <p:tag name="ANNOTATION_BORDER_ALPHA_222" val="100"/>
  <p:tag name="ANNOTATION_BORDER_COLOR_222" val="255"/>
  <p:tag name="ANNOTATION_FILL_COLOR_222" val="65535"/>
  <p:tag name="ANNOTATION_FILL_ALPHA_222" val="100"/>
  <p:tag name="ANNOTATION_BORDER_WIDTH_222" val="2"/>
  <p:tag name="ANNOTATION_SLIDE_WIDTH_222" val="960"/>
  <p:tag name="ANNOTATION_SLIDE_HEIGHT_222" val="720"/>
  <p:tag name="ANNOTATION_TYPE_223" val="0"/>
  <p:tag name="ANNOTATION_START_223" val="598.7"/>
  <p:tag name="ANNOTATION_END_223" val="600.9"/>
  <p:tag name="ANNOTATION_TOP_223" val="576"/>
  <p:tag name="ANNOTATION_LEFT_223" val="881"/>
  <p:tag name="ANNOTATION_WIDTH_223" val="121"/>
  <p:tag name="ANNOTATION_HEIGHT_223" val="121"/>
  <p:tag name="ANNOTATION_ANIMATION_223" val="3"/>
  <p:tag name="ANNOTATION_ROTATION_223" val="0"/>
  <p:tag name="ANNOTATION_SUB_TYPE_223" val="2"/>
  <p:tag name="ANNOTATION_LOOP_COUNT_223" val="1"/>
  <p:tag name="ANNOTATION_BOX_RADIUS_223" val="0"/>
  <p:tag name="ANNOTATION_SCALE_223" val="100"/>
  <p:tag name="ANNOTATION_BORDER_ALPHA_223" val="100"/>
  <p:tag name="ANNOTATION_BORDER_COLOR_223" val="255"/>
  <p:tag name="ANNOTATION_FILL_COLOR_223" val="65535"/>
  <p:tag name="ANNOTATION_FILL_ALPHA_223" val="100"/>
  <p:tag name="ANNOTATION_BORDER_WIDTH_223" val="2"/>
  <p:tag name="ANNOTATION_SLIDE_WIDTH_223" val="960"/>
  <p:tag name="ANNOTATION_SLIDE_HEIGHT_223" val="720"/>
  <p:tag name="ANNOTATION_TYPE_224" val="0"/>
  <p:tag name="ANNOTATION_START_224" val="600.9"/>
  <p:tag name="ANNOTATION_END_224" val="602.2"/>
  <p:tag name="ANNOTATION_TOP_224" val="626"/>
  <p:tag name="ANNOTATION_LEFT_224" val="425"/>
  <p:tag name="ANNOTATION_WIDTH_224" val="121"/>
  <p:tag name="ANNOTATION_HEIGHT_224" val="121"/>
  <p:tag name="ANNOTATION_ANIMATION_224" val="3"/>
  <p:tag name="ANNOTATION_ROTATION_224" val="0"/>
  <p:tag name="ANNOTATION_SUB_TYPE_224" val="2"/>
  <p:tag name="ANNOTATION_LOOP_COUNT_224" val="1"/>
  <p:tag name="ANNOTATION_BOX_RADIUS_224" val="0"/>
  <p:tag name="ANNOTATION_SCALE_224" val="100"/>
  <p:tag name="ANNOTATION_BORDER_ALPHA_224" val="100"/>
  <p:tag name="ANNOTATION_BORDER_COLOR_224" val="255"/>
  <p:tag name="ANNOTATION_FILL_COLOR_224" val="65535"/>
  <p:tag name="ANNOTATION_FILL_ALPHA_224" val="100"/>
  <p:tag name="ANNOTATION_BORDER_WIDTH_224" val="2"/>
  <p:tag name="ANNOTATION_SLIDE_WIDTH_224" val="960"/>
  <p:tag name="ANNOTATION_SLIDE_HEIGHT_224" val="720"/>
  <p:tag name="ANNOTATION_TYPE_225" val="0"/>
  <p:tag name="ANNOTATION_START_225" val="602.2"/>
  <p:tag name="ANNOTATION_END_225" val="607.5"/>
  <p:tag name="ANNOTATION_TOP_225" val="658"/>
  <p:tag name="ANNOTATION_LEFT_225" val="58"/>
  <p:tag name="ANNOTATION_WIDTH_225" val="121"/>
  <p:tag name="ANNOTATION_HEIGHT_225" val="121"/>
  <p:tag name="ANNOTATION_ANIMATION_225" val="3"/>
  <p:tag name="ANNOTATION_ROTATION_225" val="0"/>
  <p:tag name="ANNOTATION_SUB_TYPE_225" val="2"/>
  <p:tag name="ANNOTATION_LOOP_COUNT_225" val="1"/>
  <p:tag name="ANNOTATION_BOX_RADIUS_225" val="0"/>
  <p:tag name="ANNOTATION_SCALE_225" val="100"/>
  <p:tag name="ANNOTATION_BORDER_ALPHA_225" val="100"/>
  <p:tag name="ANNOTATION_BORDER_COLOR_225" val="255"/>
  <p:tag name="ANNOTATION_FILL_COLOR_225" val="65535"/>
  <p:tag name="ANNOTATION_FILL_ALPHA_225" val="100"/>
  <p:tag name="ANNOTATION_BORDER_WIDTH_225" val="2"/>
  <p:tag name="ANNOTATION_SLIDE_WIDTH_225" val="960"/>
  <p:tag name="ANNOTATION_SLIDE_HEIGHT_225" val="720"/>
  <p:tag name="ANNOTATION_TYPE_226" val="0"/>
  <p:tag name="ANNOTATION_START_226" val="607.5"/>
  <p:tag name="ANNOTATION_END_226" val="609.9"/>
  <p:tag name="ANNOTATION_TOP_226" val="685"/>
  <p:tag name="ANNOTATION_LEFT_226" val="52"/>
  <p:tag name="ANNOTATION_WIDTH_226" val="121"/>
  <p:tag name="ANNOTATION_HEIGHT_226" val="121"/>
  <p:tag name="ANNOTATION_ANIMATION_226" val="3"/>
  <p:tag name="ANNOTATION_ROTATION_226" val="0"/>
  <p:tag name="ANNOTATION_SUB_TYPE_226" val="2"/>
  <p:tag name="ANNOTATION_LOOP_COUNT_226" val="1"/>
  <p:tag name="ANNOTATION_BOX_RADIUS_226" val="0"/>
  <p:tag name="ANNOTATION_SCALE_226" val="100"/>
  <p:tag name="ANNOTATION_BORDER_ALPHA_226" val="100"/>
  <p:tag name="ANNOTATION_BORDER_COLOR_226" val="255"/>
  <p:tag name="ANNOTATION_FILL_COLOR_226" val="65535"/>
  <p:tag name="ANNOTATION_FILL_ALPHA_226" val="100"/>
  <p:tag name="ANNOTATION_BORDER_WIDTH_226" val="2"/>
  <p:tag name="ANNOTATION_SLIDE_WIDTH_226" val="960"/>
  <p:tag name="ANNOTATION_SLIDE_HEIGHT_226" val="720"/>
  <p:tag name="ANNOTATION_TYPE_227" val="0"/>
  <p:tag name="ANNOTATION_START_227" val="609.9"/>
  <p:tag name="ANNOTATION_END_227" val="610.2"/>
  <p:tag name="ANNOTATION_TOP_227" val="586"/>
  <p:tag name="ANNOTATION_LEFT_227" val="692"/>
  <p:tag name="ANNOTATION_WIDTH_227" val="121"/>
  <p:tag name="ANNOTATION_HEIGHT_227" val="121"/>
  <p:tag name="ANNOTATION_ANIMATION_227" val="3"/>
  <p:tag name="ANNOTATION_ROTATION_227" val="0"/>
  <p:tag name="ANNOTATION_SUB_TYPE_227" val="2"/>
  <p:tag name="ANNOTATION_LOOP_COUNT_227" val="1"/>
  <p:tag name="ANNOTATION_BOX_RADIUS_227" val="0"/>
  <p:tag name="ANNOTATION_SCALE_227" val="100"/>
  <p:tag name="ANNOTATION_BORDER_ALPHA_227" val="100"/>
  <p:tag name="ANNOTATION_BORDER_COLOR_227" val="255"/>
  <p:tag name="ANNOTATION_FILL_COLOR_227" val="65535"/>
  <p:tag name="ANNOTATION_FILL_ALPHA_227" val="100"/>
  <p:tag name="ANNOTATION_BORDER_WIDTH_227" val="2"/>
  <p:tag name="ANNOTATION_SLIDE_WIDTH_227" val="960"/>
  <p:tag name="ANNOTATION_SLIDE_HEIGHT_227" val="720"/>
  <p:tag name="ANNOTATION_TYPE_228" val="0"/>
  <p:tag name="ANNOTATION_START_228" val="610.2"/>
  <p:tag name="ANNOTATION_END_228" val="610.7"/>
  <p:tag name="ANNOTATION_TOP_228" val="578"/>
  <p:tag name="ANNOTATION_LEFT_228" val="772"/>
  <p:tag name="ANNOTATION_WIDTH_228" val="121"/>
  <p:tag name="ANNOTATION_HEIGHT_228" val="121"/>
  <p:tag name="ANNOTATION_ANIMATION_228" val="3"/>
  <p:tag name="ANNOTATION_ROTATION_228" val="0"/>
  <p:tag name="ANNOTATION_SUB_TYPE_228" val="2"/>
  <p:tag name="ANNOTATION_LOOP_COUNT_228" val="1"/>
  <p:tag name="ANNOTATION_BOX_RADIUS_228" val="0"/>
  <p:tag name="ANNOTATION_SCALE_228" val="100"/>
  <p:tag name="ANNOTATION_BORDER_ALPHA_228" val="100"/>
  <p:tag name="ANNOTATION_BORDER_COLOR_228" val="255"/>
  <p:tag name="ANNOTATION_FILL_COLOR_228" val="65535"/>
  <p:tag name="ANNOTATION_FILL_ALPHA_228" val="100"/>
  <p:tag name="ANNOTATION_BORDER_WIDTH_228" val="2"/>
  <p:tag name="ANNOTATION_SLIDE_WIDTH_228" val="960"/>
  <p:tag name="ANNOTATION_SLIDE_HEIGHT_228" val="720"/>
  <p:tag name="ANNOTATION_TYPE_229" val="0"/>
  <p:tag name="ANNOTATION_START_229" val="610.7"/>
  <p:tag name="ANNOTATION_END_229" val="611.0"/>
  <p:tag name="ANNOTATION_TOP_229" val="578"/>
  <p:tag name="ANNOTATION_LEFT_229" val="816"/>
  <p:tag name="ANNOTATION_WIDTH_229" val="121"/>
  <p:tag name="ANNOTATION_HEIGHT_229" val="121"/>
  <p:tag name="ANNOTATION_ANIMATION_229" val="3"/>
  <p:tag name="ANNOTATION_ROTATION_229" val="0"/>
  <p:tag name="ANNOTATION_SUB_TYPE_229" val="2"/>
  <p:tag name="ANNOTATION_LOOP_COUNT_229" val="1"/>
  <p:tag name="ANNOTATION_BOX_RADIUS_229" val="0"/>
  <p:tag name="ANNOTATION_SCALE_229" val="100"/>
  <p:tag name="ANNOTATION_BORDER_ALPHA_229" val="100"/>
  <p:tag name="ANNOTATION_BORDER_COLOR_229" val="255"/>
  <p:tag name="ANNOTATION_FILL_COLOR_229" val="65535"/>
  <p:tag name="ANNOTATION_FILL_ALPHA_229" val="100"/>
  <p:tag name="ANNOTATION_BORDER_WIDTH_229" val="2"/>
  <p:tag name="ANNOTATION_SLIDE_WIDTH_229" val="960"/>
  <p:tag name="ANNOTATION_SLIDE_HEIGHT_229" val="720"/>
  <p:tag name="ANNOTATION_TYPE_230" val="0"/>
  <p:tag name="ANNOTATION_START_230" val="611.0"/>
  <p:tag name="ANNOTATION_END_230" val="613.5"/>
  <p:tag name="ANNOTATION_TOP_230" val="580"/>
  <p:tag name="ANNOTATION_LEFT_230" val="881"/>
  <p:tag name="ANNOTATION_WIDTH_230" val="121"/>
  <p:tag name="ANNOTATION_HEIGHT_230" val="121"/>
  <p:tag name="ANNOTATION_ANIMATION_230" val="3"/>
  <p:tag name="ANNOTATION_ROTATION_230" val="0"/>
  <p:tag name="ANNOTATION_SUB_TYPE_230" val="2"/>
  <p:tag name="ANNOTATION_LOOP_COUNT_230" val="1"/>
  <p:tag name="ANNOTATION_BOX_RADIUS_230" val="0"/>
  <p:tag name="ANNOTATION_SCALE_230" val="100"/>
  <p:tag name="ANNOTATION_BORDER_ALPHA_230" val="100"/>
  <p:tag name="ANNOTATION_BORDER_COLOR_230" val="255"/>
  <p:tag name="ANNOTATION_FILL_COLOR_230" val="65535"/>
  <p:tag name="ANNOTATION_FILL_ALPHA_230" val="100"/>
  <p:tag name="ANNOTATION_BORDER_WIDTH_230" val="2"/>
  <p:tag name="ANNOTATION_SLIDE_WIDTH_230" val="960"/>
  <p:tag name="ANNOTATION_SLIDE_HEIGHT_230" val="720"/>
  <p:tag name="ANNOTATION_TYPE_231" val="0"/>
  <p:tag name="ANNOTATION_START_231" val="613.5"/>
  <p:tag name="ANNOTATION_END_231" val="613.9"/>
  <p:tag name="ANNOTATION_TOP_231" val="649"/>
  <p:tag name="ANNOTATION_LEFT_231" val="675"/>
  <p:tag name="ANNOTATION_WIDTH_231" val="121"/>
  <p:tag name="ANNOTATION_HEIGHT_231" val="121"/>
  <p:tag name="ANNOTATION_ANIMATION_231" val="3"/>
  <p:tag name="ANNOTATION_ROTATION_231" val="0"/>
  <p:tag name="ANNOTATION_SUB_TYPE_231" val="2"/>
  <p:tag name="ANNOTATION_LOOP_COUNT_231" val="1"/>
  <p:tag name="ANNOTATION_BOX_RADIUS_231" val="0"/>
  <p:tag name="ANNOTATION_SCALE_231" val="100"/>
  <p:tag name="ANNOTATION_BORDER_ALPHA_231" val="100"/>
  <p:tag name="ANNOTATION_BORDER_COLOR_231" val="255"/>
  <p:tag name="ANNOTATION_FILL_COLOR_231" val="65535"/>
  <p:tag name="ANNOTATION_FILL_ALPHA_231" val="100"/>
  <p:tag name="ANNOTATION_BORDER_WIDTH_231" val="2"/>
  <p:tag name="ANNOTATION_SLIDE_WIDTH_231" val="960"/>
  <p:tag name="ANNOTATION_SLIDE_HEIGHT_231" val="720"/>
  <p:tag name="ANNOTATION_TYPE_232" val="0"/>
  <p:tag name="ANNOTATION_START_232" val="613.9"/>
  <p:tag name="ANNOTATION_END_232" val="614.4"/>
  <p:tag name="ANNOTATION_TOP_232" val="643"/>
  <p:tag name="ANNOTATION_LEFT_232" val="791"/>
  <p:tag name="ANNOTATION_WIDTH_232" val="121"/>
  <p:tag name="ANNOTATION_HEIGHT_232" val="121"/>
  <p:tag name="ANNOTATION_ANIMATION_232" val="3"/>
  <p:tag name="ANNOTATION_ROTATION_232" val="0"/>
  <p:tag name="ANNOTATION_SUB_TYPE_232" val="2"/>
  <p:tag name="ANNOTATION_LOOP_COUNT_232" val="1"/>
  <p:tag name="ANNOTATION_BOX_RADIUS_232" val="0"/>
  <p:tag name="ANNOTATION_SCALE_232" val="100"/>
  <p:tag name="ANNOTATION_BORDER_ALPHA_232" val="100"/>
  <p:tag name="ANNOTATION_BORDER_COLOR_232" val="255"/>
  <p:tag name="ANNOTATION_FILL_COLOR_232" val="65535"/>
  <p:tag name="ANNOTATION_FILL_ALPHA_232" val="100"/>
  <p:tag name="ANNOTATION_BORDER_WIDTH_232" val="2"/>
  <p:tag name="ANNOTATION_SLIDE_WIDTH_232" val="960"/>
  <p:tag name="ANNOTATION_SLIDE_HEIGHT_232" val="720"/>
  <p:tag name="ANNOTATION_TYPE_233" val="0"/>
  <p:tag name="ANNOTATION_START_233" val="614.4"/>
  <p:tag name="ANNOTATION_END_233" val="614.7"/>
  <p:tag name="ANNOTATION_TOP_233" val="643"/>
  <p:tag name="ANNOTATION_LEFT_233" val="847"/>
  <p:tag name="ANNOTATION_WIDTH_233" val="121"/>
  <p:tag name="ANNOTATION_HEIGHT_233" val="121"/>
  <p:tag name="ANNOTATION_ANIMATION_233" val="3"/>
  <p:tag name="ANNOTATION_ROTATION_233" val="0"/>
  <p:tag name="ANNOTATION_SUB_TYPE_233" val="2"/>
  <p:tag name="ANNOTATION_LOOP_COUNT_233" val="1"/>
  <p:tag name="ANNOTATION_BOX_RADIUS_233" val="0"/>
  <p:tag name="ANNOTATION_SCALE_233" val="100"/>
  <p:tag name="ANNOTATION_BORDER_ALPHA_233" val="100"/>
  <p:tag name="ANNOTATION_BORDER_COLOR_233" val="255"/>
  <p:tag name="ANNOTATION_FILL_COLOR_233" val="65535"/>
  <p:tag name="ANNOTATION_FILL_ALPHA_233" val="100"/>
  <p:tag name="ANNOTATION_BORDER_WIDTH_233" val="2"/>
  <p:tag name="ANNOTATION_SLIDE_WIDTH_233" val="960"/>
  <p:tag name="ANNOTATION_SLIDE_HEIGHT_233" val="720"/>
  <p:tag name="ANNOTATION_TYPE_234" val="0"/>
  <p:tag name="ANNOTATION_START_234" val="614.7"/>
  <p:tag name="ANNOTATION_END_234" val="628.2"/>
  <p:tag name="ANNOTATION_TOP_234" val="643"/>
  <p:tag name="ANNOTATION_LEFT_234" val="877"/>
  <p:tag name="ANNOTATION_WIDTH_234" val="121"/>
  <p:tag name="ANNOTATION_HEIGHT_234" val="121"/>
  <p:tag name="ANNOTATION_ANIMATION_234" val="3"/>
  <p:tag name="ANNOTATION_ROTATION_234" val="0"/>
  <p:tag name="ANNOTATION_SUB_TYPE_234" val="2"/>
  <p:tag name="ANNOTATION_LOOP_COUNT_234" val="1"/>
  <p:tag name="ANNOTATION_BOX_RADIUS_234" val="0"/>
  <p:tag name="ANNOTATION_SCALE_234" val="100"/>
  <p:tag name="ANNOTATION_BORDER_ALPHA_234" val="100"/>
  <p:tag name="ANNOTATION_BORDER_COLOR_234" val="255"/>
  <p:tag name="ANNOTATION_FILL_COLOR_234" val="65535"/>
  <p:tag name="ANNOTATION_FILL_ALPHA_234" val="100"/>
  <p:tag name="ANNOTATION_BORDER_WIDTH_234" val="2"/>
  <p:tag name="ANNOTATION_SLIDE_WIDTH_234" val="960"/>
  <p:tag name="ANNOTATION_SLIDE_HEIGHT_234" val="720"/>
  <p:tag name="ANNOTATION_TYPE_235" val="0"/>
  <p:tag name="ANNOTATION_START_235" val="628.2"/>
  <p:tag name="ANNOTATION_END_235" val="631.8"/>
  <p:tag name="ANNOTATION_TOP_235" val="446"/>
  <p:tag name="ANNOTATION_LEFT_235" val="661"/>
  <p:tag name="ANNOTATION_WIDTH_235" val="121"/>
  <p:tag name="ANNOTATION_HEIGHT_235" val="121"/>
  <p:tag name="ANNOTATION_ANIMATION_235" val="3"/>
  <p:tag name="ANNOTATION_ROTATION_235" val="0"/>
  <p:tag name="ANNOTATION_SUB_TYPE_235" val="2"/>
  <p:tag name="ANNOTATION_LOOP_COUNT_235" val="1"/>
  <p:tag name="ANNOTATION_BOX_RADIUS_235" val="0"/>
  <p:tag name="ANNOTATION_SCALE_235" val="100"/>
  <p:tag name="ANNOTATION_BORDER_ALPHA_235" val="100"/>
  <p:tag name="ANNOTATION_BORDER_COLOR_235" val="255"/>
  <p:tag name="ANNOTATION_FILL_COLOR_235" val="65535"/>
  <p:tag name="ANNOTATION_FILL_ALPHA_235" val="100"/>
  <p:tag name="ANNOTATION_BORDER_WIDTH_235" val="2"/>
  <p:tag name="ANNOTATION_SLIDE_WIDTH_235" val="960"/>
  <p:tag name="ANNOTATION_SLIDE_HEIGHT_235" val="720"/>
  <p:tag name="ANNOTATION_TYPE_236" val="0"/>
  <p:tag name="ANNOTATION_START_236" val="631.8"/>
  <p:tag name="ANNOTATION_END_236" val="633.5"/>
  <p:tag name="ANNOTATION_TOP_236" val="555"/>
  <p:tag name="ANNOTATION_LEFT_236" val="660"/>
  <p:tag name="ANNOTATION_WIDTH_236" val="121"/>
  <p:tag name="ANNOTATION_HEIGHT_236" val="121"/>
  <p:tag name="ANNOTATION_ANIMATION_236" val="3"/>
  <p:tag name="ANNOTATION_ROTATION_236" val="0"/>
  <p:tag name="ANNOTATION_SUB_TYPE_236" val="2"/>
  <p:tag name="ANNOTATION_LOOP_COUNT_236" val="1"/>
  <p:tag name="ANNOTATION_BOX_RADIUS_236" val="0"/>
  <p:tag name="ANNOTATION_SCALE_236" val="100"/>
  <p:tag name="ANNOTATION_BORDER_ALPHA_236" val="100"/>
  <p:tag name="ANNOTATION_BORDER_COLOR_236" val="255"/>
  <p:tag name="ANNOTATION_FILL_COLOR_236" val="65535"/>
  <p:tag name="ANNOTATION_FILL_ALPHA_236" val="100"/>
  <p:tag name="ANNOTATION_BORDER_WIDTH_236" val="2"/>
  <p:tag name="ANNOTATION_SLIDE_WIDTH_236" val="960"/>
  <p:tag name="ANNOTATION_SLIDE_HEIGHT_236" val="720"/>
  <p:tag name="ANNOTATION_TYPE_237" val="0"/>
  <p:tag name="ANNOTATION_START_237" val="633.5"/>
  <p:tag name="ANNOTATION_END_237" val="634.0"/>
  <p:tag name="ANNOTATION_TOP_237" val="460"/>
  <p:tag name="ANNOTATION_LEFT_237" val="677"/>
  <p:tag name="ANNOTATION_WIDTH_237" val="121"/>
  <p:tag name="ANNOTATION_HEIGHT_237" val="121"/>
  <p:tag name="ANNOTATION_ANIMATION_237" val="3"/>
  <p:tag name="ANNOTATION_ROTATION_237" val="0"/>
  <p:tag name="ANNOTATION_SUB_TYPE_237" val="2"/>
  <p:tag name="ANNOTATION_LOOP_COUNT_237" val="1"/>
  <p:tag name="ANNOTATION_BOX_RADIUS_237" val="0"/>
  <p:tag name="ANNOTATION_SCALE_237" val="100"/>
  <p:tag name="ANNOTATION_BORDER_ALPHA_237" val="100"/>
  <p:tag name="ANNOTATION_BORDER_COLOR_237" val="255"/>
  <p:tag name="ANNOTATION_FILL_COLOR_237" val="65535"/>
  <p:tag name="ANNOTATION_FILL_ALPHA_237" val="100"/>
  <p:tag name="ANNOTATION_BORDER_WIDTH_237" val="2"/>
  <p:tag name="ANNOTATION_SLIDE_WIDTH_237" val="960"/>
  <p:tag name="ANNOTATION_SLIDE_HEIGHT_237" val="720"/>
  <p:tag name="ANNOTATION_TYPE_238" val="0"/>
  <p:tag name="ANNOTATION_START_238" val="634.0"/>
  <p:tag name="ANNOTATION_END_238" val="634.5"/>
  <p:tag name="ANNOTATION_TOP_238" val="463"/>
  <p:tag name="ANNOTATION_LEFT_238" val="715"/>
  <p:tag name="ANNOTATION_WIDTH_238" val="121"/>
  <p:tag name="ANNOTATION_HEIGHT_238" val="121"/>
  <p:tag name="ANNOTATION_ANIMATION_238" val="3"/>
  <p:tag name="ANNOTATION_ROTATION_238" val="0"/>
  <p:tag name="ANNOTATION_SUB_TYPE_238" val="2"/>
  <p:tag name="ANNOTATION_LOOP_COUNT_238" val="1"/>
  <p:tag name="ANNOTATION_BOX_RADIUS_238" val="0"/>
  <p:tag name="ANNOTATION_SCALE_238" val="100"/>
  <p:tag name="ANNOTATION_BORDER_ALPHA_238" val="100"/>
  <p:tag name="ANNOTATION_BORDER_COLOR_238" val="255"/>
  <p:tag name="ANNOTATION_FILL_COLOR_238" val="65535"/>
  <p:tag name="ANNOTATION_FILL_ALPHA_238" val="100"/>
  <p:tag name="ANNOTATION_BORDER_WIDTH_238" val="2"/>
  <p:tag name="ANNOTATION_SLIDE_WIDTH_238" val="960"/>
  <p:tag name="ANNOTATION_SLIDE_HEIGHT_238" val="720"/>
  <p:tag name="ANNOTATION_TYPE_239" val="0"/>
  <p:tag name="ANNOTATION_START_239" val="634.5"/>
  <p:tag name="ANNOTATION_END_239" val="634.9"/>
  <p:tag name="ANNOTATION_TOP_239" val="465"/>
  <p:tag name="ANNOTATION_LEFT_239" val="742"/>
  <p:tag name="ANNOTATION_WIDTH_239" val="121"/>
  <p:tag name="ANNOTATION_HEIGHT_239" val="121"/>
  <p:tag name="ANNOTATION_ANIMATION_239" val="3"/>
  <p:tag name="ANNOTATION_ROTATION_239" val="0"/>
  <p:tag name="ANNOTATION_SUB_TYPE_239" val="2"/>
  <p:tag name="ANNOTATION_LOOP_COUNT_239" val="1"/>
  <p:tag name="ANNOTATION_BOX_RADIUS_239" val="0"/>
  <p:tag name="ANNOTATION_SCALE_239" val="100"/>
  <p:tag name="ANNOTATION_BORDER_ALPHA_239" val="100"/>
  <p:tag name="ANNOTATION_BORDER_COLOR_239" val="255"/>
  <p:tag name="ANNOTATION_FILL_COLOR_239" val="65535"/>
  <p:tag name="ANNOTATION_FILL_ALPHA_239" val="100"/>
  <p:tag name="ANNOTATION_BORDER_WIDTH_239" val="2"/>
  <p:tag name="ANNOTATION_SLIDE_WIDTH_239" val="960"/>
  <p:tag name="ANNOTATION_SLIDE_HEIGHT_239" val="720"/>
  <p:tag name="ANNOTATION_TYPE_240" val="0"/>
  <p:tag name="ANNOTATION_START_240" val="634.9"/>
  <p:tag name="ANNOTATION_END_240" val="635.7"/>
  <p:tag name="ANNOTATION_TOP_240" val="466"/>
  <p:tag name="ANNOTATION_LEFT_240" val="780"/>
  <p:tag name="ANNOTATION_WIDTH_240" val="121"/>
  <p:tag name="ANNOTATION_HEIGHT_240" val="121"/>
  <p:tag name="ANNOTATION_ANIMATION_240" val="3"/>
  <p:tag name="ANNOTATION_ROTATION_240" val="0"/>
  <p:tag name="ANNOTATION_SUB_TYPE_240" val="2"/>
  <p:tag name="ANNOTATION_LOOP_COUNT_240" val="1"/>
  <p:tag name="ANNOTATION_BOX_RADIUS_240" val="0"/>
  <p:tag name="ANNOTATION_SCALE_240" val="100"/>
  <p:tag name="ANNOTATION_BORDER_ALPHA_240" val="100"/>
  <p:tag name="ANNOTATION_BORDER_COLOR_240" val="255"/>
  <p:tag name="ANNOTATION_FILL_COLOR_240" val="65535"/>
  <p:tag name="ANNOTATION_FILL_ALPHA_240" val="100"/>
  <p:tag name="ANNOTATION_BORDER_WIDTH_240" val="2"/>
  <p:tag name="ANNOTATION_SLIDE_WIDTH_240" val="960"/>
  <p:tag name="ANNOTATION_SLIDE_HEIGHT_240" val="720"/>
  <p:tag name="ANNOTATION_TYPE_241" val="0"/>
  <p:tag name="ANNOTATION_START_241" val="635.7"/>
  <p:tag name="ANNOTATION_END_241" val="636.3"/>
  <p:tag name="ANNOTATION_TOP_241" val="466"/>
  <p:tag name="ANNOTATION_LEFT_241" val="811"/>
  <p:tag name="ANNOTATION_WIDTH_241" val="121"/>
  <p:tag name="ANNOTATION_HEIGHT_241" val="121"/>
  <p:tag name="ANNOTATION_ANIMATION_241" val="3"/>
  <p:tag name="ANNOTATION_ROTATION_241" val="0"/>
  <p:tag name="ANNOTATION_SUB_TYPE_241" val="2"/>
  <p:tag name="ANNOTATION_LOOP_COUNT_241" val="1"/>
  <p:tag name="ANNOTATION_BOX_RADIUS_241" val="0"/>
  <p:tag name="ANNOTATION_SCALE_241" val="100"/>
  <p:tag name="ANNOTATION_BORDER_ALPHA_241" val="100"/>
  <p:tag name="ANNOTATION_BORDER_COLOR_241" val="255"/>
  <p:tag name="ANNOTATION_FILL_COLOR_241" val="65535"/>
  <p:tag name="ANNOTATION_FILL_ALPHA_241" val="100"/>
  <p:tag name="ANNOTATION_BORDER_WIDTH_241" val="2"/>
  <p:tag name="ANNOTATION_SLIDE_WIDTH_241" val="960"/>
  <p:tag name="ANNOTATION_SLIDE_HEIGHT_241" val="720"/>
  <p:tag name="ANNOTATION_TYPE_242" val="0"/>
  <p:tag name="ANNOTATION_START_242" val="636.3"/>
  <p:tag name="ANNOTATION_END_242" val="636.8"/>
  <p:tag name="ANNOTATION_TOP_242" val="463"/>
  <p:tag name="ANNOTATION_LEFT_242" val="832"/>
  <p:tag name="ANNOTATION_WIDTH_242" val="121"/>
  <p:tag name="ANNOTATION_HEIGHT_242" val="121"/>
  <p:tag name="ANNOTATION_ANIMATION_242" val="3"/>
  <p:tag name="ANNOTATION_ROTATION_242" val="0"/>
  <p:tag name="ANNOTATION_SUB_TYPE_242" val="2"/>
  <p:tag name="ANNOTATION_LOOP_COUNT_242" val="1"/>
  <p:tag name="ANNOTATION_BOX_RADIUS_242" val="0"/>
  <p:tag name="ANNOTATION_SCALE_242" val="100"/>
  <p:tag name="ANNOTATION_BORDER_ALPHA_242" val="100"/>
  <p:tag name="ANNOTATION_BORDER_COLOR_242" val="255"/>
  <p:tag name="ANNOTATION_FILL_COLOR_242" val="65535"/>
  <p:tag name="ANNOTATION_FILL_ALPHA_242" val="100"/>
  <p:tag name="ANNOTATION_BORDER_WIDTH_242" val="2"/>
  <p:tag name="ANNOTATION_SLIDE_WIDTH_242" val="960"/>
  <p:tag name="ANNOTATION_SLIDE_HEIGHT_242" val="720"/>
  <p:tag name="ANNOTATION_TYPE_243" val="0"/>
  <p:tag name="ANNOTATION_START_243" val="636.8"/>
  <p:tag name="ANNOTATION_END_243" val="643.0"/>
  <p:tag name="ANNOTATION_TOP_243" val="463"/>
  <p:tag name="ANNOTATION_LEFT_243" val="870"/>
  <p:tag name="ANNOTATION_WIDTH_243" val="121"/>
  <p:tag name="ANNOTATION_HEIGHT_243" val="121"/>
  <p:tag name="ANNOTATION_ANIMATION_243" val="3"/>
  <p:tag name="ANNOTATION_ROTATION_243" val="0"/>
  <p:tag name="ANNOTATION_SUB_TYPE_243" val="2"/>
  <p:tag name="ANNOTATION_LOOP_COUNT_243" val="1"/>
  <p:tag name="ANNOTATION_BOX_RADIUS_243" val="0"/>
  <p:tag name="ANNOTATION_SCALE_243" val="100"/>
  <p:tag name="ANNOTATION_BORDER_ALPHA_243" val="100"/>
  <p:tag name="ANNOTATION_BORDER_COLOR_243" val="255"/>
  <p:tag name="ANNOTATION_FILL_COLOR_243" val="65535"/>
  <p:tag name="ANNOTATION_FILL_ALPHA_243" val="100"/>
  <p:tag name="ANNOTATION_BORDER_WIDTH_243" val="2"/>
  <p:tag name="ANNOTATION_SLIDE_WIDTH_243" val="960"/>
  <p:tag name="ANNOTATION_SLIDE_HEIGHT_243" val="720"/>
  <p:tag name="ANNOTATION_TYPE_244" val="0"/>
  <p:tag name="ANNOTATION_START_244" val="643.0"/>
  <p:tag name="ANNOTATION_END_244" val="643.6"/>
  <p:tag name="ANNOTATION_TOP_244" val="551"/>
  <p:tag name="ANNOTATION_LEFT_244" val="672"/>
  <p:tag name="ANNOTATION_WIDTH_244" val="121"/>
  <p:tag name="ANNOTATION_HEIGHT_244" val="121"/>
  <p:tag name="ANNOTATION_ANIMATION_244" val="3"/>
  <p:tag name="ANNOTATION_ROTATION_244" val="0"/>
  <p:tag name="ANNOTATION_SUB_TYPE_244" val="2"/>
  <p:tag name="ANNOTATION_LOOP_COUNT_244" val="1"/>
  <p:tag name="ANNOTATION_BOX_RADIUS_244" val="0"/>
  <p:tag name="ANNOTATION_SCALE_244" val="100"/>
  <p:tag name="ANNOTATION_BORDER_ALPHA_244" val="100"/>
  <p:tag name="ANNOTATION_BORDER_COLOR_244" val="255"/>
  <p:tag name="ANNOTATION_FILL_COLOR_244" val="65535"/>
  <p:tag name="ANNOTATION_FILL_ALPHA_244" val="100"/>
  <p:tag name="ANNOTATION_BORDER_WIDTH_244" val="2"/>
  <p:tag name="ANNOTATION_SLIDE_WIDTH_244" val="960"/>
  <p:tag name="ANNOTATION_SLIDE_HEIGHT_244" val="720"/>
  <p:tag name="ANNOTATION_TYPE_245" val="0"/>
  <p:tag name="ANNOTATION_START_245" val="643.6"/>
  <p:tag name="ANNOTATION_END_245" val="643.9"/>
  <p:tag name="ANNOTATION_TOP_245" val="542"/>
  <p:tag name="ANNOTATION_LEFT_245" val="708"/>
  <p:tag name="ANNOTATION_WIDTH_245" val="121"/>
  <p:tag name="ANNOTATION_HEIGHT_245" val="121"/>
  <p:tag name="ANNOTATION_ANIMATION_245" val="3"/>
  <p:tag name="ANNOTATION_ROTATION_245" val="0"/>
  <p:tag name="ANNOTATION_SUB_TYPE_245" val="2"/>
  <p:tag name="ANNOTATION_LOOP_COUNT_245" val="1"/>
  <p:tag name="ANNOTATION_BOX_RADIUS_245" val="0"/>
  <p:tag name="ANNOTATION_SCALE_245" val="100"/>
  <p:tag name="ANNOTATION_BORDER_ALPHA_245" val="100"/>
  <p:tag name="ANNOTATION_BORDER_COLOR_245" val="255"/>
  <p:tag name="ANNOTATION_FILL_COLOR_245" val="65535"/>
  <p:tag name="ANNOTATION_FILL_ALPHA_245" val="100"/>
  <p:tag name="ANNOTATION_BORDER_WIDTH_245" val="2"/>
  <p:tag name="ANNOTATION_SLIDE_WIDTH_245" val="960"/>
  <p:tag name="ANNOTATION_SLIDE_HEIGHT_245" val="720"/>
  <p:tag name="ANNOTATION_TYPE_246" val="0"/>
  <p:tag name="ANNOTATION_START_246" val="643.9"/>
  <p:tag name="ANNOTATION_END_246" val="644.3"/>
  <p:tag name="ANNOTATION_TOP_246" val="544"/>
  <p:tag name="ANNOTATION_LEFT_246" val="742"/>
  <p:tag name="ANNOTATION_WIDTH_246" val="121"/>
  <p:tag name="ANNOTATION_HEIGHT_246" val="121"/>
  <p:tag name="ANNOTATION_ANIMATION_246" val="3"/>
  <p:tag name="ANNOTATION_ROTATION_246" val="0"/>
  <p:tag name="ANNOTATION_SUB_TYPE_246" val="2"/>
  <p:tag name="ANNOTATION_LOOP_COUNT_246" val="1"/>
  <p:tag name="ANNOTATION_BOX_RADIUS_246" val="0"/>
  <p:tag name="ANNOTATION_SCALE_246" val="100"/>
  <p:tag name="ANNOTATION_BORDER_ALPHA_246" val="100"/>
  <p:tag name="ANNOTATION_BORDER_COLOR_246" val="255"/>
  <p:tag name="ANNOTATION_FILL_COLOR_246" val="65535"/>
  <p:tag name="ANNOTATION_FILL_ALPHA_246" val="100"/>
  <p:tag name="ANNOTATION_BORDER_WIDTH_246" val="2"/>
  <p:tag name="ANNOTATION_SLIDE_WIDTH_246" val="960"/>
  <p:tag name="ANNOTATION_SLIDE_HEIGHT_246" val="720"/>
  <p:tag name="ANNOTATION_TYPE_247" val="0"/>
  <p:tag name="ANNOTATION_START_247" val="644.3"/>
  <p:tag name="ANNOTATION_END_247" val="644.5"/>
  <p:tag name="ANNOTATION_TOP_247" val="547"/>
  <p:tag name="ANNOTATION_LEFT_247" val="793"/>
  <p:tag name="ANNOTATION_WIDTH_247" val="121"/>
  <p:tag name="ANNOTATION_HEIGHT_247" val="121"/>
  <p:tag name="ANNOTATION_ANIMATION_247" val="3"/>
  <p:tag name="ANNOTATION_ROTATION_247" val="0"/>
  <p:tag name="ANNOTATION_SUB_TYPE_247" val="2"/>
  <p:tag name="ANNOTATION_LOOP_COUNT_247" val="1"/>
  <p:tag name="ANNOTATION_BOX_RADIUS_247" val="0"/>
  <p:tag name="ANNOTATION_SCALE_247" val="100"/>
  <p:tag name="ANNOTATION_BORDER_ALPHA_247" val="100"/>
  <p:tag name="ANNOTATION_BORDER_COLOR_247" val="255"/>
  <p:tag name="ANNOTATION_FILL_COLOR_247" val="65535"/>
  <p:tag name="ANNOTATION_FILL_ALPHA_247" val="100"/>
  <p:tag name="ANNOTATION_BORDER_WIDTH_247" val="2"/>
  <p:tag name="ANNOTATION_SLIDE_WIDTH_247" val="960"/>
  <p:tag name="ANNOTATION_SLIDE_HEIGHT_247" val="720"/>
  <p:tag name="ANNOTATION_TYPE_248" val="0"/>
  <p:tag name="ANNOTATION_START_248" val="644.5"/>
  <p:tag name="ANNOTATION_END_248" val="644.8"/>
  <p:tag name="ANNOTATION_TOP_248" val="548"/>
  <p:tag name="ANNOTATION_LEFT_248" val="822"/>
  <p:tag name="ANNOTATION_WIDTH_248" val="121"/>
  <p:tag name="ANNOTATION_HEIGHT_248" val="121"/>
  <p:tag name="ANNOTATION_ANIMATION_248" val="3"/>
  <p:tag name="ANNOTATION_ROTATION_248" val="0"/>
  <p:tag name="ANNOTATION_SUB_TYPE_248" val="2"/>
  <p:tag name="ANNOTATION_LOOP_COUNT_248" val="1"/>
  <p:tag name="ANNOTATION_BOX_RADIUS_248" val="0"/>
  <p:tag name="ANNOTATION_SCALE_248" val="100"/>
  <p:tag name="ANNOTATION_BORDER_ALPHA_248" val="100"/>
  <p:tag name="ANNOTATION_BORDER_COLOR_248" val="255"/>
  <p:tag name="ANNOTATION_FILL_COLOR_248" val="65535"/>
  <p:tag name="ANNOTATION_FILL_ALPHA_248" val="100"/>
  <p:tag name="ANNOTATION_BORDER_WIDTH_248" val="2"/>
  <p:tag name="ANNOTATION_SLIDE_WIDTH_248" val="960"/>
  <p:tag name="ANNOTATION_SLIDE_HEIGHT_248" val="720"/>
  <p:tag name="ANNOTATION_TYPE_249" val="0"/>
  <p:tag name="ANNOTATION_START_249" val="644.8"/>
  <p:tag name="ANNOTATION_END_249" val="644.9"/>
  <p:tag name="ANNOTATION_TOP_249" val="548"/>
  <p:tag name="ANNOTATION_LEFT_249" val="862"/>
  <p:tag name="ANNOTATION_WIDTH_249" val="121"/>
  <p:tag name="ANNOTATION_HEIGHT_249" val="121"/>
  <p:tag name="ANNOTATION_ANIMATION_249" val="3"/>
  <p:tag name="ANNOTATION_ROTATION_249" val="0"/>
  <p:tag name="ANNOTATION_SUB_TYPE_249" val="2"/>
  <p:tag name="ANNOTATION_LOOP_COUNT_249" val="1"/>
  <p:tag name="ANNOTATION_BOX_RADIUS_249" val="0"/>
  <p:tag name="ANNOTATION_SCALE_249" val="100"/>
  <p:tag name="ANNOTATION_BORDER_ALPHA_249" val="100"/>
  <p:tag name="ANNOTATION_BORDER_COLOR_249" val="255"/>
  <p:tag name="ANNOTATION_FILL_COLOR_249" val="65535"/>
  <p:tag name="ANNOTATION_FILL_ALPHA_249" val="100"/>
  <p:tag name="ANNOTATION_BORDER_WIDTH_249" val="2"/>
  <p:tag name="ANNOTATION_SLIDE_WIDTH_249" val="960"/>
  <p:tag name="ANNOTATION_SLIDE_HEIGHT_249" val="720"/>
  <p:tag name="ANNOTATION_TYPE_250" val="0"/>
  <p:tag name="ANNOTATION_START_250" val="644.9"/>
  <p:tag name="ANNOTATION_END_250" val="646.3"/>
  <p:tag name="ANNOTATION_TOP_250" val="548"/>
  <p:tag name="ANNOTATION_LEFT_250" val="898"/>
  <p:tag name="ANNOTATION_WIDTH_250" val="121"/>
  <p:tag name="ANNOTATION_HEIGHT_250" val="121"/>
  <p:tag name="ANNOTATION_ANIMATION_250" val="3"/>
  <p:tag name="ANNOTATION_ROTATION_250" val="0"/>
  <p:tag name="ANNOTATION_SUB_TYPE_250" val="2"/>
  <p:tag name="ANNOTATION_LOOP_COUNT_250" val="1"/>
  <p:tag name="ANNOTATION_BOX_RADIUS_250" val="0"/>
  <p:tag name="ANNOTATION_SCALE_250" val="100"/>
  <p:tag name="ANNOTATION_BORDER_ALPHA_250" val="100"/>
  <p:tag name="ANNOTATION_BORDER_COLOR_250" val="255"/>
  <p:tag name="ANNOTATION_FILL_COLOR_250" val="65535"/>
  <p:tag name="ANNOTATION_FILL_ALPHA_250" val="100"/>
  <p:tag name="ANNOTATION_BORDER_WIDTH_250" val="2"/>
  <p:tag name="ANNOTATION_SLIDE_WIDTH_250" val="960"/>
  <p:tag name="ANNOTATION_SLIDE_HEIGHT_250" val="720"/>
  <p:tag name="ANNOTATION_TYPE_251" val="0"/>
  <p:tag name="ANNOTATION_START_251" val="646.3"/>
  <p:tag name="ANNOTATION_END_251" val="646.9"/>
  <p:tag name="ANNOTATION_TOP_251" val="552"/>
  <p:tag name="ANNOTATION_LEFT_251" val="690"/>
  <p:tag name="ANNOTATION_WIDTH_251" val="121"/>
  <p:tag name="ANNOTATION_HEIGHT_251" val="121"/>
  <p:tag name="ANNOTATION_ANIMATION_251" val="3"/>
  <p:tag name="ANNOTATION_ROTATION_251" val="0"/>
  <p:tag name="ANNOTATION_SUB_TYPE_251" val="2"/>
  <p:tag name="ANNOTATION_LOOP_COUNT_251" val="1"/>
  <p:tag name="ANNOTATION_BOX_RADIUS_251" val="0"/>
  <p:tag name="ANNOTATION_SCALE_251" val="100"/>
  <p:tag name="ANNOTATION_BORDER_ALPHA_251" val="100"/>
  <p:tag name="ANNOTATION_BORDER_COLOR_251" val="255"/>
  <p:tag name="ANNOTATION_FILL_COLOR_251" val="65535"/>
  <p:tag name="ANNOTATION_FILL_ALPHA_251" val="100"/>
  <p:tag name="ANNOTATION_BORDER_WIDTH_251" val="2"/>
  <p:tag name="ANNOTATION_SLIDE_WIDTH_251" val="960"/>
  <p:tag name="ANNOTATION_SLIDE_HEIGHT_251" val="720"/>
  <p:tag name="ANNOTATION_TYPE_252" val="0"/>
  <p:tag name="ANNOTATION_START_252" val="646.9"/>
  <p:tag name="ANNOTATION_END_252" val="647.2"/>
  <p:tag name="ANNOTATION_TOP_252" val="544"/>
  <p:tag name="ANNOTATION_LEFT_252" val="704"/>
  <p:tag name="ANNOTATION_WIDTH_252" val="121"/>
  <p:tag name="ANNOTATION_HEIGHT_252" val="121"/>
  <p:tag name="ANNOTATION_ANIMATION_252" val="3"/>
  <p:tag name="ANNOTATION_ROTATION_252" val="0"/>
  <p:tag name="ANNOTATION_SUB_TYPE_252" val="2"/>
  <p:tag name="ANNOTATION_LOOP_COUNT_252" val="1"/>
  <p:tag name="ANNOTATION_BOX_RADIUS_252" val="0"/>
  <p:tag name="ANNOTATION_SCALE_252" val="100"/>
  <p:tag name="ANNOTATION_BORDER_ALPHA_252" val="100"/>
  <p:tag name="ANNOTATION_BORDER_COLOR_252" val="255"/>
  <p:tag name="ANNOTATION_FILL_COLOR_252" val="65535"/>
  <p:tag name="ANNOTATION_FILL_ALPHA_252" val="100"/>
  <p:tag name="ANNOTATION_BORDER_WIDTH_252" val="2"/>
  <p:tag name="ANNOTATION_SLIDE_WIDTH_252" val="960"/>
  <p:tag name="ANNOTATION_SLIDE_HEIGHT_252" val="720"/>
  <p:tag name="ANNOTATION_TYPE_253" val="0"/>
  <p:tag name="ANNOTATION_START_253" val="647.2"/>
  <p:tag name="ANNOTATION_END_253" val="648.0"/>
  <p:tag name="ANNOTATION_TOP_253" val="544"/>
  <p:tag name="ANNOTATION_LEFT_253" val="720"/>
  <p:tag name="ANNOTATION_WIDTH_253" val="121"/>
  <p:tag name="ANNOTATION_HEIGHT_253" val="121"/>
  <p:tag name="ANNOTATION_ANIMATION_253" val="3"/>
  <p:tag name="ANNOTATION_ROTATION_253" val="0"/>
  <p:tag name="ANNOTATION_SUB_TYPE_253" val="2"/>
  <p:tag name="ANNOTATION_LOOP_COUNT_253" val="1"/>
  <p:tag name="ANNOTATION_BOX_RADIUS_253" val="0"/>
  <p:tag name="ANNOTATION_SCALE_253" val="100"/>
  <p:tag name="ANNOTATION_BORDER_ALPHA_253" val="100"/>
  <p:tag name="ANNOTATION_BORDER_COLOR_253" val="255"/>
  <p:tag name="ANNOTATION_FILL_COLOR_253" val="65535"/>
  <p:tag name="ANNOTATION_FILL_ALPHA_253" val="100"/>
  <p:tag name="ANNOTATION_BORDER_WIDTH_253" val="2"/>
  <p:tag name="ANNOTATION_SLIDE_WIDTH_253" val="960"/>
  <p:tag name="ANNOTATION_SLIDE_HEIGHT_253" val="720"/>
  <p:tag name="ANNOTATION_TYPE_254" val="0"/>
  <p:tag name="ANNOTATION_START_254" val="648.0"/>
  <p:tag name="ANNOTATION_END_254" val="650.5"/>
  <p:tag name="ANNOTATION_TOP_254" val="586"/>
  <p:tag name="ANNOTATION_LEFT_254" val="693"/>
  <p:tag name="ANNOTATION_WIDTH_254" val="121"/>
  <p:tag name="ANNOTATION_HEIGHT_254" val="121"/>
  <p:tag name="ANNOTATION_ANIMATION_254" val="3"/>
  <p:tag name="ANNOTATION_ROTATION_254" val="0"/>
  <p:tag name="ANNOTATION_SUB_TYPE_254" val="2"/>
  <p:tag name="ANNOTATION_LOOP_COUNT_254" val="1"/>
  <p:tag name="ANNOTATION_BOX_RADIUS_254" val="0"/>
  <p:tag name="ANNOTATION_SCALE_254" val="100"/>
  <p:tag name="ANNOTATION_BORDER_ALPHA_254" val="100"/>
  <p:tag name="ANNOTATION_BORDER_COLOR_254" val="255"/>
  <p:tag name="ANNOTATION_FILL_COLOR_254" val="65535"/>
  <p:tag name="ANNOTATION_FILL_ALPHA_254" val="100"/>
  <p:tag name="ANNOTATION_BORDER_WIDTH_254" val="2"/>
  <p:tag name="ANNOTATION_SLIDE_WIDTH_254" val="960"/>
  <p:tag name="ANNOTATION_SLIDE_HEIGHT_254" val="720"/>
  <p:tag name="ANNOTATION_TYPE_255" val="0"/>
  <p:tag name="ANNOTATION_START_255" val="650.5"/>
  <p:tag name="ANNOTATION_END_255" val="650.9"/>
  <p:tag name="ANNOTATION_TOP_255" val="551"/>
  <p:tag name="ANNOTATION_LEFT_255" val="700"/>
  <p:tag name="ANNOTATION_WIDTH_255" val="121"/>
  <p:tag name="ANNOTATION_HEIGHT_255" val="121"/>
  <p:tag name="ANNOTATION_ANIMATION_255" val="3"/>
  <p:tag name="ANNOTATION_ROTATION_255" val="0"/>
  <p:tag name="ANNOTATION_SUB_TYPE_255" val="2"/>
  <p:tag name="ANNOTATION_LOOP_COUNT_255" val="1"/>
  <p:tag name="ANNOTATION_BOX_RADIUS_255" val="0"/>
  <p:tag name="ANNOTATION_SCALE_255" val="100"/>
  <p:tag name="ANNOTATION_BORDER_ALPHA_255" val="100"/>
  <p:tag name="ANNOTATION_BORDER_COLOR_255" val="255"/>
  <p:tag name="ANNOTATION_FILL_COLOR_255" val="65535"/>
  <p:tag name="ANNOTATION_FILL_ALPHA_255" val="100"/>
  <p:tag name="ANNOTATION_BORDER_WIDTH_255" val="2"/>
  <p:tag name="ANNOTATION_SLIDE_WIDTH_255" val="960"/>
  <p:tag name="ANNOTATION_SLIDE_HEIGHT_255" val="720"/>
  <p:tag name="ANNOTATION_TYPE_256" val="0"/>
  <p:tag name="ANNOTATION_START_256" val="650.9"/>
  <p:tag name="ANNOTATION_END_256" val="651.5"/>
  <p:tag name="ANNOTATION_TOP_256" val="549"/>
  <p:tag name="ANNOTATION_LEFT_256" val="758"/>
  <p:tag name="ANNOTATION_WIDTH_256" val="121"/>
  <p:tag name="ANNOTATION_HEIGHT_256" val="121"/>
  <p:tag name="ANNOTATION_ANIMATION_256" val="3"/>
  <p:tag name="ANNOTATION_ROTATION_256" val="0"/>
  <p:tag name="ANNOTATION_SUB_TYPE_256" val="2"/>
  <p:tag name="ANNOTATION_LOOP_COUNT_256" val="1"/>
  <p:tag name="ANNOTATION_BOX_RADIUS_256" val="0"/>
  <p:tag name="ANNOTATION_SCALE_256" val="100"/>
  <p:tag name="ANNOTATION_BORDER_ALPHA_256" val="100"/>
  <p:tag name="ANNOTATION_BORDER_COLOR_256" val="255"/>
  <p:tag name="ANNOTATION_FILL_COLOR_256" val="65535"/>
  <p:tag name="ANNOTATION_FILL_ALPHA_256" val="100"/>
  <p:tag name="ANNOTATION_BORDER_WIDTH_256" val="2"/>
  <p:tag name="ANNOTATION_SLIDE_WIDTH_256" val="960"/>
  <p:tag name="ANNOTATION_SLIDE_HEIGHT_256" val="720"/>
  <p:tag name="ANNOTATION_TYPE_257" val="0"/>
  <p:tag name="ANNOTATION_START_257" val="651.5"/>
  <p:tag name="ANNOTATION_END_257" val="651.8"/>
  <p:tag name="ANNOTATION_TOP_257" val="549"/>
  <p:tag name="ANNOTATION_LEFT_257" val="831"/>
  <p:tag name="ANNOTATION_WIDTH_257" val="121"/>
  <p:tag name="ANNOTATION_HEIGHT_257" val="121"/>
  <p:tag name="ANNOTATION_ANIMATION_257" val="3"/>
  <p:tag name="ANNOTATION_ROTATION_257" val="0"/>
  <p:tag name="ANNOTATION_SUB_TYPE_257" val="2"/>
  <p:tag name="ANNOTATION_LOOP_COUNT_257" val="1"/>
  <p:tag name="ANNOTATION_BOX_RADIUS_257" val="0"/>
  <p:tag name="ANNOTATION_SCALE_257" val="100"/>
  <p:tag name="ANNOTATION_BORDER_ALPHA_257" val="100"/>
  <p:tag name="ANNOTATION_BORDER_COLOR_257" val="255"/>
  <p:tag name="ANNOTATION_FILL_COLOR_257" val="65535"/>
  <p:tag name="ANNOTATION_FILL_ALPHA_257" val="100"/>
  <p:tag name="ANNOTATION_BORDER_WIDTH_257" val="2"/>
  <p:tag name="ANNOTATION_SLIDE_WIDTH_257" val="960"/>
  <p:tag name="ANNOTATION_SLIDE_HEIGHT_257" val="720"/>
  <p:tag name="ANNOTATION_TYPE_258" val="0"/>
  <p:tag name="ANNOTATION_START_258" val="651.8"/>
  <p:tag name="ANNOTATION_END_258" val="653.9"/>
  <p:tag name="ANNOTATION_TOP_258" val="549"/>
  <p:tag name="ANNOTATION_LEFT_258" val="876"/>
  <p:tag name="ANNOTATION_WIDTH_258" val="121"/>
  <p:tag name="ANNOTATION_HEIGHT_258" val="121"/>
  <p:tag name="ANNOTATION_ANIMATION_258" val="3"/>
  <p:tag name="ANNOTATION_ROTATION_258" val="0"/>
  <p:tag name="ANNOTATION_SUB_TYPE_258" val="2"/>
  <p:tag name="ANNOTATION_LOOP_COUNT_258" val="1"/>
  <p:tag name="ANNOTATION_BOX_RADIUS_258" val="0"/>
  <p:tag name="ANNOTATION_SCALE_258" val="100"/>
  <p:tag name="ANNOTATION_BORDER_ALPHA_258" val="100"/>
  <p:tag name="ANNOTATION_BORDER_COLOR_258" val="255"/>
  <p:tag name="ANNOTATION_FILL_COLOR_258" val="65535"/>
  <p:tag name="ANNOTATION_FILL_ALPHA_258" val="100"/>
  <p:tag name="ANNOTATION_BORDER_WIDTH_258" val="2"/>
  <p:tag name="ANNOTATION_SLIDE_WIDTH_258" val="960"/>
  <p:tag name="ANNOTATION_SLIDE_HEIGHT_258" val="720"/>
  <p:tag name="ANNOTATION_TYPE_259" val="0"/>
  <p:tag name="ANNOTATION_START_259" val="653.9"/>
  <p:tag name="ANNOTATION_END_259" val="654.3"/>
  <p:tag name="ANNOTATION_TOP_259" val="650"/>
  <p:tag name="ANNOTATION_LEFT_259" val="687"/>
  <p:tag name="ANNOTATION_WIDTH_259" val="121"/>
  <p:tag name="ANNOTATION_HEIGHT_259" val="121"/>
  <p:tag name="ANNOTATION_ANIMATION_259" val="3"/>
  <p:tag name="ANNOTATION_ROTATION_259" val="0"/>
  <p:tag name="ANNOTATION_SUB_TYPE_259" val="2"/>
  <p:tag name="ANNOTATION_LOOP_COUNT_259" val="1"/>
  <p:tag name="ANNOTATION_BOX_RADIUS_259" val="0"/>
  <p:tag name="ANNOTATION_SCALE_259" val="100"/>
  <p:tag name="ANNOTATION_BORDER_ALPHA_259" val="100"/>
  <p:tag name="ANNOTATION_BORDER_COLOR_259" val="255"/>
  <p:tag name="ANNOTATION_FILL_COLOR_259" val="65535"/>
  <p:tag name="ANNOTATION_FILL_ALPHA_259" val="100"/>
  <p:tag name="ANNOTATION_BORDER_WIDTH_259" val="2"/>
  <p:tag name="ANNOTATION_SLIDE_WIDTH_259" val="960"/>
  <p:tag name="ANNOTATION_SLIDE_HEIGHT_259" val="720"/>
  <p:tag name="ANNOTATION_TYPE_260" val="0"/>
  <p:tag name="ANNOTATION_START_260" val="654.3"/>
  <p:tag name="ANNOTATION_END_260" val="654.9"/>
  <p:tag name="ANNOTATION_TOP_260" val="649"/>
  <p:tag name="ANNOTATION_LEFT_260" val="757"/>
  <p:tag name="ANNOTATION_WIDTH_260" val="121"/>
  <p:tag name="ANNOTATION_HEIGHT_260" val="121"/>
  <p:tag name="ANNOTATION_ANIMATION_260" val="3"/>
  <p:tag name="ANNOTATION_ROTATION_260" val="0"/>
  <p:tag name="ANNOTATION_SUB_TYPE_260" val="2"/>
  <p:tag name="ANNOTATION_LOOP_COUNT_260" val="1"/>
  <p:tag name="ANNOTATION_BOX_RADIUS_260" val="0"/>
  <p:tag name="ANNOTATION_SCALE_260" val="100"/>
  <p:tag name="ANNOTATION_BORDER_ALPHA_260" val="100"/>
  <p:tag name="ANNOTATION_BORDER_COLOR_260" val="255"/>
  <p:tag name="ANNOTATION_FILL_COLOR_260" val="65535"/>
  <p:tag name="ANNOTATION_FILL_ALPHA_260" val="100"/>
  <p:tag name="ANNOTATION_BORDER_WIDTH_260" val="2"/>
  <p:tag name="ANNOTATION_SLIDE_WIDTH_260" val="960"/>
  <p:tag name="ANNOTATION_SLIDE_HEIGHT_260" val="720"/>
  <p:tag name="ANNOTATION_TYPE_261" val="0"/>
  <p:tag name="ANNOTATION_START_261" val="654.9"/>
  <p:tag name="ANNOTATION_END_261" val="655.2"/>
  <p:tag name="ANNOTATION_TOP_261" val="645"/>
  <p:tag name="ANNOTATION_LEFT_261" val="814"/>
  <p:tag name="ANNOTATION_WIDTH_261" val="121"/>
  <p:tag name="ANNOTATION_HEIGHT_261" val="121"/>
  <p:tag name="ANNOTATION_ANIMATION_261" val="3"/>
  <p:tag name="ANNOTATION_ROTATION_261" val="0"/>
  <p:tag name="ANNOTATION_SUB_TYPE_261" val="2"/>
  <p:tag name="ANNOTATION_LOOP_COUNT_261" val="1"/>
  <p:tag name="ANNOTATION_BOX_RADIUS_261" val="0"/>
  <p:tag name="ANNOTATION_SCALE_261" val="100"/>
  <p:tag name="ANNOTATION_BORDER_ALPHA_261" val="100"/>
  <p:tag name="ANNOTATION_BORDER_COLOR_261" val="255"/>
  <p:tag name="ANNOTATION_FILL_COLOR_261" val="65535"/>
  <p:tag name="ANNOTATION_FILL_ALPHA_261" val="100"/>
  <p:tag name="ANNOTATION_BORDER_WIDTH_261" val="2"/>
  <p:tag name="ANNOTATION_SLIDE_WIDTH_261" val="960"/>
  <p:tag name="ANNOTATION_SLIDE_HEIGHT_261" val="720"/>
  <p:tag name="ANNOTATION_TYPE_262" val="0"/>
  <p:tag name="ANNOTATION_START_262" val="655.2"/>
  <p:tag name="ANNOTATION_END_262" val="656.4"/>
  <p:tag name="ANNOTATION_TOP_262" val="647"/>
  <p:tag name="ANNOTATION_LEFT_262" val="869"/>
  <p:tag name="ANNOTATION_WIDTH_262" val="121"/>
  <p:tag name="ANNOTATION_HEIGHT_262" val="121"/>
  <p:tag name="ANNOTATION_ANIMATION_262" val="3"/>
  <p:tag name="ANNOTATION_ROTATION_262" val="0"/>
  <p:tag name="ANNOTATION_SUB_TYPE_262" val="2"/>
  <p:tag name="ANNOTATION_LOOP_COUNT_262" val="1"/>
  <p:tag name="ANNOTATION_BOX_RADIUS_262" val="0"/>
  <p:tag name="ANNOTATION_SCALE_262" val="100"/>
  <p:tag name="ANNOTATION_BORDER_ALPHA_262" val="100"/>
  <p:tag name="ANNOTATION_BORDER_COLOR_262" val="255"/>
  <p:tag name="ANNOTATION_FILL_COLOR_262" val="65535"/>
  <p:tag name="ANNOTATION_FILL_ALPHA_262" val="100"/>
  <p:tag name="ANNOTATION_BORDER_WIDTH_262" val="2"/>
  <p:tag name="ANNOTATION_SLIDE_WIDTH_262" val="960"/>
  <p:tag name="ANNOTATION_SLIDE_HEIGHT_262" val="720"/>
  <p:tag name="ANNOTATION_TYPE_263" val="0"/>
  <p:tag name="ANNOTATION_START_263" val="656.4"/>
  <p:tag name="ANNOTATION_END_263" val="657.8"/>
  <p:tag name="ANNOTATION_TOP_263" val="559"/>
  <p:tag name="ANNOTATION_LEFT_263" val="691"/>
  <p:tag name="ANNOTATION_WIDTH_263" val="121"/>
  <p:tag name="ANNOTATION_HEIGHT_263" val="121"/>
  <p:tag name="ANNOTATION_ANIMATION_263" val="3"/>
  <p:tag name="ANNOTATION_ROTATION_263" val="0"/>
  <p:tag name="ANNOTATION_SUB_TYPE_263" val="2"/>
  <p:tag name="ANNOTATION_LOOP_COUNT_263" val="1"/>
  <p:tag name="ANNOTATION_BOX_RADIUS_263" val="0"/>
  <p:tag name="ANNOTATION_SCALE_263" val="100"/>
  <p:tag name="ANNOTATION_BORDER_ALPHA_263" val="100"/>
  <p:tag name="ANNOTATION_BORDER_COLOR_263" val="255"/>
  <p:tag name="ANNOTATION_FILL_COLOR_263" val="65535"/>
  <p:tag name="ANNOTATION_FILL_ALPHA_263" val="100"/>
  <p:tag name="ANNOTATION_BORDER_WIDTH_263" val="2"/>
  <p:tag name="ANNOTATION_SLIDE_WIDTH_263" val="960"/>
  <p:tag name="ANNOTATION_SLIDE_HEIGHT_263" val="720"/>
  <p:tag name="ANNOTATION_TYPE_264" val="0"/>
  <p:tag name="ANNOTATION_START_264" val="657.8"/>
  <p:tag name="ANNOTATION_TOP_264" val="652"/>
  <p:tag name="ANNOTATION_LEFT_264" val="693"/>
  <p:tag name="ANNOTATION_WIDTH_264" val="121"/>
  <p:tag name="ANNOTATION_HEIGHT_264" val="121"/>
  <p:tag name="ANNOTATION_ANIMATION_264" val="3"/>
  <p:tag name="ANNOTATION_ROTATION_264" val="0"/>
  <p:tag name="ANNOTATION_SUB_TYPE_264" val="2"/>
  <p:tag name="ANNOTATION_LOOP_COUNT_264" val="1"/>
  <p:tag name="ANNOTATION_BOX_RADIUS_264" val="0"/>
  <p:tag name="ANNOTATION_SCALE_264" val="100"/>
  <p:tag name="ANNOTATION_BORDER_ALPHA_264" val="100"/>
  <p:tag name="ANNOTATION_BORDER_COLOR_264" val="255"/>
  <p:tag name="ANNOTATION_FILL_COLOR_264" val="65535"/>
  <p:tag name="ANNOTATION_FILL_ALPHA_264" val="100"/>
  <p:tag name="ANNOTATION_BORDER_WIDTH_264" val="2"/>
  <p:tag name="ANNOTATION_SLIDE_WIDTH_264" val="960"/>
  <p:tag name="ANNOTATION_SLIDE_HEIGHT_264" val="720"/>
  <p:tag name="ANNOTATION_COUNT" val="264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424ea95bc6e4b60bf6de88c8a5035e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6f6b011ef384a28a3b50aae3dccb2e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568.3"/>
  <p:tag name="ANNOTATION_TYPE_1" val="0"/>
  <p:tag name="ANNOTATION_START_1" val="10.4"/>
  <p:tag name="ANNOTATION_END_1" val="14.6"/>
  <p:tag name="ANNOTATION_TOP_1" val="85"/>
  <p:tag name="ANNOTATION_LEFT_1" val="4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6"/>
  <p:tag name="ANNOTATION_END_2" val="15.4"/>
  <p:tag name="ANNOTATION_TOP_2" val="114"/>
  <p:tag name="ANNOTATION_LEFT_2" val="17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4"/>
  <p:tag name="ANNOTATION_END_3" val="16.6"/>
  <p:tag name="ANNOTATION_TOP_3" val="112"/>
  <p:tag name="ANNOTATION_LEFT_3" val="21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6"/>
  <p:tag name="ANNOTATION_END_4" val="18.1"/>
  <p:tag name="ANNOTATION_TOP_4" val="113"/>
  <p:tag name="ANNOTATION_LEFT_4" val="24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1"/>
  <p:tag name="ANNOTATION_END_5" val="51.5"/>
  <p:tag name="ANNOTATION_TOP_5" val="139"/>
  <p:tag name="ANNOTATION_LEFT_5" val="4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1.5"/>
  <p:tag name="ANNOTATION_END_6" val="77.5"/>
  <p:tag name="ANNOTATION_TOP_6" val="148"/>
  <p:tag name="ANNOTATION_LEFT_6" val="48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7.5"/>
  <p:tag name="ANNOTATION_END_7" val="78.2"/>
  <p:tag name="ANNOTATION_TOP_7" val="135"/>
  <p:tag name="ANNOTATION_LEFT_7" val="53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8.2"/>
  <p:tag name="ANNOTATION_END_8" val="78.8"/>
  <p:tag name="ANNOTATION_TOP_8" val="132"/>
  <p:tag name="ANNOTATION_LEFT_8" val="54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8.8"/>
  <p:tag name="ANNOTATION_END_9" val="79.5"/>
  <p:tag name="ANNOTATION_TOP_9" val="132"/>
  <p:tag name="ANNOTATION_LEFT_9" val="5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9.5"/>
  <p:tag name="ANNOTATION_END_10" val="85.9"/>
  <p:tag name="ANNOTATION_TOP_10" val="132"/>
  <p:tag name="ANNOTATION_LEFT_10" val="52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5.9"/>
  <p:tag name="ANNOTATION_END_11" val="86.8"/>
  <p:tag name="ANNOTATION_TOP_11" val="167"/>
  <p:tag name="ANNOTATION_LEFT_11" val="53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6.8"/>
  <p:tag name="ANNOTATION_END_12" val="87.5"/>
  <p:tag name="ANNOTATION_TOP_12" val="165"/>
  <p:tag name="ANNOTATION_LEFT_12" val="54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7.5"/>
  <p:tag name="ANNOTATION_END_13" val="88.4"/>
  <p:tag name="ANNOTATION_TOP_13" val="164"/>
  <p:tag name="ANNOTATION_LEFT_13" val="56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8.4"/>
  <p:tag name="ANNOTATION_END_14" val="91.2"/>
  <p:tag name="ANNOTATION_TOP_14" val="168"/>
  <p:tag name="ANNOTATION_LEFT_14" val="51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1.2"/>
  <p:tag name="ANNOTATION_END_15" val="91.9"/>
  <p:tag name="ANNOTATION_TOP_15" val="133"/>
  <p:tag name="ANNOTATION_LEFT_15" val="539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1.9"/>
  <p:tag name="ANNOTATION_END_16" val="94.0"/>
  <p:tag name="ANNOTATION_TOP_16" val="164"/>
  <p:tag name="ANNOTATION_LEFT_16" val="53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4.0"/>
  <p:tag name="ANNOTATION_END_17" val="96.6"/>
  <p:tag name="ANNOTATION_TOP_17" val="150"/>
  <p:tag name="ANNOTATION_LEFT_17" val="58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6.6"/>
  <p:tag name="ANNOTATION_END_18" val="111.0"/>
  <p:tag name="ANNOTATION_TOP_18" val="150"/>
  <p:tag name="ANNOTATION_LEFT_18" val="52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1.0"/>
  <p:tag name="ANNOTATION_END_19" val="112.8"/>
  <p:tag name="ANNOTATION_TOP_19" val="137"/>
  <p:tag name="ANNOTATION_LEFT_19" val="53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2.8"/>
  <p:tag name="ANNOTATION_END_20" val="114.5"/>
  <p:tag name="ANNOTATION_TOP_20" val="165"/>
  <p:tag name="ANNOTATION_LEFT_20" val="52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4.5"/>
  <p:tag name="ANNOTATION_END_21" val="118.0"/>
  <p:tag name="ANNOTATION_TOP_21" val="146"/>
  <p:tag name="ANNOTATION_LEFT_21" val="58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8.0"/>
  <p:tag name="ANNOTATION_END_22" val="120.3"/>
  <p:tag name="ANNOTATION_TOP_22" val="311"/>
  <p:tag name="ANNOTATION_LEFT_22" val="53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0.3"/>
  <p:tag name="ANNOTATION_END_23" val="120.7"/>
  <p:tag name="ANNOTATION_TOP_23" val="273"/>
  <p:tag name="ANNOTATION_LEFT_23" val="53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0.7"/>
  <p:tag name="ANNOTATION_END_24" val="121.2"/>
  <p:tag name="ANNOTATION_TOP_24" val="305"/>
  <p:tag name="ANNOTATION_LEFT_24" val="54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1.2"/>
  <p:tag name="ANNOTATION_END_25" val="121.5"/>
  <p:tag name="ANNOTATION_TOP_25" val="339"/>
  <p:tag name="ANNOTATION_LEFT_25" val="54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1.5"/>
  <p:tag name="ANNOTATION_END_26" val="123.8"/>
  <p:tag name="ANNOTATION_TOP_26" val="366"/>
  <p:tag name="ANNOTATION_LEFT_26" val="54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3.8"/>
  <p:tag name="ANNOTATION_END_27" val="124.3"/>
  <p:tag name="ANNOTATION_TOP_27" val="418"/>
  <p:tag name="ANNOTATION_LEFT_27" val="53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4.3"/>
  <p:tag name="ANNOTATION_END_28" val="124.9"/>
  <p:tag name="ANNOTATION_TOP_28" val="444"/>
  <p:tag name="ANNOTATION_LEFT_28" val="53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4.9"/>
  <p:tag name="ANNOTATION_END_29" val="126.0"/>
  <p:tag name="ANNOTATION_TOP_29" val="473"/>
  <p:tag name="ANNOTATION_LEFT_29" val="539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26.0"/>
  <p:tag name="ANNOTATION_END_30" val="126.6"/>
  <p:tag name="ANNOTATION_TOP_30" val="450"/>
  <p:tag name="ANNOTATION_LEFT_30" val="53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26.6"/>
  <p:tag name="ANNOTATION_END_31" val="127.7"/>
  <p:tag name="ANNOTATION_TOP_31" val="417"/>
  <p:tag name="ANNOTATION_LEFT_31" val="53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27.7"/>
  <p:tag name="ANNOTATION_END_32" val="132.8"/>
  <p:tag name="ANNOTATION_TOP_32" val="444"/>
  <p:tag name="ANNOTATION_LEFT_32" val="590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32.8"/>
  <p:tag name="ANNOTATION_END_33" val="139.1"/>
  <p:tag name="ANNOTATION_TOP_33" val="336"/>
  <p:tag name="ANNOTATION_LEFT_33" val="46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39.1"/>
  <p:tag name="ANNOTATION_END_34" val="148.6"/>
  <p:tag name="ANNOTATION_TOP_34" val="136"/>
  <p:tag name="ANNOTATION_LEFT_34" val="53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48.6"/>
  <p:tag name="ANNOTATION_END_35" val="176.8"/>
  <p:tag name="ANNOTATION_TOP_35" val="163"/>
  <p:tag name="ANNOTATION_LEFT_35" val="53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76.8"/>
  <p:tag name="ANNOTATION_END_36" val="181.8"/>
  <p:tag name="ANNOTATION_TOP_36" val="133"/>
  <p:tag name="ANNOTATION_LEFT_36" val="530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81.8"/>
  <p:tag name="ANNOTATION_END_37" val="188.5"/>
  <p:tag name="ANNOTATION_TOP_37" val="153"/>
  <p:tag name="ANNOTATION_LEFT_37" val="582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88.5"/>
  <p:tag name="ANNOTATION_END_38" val="194.0"/>
  <p:tag name="ANNOTATION_TOP_38" val="155"/>
  <p:tag name="ANNOTATION_LEFT_38" val="471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94.0"/>
  <p:tag name="ANNOTATION_END_39" val="252.4"/>
  <p:tag name="ANNOTATION_TOP_39" val="514"/>
  <p:tag name="ANNOTATION_LEFT_39" val="52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52.4"/>
  <p:tag name="ANNOTATION_END_40" val="255.5"/>
  <p:tag name="ANNOTATION_TOP_40" val="510"/>
  <p:tag name="ANNOTATION_LEFT_40" val="57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55.5"/>
  <p:tag name="ANNOTATION_END_41" val="260.2"/>
  <p:tag name="ANNOTATION_TOP_41" val="279"/>
  <p:tag name="ANNOTATION_LEFT_41" val="219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60.2"/>
  <p:tag name="ANNOTATION_END_42" val="262.7"/>
  <p:tag name="ANNOTATION_TOP_42" val="505"/>
  <p:tag name="ANNOTATION_LEFT_42" val="581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62.7"/>
  <p:tag name="ANNOTATION_END_43" val="300.9"/>
  <p:tag name="ANNOTATION_TOP_43" val="507"/>
  <p:tag name="ANNOTATION_LEFT_43" val="524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00.9"/>
  <p:tag name="ANNOTATION_END_44" val="307.4"/>
  <p:tag name="ANNOTATION_TOP_44" val="200"/>
  <p:tag name="ANNOTATION_LEFT_44" val="71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07.4"/>
  <p:tag name="ANNOTATION_END_45" val="310.3"/>
  <p:tag name="ANNOTATION_TOP_45" val="233"/>
  <p:tag name="ANNOTATION_LEFT_45" val="713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10.3"/>
  <p:tag name="ANNOTATION_END_46" val="312.6"/>
  <p:tag name="ANNOTATION_TOP_46" val="203"/>
  <p:tag name="ANNOTATION_LEFT_46" val="818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12.6"/>
  <p:tag name="ANNOTATION_END_47" val="330.7"/>
  <p:tag name="ANNOTATION_TOP_47" val="198"/>
  <p:tag name="ANNOTATION_LEFT_47" val="704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330.7"/>
  <p:tag name="ANNOTATION_END_48" val="331.0"/>
  <p:tag name="ANNOTATION_TOP_48" val="133"/>
  <p:tag name="ANNOTATION_LEFT_48" val="550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331.0"/>
  <p:tag name="ANNOTATION_END_49" val="331.3"/>
  <p:tag name="ANNOTATION_TOP_49" val="143"/>
  <p:tag name="ANNOTATION_LEFT_49" val="550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331.3"/>
  <p:tag name="ANNOTATION_END_50" val="334.4"/>
  <p:tag name="ANNOTATION_TOP_50" val="188"/>
  <p:tag name="ANNOTATION_LEFT_50" val="561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34.4"/>
  <p:tag name="ANNOTATION_END_51" val="334.6"/>
  <p:tag name="ANNOTATION_TOP_51" val="154"/>
  <p:tag name="ANNOTATION_LEFT_51" val="555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334.6"/>
  <p:tag name="ANNOTATION_END_52" val="334.8"/>
  <p:tag name="ANNOTATION_TOP_52" val="213"/>
  <p:tag name="ANNOTATION_LEFT_52" val="561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334.8"/>
  <p:tag name="ANNOTATION_END_53" val="335.0"/>
  <p:tag name="ANNOTATION_TOP_53" val="258"/>
  <p:tag name="ANNOTATION_LEFT_53" val="565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335.0"/>
  <p:tag name="ANNOTATION_END_54" val="335.3"/>
  <p:tag name="ANNOTATION_TOP_54" val="338"/>
  <p:tag name="ANNOTATION_LEFT_54" val="569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335.3"/>
  <p:tag name="ANNOTATION_END_55" val="335.6"/>
  <p:tag name="ANNOTATION_TOP_55" val="466"/>
  <p:tag name="ANNOTATION_LEFT_55" val="567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335.6"/>
  <p:tag name="ANNOTATION_END_56" val="336.0"/>
  <p:tag name="ANNOTATION_TOP_56" val="570"/>
  <p:tag name="ANNOTATION_LEFT_56" val="566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336.0"/>
  <p:tag name="ANNOTATION_END_57" val="336.3"/>
  <p:tag name="ANNOTATION_TOP_57" val="602"/>
  <p:tag name="ANNOTATION_LEFT_57" val="568"/>
  <p:tag name="ANNOTATION_WIDTH_57" val="121"/>
  <p:tag name="ANNOTATION_HEIGHT_57" val="121"/>
  <p:tag name="ANNOTATION_ANIMATION_57" val="3"/>
  <p:tag name="ANNOTATION_ROTATION_57" val="9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336.3"/>
  <p:tag name="ANNOTATION_END_58" val="341.1"/>
  <p:tag name="ANNOTATION_TOP_58" val="676"/>
  <p:tag name="ANNOTATION_LEFT_58" val="568"/>
  <p:tag name="ANNOTATION_WIDTH_58" val="121"/>
  <p:tag name="ANNOTATION_HEIGHT_58" val="121"/>
  <p:tag name="ANNOTATION_ANIMATION_58" val="3"/>
  <p:tag name="ANNOTATION_ROTATION_58" val="9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341.1"/>
  <p:tag name="ANNOTATION_END_59" val="341.3"/>
  <p:tag name="ANNOTATION_TOP_59" val="650"/>
  <p:tag name="ANNOTATION_LEFT_59" val="657"/>
  <p:tag name="ANNOTATION_WIDTH_59" val="121"/>
  <p:tag name="ANNOTATION_HEIGHT_59" val="121"/>
  <p:tag name="ANNOTATION_ANIMATION_59" val="3"/>
  <p:tag name="ANNOTATION_ROTATION_59" val="27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341.3"/>
  <p:tag name="ANNOTATION_END_60" val="341.6"/>
  <p:tag name="ANNOTATION_TOP_60" val="612"/>
  <p:tag name="ANNOTATION_LEFT_60" val="656"/>
  <p:tag name="ANNOTATION_WIDTH_60" val="121"/>
  <p:tag name="ANNOTATION_HEIGHT_60" val="121"/>
  <p:tag name="ANNOTATION_ANIMATION_60" val="3"/>
  <p:tag name="ANNOTATION_ROTATION_60" val="27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341.6"/>
  <p:tag name="ANNOTATION_END_61" val="341.9"/>
  <p:tag name="ANNOTATION_TOP_61" val="552"/>
  <p:tag name="ANNOTATION_LEFT_61" val="656"/>
  <p:tag name="ANNOTATION_WIDTH_61" val="121"/>
  <p:tag name="ANNOTATION_HEIGHT_61" val="121"/>
  <p:tag name="ANNOTATION_ANIMATION_61" val="3"/>
  <p:tag name="ANNOTATION_ROTATION_61" val="27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341.9"/>
  <p:tag name="ANNOTATION_END_62" val="342.2"/>
  <p:tag name="ANNOTATION_TOP_62" val="471"/>
  <p:tag name="ANNOTATION_LEFT_62" val="651"/>
  <p:tag name="ANNOTATION_WIDTH_62" val="121"/>
  <p:tag name="ANNOTATION_HEIGHT_62" val="121"/>
  <p:tag name="ANNOTATION_ANIMATION_62" val="3"/>
  <p:tag name="ANNOTATION_ROTATION_62" val="27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342.2"/>
  <p:tag name="ANNOTATION_END_63" val="342.5"/>
  <p:tag name="ANNOTATION_TOP_63" val="402"/>
  <p:tag name="ANNOTATION_LEFT_63" val="649"/>
  <p:tag name="ANNOTATION_WIDTH_63" val="121"/>
  <p:tag name="ANNOTATION_HEIGHT_63" val="121"/>
  <p:tag name="ANNOTATION_ANIMATION_63" val="3"/>
  <p:tag name="ANNOTATION_ROTATION_63" val="27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342.5"/>
  <p:tag name="ANNOTATION_END_64" val="342.7"/>
  <p:tag name="ANNOTATION_TOP_64" val="317"/>
  <p:tag name="ANNOTATION_LEFT_64" val="645"/>
  <p:tag name="ANNOTATION_WIDTH_64" val="121"/>
  <p:tag name="ANNOTATION_HEIGHT_64" val="121"/>
  <p:tag name="ANNOTATION_ANIMATION_64" val="3"/>
  <p:tag name="ANNOTATION_ROTATION_64" val="27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342.7"/>
  <p:tag name="ANNOTATION_END_65" val="342.9"/>
  <p:tag name="ANNOTATION_TOP_65" val="252"/>
  <p:tag name="ANNOTATION_LEFT_65" val="647"/>
  <p:tag name="ANNOTATION_WIDTH_65" val="121"/>
  <p:tag name="ANNOTATION_HEIGHT_65" val="121"/>
  <p:tag name="ANNOTATION_ANIMATION_65" val="3"/>
  <p:tag name="ANNOTATION_ROTATION_65" val="27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342.9"/>
  <p:tag name="ANNOTATION_END_66" val="343.3"/>
  <p:tag name="ANNOTATION_TOP_66" val="186"/>
  <p:tag name="ANNOTATION_LEFT_66" val="649"/>
  <p:tag name="ANNOTATION_WIDTH_66" val="121"/>
  <p:tag name="ANNOTATION_HEIGHT_66" val="121"/>
  <p:tag name="ANNOTATION_ANIMATION_66" val="3"/>
  <p:tag name="ANNOTATION_ROTATION_66" val="27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343.3"/>
  <p:tag name="ANNOTATION_END_67" val="343.6"/>
  <p:tag name="ANNOTATION_TOP_67" val="144"/>
  <p:tag name="ANNOTATION_LEFT_67" val="653"/>
  <p:tag name="ANNOTATION_WIDTH_67" val="121"/>
  <p:tag name="ANNOTATION_HEIGHT_67" val="121"/>
  <p:tag name="ANNOTATION_ANIMATION_67" val="3"/>
  <p:tag name="ANNOTATION_ROTATION_67" val="27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343.6"/>
  <p:tag name="ANNOTATION_END_68" val="347.2"/>
  <p:tag name="ANNOTATION_TOP_68" val="126"/>
  <p:tag name="ANNOTATION_LEFT_68" val="655"/>
  <p:tag name="ANNOTATION_WIDTH_68" val="121"/>
  <p:tag name="ANNOTATION_HEIGHT_68" val="121"/>
  <p:tag name="ANNOTATION_ANIMATION_68" val="3"/>
  <p:tag name="ANNOTATION_ROTATION_68" val="27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347.2"/>
  <p:tag name="ANNOTATION_END_69" val="347.4"/>
  <p:tag name="ANNOTATION_TOP_69" val="145"/>
  <p:tag name="ANNOTATION_LEFT_69" val="740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347.4"/>
  <p:tag name="ANNOTATION_END_70" val="347.7"/>
  <p:tag name="ANNOTATION_TOP_70" val="163"/>
  <p:tag name="ANNOTATION_LEFT_70" val="743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347.7"/>
  <p:tag name="ANNOTATION_END_71" val="354.3"/>
  <p:tag name="ANNOTATION_TOP_71" val="180"/>
  <p:tag name="ANNOTATION_LEFT_71" val="745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354.3"/>
  <p:tag name="ANNOTATION_END_72" val="358.8"/>
  <p:tag name="ANNOTATION_TOP_72" val="510"/>
  <p:tag name="ANNOTATION_LEFT_72" val="522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358.8"/>
  <p:tag name="ANNOTATION_END_73" val="361.6"/>
  <p:tag name="ANNOTATION_TOP_73" val="509"/>
  <p:tag name="ANNOTATION_LEFT_73" val="583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361.6"/>
  <p:tag name="ANNOTATION_END_74" val="364.1"/>
  <p:tag name="ANNOTATION_TOP_74" val="613"/>
  <p:tag name="ANNOTATION_LEFT_74" val="591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364.1"/>
  <p:tag name="ANNOTATION_END_75" val="365.8"/>
  <p:tag name="ANNOTATION_TOP_75" val="608"/>
  <p:tag name="ANNOTATION_LEFT_75" val="681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365.8"/>
  <p:tag name="ANNOTATION_END_76" val="367.3"/>
  <p:tag name="ANNOTATION_TOP_76" val="469"/>
  <p:tag name="ANNOTATION_LEFT_76" val="680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367.3"/>
  <p:tag name="ANNOTATION_END_77" val="368.6"/>
  <p:tag name="ANNOTATION_TOP_77" val="323"/>
  <p:tag name="ANNOTATION_LEFT_77" val="684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368.6"/>
  <p:tag name="ANNOTATION_END_78" val="369.6"/>
  <p:tag name="ANNOTATION_TOP_78" val="185"/>
  <p:tag name="ANNOTATION_LEFT_78" val="689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369.6"/>
  <p:tag name="ANNOTATION_END_79" val="370.8"/>
  <p:tag name="ANNOTATION_TOP_79" val="147"/>
  <p:tag name="ANNOTATION_LEFT_79" val="781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370.8"/>
  <p:tag name="ANNOTATION_END_80" val="380.8"/>
  <p:tag name="ANNOTATION_TOP_80" val="204"/>
  <p:tag name="ANNOTATION_LEFT_80" val="714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380.8"/>
  <p:tag name="ANNOTATION_END_81" val="382.2"/>
  <p:tag name="ANNOTATION_TOP_81" val="518"/>
  <p:tag name="ANNOTATION_LEFT_81" val="594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382.2"/>
  <p:tag name="ANNOTATION_END_82" val="413.2"/>
  <p:tag name="ANNOTATION_TOP_82" val="155"/>
  <p:tag name="ANNOTATION_LEFT_82" val="787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413.2"/>
  <p:tag name="ANNOTATION_END_83" val="417.3"/>
  <p:tag name="ANNOTATION_TOP_83" val="514"/>
  <p:tag name="ANNOTATION_LEFT_83" val="528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417.3"/>
  <p:tag name="ANNOTATION_END_84" val="425.8"/>
  <p:tag name="ANNOTATION_TOP_84" val="203"/>
  <p:tag name="ANNOTATION_LEFT_84" val="733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425.8"/>
  <p:tag name="ANNOTATION_END_85" val="429.4"/>
  <p:tag name="ANNOTATION_TOP_85" val="188"/>
  <p:tag name="ANNOTATION_LEFT_85" val="60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429.4"/>
  <p:tag name="ANNOTATION_END_86" val="433.3"/>
  <p:tag name="ANNOTATION_TOP_86" val="182"/>
  <p:tag name="ANNOTATION_LEFT_86" val="175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433.3"/>
  <p:tag name="ANNOTATION_END_87" val="433.8"/>
  <p:tag name="ANNOTATION_TOP_87" val="181"/>
  <p:tag name="ANNOTATION_LEFT_87" val="379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433.8"/>
  <p:tag name="ANNOTATION_END_88" val="434.7"/>
  <p:tag name="ANNOTATION_TOP_88" val="213"/>
  <p:tag name="ANNOTATION_LEFT_88" val="40"/>
  <p:tag name="ANNOTATION_WIDTH_88" val="121"/>
  <p:tag name="ANNOTATION_HEIGHT_88" val="121"/>
  <p:tag name="ANNOTATION_ANIMATION_88" val="3"/>
  <p:tag name="ANNOTATION_ROTATION_88" val="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434.7"/>
  <p:tag name="ANNOTATION_END_89" val="435.8"/>
  <p:tag name="ANNOTATION_TOP_89" val="209"/>
  <p:tag name="ANNOTATION_LEFT_89" val="104"/>
  <p:tag name="ANNOTATION_WIDTH_89" val="121"/>
  <p:tag name="ANNOTATION_HEIGHT_89" val="121"/>
  <p:tag name="ANNOTATION_ANIMATION_89" val="3"/>
  <p:tag name="ANNOTATION_ROTATION_89" val="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435.8"/>
  <p:tag name="ANNOTATION_END_90" val="439.4"/>
  <p:tag name="ANNOTATION_TOP_90" val="154"/>
  <p:tag name="ANNOTATION_LEFT_90" val="554"/>
  <p:tag name="ANNOTATION_WIDTH_90" val="121"/>
  <p:tag name="ANNOTATION_HEIGHT_90" val="121"/>
  <p:tag name="ANNOTATION_ANIMATION_90" val="3"/>
  <p:tag name="ANNOTATION_ROTATION_90" val="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439.4"/>
  <p:tag name="ANNOTATION_END_91" val="440.4"/>
  <p:tag name="ANNOTATION_TOP_91" val="255"/>
  <p:tag name="ANNOTATION_LEFT_91" val="57"/>
  <p:tag name="ANNOTATION_WIDTH_91" val="121"/>
  <p:tag name="ANNOTATION_HEIGHT_91" val="121"/>
  <p:tag name="ANNOTATION_ANIMATION_91" val="3"/>
  <p:tag name="ANNOTATION_ROTATION_91" val="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440.4"/>
  <p:tag name="ANNOTATION_END_92" val="441.1"/>
  <p:tag name="ANNOTATION_TOP_92" val="253"/>
  <p:tag name="ANNOTATION_LEFT_92" val="177"/>
  <p:tag name="ANNOTATION_WIDTH_92" val="121"/>
  <p:tag name="ANNOTATION_HEIGHT_92" val="121"/>
  <p:tag name="ANNOTATION_ANIMATION_92" val="3"/>
  <p:tag name="ANNOTATION_ROTATION_92" val="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441.1"/>
  <p:tag name="ANNOTATION_END_93" val="441.8"/>
  <p:tag name="ANNOTATION_TOP_93" val="254"/>
  <p:tag name="ANNOTATION_LEFT_93" val="197"/>
  <p:tag name="ANNOTATION_WIDTH_93" val="121"/>
  <p:tag name="ANNOTATION_HEIGHT_93" val="121"/>
  <p:tag name="ANNOTATION_ANIMATION_93" val="3"/>
  <p:tag name="ANNOTATION_ROTATION_93" val="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TYPE_94" val="0"/>
  <p:tag name="ANNOTATION_START_94" val="441.8"/>
  <p:tag name="ANNOTATION_END_94" val="442.9"/>
  <p:tag name="ANNOTATION_TOP_94" val="254"/>
  <p:tag name="ANNOTATION_LEFT_94" val="218"/>
  <p:tag name="ANNOTATION_WIDTH_94" val="121"/>
  <p:tag name="ANNOTATION_HEIGHT_94" val="121"/>
  <p:tag name="ANNOTATION_ANIMATION_94" val="3"/>
  <p:tag name="ANNOTATION_ROTATION_94" val="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442.9"/>
  <p:tag name="ANNOTATION_END_95" val="444.1"/>
  <p:tag name="ANNOTATION_TOP_95" val="258"/>
  <p:tag name="ANNOTATION_LEFT_95" val="291"/>
  <p:tag name="ANNOTATION_WIDTH_95" val="121"/>
  <p:tag name="ANNOTATION_HEIGHT_95" val="121"/>
  <p:tag name="ANNOTATION_ANIMATION_95" val="3"/>
  <p:tag name="ANNOTATION_ROTATION_95" val="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444.1"/>
  <p:tag name="ANNOTATION_END_96" val="445.0"/>
  <p:tag name="ANNOTATION_TOP_96" val="281"/>
  <p:tag name="ANNOTATION_LEFT_96" val="53"/>
  <p:tag name="ANNOTATION_WIDTH_96" val="121"/>
  <p:tag name="ANNOTATION_HEIGHT_96" val="121"/>
  <p:tag name="ANNOTATION_ANIMATION_96" val="3"/>
  <p:tag name="ANNOTATION_ROTATION_96" val="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445.0"/>
  <p:tag name="ANNOTATION_END_97" val="447.2"/>
  <p:tag name="ANNOTATION_TOP_97" val="279"/>
  <p:tag name="ANNOTATION_LEFT_97" val="243"/>
  <p:tag name="ANNOTATION_WIDTH_97" val="121"/>
  <p:tag name="ANNOTATION_HEIGHT_97" val="121"/>
  <p:tag name="ANNOTATION_ANIMATION_97" val="3"/>
  <p:tag name="ANNOTATION_ROTATION_97" val="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447.2"/>
  <p:tag name="ANNOTATION_END_98" val="448.4"/>
  <p:tag name="ANNOTATION_TOP_98" val="306"/>
  <p:tag name="ANNOTATION_LEFT_98" val="47"/>
  <p:tag name="ANNOTATION_WIDTH_98" val="121"/>
  <p:tag name="ANNOTATION_HEIGHT_98" val="121"/>
  <p:tag name="ANNOTATION_ANIMATION_98" val="3"/>
  <p:tag name="ANNOTATION_ROTATION_98" val="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448.4"/>
  <p:tag name="ANNOTATION_END_99" val="449.0"/>
  <p:tag name="ANNOTATION_TOP_99" val="306"/>
  <p:tag name="ANNOTATION_LEFT_99" val="230"/>
  <p:tag name="ANNOTATION_WIDTH_99" val="121"/>
  <p:tag name="ANNOTATION_HEIGHT_99" val="121"/>
  <p:tag name="ANNOTATION_ANIMATION_99" val="3"/>
  <p:tag name="ANNOTATION_ROTATION_99" val="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449.0"/>
  <p:tag name="ANNOTATION_END_100" val="450.0"/>
  <p:tag name="ANNOTATION_TOP_100" val="308"/>
  <p:tag name="ANNOTATION_LEFT_100" val="305"/>
  <p:tag name="ANNOTATION_WIDTH_100" val="121"/>
  <p:tag name="ANNOTATION_HEIGHT_100" val="121"/>
  <p:tag name="ANNOTATION_ANIMATION_100" val="3"/>
  <p:tag name="ANNOTATION_ROTATION_100" val="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TYPE_101" val="0"/>
  <p:tag name="ANNOTATION_START_101" val="450.0"/>
  <p:tag name="ANNOTATION_END_101" val="454.1"/>
  <p:tag name="ANNOTATION_TOP_101" val="504"/>
  <p:tag name="ANNOTATION_LEFT_101" val="526"/>
  <p:tag name="ANNOTATION_WIDTH_101" val="121"/>
  <p:tag name="ANNOTATION_HEIGHT_101" val="121"/>
  <p:tag name="ANNOTATION_ANIMATION_101" val="3"/>
  <p:tag name="ANNOTATION_ROTATION_101" val="0"/>
  <p:tag name="ANNOTATION_SUB_TYPE_101" val="2"/>
  <p:tag name="ANNOTATION_LOOP_COUNT_101" val="1"/>
  <p:tag name="ANNOTATION_BOX_RADIUS_101" val="0"/>
  <p:tag name="ANNOTATION_SCALE_101" val="100"/>
  <p:tag name="ANNOTATION_BORDER_ALPHA_101" val="100"/>
  <p:tag name="ANNOTATION_BORDER_COLOR_101" val="255"/>
  <p:tag name="ANNOTATION_FILL_COLOR_101" val="65535"/>
  <p:tag name="ANNOTATION_FILL_ALPHA_101" val="100"/>
  <p:tag name="ANNOTATION_BORDER_WIDTH_101" val="2"/>
  <p:tag name="ANNOTATION_SLIDE_WIDTH_101" val="960"/>
  <p:tag name="ANNOTATION_SLIDE_HEIGHT_101" val="720"/>
  <p:tag name="ANNOTATION_TYPE_102" val="0"/>
  <p:tag name="ANNOTATION_START_102" val="454.1"/>
  <p:tag name="ANNOTATION_END_102" val="456.0"/>
  <p:tag name="ANNOTATION_TOP_102" val="354"/>
  <p:tag name="ANNOTATION_LEFT_102" val="57"/>
  <p:tag name="ANNOTATION_WIDTH_102" val="121"/>
  <p:tag name="ANNOTATION_HEIGHT_102" val="121"/>
  <p:tag name="ANNOTATION_ANIMATION_102" val="3"/>
  <p:tag name="ANNOTATION_ROTATION_102" val="0"/>
  <p:tag name="ANNOTATION_SUB_TYPE_102" val="2"/>
  <p:tag name="ANNOTATION_LOOP_COUNT_102" val="1"/>
  <p:tag name="ANNOTATION_BOX_RADIUS_102" val="0"/>
  <p:tag name="ANNOTATION_SCALE_102" val="100"/>
  <p:tag name="ANNOTATION_BORDER_ALPHA_102" val="100"/>
  <p:tag name="ANNOTATION_BORDER_COLOR_102" val="255"/>
  <p:tag name="ANNOTATION_FILL_COLOR_102" val="65535"/>
  <p:tag name="ANNOTATION_FILL_ALPHA_102" val="100"/>
  <p:tag name="ANNOTATION_BORDER_WIDTH_102" val="2"/>
  <p:tag name="ANNOTATION_SLIDE_WIDTH_102" val="960"/>
  <p:tag name="ANNOTATION_SLIDE_HEIGHT_102" val="720"/>
  <p:tag name="ANNOTATION_TYPE_103" val="0"/>
  <p:tag name="ANNOTATION_START_103" val="456.0"/>
  <p:tag name="ANNOTATION_END_103" val="457.5"/>
  <p:tag name="ANNOTATION_TOP_103" val="341"/>
  <p:tag name="ANNOTATION_LEFT_103" val="252"/>
  <p:tag name="ANNOTATION_WIDTH_103" val="121"/>
  <p:tag name="ANNOTATION_HEIGHT_103" val="121"/>
  <p:tag name="ANNOTATION_ANIMATION_103" val="3"/>
  <p:tag name="ANNOTATION_ROTATION_103" val="0"/>
  <p:tag name="ANNOTATION_SUB_TYPE_103" val="2"/>
  <p:tag name="ANNOTATION_LOOP_COUNT_103" val="1"/>
  <p:tag name="ANNOTATION_BOX_RADIUS_103" val="0"/>
  <p:tag name="ANNOTATION_SCALE_103" val="100"/>
  <p:tag name="ANNOTATION_BORDER_ALPHA_103" val="100"/>
  <p:tag name="ANNOTATION_BORDER_COLOR_103" val="255"/>
  <p:tag name="ANNOTATION_FILL_COLOR_103" val="65535"/>
  <p:tag name="ANNOTATION_FILL_ALPHA_103" val="100"/>
  <p:tag name="ANNOTATION_BORDER_WIDTH_103" val="2"/>
  <p:tag name="ANNOTATION_SLIDE_WIDTH_103" val="960"/>
  <p:tag name="ANNOTATION_SLIDE_HEIGHT_103" val="720"/>
  <p:tag name="ANNOTATION_TYPE_104" val="0"/>
  <p:tag name="ANNOTATION_START_104" val="457.5"/>
  <p:tag name="ANNOTATION_END_104" val="458.3"/>
  <p:tag name="ANNOTATION_TOP_104" val="345"/>
  <p:tag name="ANNOTATION_LEFT_104" val="396"/>
  <p:tag name="ANNOTATION_WIDTH_104" val="121"/>
  <p:tag name="ANNOTATION_HEIGHT_104" val="121"/>
  <p:tag name="ANNOTATION_ANIMATION_104" val="3"/>
  <p:tag name="ANNOTATION_ROTATION_104" val="0"/>
  <p:tag name="ANNOTATION_SUB_TYPE_104" val="2"/>
  <p:tag name="ANNOTATION_LOOP_COUNT_104" val="1"/>
  <p:tag name="ANNOTATION_BOX_RADIUS_104" val="0"/>
  <p:tag name="ANNOTATION_SCALE_104" val="100"/>
  <p:tag name="ANNOTATION_BORDER_ALPHA_104" val="100"/>
  <p:tag name="ANNOTATION_BORDER_COLOR_104" val="255"/>
  <p:tag name="ANNOTATION_FILL_COLOR_104" val="65535"/>
  <p:tag name="ANNOTATION_FILL_ALPHA_104" val="100"/>
  <p:tag name="ANNOTATION_BORDER_WIDTH_104" val="2"/>
  <p:tag name="ANNOTATION_SLIDE_WIDTH_104" val="960"/>
  <p:tag name="ANNOTATION_SLIDE_HEIGHT_104" val="720"/>
  <p:tag name="ANNOTATION_TYPE_105" val="0"/>
  <p:tag name="ANNOTATION_START_105" val="458.3"/>
  <p:tag name="ANNOTATION_END_105" val="459.5"/>
  <p:tag name="ANNOTATION_TOP_105" val="376"/>
  <p:tag name="ANNOTATION_LEFT_105" val="60"/>
  <p:tag name="ANNOTATION_WIDTH_105" val="121"/>
  <p:tag name="ANNOTATION_HEIGHT_105" val="121"/>
  <p:tag name="ANNOTATION_ANIMATION_105" val="3"/>
  <p:tag name="ANNOTATION_ROTATION_105" val="0"/>
  <p:tag name="ANNOTATION_SUB_TYPE_105" val="2"/>
  <p:tag name="ANNOTATION_LOOP_COUNT_105" val="1"/>
  <p:tag name="ANNOTATION_BOX_RADIUS_105" val="0"/>
  <p:tag name="ANNOTATION_SCALE_105" val="100"/>
  <p:tag name="ANNOTATION_BORDER_ALPHA_105" val="100"/>
  <p:tag name="ANNOTATION_BORDER_COLOR_105" val="255"/>
  <p:tag name="ANNOTATION_FILL_COLOR_105" val="65535"/>
  <p:tag name="ANNOTATION_FILL_ALPHA_105" val="100"/>
  <p:tag name="ANNOTATION_BORDER_WIDTH_105" val="2"/>
  <p:tag name="ANNOTATION_SLIDE_WIDTH_105" val="960"/>
  <p:tag name="ANNOTATION_SLIDE_HEIGHT_105" val="720"/>
  <p:tag name="ANNOTATION_TYPE_106" val="0"/>
  <p:tag name="ANNOTATION_START_106" val="459.5"/>
  <p:tag name="ANNOTATION_END_106" val="469.0"/>
  <p:tag name="ANNOTATION_TOP_106" val="371"/>
  <p:tag name="ANNOTATION_LEFT_106" val="289"/>
  <p:tag name="ANNOTATION_WIDTH_106" val="121"/>
  <p:tag name="ANNOTATION_HEIGHT_106" val="121"/>
  <p:tag name="ANNOTATION_ANIMATION_106" val="3"/>
  <p:tag name="ANNOTATION_ROTATION_106" val="0"/>
  <p:tag name="ANNOTATION_SUB_TYPE_106" val="2"/>
  <p:tag name="ANNOTATION_LOOP_COUNT_106" val="1"/>
  <p:tag name="ANNOTATION_BOX_RADIUS_106" val="0"/>
  <p:tag name="ANNOTATION_SCALE_106" val="100"/>
  <p:tag name="ANNOTATION_BORDER_ALPHA_106" val="100"/>
  <p:tag name="ANNOTATION_BORDER_COLOR_106" val="255"/>
  <p:tag name="ANNOTATION_FILL_COLOR_106" val="65535"/>
  <p:tag name="ANNOTATION_FILL_ALPHA_106" val="100"/>
  <p:tag name="ANNOTATION_BORDER_WIDTH_106" val="2"/>
  <p:tag name="ANNOTATION_SLIDE_WIDTH_106" val="960"/>
  <p:tag name="ANNOTATION_SLIDE_HEIGHT_106" val="720"/>
  <p:tag name="ANNOTATION_TYPE_107" val="0"/>
  <p:tag name="ANNOTATION_START_107" val="469.0"/>
  <p:tag name="ANNOTATION_END_107" val="470.5"/>
  <p:tag name="ANNOTATION_TOP_107" val="401"/>
  <p:tag name="ANNOTATION_LEFT_107" val="55"/>
  <p:tag name="ANNOTATION_WIDTH_107" val="121"/>
  <p:tag name="ANNOTATION_HEIGHT_107" val="121"/>
  <p:tag name="ANNOTATION_ANIMATION_107" val="3"/>
  <p:tag name="ANNOTATION_ROTATION_107" val="0"/>
  <p:tag name="ANNOTATION_SUB_TYPE_107" val="2"/>
  <p:tag name="ANNOTATION_LOOP_COUNT_107" val="1"/>
  <p:tag name="ANNOTATION_BOX_RADIUS_107" val="0"/>
  <p:tag name="ANNOTATION_SCALE_107" val="100"/>
  <p:tag name="ANNOTATION_BORDER_ALPHA_107" val="100"/>
  <p:tag name="ANNOTATION_BORDER_COLOR_107" val="255"/>
  <p:tag name="ANNOTATION_FILL_COLOR_107" val="65535"/>
  <p:tag name="ANNOTATION_FILL_ALPHA_107" val="100"/>
  <p:tag name="ANNOTATION_BORDER_WIDTH_107" val="2"/>
  <p:tag name="ANNOTATION_SLIDE_WIDTH_107" val="960"/>
  <p:tag name="ANNOTATION_SLIDE_HEIGHT_107" val="720"/>
  <p:tag name="ANNOTATION_TYPE_108" val="0"/>
  <p:tag name="ANNOTATION_START_108" val="470.5"/>
  <p:tag name="ANNOTATION_END_108" val="471.6"/>
  <p:tag name="ANNOTATION_TOP_108" val="391"/>
  <p:tag name="ANNOTATION_LEFT_108" val="239"/>
  <p:tag name="ANNOTATION_WIDTH_108" val="121"/>
  <p:tag name="ANNOTATION_HEIGHT_108" val="121"/>
  <p:tag name="ANNOTATION_ANIMATION_108" val="3"/>
  <p:tag name="ANNOTATION_ROTATION_108" val="0"/>
  <p:tag name="ANNOTATION_SUB_TYPE_108" val="2"/>
  <p:tag name="ANNOTATION_LOOP_COUNT_108" val="1"/>
  <p:tag name="ANNOTATION_BOX_RADIUS_108" val="0"/>
  <p:tag name="ANNOTATION_SCALE_108" val="100"/>
  <p:tag name="ANNOTATION_BORDER_ALPHA_108" val="100"/>
  <p:tag name="ANNOTATION_BORDER_COLOR_108" val="255"/>
  <p:tag name="ANNOTATION_FILL_COLOR_108" val="65535"/>
  <p:tag name="ANNOTATION_FILL_ALPHA_108" val="100"/>
  <p:tag name="ANNOTATION_BORDER_WIDTH_108" val="2"/>
  <p:tag name="ANNOTATION_SLIDE_WIDTH_108" val="960"/>
  <p:tag name="ANNOTATION_SLIDE_HEIGHT_108" val="720"/>
  <p:tag name="ANNOTATION_TYPE_109" val="0"/>
  <p:tag name="ANNOTATION_START_109" val="471.6"/>
  <p:tag name="ANNOTATION_END_109" val="472.5"/>
  <p:tag name="ANNOTATION_TOP_109" val="399"/>
  <p:tag name="ANNOTATION_LEFT_109" val="318"/>
  <p:tag name="ANNOTATION_WIDTH_109" val="121"/>
  <p:tag name="ANNOTATION_HEIGHT_109" val="121"/>
  <p:tag name="ANNOTATION_ANIMATION_109" val="3"/>
  <p:tag name="ANNOTATION_ROTATION_109" val="0"/>
  <p:tag name="ANNOTATION_SUB_TYPE_109" val="2"/>
  <p:tag name="ANNOTATION_LOOP_COUNT_109" val="1"/>
  <p:tag name="ANNOTATION_BOX_RADIUS_109" val="0"/>
  <p:tag name="ANNOTATION_SCALE_109" val="100"/>
  <p:tag name="ANNOTATION_BORDER_ALPHA_109" val="100"/>
  <p:tag name="ANNOTATION_BORDER_COLOR_109" val="255"/>
  <p:tag name="ANNOTATION_FILL_COLOR_109" val="65535"/>
  <p:tag name="ANNOTATION_FILL_ALPHA_109" val="100"/>
  <p:tag name="ANNOTATION_BORDER_WIDTH_109" val="2"/>
  <p:tag name="ANNOTATION_SLIDE_WIDTH_109" val="960"/>
  <p:tag name="ANNOTATION_SLIDE_HEIGHT_109" val="720"/>
  <p:tag name="ANNOTATION_TYPE_110" val="0"/>
  <p:tag name="ANNOTATION_START_110" val="472.5"/>
  <p:tag name="ANNOTATION_END_110" val="473.0"/>
  <p:tag name="ANNOTATION_TOP_110" val="426"/>
  <p:tag name="ANNOTATION_LEFT_110" val="69"/>
  <p:tag name="ANNOTATION_WIDTH_110" val="121"/>
  <p:tag name="ANNOTATION_HEIGHT_110" val="121"/>
  <p:tag name="ANNOTATION_ANIMATION_110" val="3"/>
  <p:tag name="ANNOTATION_ROTATION_110" val="0"/>
  <p:tag name="ANNOTATION_SUB_TYPE_110" val="2"/>
  <p:tag name="ANNOTATION_LOOP_COUNT_110" val="1"/>
  <p:tag name="ANNOTATION_BOX_RADIUS_110" val="0"/>
  <p:tag name="ANNOTATION_SCALE_110" val="100"/>
  <p:tag name="ANNOTATION_BORDER_ALPHA_110" val="100"/>
  <p:tag name="ANNOTATION_BORDER_COLOR_110" val="255"/>
  <p:tag name="ANNOTATION_FILL_COLOR_110" val="65535"/>
  <p:tag name="ANNOTATION_FILL_ALPHA_110" val="100"/>
  <p:tag name="ANNOTATION_BORDER_WIDTH_110" val="2"/>
  <p:tag name="ANNOTATION_SLIDE_WIDTH_110" val="960"/>
  <p:tag name="ANNOTATION_SLIDE_HEIGHT_110" val="720"/>
  <p:tag name="ANNOTATION_TYPE_111" val="0"/>
  <p:tag name="ANNOTATION_START_111" val="473.0"/>
  <p:tag name="ANNOTATION_END_111" val="473.7"/>
  <p:tag name="ANNOTATION_TOP_111" val="425"/>
  <p:tag name="ANNOTATION_LEFT_111" val="154"/>
  <p:tag name="ANNOTATION_WIDTH_111" val="121"/>
  <p:tag name="ANNOTATION_HEIGHT_111" val="121"/>
  <p:tag name="ANNOTATION_ANIMATION_111" val="3"/>
  <p:tag name="ANNOTATION_ROTATION_111" val="0"/>
  <p:tag name="ANNOTATION_SUB_TYPE_111" val="2"/>
  <p:tag name="ANNOTATION_LOOP_COUNT_111" val="1"/>
  <p:tag name="ANNOTATION_BOX_RADIUS_111" val="0"/>
  <p:tag name="ANNOTATION_SCALE_111" val="100"/>
  <p:tag name="ANNOTATION_BORDER_ALPHA_111" val="100"/>
  <p:tag name="ANNOTATION_BORDER_COLOR_111" val="255"/>
  <p:tag name="ANNOTATION_FILL_COLOR_111" val="65535"/>
  <p:tag name="ANNOTATION_FILL_ALPHA_111" val="100"/>
  <p:tag name="ANNOTATION_BORDER_WIDTH_111" val="2"/>
  <p:tag name="ANNOTATION_SLIDE_WIDTH_111" val="960"/>
  <p:tag name="ANNOTATION_SLIDE_HEIGHT_111" val="720"/>
  <p:tag name="ANNOTATION_TYPE_112" val="0"/>
  <p:tag name="ANNOTATION_START_112" val="473.7"/>
  <p:tag name="ANNOTATION_END_112" val="478.0"/>
  <p:tag name="ANNOTATION_TOP_112" val="427"/>
  <p:tag name="ANNOTATION_LEFT_112" val="247"/>
  <p:tag name="ANNOTATION_WIDTH_112" val="121"/>
  <p:tag name="ANNOTATION_HEIGHT_112" val="121"/>
  <p:tag name="ANNOTATION_ANIMATION_112" val="3"/>
  <p:tag name="ANNOTATION_ROTATION_112" val="0"/>
  <p:tag name="ANNOTATION_SUB_TYPE_112" val="2"/>
  <p:tag name="ANNOTATION_LOOP_COUNT_112" val="1"/>
  <p:tag name="ANNOTATION_BOX_RADIUS_112" val="0"/>
  <p:tag name="ANNOTATION_SCALE_112" val="100"/>
  <p:tag name="ANNOTATION_BORDER_ALPHA_112" val="100"/>
  <p:tag name="ANNOTATION_BORDER_COLOR_112" val="255"/>
  <p:tag name="ANNOTATION_FILL_COLOR_112" val="65535"/>
  <p:tag name="ANNOTATION_FILL_ALPHA_112" val="100"/>
  <p:tag name="ANNOTATION_BORDER_WIDTH_112" val="2"/>
  <p:tag name="ANNOTATION_SLIDE_WIDTH_112" val="960"/>
  <p:tag name="ANNOTATION_SLIDE_HEIGHT_112" val="720"/>
  <p:tag name="ANNOTATION_TYPE_113" val="0"/>
  <p:tag name="ANNOTATION_START_113" val="478.0"/>
  <p:tag name="ANNOTATION_END_113" val="478.4"/>
  <p:tag name="ANNOTATION_TOP_113" val="554"/>
  <p:tag name="ANNOTATION_LEFT_113" val="537"/>
  <p:tag name="ANNOTATION_WIDTH_113" val="121"/>
  <p:tag name="ANNOTATION_HEIGHT_113" val="121"/>
  <p:tag name="ANNOTATION_ANIMATION_113" val="3"/>
  <p:tag name="ANNOTATION_ROTATION_113" val="0"/>
  <p:tag name="ANNOTATION_SUB_TYPE_113" val="2"/>
  <p:tag name="ANNOTATION_LOOP_COUNT_113" val="1"/>
  <p:tag name="ANNOTATION_BOX_RADIUS_113" val="0"/>
  <p:tag name="ANNOTATION_SCALE_113" val="100"/>
  <p:tag name="ANNOTATION_BORDER_ALPHA_113" val="100"/>
  <p:tag name="ANNOTATION_BORDER_COLOR_113" val="255"/>
  <p:tag name="ANNOTATION_FILL_COLOR_113" val="65535"/>
  <p:tag name="ANNOTATION_FILL_ALPHA_113" val="100"/>
  <p:tag name="ANNOTATION_BORDER_WIDTH_113" val="2"/>
  <p:tag name="ANNOTATION_SLIDE_WIDTH_113" val="960"/>
  <p:tag name="ANNOTATION_SLIDE_HEIGHT_113" val="720"/>
  <p:tag name="ANNOTATION_TYPE_114" val="0"/>
  <p:tag name="ANNOTATION_START_114" val="478.4"/>
  <p:tag name="ANNOTATION_END_114" val="478.9"/>
  <p:tag name="ANNOTATION_TOP_114" val="582"/>
  <p:tag name="ANNOTATION_LEFT_114" val="534"/>
  <p:tag name="ANNOTATION_WIDTH_114" val="121"/>
  <p:tag name="ANNOTATION_HEIGHT_114" val="121"/>
  <p:tag name="ANNOTATION_ANIMATION_114" val="3"/>
  <p:tag name="ANNOTATION_ROTATION_114" val="0"/>
  <p:tag name="ANNOTATION_SUB_TYPE_114" val="2"/>
  <p:tag name="ANNOTATION_LOOP_COUNT_114" val="1"/>
  <p:tag name="ANNOTATION_BOX_RADIUS_114" val="0"/>
  <p:tag name="ANNOTATION_SCALE_114" val="100"/>
  <p:tag name="ANNOTATION_BORDER_ALPHA_114" val="100"/>
  <p:tag name="ANNOTATION_BORDER_COLOR_114" val="255"/>
  <p:tag name="ANNOTATION_FILL_COLOR_114" val="65535"/>
  <p:tag name="ANNOTATION_FILL_ALPHA_114" val="100"/>
  <p:tag name="ANNOTATION_BORDER_WIDTH_114" val="2"/>
  <p:tag name="ANNOTATION_SLIDE_WIDTH_114" val="960"/>
  <p:tag name="ANNOTATION_SLIDE_HEIGHT_114" val="720"/>
  <p:tag name="ANNOTATION_TYPE_115" val="0"/>
  <p:tag name="ANNOTATION_START_115" val="478.9"/>
  <p:tag name="ANNOTATION_END_115" val="479.5"/>
  <p:tag name="ANNOTATION_TOP_115" val="616"/>
  <p:tag name="ANNOTATION_LEFT_115" val="531"/>
  <p:tag name="ANNOTATION_WIDTH_115" val="121"/>
  <p:tag name="ANNOTATION_HEIGHT_115" val="121"/>
  <p:tag name="ANNOTATION_ANIMATION_115" val="3"/>
  <p:tag name="ANNOTATION_ROTATION_115" val="0"/>
  <p:tag name="ANNOTATION_SUB_TYPE_115" val="2"/>
  <p:tag name="ANNOTATION_LOOP_COUNT_115" val="1"/>
  <p:tag name="ANNOTATION_BOX_RADIUS_115" val="0"/>
  <p:tag name="ANNOTATION_SCALE_115" val="100"/>
  <p:tag name="ANNOTATION_BORDER_ALPHA_115" val="100"/>
  <p:tag name="ANNOTATION_BORDER_COLOR_115" val="255"/>
  <p:tag name="ANNOTATION_FILL_COLOR_115" val="65535"/>
  <p:tag name="ANNOTATION_FILL_ALPHA_115" val="100"/>
  <p:tag name="ANNOTATION_BORDER_WIDTH_115" val="2"/>
  <p:tag name="ANNOTATION_SLIDE_WIDTH_115" val="960"/>
  <p:tag name="ANNOTATION_SLIDE_HEIGHT_115" val="720"/>
  <p:tag name="ANNOTATION_TYPE_116" val="0"/>
  <p:tag name="ANNOTATION_START_116" val="479.5"/>
  <p:tag name="ANNOTATION_END_116" val="479.9"/>
  <p:tag name="ANNOTATION_TOP_116" val="646"/>
  <p:tag name="ANNOTATION_LEFT_116" val="535"/>
  <p:tag name="ANNOTATION_WIDTH_116" val="121"/>
  <p:tag name="ANNOTATION_HEIGHT_116" val="121"/>
  <p:tag name="ANNOTATION_ANIMATION_116" val="3"/>
  <p:tag name="ANNOTATION_ROTATION_116" val="0"/>
  <p:tag name="ANNOTATION_SUB_TYPE_116" val="2"/>
  <p:tag name="ANNOTATION_LOOP_COUNT_116" val="1"/>
  <p:tag name="ANNOTATION_BOX_RADIUS_116" val="0"/>
  <p:tag name="ANNOTATION_SCALE_116" val="100"/>
  <p:tag name="ANNOTATION_BORDER_ALPHA_116" val="100"/>
  <p:tag name="ANNOTATION_BORDER_COLOR_116" val="255"/>
  <p:tag name="ANNOTATION_FILL_COLOR_116" val="65535"/>
  <p:tag name="ANNOTATION_FILL_ALPHA_116" val="100"/>
  <p:tag name="ANNOTATION_BORDER_WIDTH_116" val="2"/>
  <p:tag name="ANNOTATION_SLIDE_WIDTH_116" val="960"/>
  <p:tag name="ANNOTATION_SLIDE_HEIGHT_116" val="720"/>
  <p:tag name="ANNOTATION_TYPE_117" val="0"/>
  <p:tag name="ANNOTATION_START_117" val="479.9"/>
  <p:tag name="ANNOTATION_END_117" val="480.4"/>
  <p:tag name="ANNOTATION_TOP_117" val="620"/>
  <p:tag name="ANNOTATION_LEFT_117" val="543"/>
  <p:tag name="ANNOTATION_WIDTH_117" val="121"/>
  <p:tag name="ANNOTATION_HEIGHT_117" val="121"/>
  <p:tag name="ANNOTATION_ANIMATION_117" val="3"/>
  <p:tag name="ANNOTATION_ROTATION_117" val="0"/>
  <p:tag name="ANNOTATION_SUB_TYPE_117" val="2"/>
  <p:tag name="ANNOTATION_LOOP_COUNT_117" val="1"/>
  <p:tag name="ANNOTATION_BOX_RADIUS_117" val="0"/>
  <p:tag name="ANNOTATION_SCALE_117" val="100"/>
  <p:tag name="ANNOTATION_BORDER_ALPHA_117" val="100"/>
  <p:tag name="ANNOTATION_BORDER_COLOR_117" val="255"/>
  <p:tag name="ANNOTATION_FILL_COLOR_117" val="65535"/>
  <p:tag name="ANNOTATION_FILL_ALPHA_117" val="100"/>
  <p:tag name="ANNOTATION_BORDER_WIDTH_117" val="2"/>
  <p:tag name="ANNOTATION_SLIDE_WIDTH_117" val="960"/>
  <p:tag name="ANNOTATION_SLIDE_HEIGHT_117" val="720"/>
  <p:tag name="ANNOTATION_TYPE_118" val="0"/>
  <p:tag name="ANNOTATION_START_118" val="480.4"/>
  <p:tag name="ANNOTATION_END_118" val="480.8"/>
  <p:tag name="ANNOTATION_TOP_118" val="591"/>
  <p:tag name="ANNOTATION_LEFT_118" val="544"/>
  <p:tag name="ANNOTATION_WIDTH_118" val="121"/>
  <p:tag name="ANNOTATION_HEIGHT_118" val="121"/>
  <p:tag name="ANNOTATION_ANIMATION_118" val="3"/>
  <p:tag name="ANNOTATION_ROTATION_118" val="0"/>
  <p:tag name="ANNOTATION_SUB_TYPE_118" val="2"/>
  <p:tag name="ANNOTATION_LOOP_COUNT_118" val="1"/>
  <p:tag name="ANNOTATION_BOX_RADIUS_118" val="0"/>
  <p:tag name="ANNOTATION_SCALE_118" val="100"/>
  <p:tag name="ANNOTATION_BORDER_ALPHA_118" val="100"/>
  <p:tag name="ANNOTATION_BORDER_COLOR_118" val="255"/>
  <p:tag name="ANNOTATION_FILL_COLOR_118" val="65535"/>
  <p:tag name="ANNOTATION_FILL_ALPHA_118" val="100"/>
  <p:tag name="ANNOTATION_BORDER_WIDTH_118" val="2"/>
  <p:tag name="ANNOTATION_SLIDE_WIDTH_118" val="960"/>
  <p:tag name="ANNOTATION_SLIDE_HEIGHT_118" val="720"/>
  <p:tag name="ANNOTATION_TYPE_119" val="0"/>
  <p:tag name="ANNOTATION_START_119" val="480.8"/>
  <p:tag name="ANNOTATION_END_119" val="482.9"/>
  <p:tag name="ANNOTATION_TOP_119" val="557"/>
  <p:tag name="ANNOTATION_LEFT_119" val="544"/>
  <p:tag name="ANNOTATION_WIDTH_119" val="121"/>
  <p:tag name="ANNOTATION_HEIGHT_119" val="121"/>
  <p:tag name="ANNOTATION_ANIMATION_119" val="3"/>
  <p:tag name="ANNOTATION_ROTATION_119" val="0"/>
  <p:tag name="ANNOTATION_SUB_TYPE_119" val="2"/>
  <p:tag name="ANNOTATION_LOOP_COUNT_119" val="1"/>
  <p:tag name="ANNOTATION_BOX_RADIUS_119" val="0"/>
  <p:tag name="ANNOTATION_SCALE_119" val="100"/>
  <p:tag name="ANNOTATION_BORDER_ALPHA_119" val="100"/>
  <p:tag name="ANNOTATION_BORDER_COLOR_119" val="255"/>
  <p:tag name="ANNOTATION_FILL_COLOR_119" val="65535"/>
  <p:tag name="ANNOTATION_FILL_ALPHA_119" val="100"/>
  <p:tag name="ANNOTATION_BORDER_WIDTH_119" val="2"/>
  <p:tag name="ANNOTATION_SLIDE_WIDTH_119" val="960"/>
  <p:tag name="ANNOTATION_SLIDE_HEIGHT_119" val="720"/>
  <p:tag name="ANNOTATION_TYPE_120" val="0"/>
  <p:tag name="ANNOTATION_START_120" val="482.9"/>
  <p:tag name="ANNOTATION_END_120" val="483.4"/>
  <p:tag name="ANNOTATION_TOP_120" val="131"/>
  <p:tag name="ANNOTATION_LEFT_120" val="529"/>
  <p:tag name="ANNOTATION_WIDTH_120" val="121"/>
  <p:tag name="ANNOTATION_HEIGHT_120" val="121"/>
  <p:tag name="ANNOTATION_ANIMATION_120" val="3"/>
  <p:tag name="ANNOTATION_ROTATION_120" val="0"/>
  <p:tag name="ANNOTATION_SUB_TYPE_120" val="2"/>
  <p:tag name="ANNOTATION_LOOP_COUNT_120" val="1"/>
  <p:tag name="ANNOTATION_BOX_RADIUS_120" val="0"/>
  <p:tag name="ANNOTATION_SCALE_120" val="100"/>
  <p:tag name="ANNOTATION_BORDER_ALPHA_120" val="100"/>
  <p:tag name="ANNOTATION_BORDER_COLOR_120" val="255"/>
  <p:tag name="ANNOTATION_FILL_COLOR_120" val="65535"/>
  <p:tag name="ANNOTATION_FILL_ALPHA_120" val="100"/>
  <p:tag name="ANNOTATION_BORDER_WIDTH_120" val="2"/>
  <p:tag name="ANNOTATION_SLIDE_WIDTH_120" val="960"/>
  <p:tag name="ANNOTATION_SLIDE_HEIGHT_120" val="720"/>
  <p:tag name="ANNOTATION_TYPE_121" val="0"/>
  <p:tag name="ANNOTATION_START_121" val="483.4"/>
  <p:tag name="ANNOTATION_END_121" val="485.4"/>
  <p:tag name="ANNOTATION_TOP_121" val="166"/>
  <p:tag name="ANNOTATION_LEFT_121" val="540"/>
  <p:tag name="ANNOTATION_WIDTH_121" val="121"/>
  <p:tag name="ANNOTATION_HEIGHT_121" val="121"/>
  <p:tag name="ANNOTATION_ANIMATION_121" val="3"/>
  <p:tag name="ANNOTATION_ROTATION_121" val="0"/>
  <p:tag name="ANNOTATION_SUB_TYPE_121" val="2"/>
  <p:tag name="ANNOTATION_LOOP_COUNT_121" val="1"/>
  <p:tag name="ANNOTATION_BOX_RADIUS_121" val="0"/>
  <p:tag name="ANNOTATION_SCALE_121" val="100"/>
  <p:tag name="ANNOTATION_BORDER_ALPHA_121" val="100"/>
  <p:tag name="ANNOTATION_BORDER_COLOR_121" val="255"/>
  <p:tag name="ANNOTATION_FILL_COLOR_121" val="65535"/>
  <p:tag name="ANNOTATION_FILL_ALPHA_121" val="100"/>
  <p:tag name="ANNOTATION_BORDER_WIDTH_121" val="2"/>
  <p:tag name="ANNOTATION_SLIDE_WIDTH_121" val="960"/>
  <p:tag name="ANNOTATION_SLIDE_HEIGHT_121" val="720"/>
  <p:tag name="ANNOTATION_TYPE_122" val="0"/>
  <p:tag name="ANNOTATION_START_122" val="485.4"/>
  <p:tag name="ANNOTATION_END_122" val="485.9"/>
  <p:tag name="ANNOTATION_TOP_122" val="416"/>
  <p:tag name="ANNOTATION_LEFT_122" val="534"/>
  <p:tag name="ANNOTATION_WIDTH_122" val="121"/>
  <p:tag name="ANNOTATION_HEIGHT_122" val="121"/>
  <p:tag name="ANNOTATION_ANIMATION_122" val="3"/>
  <p:tag name="ANNOTATION_ROTATION_122" val="0"/>
  <p:tag name="ANNOTATION_SUB_TYPE_122" val="2"/>
  <p:tag name="ANNOTATION_LOOP_COUNT_122" val="1"/>
  <p:tag name="ANNOTATION_BOX_RADIUS_122" val="0"/>
  <p:tag name="ANNOTATION_SCALE_122" val="100"/>
  <p:tag name="ANNOTATION_BORDER_ALPHA_122" val="100"/>
  <p:tag name="ANNOTATION_BORDER_COLOR_122" val="255"/>
  <p:tag name="ANNOTATION_FILL_COLOR_122" val="65535"/>
  <p:tag name="ANNOTATION_FILL_ALPHA_122" val="100"/>
  <p:tag name="ANNOTATION_BORDER_WIDTH_122" val="2"/>
  <p:tag name="ANNOTATION_SLIDE_WIDTH_122" val="960"/>
  <p:tag name="ANNOTATION_SLIDE_HEIGHT_122" val="720"/>
  <p:tag name="ANNOTATION_TYPE_123" val="0"/>
  <p:tag name="ANNOTATION_START_123" val="485.9"/>
  <p:tag name="ANNOTATION_END_123" val="486.5"/>
  <p:tag name="ANNOTATION_TOP_123" val="444"/>
  <p:tag name="ANNOTATION_LEFT_123" val="530"/>
  <p:tag name="ANNOTATION_WIDTH_123" val="121"/>
  <p:tag name="ANNOTATION_HEIGHT_123" val="121"/>
  <p:tag name="ANNOTATION_ANIMATION_123" val="3"/>
  <p:tag name="ANNOTATION_ROTATION_123" val="0"/>
  <p:tag name="ANNOTATION_SUB_TYPE_123" val="2"/>
  <p:tag name="ANNOTATION_LOOP_COUNT_123" val="1"/>
  <p:tag name="ANNOTATION_BOX_RADIUS_123" val="0"/>
  <p:tag name="ANNOTATION_SCALE_123" val="100"/>
  <p:tag name="ANNOTATION_BORDER_ALPHA_123" val="100"/>
  <p:tag name="ANNOTATION_BORDER_COLOR_123" val="255"/>
  <p:tag name="ANNOTATION_FILL_COLOR_123" val="65535"/>
  <p:tag name="ANNOTATION_FILL_ALPHA_123" val="100"/>
  <p:tag name="ANNOTATION_BORDER_WIDTH_123" val="2"/>
  <p:tag name="ANNOTATION_SLIDE_WIDTH_123" val="960"/>
  <p:tag name="ANNOTATION_SLIDE_HEIGHT_123" val="720"/>
  <p:tag name="ANNOTATION_TYPE_124" val="0"/>
  <p:tag name="ANNOTATION_START_124" val="486.5"/>
  <p:tag name="ANNOTATION_END_124" val="487.7"/>
  <p:tag name="ANNOTATION_TOP_124" val="472"/>
  <p:tag name="ANNOTATION_LEFT_124" val="535"/>
  <p:tag name="ANNOTATION_WIDTH_124" val="121"/>
  <p:tag name="ANNOTATION_HEIGHT_124" val="121"/>
  <p:tag name="ANNOTATION_ANIMATION_124" val="3"/>
  <p:tag name="ANNOTATION_ROTATION_124" val="0"/>
  <p:tag name="ANNOTATION_SUB_TYPE_124" val="2"/>
  <p:tag name="ANNOTATION_LOOP_COUNT_124" val="1"/>
  <p:tag name="ANNOTATION_BOX_RADIUS_124" val="0"/>
  <p:tag name="ANNOTATION_SCALE_124" val="100"/>
  <p:tag name="ANNOTATION_BORDER_ALPHA_124" val="100"/>
  <p:tag name="ANNOTATION_BORDER_COLOR_124" val="255"/>
  <p:tag name="ANNOTATION_FILL_COLOR_124" val="65535"/>
  <p:tag name="ANNOTATION_FILL_ALPHA_124" val="100"/>
  <p:tag name="ANNOTATION_BORDER_WIDTH_124" val="2"/>
  <p:tag name="ANNOTATION_SLIDE_WIDTH_124" val="960"/>
  <p:tag name="ANNOTATION_SLIDE_HEIGHT_124" val="720"/>
  <p:tag name="ANNOTATION_TYPE_125" val="0"/>
  <p:tag name="ANNOTATION_START_125" val="487.7"/>
  <p:tag name="ANNOTATION_END_125" val="488.1"/>
  <p:tag name="ANNOTATION_TOP_125" val="551"/>
  <p:tag name="ANNOTATION_LEFT_125" val="537"/>
  <p:tag name="ANNOTATION_WIDTH_125" val="121"/>
  <p:tag name="ANNOTATION_HEIGHT_125" val="121"/>
  <p:tag name="ANNOTATION_ANIMATION_125" val="3"/>
  <p:tag name="ANNOTATION_ROTATION_125" val="0"/>
  <p:tag name="ANNOTATION_SUB_TYPE_125" val="2"/>
  <p:tag name="ANNOTATION_LOOP_COUNT_125" val="1"/>
  <p:tag name="ANNOTATION_BOX_RADIUS_125" val="0"/>
  <p:tag name="ANNOTATION_SCALE_125" val="100"/>
  <p:tag name="ANNOTATION_BORDER_ALPHA_125" val="100"/>
  <p:tag name="ANNOTATION_BORDER_COLOR_125" val="255"/>
  <p:tag name="ANNOTATION_FILL_COLOR_125" val="65535"/>
  <p:tag name="ANNOTATION_FILL_ALPHA_125" val="100"/>
  <p:tag name="ANNOTATION_BORDER_WIDTH_125" val="2"/>
  <p:tag name="ANNOTATION_SLIDE_WIDTH_125" val="960"/>
  <p:tag name="ANNOTATION_SLIDE_HEIGHT_125" val="720"/>
  <p:tag name="ANNOTATION_TYPE_126" val="0"/>
  <p:tag name="ANNOTATION_START_126" val="488.1"/>
  <p:tag name="ANNOTATION_END_126" val="488.5"/>
  <p:tag name="ANNOTATION_TOP_126" val="586"/>
  <p:tag name="ANNOTATION_LEFT_126" val="543"/>
  <p:tag name="ANNOTATION_WIDTH_126" val="121"/>
  <p:tag name="ANNOTATION_HEIGHT_126" val="121"/>
  <p:tag name="ANNOTATION_ANIMATION_126" val="3"/>
  <p:tag name="ANNOTATION_ROTATION_126" val="0"/>
  <p:tag name="ANNOTATION_SUB_TYPE_126" val="2"/>
  <p:tag name="ANNOTATION_LOOP_COUNT_126" val="1"/>
  <p:tag name="ANNOTATION_BOX_RADIUS_126" val="0"/>
  <p:tag name="ANNOTATION_SCALE_126" val="100"/>
  <p:tag name="ANNOTATION_BORDER_ALPHA_126" val="100"/>
  <p:tag name="ANNOTATION_BORDER_COLOR_126" val="255"/>
  <p:tag name="ANNOTATION_FILL_COLOR_126" val="65535"/>
  <p:tag name="ANNOTATION_FILL_ALPHA_126" val="100"/>
  <p:tag name="ANNOTATION_BORDER_WIDTH_126" val="2"/>
  <p:tag name="ANNOTATION_SLIDE_WIDTH_126" val="960"/>
  <p:tag name="ANNOTATION_SLIDE_HEIGHT_126" val="720"/>
  <p:tag name="ANNOTATION_TYPE_127" val="0"/>
  <p:tag name="ANNOTATION_START_127" val="488.5"/>
  <p:tag name="ANNOTATION_END_127" val="488.8"/>
  <p:tag name="ANNOTATION_TOP_127" val="628"/>
  <p:tag name="ANNOTATION_LEFT_127" val="545"/>
  <p:tag name="ANNOTATION_WIDTH_127" val="121"/>
  <p:tag name="ANNOTATION_HEIGHT_127" val="121"/>
  <p:tag name="ANNOTATION_ANIMATION_127" val="3"/>
  <p:tag name="ANNOTATION_ROTATION_127" val="0"/>
  <p:tag name="ANNOTATION_SUB_TYPE_127" val="2"/>
  <p:tag name="ANNOTATION_LOOP_COUNT_127" val="1"/>
  <p:tag name="ANNOTATION_BOX_RADIUS_127" val="0"/>
  <p:tag name="ANNOTATION_SCALE_127" val="100"/>
  <p:tag name="ANNOTATION_BORDER_ALPHA_127" val="100"/>
  <p:tag name="ANNOTATION_BORDER_COLOR_127" val="255"/>
  <p:tag name="ANNOTATION_FILL_COLOR_127" val="65535"/>
  <p:tag name="ANNOTATION_FILL_ALPHA_127" val="100"/>
  <p:tag name="ANNOTATION_BORDER_WIDTH_127" val="2"/>
  <p:tag name="ANNOTATION_SLIDE_WIDTH_127" val="960"/>
  <p:tag name="ANNOTATION_SLIDE_HEIGHT_127" val="720"/>
  <p:tag name="ANNOTATION_TYPE_128" val="0"/>
  <p:tag name="ANNOTATION_START_128" val="488.8"/>
  <p:tag name="ANNOTATION_END_128" val="491.6"/>
  <p:tag name="ANNOTATION_TOP_128" val="645"/>
  <p:tag name="ANNOTATION_LEFT_128" val="543"/>
  <p:tag name="ANNOTATION_WIDTH_128" val="121"/>
  <p:tag name="ANNOTATION_HEIGHT_128" val="121"/>
  <p:tag name="ANNOTATION_ANIMATION_128" val="3"/>
  <p:tag name="ANNOTATION_ROTATION_128" val="0"/>
  <p:tag name="ANNOTATION_SUB_TYPE_128" val="2"/>
  <p:tag name="ANNOTATION_LOOP_COUNT_128" val="1"/>
  <p:tag name="ANNOTATION_BOX_RADIUS_128" val="0"/>
  <p:tag name="ANNOTATION_SCALE_128" val="100"/>
  <p:tag name="ANNOTATION_BORDER_ALPHA_128" val="100"/>
  <p:tag name="ANNOTATION_BORDER_COLOR_128" val="255"/>
  <p:tag name="ANNOTATION_FILL_COLOR_128" val="65535"/>
  <p:tag name="ANNOTATION_FILL_ALPHA_128" val="100"/>
  <p:tag name="ANNOTATION_BORDER_WIDTH_128" val="2"/>
  <p:tag name="ANNOTATION_SLIDE_WIDTH_128" val="960"/>
  <p:tag name="ANNOTATION_SLIDE_HEIGHT_128" val="720"/>
  <p:tag name="ANNOTATION_TYPE_129" val="0"/>
  <p:tag name="ANNOTATION_START_129" val="491.6"/>
  <p:tag name="ANNOTATION_END_129" val="498.7"/>
  <p:tag name="ANNOTATION_TOP_129" val="447"/>
  <p:tag name="ANNOTATION_LEFT_129" val="40"/>
  <p:tag name="ANNOTATION_WIDTH_129" val="121"/>
  <p:tag name="ANNOTATION_HEIGHT_129" val="121"/>
  <p:tag name="ANNOTATION_ANIMATION_129" val="3"/>
  <p:tag name="ANNOTATION_ROTATION_129" val="0"/>
  <p:tag name="ANNOTATION_SUB_TYPE_129" val="2"/>
  <p:tag name="ANNOTATION_LOOP_COUNT_129" val="1"/>
  <p:tag name="ANNOTATION_BOX_RADIUS_129" val="0"/>
  <p:tag name="ANNOTATION_SCALE_129" val="100"/>
  <p:tag name="ANNOTATION_BORDER_ALPHA_129" val="100"/>
  <p:tag name="ANNOTATION_BORDER_COLOR_129" val="255"/>
  <p:tag name="ANNOTATION_FILL_COLOR_129" val="65535"/>
  <p:tag name="ANNOTATION_FILL_ALPHA_129" val="100"/>
  <p:tag name="ANNOTATION_BORDER_WIDTH_129" val="2"/>
  <p:tag name="ANNOTATION_SLIDE_WIDTH_129" val="960"/>
  <p:tag name="ANNOTATION_SLIDE_HEIGHT_129" val="720"/>
  <p:tag name="ANNOTATION_TYPE_130" val="0"/>
  <p:tag name="ANNOTATION_START_130" val="498.7"/>
  <p:tag name="ANNOTATION_END_130" val="504.9"/>
  <p:tag name="ANNOTATION_TOP_130" val="504"/>
  <p:tag name="ANNOTATION_LEFT_130" val="50"/>
  <p:tag name="ANNOTATION_WIDTH_130" val="121"/>
  <p:tag name="ANNOTATION_HEIGHT_130" val="121"/>
  <p:tag name="ANNOTATION_ANIMATION_130" val="3"/>
  <p:tag name="ANNOTATION_ROTATION_130" val="0"/>
  <p:tag name="ANNOTATION_SUB_TYPE_130" val="2"/>
  <p:tag name="ANNOTATION_LOOP_COUNT_130" val="1"/>
  <p:tag name="ANNOTATION_BOX_RADIUS_130" val="0"/>
  <p:tag name="ANNOTATION_SCALE_130" val="100"/>
  <p:tag name="ANNOTATION_BORDER_ALPHA_130" val="100"/>
  <p:tag name="ANNOTATION_BORDER_COLOR_130" val="255"/>
  <p:tag name="ANNOTATION_FILL_COLOR_130" val="65535"/>
  <p:tag name="ANNOTATION_FILL_ALPHA_130" val="100"/>
  <p:tag name="ANNOTATION_BORDER_WIDTH_130" val="2"/>
  <p:tag name="ANNOTATION_SLIDE_WIDTH_130" val="960"/>
  <p:tag name="ANNOTATION_SLIDE_HEIGHT_130" val="720"/>
  <p:tag name="ANNOTATION_TYPE_131" val="0"/>
  <p:tag name="ANNOTATION_START_131" val="504.9"/>
  <p:tag name="ANNOTATION_END_131" val="514.4"/>
  <p:tag name="ANNOTATION_TOP_131" val="545"/>
  <p:tag name="ANNOTATION_LEFT_131" val="45"/>
  <p:tag name="ANNOTATION_WIDTH_131" val="121"/>
  <p:tag name="ANNOTATION_HEIGHT_131" val="121"/>
  <p:tag name="ANNOTATION_ANIMATION_131" val="3"/>
  <p:tag name="ANNOTATION_ROTATION_131" val="0"/>
  <p:tag name="ANNOTATION_SUB_TYPE_131" val="2"/>
  <p:tag name="ANNOTATION_LOOP_COUNT_131" val="1"/>
  <p:tag name="ANNOTATION_BOX_RADIUS_131" val="0"/>
  <p:tag name="ANNOTATION_SCALE_131" val="100"/>
  <p:tag name="ANNOTATION_BORDER_ALPHA_131" val="100"/>
  <p:tag name="ANNOTATION_BORDER_COLOR_131" val="255"/>
  <p:tag name="ANNOTATION_FILL_COLOR_131" val="65535"/>
  <p:tag name="ANNOTATION_FILL_ALPHA_131" val="100"/>
  <p:tag name="ANNOTATION_BORDER_WIDTH_131" val="2"/>
  <p:tag name="ANNOTATION_SLIDE_WIDTH_131" val="960"/>
  <p:tag name="ANNOTATION_SLIDE_HEIGHT_131" val="720"/>
  <p:tag name="ANNOTATION_TYPE_132" val="0"/>
  <p:tag name="ANNOTATION_START_132" val="514.4"/>
  <p:tag name="ANNOTATION_END_132" val="517.5"/>
  <p:tag name="ANNOTATION_TOP_132" val="568"/>
  <p:tag name="ANNOTATION_LEFT_132" val="90"/>
  <p:tag name="ANNOTATION_WIDTH_132" val="121"/>
  <p:tag name="ANNOTATION_HEIGHT_132" val="121"/>
  <p:tag name="ANNOTATION_ANIMATION_132" val="3"/>
  <p:tag name="ANNOTATION_ROTATION_132" val="0"/>
  <p:tag name="ANNOTATION_SUB_TYPE_132" val="2"/>
  <p:tag name="ANNOTATION_LOOP_COUNT_132" val="1"/>
  <p:tag name="ANNOTATION_BOX_RADIUS_132" val="0"/>
  <p:tag name="ANNOTATION_SCALE_132" val="100"/>
  <p:tag name="ANNOTATION_BORDER_ALPHA_132" val="100"/>
  <p:tag name="ANNOTATION_BORDER_COLOR_132" val="255"/>
  <p:tag name="ANNOTATION_FILL_COLOR_132" val="65535"/>
  <p:tag name="ANNOTATION_FILL_ALPHA_132" val="100"/>
  <p:tag name="ANNOTATION_BORDER_WIDTH_132" val="2"/>
  <p:tag name="ANNOTATION_SLIDE_WIDTH_132" val="960"/>
  <p:tag name="ANNOTATION_SLIDE_HEIGHT_132" val="720"/>
  <p:tag name="ANNOTATION_TYPE_133" val="0"/>
  <p:tag name="ANNOTATION_START_133" val="517.5"/>
  <p:tag name="ANNOTATION_END_133" val="518.4"/>
  <p:tag name="ANNOTATION_TOP_133" val="569"/>
  <p:tag name="ANNOTATION_LEFT_133" val="268"/>
  <p:tag name="ANNOTATION_WIDTH_133" val="121"/>
  <p:tag name="ANNOTATION_HEIGHT_133" val="121"/>
  <p:tag name="ANNOTATION_ANIMATION_133" val="3"/>
  <p:tag name="ANNOTATION_ROTATION_133" val="0"/>
  <p:tag name="ANNOTATION_SUB_TYPE_133" val="2"/>
  <p:tag name="ANNOTATION_LOOP_COUNT_133" val="1"/>
  <p:tag name="ANNOTATION_BOX_RADIUS_133" val="0"/>
  <p:tag name="ANNOTATION_SCALE_133" val="100"/>
  <p:tag name="ANNOTATION_BORDER_ALPHA_133" val="100"/>
  <p:tag name="ANNOTATION_BORDER_COLOR_133" val="255"/>
  <p:tag name="ANNOTATION_FILL_COLOR_133" val="65535"/>
  <p:tag name="ANNOTATION_FILL_ALPHA_133" val="100"/>
  <p:tag name="ANNOTATION_BORDER_WIDTH_133" val="2"/>
  <p:tag name="ANNOTATION_SLIDE_WIDTH_133" val="960"/>
  <p:tag name="ANNOTATION_SLIDE_HEIGHT_133" val="720"/>
  <p:tag name="ANNOTATION_TYPE_134" val="0"/>
  <p:tag name="ANNOTATION_START_134" val="518.4"/>
  <p:tag name="ANNOTATION_END_134" val="527.6"/>
  <p:tag name="ANNOTATION_TOP_134" val="599"/>
  <p:tag name="ANNOTATION_LEFT_134" val="72"/>
  <p:tag name="ANNOTATION_WIDTH_134" val="121"/>
  <p:tag name="ANNOTATION_HEIGHT_134" val="121"/>
  <p:tag name="ANNOTATION_ANIMATION_134" val="3"/>
  <p:tag name="ANNOTATION_ROTATION_134" val="0"/>
  <p:tag name="ANNOTATION_SUB_TYPE_134" val="2"/>
  <p:tag name="ANNOTATION_LOOP_COUNT_134" val="1"/>
  <p:tag name="ANNOTATION_BOX_RADIUS_134" val="0"/>
  <p:tag name="ANNOTATION_SCALE_134" val="100"/>
  <p:tag name="ANNOTATION_BORDER_ALPHA_134" val="100"/>
  <p:tag name="ANNOTATION_BORDER_COLOR_134" val="255"/>
  <p:tag name="ANNOTATION_FILL_COLOR_134" val="65535"/>
  <p:tag name="ANNOTATION_FILL_ALPHA_134" val="100"/>
  <p:tag name="ANNOTATION_BORDER_WIDTH_134" val="2"/>
  <p:tag name="ANNOTATION_SLIDE_WIDTH_134" val="960"/>
  <p:tag name="ANNOTATION_SLIDE_HEIGHT_134" val="720"/>
  <p:tag name="ANNOTATION_TYPE_135" val="0"/>
  <p:tag name="ANNOTATION_START_135" val="527.6"/>
  <p:tag name="ANNOTATION_END_135" val="529.1"/>
  <p:tag name="ANNOTATION_TOP_135" val="596"/>
  <p:tag name="ANNOTATION_LEFT_135" val="222"/>
  <p:tag name="ANNOTATION_WIDTH_135" val="121"/>
  <p:tag name="ANNOTATION_HEIGHT_135" val="121"/>
  <p:tag name="ANNOTATION_ANIMATION_135" val="3"/>
  <p:tag name="ANNOTATION_ROTATION_135" val="0"/>
  <p:tag name="ANNOTATION_SUB_TYPE_135" val="2"/>
  <p:tag name="ANNOTATION_LOOP_COUNT_135" val="1"/>
  <p:tag name="ANNOTATION_BOX_RADIUS_135" val="0"/>
  <p:tag name="ANNOTATION_SCALE_135" val="100"/>
  <p:tag name="ANNOTATION_BORDER_ALPHA_135" val="100"/>
  <p:tag name="ANNOTATION_BORDER_COLOR_135" val="255"/>
  <p:tag name="ANNOTATION_FILL_COLOR_135" val="65535"/>
  <p:tag name="ANNOTATION_FILL_ALPHA_135" val="100"/>
  <p:tag name="ANNOTATION_BORDER_WIDTH_135" val="2"/>
  <p:tag name="ANNOTATION_SLIDE_WIDTH_135" val="960"/>
  <p:tag name="ANNOTATION_SLIDE_HEIGHT_135" val="720"/>
  <p:tag name="ANNOTATION_TYPE_136" val="0"/>
  <p:tag name="ANNOTATION_START_136" val="529.1"/>
  <p:tag name="ANNOTATION_END_136" val="530.9"/>
  <p:tag name="ANNOTATION_TOP_136" val="630"/>
  <p:tag name="ANNOTATION_LEFT_136" val="42"/>
  <p:tag name="ANNOTATION_WIDTH_136" val="121"/>
  <p:tag name="ANNOTATION_HEIGHT_136" val="121"/>
  <p:tag name="ANNOTATION_ANIMATION_136" val="3"/>
  <p:tag name="ANNOTATION_ROTATION_136" val="0"/>
  <p:tag name="ANNOTATION_SUB_TYPE_136" val="2"/>
  <p:tag name="ANNOTATION_LOOP_COUNT_136" val="1"/>
  <p:tag name="ANNOTATION_BOX_RADIUS_136" val="0"/>
  <p:tag name="ANNOTATION_SCALE_136" val="100"/>
  <p:tag name="ANNOTATION_BORDER_ALPHA_136" val="100"/>
  <p:tag name="ANNOTATION_BORDER_COLOR_136" val="255"/>
  <p:tag name="ANNOTATION_FILL_COLOR_136" val="65535"/>
  <p:tag name="ANNOTATION_FILL_ALPHA_136" val="100"/>
  <p:tag name="ANNOTATION_BORDER_WIDTH_136" val="2"/>
  <p:tag name="ANNOTATION_SLIDE_WIDTH_136" val="960"/>
  <p:tag name="ANNOTATION_SLIDE_HEIGHT_136" val="720"/>
  <p:tag name="ANNOTATION_TYPE_137" val="0"/>
  <p:tag name="ANNOTATION_START_137" val="530.9"/>
  <p:tag name="ANNOTATION_END_137" val="531.6"/>
  <p:tag name="ANNOTATION_TOP_137" val="628"/>
  <p:tag name="ANNOTATION_LEFT_137" val="302"/>
  <p:tag name="ANNOTATION_WIDTH_137" val="121"/>
  <p:tag name="ANNOTATION_HEIGHT_137" val="121"/>
  <p:tag name="ANNOTATION_ANIMATION_137" val="3"/>
  <p:tag name="ANNOTATION_ROTATION_137" val="0"/>
  <p:tag name="ANNOTATION_SUB_TYPE_137" val="2"/>
  <p:tag name="ANNOTATION_LOOP_COUNT_137" val="1"/>
  <p:tag name="ANNOTATION_BOX_RADIUS_137" val="0"/>
  <p:tag name="ANNOTATION_SCALE_137" val="100"/>
  <p:tag name="ANNOTATION_BORDER_ALPHA_137" val="100"/>
  <p:tag name="ANNOTATION_BORDER_COLOR_137" val="255"/>
  <p:tag name="ANNOTATION_FILL_COLOR_137" val="65535"/>
  <p:tag name="ANNOTATION_FILL_ALPHA_137" val="100"/>
  <p:tag name="ANNOTATION_BORDER_WIDTH_137" val="2"/>
  <p:tag name="ANNOTATION_SLIDE_WIDTH_137" val="960"/>
  <p:tag name="ANNOTATION_SLIDE_HEIGHT_137" val="720"/>
  <p:tag name="ANNOTATION_TYPE_138" val="0"/>
  <p:tag name="ANNOTATION_START_138" val="531.6"/>
  <p:tag name="ANNOTATION_END_138" val="532.8"/>
  <p:tag name="ANNOTATION_TOP_138" val="655"/>
  <p:tag name="ANNOTATION_LEFT_138" val="86"/>
  <p:tag name="ANNOTATION_WIDTH_138" val="121"/>
  <p:tag name="ANNOTATION_HEIGHT_138" val="121"/>
  <p:tag name="ANNOTATION_ANIMATION_138" val="3"/>
  <p:tag name="ANNOTATION_ROTATION_138" val="0"/>
  <p:tag name="ANNOTATION_SUB_TYPE_138" val="2"/>
  <p:tag name="ANNOTATION_LOOP_COUNT_138" val="1"/>
  <p:tag name="ANNOTATION_BOX_RADIUS_138" val="0"/>
  <p:tag name="ANNOTATION_SCALE_138" val="100"/>
  <p:tag name="ANNOTATION_BORDER_ALPHA_138" val="100"/>
  <p:tag name="ANNOTATION_BORDER_COLOR_138" val="255"/>
  <p:tag name="ANNOTATION_FILL_COLOR_138" val="65535"/>
  <p:tag name="ANNOTATION_FILL_ALPHA_138" val="100"/>
  <p:tag name="ANNOTATION_BORDER_WIDTH_138" val="2"/>
  <p:tag name="ANNOTATION_SLIDE_WIDTH_138" val="960"/>
  <p:tag name="ANNOTATION_SLIDE_HEIGHT_138" val="720"/>
  <p:tag name="ANNOTATION_TYPE_139" val="0"/>
  <p:tag name="ANNOTATION_START_139" val="532.8"/>
  <p:tag name="ANNOTATION_TOP_139" val="660"/>
  <p:tag name="ANNOTATION_LEFT_139" val="227"/>
  <p:tag name="ANNOTATION_WIDTH_139" val="121"/>
  <p:tag name="ANNOTATION_HEIGHT_139" val="121"/>
  <p:tag name="ANNOTATION_ANIMATION_139" val="3"/>
  <p:tag name="ANNOTATION_ROTATION_139" val="0"/>
  <p:tag name="ANNOTATION_SUB_TYPE_139" val="2"/>
  <p:tag name="ANNOTATION_LOOP_COUNT_139" val="1"/>
  <p:tag name="ANNOTATION_BOX_RADIUS_139" val="0"/>
  <p:tag name="ANNOTATION_SCALE_139" val="100"/>
  <p:tag name="ANNOTATION_BORDER_ALPHA_139" val="100"/>
  <p:tag name="ANNOTATION_BORDER_COLOR_139" val="255"/>
  <p:tag name="ANNOTATION_FILL_COLOR_139" val="65535"/>
  <p:tag name="ANNOTATION_FILL_ALPHA_139" val="100"/>
  <p:tag name="ANNOTATION_BORDER_WIDTH_139" val="2"/>
  <p:tag name="ANNOTATION_SLIDE_WIDTH_139" val="960"/>
  <p:tag name="ANNOTATION_SLIDE_HEIGHT_139" val="720"/>
  <p:tag name="ANNOTATION_COUNT" val="139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TIMELINE" val="26.4/93.5/111.0/235.0/250.0"/>
  <p:tag name="ELAPSEDTIME" val="285.1"/>
  <p:tag name="ANNOTATION_TYPE_1" val="0"/>
  <p:tag name="ANNOTATION_START_1" val="18.9"/>
  <p:tag name="ANNOTATION_END_1" val="23.7"/>
  <p:tag name="ANNOTATION_TOP_1" val="158"/>
  <p:tag name="ANNOTATION_LEFT_1" val="5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7"/>
  <p:tag name="ANNOTATION_END_2" val="28.3"/>
  <p:tag name="ANNOTATION_TOP_2" val="163"/>
  <p:tag name="ANNOTATION_LEFT_2" val="50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3"/>
  <p:tag name="ANNOTATION_END_3" val="64.7"/>
  <p:tag name="ANNOTATION_TOP_3" val="197"/>
  <p:tag name="ANNOTATION_LEFT_3" val="5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4.7"/>
  <p:tag name="ANNOTATION_END_4" val="66.4"/>
  <p:tag name="ANNOTATION_TOP_4" val="200"/>
  <p:tag name="ANNOTATION_LEFT_4" val="54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6.4"/>
  <p:tag name="ANNOTATION_END_5" val="68.1"/>
  <p:tag name="ANNOTATION_TOP_5" val="193"/>
  <p:tag name="ANNOTATION_LEFT_5" val="71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8.1"/>
  <p:tag name="ANNOTATION_END_6" val="70.9"/>
  <p:tag name="ANNOTATION_TOP_6" val="233"/>
  <p:tag name="ANNOTATION_LEFT_6" val="6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0.9"/>
  <p:tag name="ANNOTATION_END_7" val="78.8"/>
  <p:tag name="ANNOTATION_TOP_7" val="223"/>
  <p:tag name="ANNOTATION_LEFT_7" val="23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8.8"/>
  <p:tag name="ANNOTATION_END_8" val="95.3"/>
  <p:tag name="ANNOTATION_TOP_8" val="265"/>
  <p:tag name="ANNOTATION_LEFT_8" val="7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5.3"/>
  <p:tag name="ANNOTATION_END_9" val="100.3"/>
  <p:tag name="ANNOTATION_TOP_9" val="302"/>
  <p:tag name="ANNOTATION_LEFT_9" val="6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0.3"/>
  <p:tag name="ANNOTATION_END_10" val="101.8"/>
  <p:tag name="ANNOTATION_TOP_10" val="296"/>
  <p:tag name="ANNOTATION_LEFT_10" val="36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1.8"/>
  <p:tag name="ANNOTATION_END_11" val="103.8"/>
  <p:tag name="ANNOTATION_TOP_11" val="295"/>
  <p:tag name="ANNOTATION_LEFT_11" val="66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3.8"/>
  <p:tag name="ANNOTATION_END_12" val="105.8"/>
  <p:tag name="ANNOTATION_TOP_12" val="333"/>
  <p:tag name="ANNOTATION_LEFT_12" val="6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5.8"/>
  <p:tag name="ANNOTATION_END_13" val="112.2"/>
  <p:tag name="ANNOTATION_TOP_13" val="331"/>
  <p:tag name="ANNOTATION_LEFT_13" val="13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2.2"/>
  <p:tag name="ANNOTATION_END_14" val="117.3"/>
  <p:tag name="ANNOTATION_TOP_14" val="369"/>
  <p:tag name="ANNOTATION_LEFT_14" val="6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7.3"/>
  <p:tag name="ANNOTATION_END_15" val="119.4"/>
  <p:tag name="ANNOTATION_TOP_15" val="369"/>
  <p:tag name="ANNOTATION_LEFT_15" val="64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9.4"/>
  <p:tag name="ANNOTATION_END_16" val="120.5"/>
  <p:tag name="ANNOTATION_TOP_16" val="371"/>
  <p:tag name="ANNOTATION_LEFT_16" val="85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20.5"/>
  <p:tag name="ANNOTATION_END_17" val="122.8"/>
  <p:tag name="ANNOTATION_TOP_17" val="405"/>
  <p:tag name="ANNOTATION_LEFT_17" val="7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2.8"/>
  <p:tag name="ANNOTATION_END_18" val="124.2"/>
  <p:tag name="ANNOTATION_TOP_18" val="410"/>
  <p:tag name="ANNOTATION_LEFT_18" val="39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4.2"/>
  <p:tag name="ANNOTATION_END_19" val="165.2"/>
  <p:tag name="ANNOTATION_TOP_19" val="396"/>
  <p:tag name="ANNOTATION_LEFT_19" val="6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65.2"/>
  <p:tag name="ANNOTATION_END_20" val="166.7"/>
  <p:tag name="ANNOTATION_TOP_20" val="451"/>
  <p:tag name="ANNOTATION_LEFT_20" val="11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6.7"/>
  <p:tag name="ANNOTATION_END_21" val="170.3"/>
  <p:tag name="ANNOTATION_TOP_21" val="440"/>
  <p:tag name="ANNOTATION_LEFT_21" val="41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70.3"/>
  <p:tag name="ANNOTATION_END_22" val="179.1"/>
  <p:tag name="ANNOTATION_TOP_22" val="446"/>
  <p:tag name="ANNOTATION_LEFT_22" val="78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79.1"/>
  <p:tag name="ANNOTATION_END_23" val="180.0"/>
  <p:tag name="ANNOTATION_TOP_23" val="473"/>
  <p:tag name="ANNOTATION_LEFT_23" val="37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80.0"/>
  <p:tag name="ANNOTATION_END_24" val="182.1"/>
  <p:tag name="ANNOTATION_TOP_24" val="473"/>
  <p:tag name="ANNOTATION_LEFT_24" val="47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2.1"/>
  <p:tag name="ANNOTATION_END_25" val="183.5"/>
  <p:tag name="ANNOTATION_TOP_25" val="470"/>
  <p:tag name="ANNOTATION_LEFT_25" val="67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83.5"/>
  <p:tag name="ANNOTATION_END_26" val="190.0"/>
  <p:tag name="ANNOTATION_TOP_26" val="473"/>
  <p:tag name="ANNOTATION_LEFT_26" val="43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0.0"/>
  <p:tag name="ANNOTATION_END_27" val="190.8"/>
  <p:tag name="ANNOTATION_TOP_27" val="514"/>
  <p:tag name="ANNOTATION_LEFT_27" val="11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90.8"/>
  <p:tag name="ANNOTATION_END_28" val="192.4"/>
  <p:tag name="ANNOTATION_TOP_28" val="514"/>
  <p:tag name="ANNOTATION_LEFT_28" val="164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92.4"/>
  <p:tag name="ANNOTATION_END_29" val="195.2"/>
  <p:tag name="ANNOTATION_TOP_29" val="520"/>
  <p:tag name="ANNOTATION_LEFT_29" val="47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95.2"/>
  <p:tag name="ANNOTATION_END_30" val="221.9"/>
  <p:tag name="ANNOTATION_TOP_30" val="509"/>
  <p:tag name="ANNOTATION_LEFT_30" val="10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2"/>
  <p:tag name="ANNOTATION_START_31" val="221.9"/>
  <p:tag name="ANNOTATION_END_31" val="221.9"/>
  <p:tag name="ANNOTATION_TOP_31" val="-40"/>
  <p:tag name="ANNOTATION_LEFT_31" val="-40"/>
  <p:tag name="ANNOTATION_WIDTH_31" val="1042"/>
  <p:tag name="ANNOTATION_HEIGHT_31" val="801"/>
  <p:tag name="ANNOTATION_ANIMATION_31" val="4"/>
  <p:tag name="ANNOTATION_ROTATION_31" val="0"/>
  <p:tag name="ANNOTATION_SUB_TYPE_31" val="11"/>
  <p:tag name="ANNOTATION_LOOP_COUNT_31" val="1"/>
  <p:tag name="ANNOTATION_BOX_RADIUS_31" val="0"/>
  <p:tag name="ANNOTATION_SCALE_31" val="0"/>
  <p:tag name="ANNOTATION_BORDER_ALPHA_31" val="100"/>
  <p:tag name="ANNOTATION_BORDER_COLOR_31" val="16777215"/>
  <p:tag name="ANNOTATION_FILL_COLOR_31" val="10855845"/>
  <p:tag name="ANNOTATION_FILL_ALPHA_31" val="50"/>
  <p:tag name="ANNOTATION_BORDER_WIDTH_31" val="2"/>
  <p:tag name="ANNOTATION_SLIDE_WIDTH_31" val="960"/>
  <p:tag name="ANNOTATION_SLIDE_HEIGHT_31" val="720"/>
  <p:tag name="ANNOTATION_TYPE_32" val="2"/>
  <p:tag name="ANNOTATION_START_32" val="221.9"/>
  <p:tag name="ANNOTATION_END_32" val="228.5"/>
  <p:tag name="ANNOTATION_TOP_32" val="425"/>
  <p:tag name="ANNOTATION_LEFT_32" val="780"/>
  <p:tag name="ANNOTATION_WIDTH_32" val="129"/>
  <p:tag name="ANNOTATION_HEIGHT_32" val="36"/>
  <p:tag name="ANNOTATION_ANIMATION_32" val="4"/>
  <p:tag name="ANNOTATION_ROTATION_32" val="0"/>
  <p:tag name="ANNOTATION_SUB_TYPE_32" val="11"/>
  <p:tag name="ANNOTATION_LOOP_COUNT_32" val="1"/>
  <p:tag name="ANNOTATION_BOX_RADIUS_32" val="5"/>
  <p:tag name="ANNOTATION_SCALE_32" val="0"/>
  <p:tag name="ANNOTATION_BORDER_ALPHA_32" val="100"/>
  <p:tag name="ANNOTATION_BORDER_COLOR_32" val="16777215"/>
  <p:tag name="ANNOTATION_FILL_COLOR_32" val="10855845"/>
  <p:tag name="ANNOTATION_FILL_ALPHA_32" val="50"/>
  <p:tag name="ANNOTATION_BORDER_WIDTH_32" val="2"/>
  <p:tag name="ANNOTATION_SLIDE_WIDTH_32" val="960"/>
  <p:tag name="ANNOTATION_SLIDE_HEIGHT_32" val="720"/>
  <p:tag name="ANNOTATION_TYPE_33" val="2"/>
  <p:tag name="ANNOTATION_START_33" val="228.5"/>
  <p:tag name="ANNOTATION_END_33" val="228.5"/>
  <p:tag name="ANNOTATION_TOP_33" val="-40"/>
  <p:tag name="ANNOTATION_LEFT_33" val="-40"/>
  <p:tag name="ANNOTATION_WIDTH_33" val="1042"/>
  <p:tag name="ANNOTATION_HEIGHT_33" val="801"/>
  <p:tag name="ANNOTATION_ANIMATION_33" val="4"/>
  <p:tag name="ANNOTATION_ROTATION_33" val="0"/>
  <p:tag name="ANNOTATION_SUB_TYPE_33" val="11"/>
  <p:tag name="ANNOTATION_LOOP_COUNT_33" val="1"/>
  <p:tag name="ANNOTATION_BOX_RADIUS_33" val="0"/>
  <p:tag name="ANNOTATION_SCALE_33" val="0"/>
  <p:tag name="ANNOTATION_BORDER_ALPHA_33" val="100"/>
  <p:tag name="ANNOTATION_BORDER_COLOR_33" val="16777215"/>
  <p:tag name="ANNOTATION_FILL_COLOR_33" val="10855845"/>
  <p:tag name="ANNOTATION_FILL_ALPHA_33" val="50"/>
  <p:tag name="ANNOTATION_BORDER_WIDTH_33" val="2"/>
  <p:tag name="ANNOTATION_SLIDE_WIDTH_33" val="960"/>
  <p:tag name="ANNOTATION_SLIDE_HEIGHT_33" val="720"/>
  <p:tag name="ANNOTATION_TYPE_34" val="2"/>
  <p:tag name="ANNOTATION_START_34" val="228.5"/>
  <p:tag name="ANNOTATION_END_34" val="232.5"/>
  <p:tag name="ANNOTATION_TOP_34" val="492"/>
  <p:tag name="ANNOTATION_LEFT_34" val="143"/>
  <p:tag name="ANNOTATION_WIDTH_34" val="153"/>
  <p:tag name="ANNOTATION_HEIGHT_34" val="40"/>
  <p:tag name="ANNOTATION_ANIMATION_34" val="4"/>
  <p:tag name="ANNOTATION_ROTATION_34" val="0"/>
  <p:tag name="ANNOTATION_SUB_TYPE_34" val="11"/>
  <p:tag name="ANNOTATION_LOOP_COUNT_34" val="1"/>
  <p:tag name="ANNOTATION_BOX_RADIUS_34" val="5"/>
  <p:tag name="ANNOTATION_SCALE_34" val="0"/>
  <p:tag name="ANNOTATION_BORDER_ALPHA_34" val="100"/>
  <p:tag name="ANNOTATION_BORDER_COLOR_34" val="16777215"/>
  <p:tag name="ANNOTATION_FILL_COLOR_34" val="10855845"/>
  <p:tag name="ANNOTATION_FILL_ALPHA_34" val="50"/>
  <p:tag name="ANNOTATION_BORDER_WIDTH_34" val="2"/>
  <p:tag name="ANNOTATION_SLIDE_WIDTH_34" val="960"/>
  <p:tag name="ANNOTATION_SLIDE_HEIGHT_34" val="720"/>
  <p:tag name="ANNOTATION_TYPE_35" val="2"/>
  <p:tag name="ANNOTATION_START_35" val="232.5"/>
  <p:tag name="ANNOTATION_END_35" val="251.5"/>
  <p:tag name="ANNOTATION_TOP_35" val="-40"/>
  <p:tag name="ANNOTATION_LEFT_35" val="-40"/>
  <p:tag name="ANNOTATION_WIDTH_35" val="1042"/>
  <p:tag name="ANNOTATION_HEIGHT_35" val="801"/>
  <p:tag name="ANNOTATION_ANIMATION_35" val="4"/>
  <p:tag name="ANNOTATION_ROTATION_35" val="0"/>
  <p:tag name="ANNOTATION_SUB_TYPE_35" val="11"/>
  <p:tag name="ANNOTATION_LOOP_COUNT_35" val="1"/>
  <p:tag name="ANNOTATION_BOX_RADIUS_35" val="0"/>
  <p:tag name="ANNOTATION_SCALE_35" val="0"/>
  <p:tag name="ANNOTATION_BORDER_ALPHA_35" val="100"/>
  <p:tag name="ANNOTATION_BORDER_COLOR_35" val="16777215"/>
  <p:tag name="ANNOTATION_FILL_COLOR_35" val="10855845"/>
  <p:tag name="ANNOTATION_FILL_ALPHA_35" val="50"/>
  <p:tag name="ANNOTATION_BORDER_WIDTH_35" val="2"/>
  <p:tag name="ANNOTATION_SLIDE_WIDTH_35" val="960"/>
  <p:tag name="ANNOTATION_SLIDE_HEIGHT_35" val="720"/>
  <p:tag name="ANNOTATION_TYPE_36" val="0"/>
  <p:tag name="ANNOTATION_START_36" val="251.5"/>
  <p:tag name="ANNOTATION_END_36" val="254.9"/>
  <p:tag name="ANNOTATION_TOP_36" val="627"/>
  <p:tag name="ANNOTATION_LEFT_36" val="6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54.9"/>
  <p:tag name="ANNOTATION_END_37" val="256.2"/>
  <p:tag name="ANNOTATION_TOP_37" val="613"/>
  <p:tag name="ANNOTATION_LEFT_37" val="217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56.2"/>
  <p:tag name="ANNOTATION_END_38" val="259.6"/>
  <p:tag name="ANNOTATION_TOP_38" val="618"/>
  <p:tag name="ANNOTATION_LEFT_38" val="446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59.6"/>
  <p:tag name="ANNOTATION_END_39" val="261.2"/>
  <p:tag name="ANNOTATION_TOP_39" val="620"/>
  <p:tag name="ANNOTATION_LEFT_39" val="75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61.2"/>
  <p:tag name="ANNOTATION_END_40" val="262.2"/>
  <p:tag name="ANNOTATION_TOP_40" val="616"/>
  <p:tag name="ANNOTATION_LEFT_40" val="778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62.2"/>
  <p:tag name="ANNOTATION_END_41" val="268.9"/>
  <p:tag name="ANNOTATION_TOP_41" val="616"/>
  <p:tag name="ANNOTATION_LEFT_41" val="868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68.9"/>
  <p:tag name="ANNOTATION_TOP_42" val="688"/>
  <p:tag name="ANNOTATION_LEFT_42" val="100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COUNT" val="42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4ccdc4eb28140518244d9bf91e2527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ff7ccf0d671494288057a4598b5415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ELAPSEDTIME" val="289.4"/>
  <p:tag name="ANNOTATION_TYPE_1" val="0"/>
  <p:tag name="ANNOTATION_START_1" val="6.7"/>
  <p:tag name="ANNOTATION_END_1" val="15.5"/>
  <p:tag name="ANNOTATION_TOP_1" val="92"/>
  <p:tag name="ANNOTATION_LEFT_1" val="37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5"/>
  <p:tag name="ANNOTATION_END_2" val="17.4"/>
  <p:tag name="ANNOTATION_TOP_2" val="142"/>
  <p:tag name="ANNOTATION_LEFT_2" val="45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7.4"/>
  <p:tag name="ANNOTATION_END_3" val="20.1"/>
  <p:tag name="ANNOTATION_TOP_3" val="53"/>
  <p:tag name="ANNOTATION_LEFT_3" val="41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1"/>
  <p:tag name="ANNOTATION_END_4" val="21.5"/>
  <p:tag name="ANNOTATION_TOP_4" val="147"/>
  <p:tag name="ANNOTATION_LEFT_4" val="75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1.5"/>
  <p:tag name="ANNOTATION_END_5" val="24.1"/>
  <p:tag name="ANNOTATION_TOP_5" val="56"/>
  <p:tag name="ANNOTATION_LEFT_5" val="72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4.1"/>
  <p:tag name="ANNOTATION_END_6" val="24.9"/>
  <p:tag name="ANNOTATION_TOP_6" val="141"/>
  <p:tag name="ANNOTATION_LEFT_6" val="44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4.9"/>
  <p:tag name="ANNOTATION_END_7" val="26.6"/>
  <p:tag name="ANNOTATION_TOP_7" val="145"/>
  <p:tag name="ANNOTATION_LEFT_7" val="80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6.6"/>
  <p:tag name="ANNOTATION_END_8" val="34.2"/>
  <p:tag name="ANNOTATION_TOP_8" val="87"/>
  <p:tag name="ANNOTATION_LEFT_8" val="56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4.2"/>
  <p:tag name="ANNOTATION_END_9" val="42.0"/>
  <p:tag name="ANNOTATION_TOP_9" val="128"/>
  <p:tag name="ANNOTATION_LEFT_9" val="62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2.0"/>
  <p:tag name="ANNOTATION_END_10" val="43.4"/>
  <p:tag name="ANNOTATION_TOP_10" val="139"/>
  <p:tag name="ANNOTATION_LEFT_10" val="44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3.4"/>
  <p:tag name="ANNOTATION_END_11" val="48.3"/>
  <p:tag name="ANNOTATION_TOP_11" val="139"/>
  <p:tag name="ANNOTATION_LEFT_11" val="76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8.3"/>
  <p:tag name="ANNOTATION_END_12" val="51.6"/>
  <p:tag name="ANNOTATION_TOP_12" val="121"/>
  <p:tag name="ANNOTATION_LEFT_12" val="42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1.6"/>
  <p:tag name="ANNOTATION_END_13" val="53.8"/>
  <p:tag name="ANNOTATION_TOP_13" val="148"/>
  <p:tag name="ANNOTATION_LEFT_13" val="44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3.8"/>
  <p:tag name="ANNOTATION_END_14" val="66.8"/>
  <p:tag name="ANNOTATION_TOP_14" val="259"/>
  <p:tag name="ANNOTATION_LEFT_14" val="44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6.8"/>
  <p:tag name="ANNOTATION_END_15" val="69.1"/>
  <p:tag name="ANNOTATION_TOP_15" val="290"/>
  <p:tag name="ANNOTATION_LEFT_15" val="47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9.1"/>
  <p:tag name="ANNOTATION_END_16" val="69.7"/>
  <p:tag name="ANNOTATION_TOP_16" val="277"/>
  <p:tag name="ANNOTATION_LEFT_16" val="52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9.7"/>
  <p:tag name="ANNOTATION_END_17" val="70.2"/>
  <p:tag name="ANNOTATION_TOP_17" val="280"/>
  <p:tag name="ANNOTATION_LEFT_17" val="56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0.2"/>
  <p:tag name="ANNOTATION_END_18" val="70.8"/>
  <p:tag name="ANNOTATION_TOP_18" val="280"/>
  <p:tag name="ANNOTATION_LEFT_18" val="58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0.8"/>
  <p:tag name="ANNOTATION_END_19" val="79.8"/>
  <p:tag name="ANNOTATION_TOP_19" val="278"/>
  <p:tag name="ANNOTATION_LEFT_19" val="60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9.8"/>
  <p:tag name="ANNOTATION_END_20" val="82.1"/>
  <p:tag name="ANNOTATION_TOP_20" val="274"/>
  <p:tag name="ANNOTATION_LEFT_20" val="69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2.1"/>
  <p:tag name="ANNOTATION_END_21" val="84.7"/>
  <p:tag name="ANNOTATION_TOP_21" val="280"/>
  <p:tag name="ANNOTATION_LEFT_21" val="85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4.7"/>
  <p:tag name="ANNOTATION_END_22" val="90.3"/>
  <p:tag name="ANNOTATION_TOP_22" val="280"/>
  <p:tag name="ANNOTATION_LEFT_22" val="36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90.3"/>
  <p:tag name="ANNOTATION_END_23" val="91.6"/>
  <p:tag name="ANNOTATION_TOP_23" val="273"/>
  <p:tag name="ANNOTATION_LEFT_23" val="42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91.6"/>
  <p:tag name="ANNOTATION_END_24" val="92.2"/>
  <p:tag name="ANNOTATION_TOP_24" val="273"/>
  <p:tag name="ANNOTATION_LEFT_24" val="46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92.2"/>
  <p:tag name="ANNOTATION_END_25" val="92.6"/>
  <p:tag name="ANNOTATION_TOP_25" val="278"/>
  <p:tag name="ANNOTATION_LEFT_25" val="54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92.6"/>
  <p:tag name="ANNOTATION_END_26" val="93.0"/>
  <p:tag name="ANNOTATION_TOP_26" val="280"/>
  <p:tag name="ANNOTATION_LEFT_26" val="58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93.0"/>
  <p:tag name="ANNOTATION_END_27" val="93.3"/>
  <p:tag name="ANNOTATION_TOP_27" val="278"/>
  <p:tag name="ANNOTATION_LEFT_27" val="655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93.3"/>
  <p:tag name="ANNOTATION_END_28" val="93.6"/>
  <p:tag name="ANNOTATION_TOP_28" val="274"/>
  <p:tag name="ANNOTATION_LEFT_28" val="69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93.6"/>
  <p:tag name="ANNOTATION_END_29" val="94.7"/>
  <p:tag name="ANNOTATION_TOP_29" val="273"/>
  <p:tag name="ANNOTATION_LEFT_29" val="73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4.7"/>
  <p:tag name="ANNOTATION_END_30" val="98.2"/>
  <p:tag name="ANNOTATION_TOP_30" val="277"/>
  <p:tag name="ANNOTATION_LEFT_30" val="45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8.2"/>
  <p:tag name="ANNOTATION_END_31" val="100.9"/>
  <p:tag name="ANNOTATION_TOP_31" val="422"/>
  <p:tag name="ANNOTATION_LEFT_31" val="62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00.9"/>
  <p:tag name="ANNOTATION_END_32" val="104.1"/>
  <p:tag name="ANNOTATION_TOP_32" val="471"/>
  <p:tag name="ANNOTATION_LEFT_32" val="45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04.1"/>
  <p:tag name="ANNOTATION_END_33" val="105.7"/>
  <p:tag name="ANNOTATION_TOP_33" val="471"/>
  <p:tag name="ANNOTATION_LEFT_33" val="44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05.7"/>
  <p:tag name="ANNOTATION_END_34" val="106.6"/>
  <p:tag name="ANNOTATION_TOP_34" val="447"/>
  <p:tag name="ANNOTATION_LEFT_34" val="67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06.6"/>
  <p:tag name="ANNOTATION_END_35" val="107.1"/>
  <p:tag name="ANNOTATION_TOP_35" val="446"/>
  <p:tag name="ANNOTATION_LEFT_35" val="68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07.1"/>
  <p:tag name="ANNOTATION_END_36" val="107.8"/>
  <p:tag name="ANNOTATION_TOP_36" val="446"/>
  <p:tag name="ANNOTATION_LEFT_36" val="708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07.8"/>
  <p:tag name="ANNOTATION_END_37" val="108.1"/>
  <p:tag name="ANNOTATION_TOP_37" val="449"/>
  <p:tag name="ANNOTATION_LEFT_37" val="729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08.1"/>
  <p:tag name="ANNOTATION_END_38" val="108.8"/>
  <p:tag name="ANNOTATION_TOP_38" val="451"/>
  <p:tag name="ANNOTATION_LEFT_38" val="744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08.8"/>
  <p:tag name="ANNOTATION_END_39" val="115.3"/>
  <p:tag name="ANNOTATION_TOP_39" val="451"/>
  <p:tag name="ANNOTATION_LEFT_39" val="768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15.3"/>
  <p:tag name="ANNOTATION_END_40" val="116.1"/>
  <p:tag name="ANNOTATION_TOP_40" val="588"/>
  <p:tag name="ANNOTATION_LEFT_40" val="79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16.1"/>
  <p:tag name="ANNOTATION_END_41" val="116.6"/>
  <p:tag name="ANNOTATION_TOP_41" val="602"/>
  <p:tag name="ANNOTATION_LEFT_41" val="845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16.6"/>
  <p:tag name="ANNOTATION_END_42" val="117.3"/>
  <p:tag name="ANNOTATION_TOP_42" val="621"/>
  <p:tag name="ANNOTATION_LEFT_42" val="868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17.3"/>
  <p:tag name="ANNOTATION_END_43" val="121.7"/>
  <p:tag name="ANNOTATION_TOP_43" val="640"/>
  <p:tag name="ANNOTATION_LEFT_43" val="886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21.7"/>
  <p:tag name="ANNOTATION_END_44" val="123.3"/>
  <p:tag name="ANNOTATION_TOP_44" val="625"/>
  <p:tag name="ANNOTATION_LEFT_44" val="459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23.3"/>
  <p:tag name="ANNOTATION_END_45" val="123.8"/>
  <p:tag name="ANNOTATION_TOP_45" val="633"/>
  <p:tag name="ANNOTATION_LEFT_45" val="533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23.8"/>
  <p:tag name="ANNOTATION_END_46" val="124.6"/>
  <p:tag name="ANNOTATION_TOP_46" val="647"/>
  <p:tag name="ANNOTATION_LEFT_46" val="644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24.6"/>
  <p:tag name="ANNOTATION_END_47" val="126.7"/>
  <p:tag name="ANNOTATION_TOP_47" val="646"/>
  <p:tag name="ANNOTATION_LEFT_47" val="713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26.7"/>
  <p:tag name="ANNOTATION_END_48" val="127.8"/>
  <p:tag name="ANNOTATION_TOP_48" val="613"/>
  <p:tag name="ANNOTATION_LEFT_48" val="442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27.8"/>
  <p:tag name="ANNOTATION_END_49" val="129.4"/>
  <p:tag name="ANNOTATION_TOP_49" val="616"/>
  <p:tag name="ANNOTATION_LEFT_49" val="448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29.4"/>
  <p:tag name="ANNOTATION_END_50" val="132.2"/>
  <p:tag name="ANNOTATION_TOP_50" val="616"/>
  <p:tag name="ANNOTATION_LEFT_50" val="807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32.2"/>
  <p:tag name="ANNOTATION_END_51" val="174.8"/>
  <p:tag name="ANNOTATION_TOP_51" val="588"/>
  <p:tag name="ANNOTATION_LEFT_51" val="679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74.8"/>
  <p:tag name="ANNOTATION_END_52" val="178.7"/>
  <p:tag name="ANNOTATION_TOP_52" val="44"/>
  <p:tag name="ANNOTATION_LEFT_52" val="60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78.7"/>
  <p:tag name="ANNOTATION_END_53" val="182.4"/>
  <p:tag name="ANNOTATION_TOP_53" val="90"/>
  <p:tag name="ANNOTATION_LEFT_53" val="72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82.4"/>
  <p:tag name="ANNOTATION_END_54" val="189.3"/>
  <p:tag name="ANNOTATION_TOP_54" val="115"/>
  <p:tag name="ANNOTATION_LEFT_54" val="65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89.3"/>
  <p:tag name="ANNOTATION_END_55" val="192.4"/>
  <p:tag name="ANNOTATION_TOP_55" val="141"/>
  <p:tag name="ANNOTATION_LEFT_55" val="90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92.4"/>
  <p:tag name="ANNOTATION_END_56" val="195.3"/>
  <p:tag name="ANNOTATION_TOP_56" val="178"/>
  <p:tag name="ANNOTATION_LEFT_56" val="99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95.3"/>
  <p:tag name="ANNOTATION_END_57" val="201.2"/>
  <p:tag name="ANNOTATION_TOP_57" val="211"/>
  <p:tag name="ANNOTATION_LEFT_57" val="92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01.2"/>
  <p:tag name="ANNOTATION_END_58" val="205.3"/>
  <p:tag name="ANNOTATION_TOP_58" val="134"/>
  <p:tag name="ANNOTATION_LEFT_58" val="427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05.3"/>
  <p:tag name="ANNOTATION_END_59" val="207.6"/>
  <p:tag name="ANNOTATION_TOP_59" val="122"/>
  <p:tag name="ANNOTATION_LEFT_59" val="433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07.6"/>
  <p:tag name="ANNOTATION_END_60" val="216.6"/>
  <p:tag name="ANNOTATION_TOP_60" val="138"/>
  <p:tag name="ANNOTATION_LEFT_60" val="437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16.6"/>
  <p:tag name="ANNOTATION_END_61" val="219.5"/>
  <p:tag name="ANNOTATION_TOP_61" val="177"/>
  <p:tag name="ANNOTATION_LEFT_61" val="96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19.5"/>
  <p:tag name="ANNOTATION_END_62" val="221.0"/>
  <p:tag name="ANNOTATION_TOP_62" val="277"/>
  <p:tag name="ANNOTATION_LEFT_62" val="459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21.0"/>
  <p:tag name="ANNOTATION_END_63" val="227.8"/>
  <p:tag name="ANNOTATION_TOP_63" val="619"/>
  <p:tag name="ANNOTATION_LEFT_63" val="476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27.8"/>
  <p:tag name="ANNOTATION_END_64" val="232.0"/>
  <p:tag name="ANNOTATION_TOP_64" val="206"/>
  <p:tag name="ANNOTATION_LEFT_64" val="92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32.0"/>
  <p:tag name="ANNOTATION_END_65" val="233.2"/>
  <p:tag name="ANNOTATION_TOP_65" val="242"/>
  <p:tag name="ANNOTATION_LEFT_65" val="78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33.2"/>
  <p:tag name="ANNOTATION_END_66" val="235.1"/>
  <p:tag name="ANNOTATION_TOP_66" val="274"/>
  <p:tag name="ANNOTATION_LEFT_66" val="69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35.1"/>
  <p:tag name="ANNOTATION_END_67" val="237.7"/>
  <p:tag name="ANNOTATION_TOP_67" val="312"/>
  <p:tag name="ANNOTATION_LEFT_67" val="67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37.7"/>
  <p:tag name="ANNOTATION_END_68" val="242.2"/>
  <p:tag name="ANNOTATION_TOP_68" val="345"/>
  <p:tag name="ANNOTATION_LEFT_68" val="73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42.2"/>
  <p:tag name="ANNOTATION_END_69" val="243.7"/>
  <p:tag name="ANNOTATION_TOP_69" val="376"/>
  <p:tag name="ANNOTATION_LEFT_69" val="67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43.7"/>
  <p:tag name="ANNOTATION_END_70" val="246.7"/>
  <p:tag name="ANNOTATION_TOP_70" val="405"/>
  <p:tag name="ANNOTATION_LEFT_70" val="57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46.7"/>
  <p:tag name="ANNOTATION_END_71" val="249.3"/>
  <p:tag name="ANNOTATION_TOP_71" val="473"/>
  <p:tag name="ANNOTATION_LEFT_71" val="71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49.3"/>
  <p:tag name="ANNOTATION_END_72" val="252.6"/>
  <p:tag name="ANNOTATION_TOP_72" val="115"/>
  <p:tag name="ANNOTATION_LEFT_72" val="420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52.6"/>
  <p:tag name="ANNOTATION_END_73" val="253.8"/>
  <p:tag name="ANNOTATION_TOP_73" val="137"/>
  <p:tag name="ANNOTATION_LEFT_73" val="433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53.8"/>
  <p:tag name="ANNOTATION_END_74" val="260.7"/>
  <p:tag name="ANNOTATION_TOP_74" val="134"/>
  <p:tag name="ANNOTATION_LEFT_74" val="443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260.7"/>
  <p:tag name="ANNOTATION_END_75" val="263.0"/>
  <p:tag name="ANNOTATION_TOP_75" val="511"/>
  <p:tag name="ANNOTATION_LEFT_75" val="78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263.0"/>
  <p:tag name="ANNOTATION_END_76" val="264.3"/>
  <p:tag name="ANNOTATION_TOP_76" val="552"/>
  <p:tag name="ANNOTATION_LEFT_76" val="79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264.3"/>
  <p:tag name="ANNOTATION_END_77" val="266.5"/>
  <p:tag name="ANNOTATION_TOP_77" val="582"/>
  <p:tag name="ANNOTATION_LEFT_77" val="71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266.5"/>
  <p:tag name="ANNOTATION_END_78" val="267.7"/>
  <p:tag name="ANNOTATION_TOP_78" val="604"/>
  <p:tag name="ANNOTATION_LEFT_78" val="65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267.7"/>
  <p:tag name="ANNOTATION_TOP_79" val="632"/>
  <p:tag name="ANNOTATION_LEFT_79" val="64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COUNT" val="79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3"/>
  <p:tag name="ARTICULATE_AUDIO_RECORDED" val="1"/>
  <p:tag name="ELAPSEDTIME" val="161.8"/>
  <p:tag name="ANNOTATION_TYPE_1" val="0"/>
  <p:tag name="ANNOTATION_START_1" val="6.5"/>
  <p:tag name="ANNOTATION_END_1" val="8.6"/>
  <p:tag name="ANNOTATION_TOP_1" val="236"/>
  <p:tag name="ANNOTATION_LEFT_1" val="4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6"/>
  <p:tag name="ANNOTATION_END_2" val="9.3"/>
  <p:tag name="ANNOTATION_TOP_2" val="307"/>
  <p:tag name="ANNOTATION_LEFT_2" val="56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3"/>
  <p:tag name="ANNOTATION_END_3" val="9.9"/>
  <p:tag name="ANNOTATION_TOP_3" val="435"/>
  <p:tag name="ANNOTATION_LEFT_3" val="55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9"/>
  <p:tag name="ANNOTATION_END_4" val="10.7"/>
  <p:tag name="ANNOTATION_TOP_4" val="290"/>
  <p:tag name="ANNOTATION_LEFT_4" val="57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.7"/>
  <p:tag name="ANNOTATION_END_5" val="16.4"/>
  <p:tag name="ANNOTATION_TOP_5" val="455"/>
  <p:tag name="ANNOTATION_LEFT_5" val="55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.4"/>
  <p:tag name="ANNOTATION_END_6" val="16.9"/>
  <p:tag name="ANNOTATION_TOP_6" val="485"/>
  <p:tag name="ANNOTATION_LEFT_6" val="62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6.9"/>
  <p:tag name="ANNOTATION_END_7" val="17.3"/>
  <p:tag name="ANNOTATION_TOP_7" val="489"/>
  <p:tag name="ANNOTATION_LEFT_7" val="66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7.3"/>
  <p:tag name="ANNOTATION_END_8" val="17.7"/>
  <p:tag name="ANNOTATION_TOP_8" val="496"/>
  <p:tag name="ANNOTATION_LEFT_8" val="73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7.7"/>
  <p:tag name="ANNOTATION_END_9" val="18.0"/>
  <p:tag name="ANNOTATION_TOP_9" val="490"/>
  <p:tag name="ANNOTATION_LEFT_9" val="77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8.0"/>
  <p:tag name="ANNOTATION_END_10" val="18.4"/>
  <p:tag name="ANNOTATION_TOP_10" val="473"/>
  <p:tag name="ANNOTATION_LEFT_10" val="79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8.4"/>
  <p:tag name="ANNOTATION_END_11" val="18.7"/>
  <p:tag name="ANNOTATION_TOP_11" val="444"/>
  <p:tag name="ANNOTATION_LEFT_11" val="82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8.7"/>
  <p:tag name="ANNOTATION_END_12" val="21.4"/>
  <p:tag name="ANNOTATION_TOP_12" val="418"/>
  <p:tag name="ANNOTATION_LEFT_12" val="83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1.4"/>
  <p:tag name="ANNOTATION_END_13" val="25.2"/>
  <p:tag name="ANNOTATION_TOP_13" val="468"/>
  <p:tag name="ANNOTATION_LEFT_13" val="56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5.2"/>
  <p:tag name="ANNOTATION_END_14" val="26.7"/>
  <p:tag name="ANNOTATION_TOP_14" val="408"/>
  <p:tag name="ANNOTATION_LEFT_14" val="53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6.7"/>
  <p:tag name="ANNOTATION_END_15" val="28.6"/>
  <p:tag name="ANNOTATION_TOP_15" val="413"/>
  <p:tag name="ANNOTATION_LEFT_15" val="57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8.6"/>
  <p:tag name="ANNOTATION_END_16" val="30.9"/>
  <p:tag name="ANNOTATION_TOP_16" val="479"/>
  <p:tag name="ANNOTATION_LEFT_16" val="60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30.9"/>
  <p:tag name="ANNOTATION_END_17" val="32.4"/>
  <p:tag name="ANNOTATION_TOP_17" val="413"/>
  <p:tag name="ANNOTATION_LEFT_17" val="60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32.4"/>
  <p:tag name="ANNOTATION_END_18" val="33.1"/>
  <p:tag name="ANNOTATION_TOP_18" val="475"/>
  <p:tag name="ANNOTATION_LEFT_18" val="63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33.1"/>
  <p:tag name="ANNOTATION_END_19" val="34.0"/>
  <p:tag name="ANNOTATION_TOP_19" val="412"/>
  <p:tag name="ANNOTATION_LEFT_19" val="63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4.0"/>
  <p:tag name="ANNOTATION_END_20" val="34.5"/>
  <p:tag name="ANNOTATION_TOP_20" val="468"/>
  <p:tag name="ANNOTATION_LEFT_20" val="67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4.5"/>
  <p:tag name="ANNOTATION_END_21" val="35.0"/>
  <p:tag name="ANNOTATION_TOP_21" val="416"/>
  <p:tag name="ANNOTATION_LEFT_21" val="67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35.0"/>
  <p:tag name="ANNOTATION_END_22" val="35.6"/>
  <p:tag name="ANNOTATION_TOP_22" val="473"/>
  <p:tag name="ANNOTATION_LEFT_22" val="70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35.6"/>
  <p:tag name="ANNOTATION_END_23" val="36.1"/>
  <p:tag name="ANNOTATION_TOP_23" val="416"/>
  <p:tag name="ANNOTATION_LEFT_23" val="71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6.1"/>
  <p:tag name="ANNOTATION_END_24" val="36.7"/>
  <p:tag name="ANNOTATION_TOP_24" val="469"/>
  <p:tag name="ANNOTATION_LEFT_24" val="73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6.7"/>
  <p:tag name="ANNOTATION_END_25" val="42.3"/>
  <p:tag name="ANNOTATION_TOP_25" val="403"/>
  <p:tag name="ANNOTATION_LEFT_25" val="73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42.3"/>
  <p:tag name="ANNOTATION_END_26" val="42.8"/>
  <p:tag name="ANNOTATION_TOP_26" val="420"/>
  <p:tag name="ANNOTATION_LEFT_26" val="557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42.8"/>
  <p:tag name="ANNOTATION_END_27" val="43.1"/>
  <p:tag name="ANNOTATION_TOP_27" val="414"/>
  <p:tag name="ANNOTATION_LEFT_27" val="57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43.1"/>
  <p:tag name="ANNOTATION_END_28" val="43.4"/>
  <p:tag name="ANNOTATION_TOP_28" val="416"/>
  <p:tag name="ANNOTATION_LEFT_28" val="60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43.4"/>
  <p:tag name="ANNOTATION_END_29" val="43.7"/>
  <p:tag name="ANNOTATION_TOP_29" val="413"/>
  <p:tag name="ANNOTATION_LEFT_29" val="62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43.7"/>
  <p:tag name="ANNOTATION_END_30" val="44.2"/>
  <p:tag name="ANNOTATION_TOP_30" val="410"/>
  <p:tag name="ANNOTATION_LEFT_30" val="64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44.2"/>
  <p:tag name="ANNOTATION_END_31" val="44.4"/>
  <p:tag name="ANNOTATION_TOP_31" val="409"/>
  <p:tag name="ANNOTATION_LEFT_31" val="66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44.4"/>
  <p:tag name="ANNOTATION_END_32" val="45.8"/>
  <p:tag name="ANNOTATION_TOP_32" val="409"/>
  <p:tag name="ANNOTATION_LEFT_32" val="69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45.8"/>
  <p:tag name="ANNOTATION_END_33" val="46.2"/>
  <p:tag name="ANNOTATION_TOP_33" val="466"/>
  <p:tag name="ANNOTATION_LEFT_33" val="573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46.2"/>
  <p:tag name="ANNOTATION_END_34" val="46.6"/>
  <p:tag name="ANNOTATION_TOP_34" val="476"/>
  <p:tag name="ANNOTATION_LEFT_34" val="60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46.6"/>
  <p:tag name="ANNOTATION_END_35" val="47.0"/>
  <p:tag name="ANNOTATION_TOP_35" val="480"/>
  <p:tag name="ANNOTATION_LEFT_35" val="64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47.0"/>
  <p:tag name="ANNOTATION_END_36" val="47.3"/>
  <p:tag name="ANNOTATION_TOP_36" val="481"/>
  <p:tag name="ANNOTATION_LEFT_36" val="67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47.3"/>
  <p:tag name="ANNOTATION_END_37" val="47.7"/>
  <p:tag name="ANNOTATION_TOP_37" val="481"/>
  <p:tag name="ANNOTATION_LEFT_37" val="70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47.7"/>
  <p:tag name="ANNOTATION_END_38" val="47.9"/>
  <p:tag name="ANNOTATION_TOP_38" val="478"/>
  <p:tag name="ANNOTATION_LEFT_38" val="73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47.9"/>
  <p:tag name="ANNOTATION_END_39" val="54.4"/>
  <p:tag name="ANNOTATION_TOP_39" val="474"/>
  <p:tag name="ANNOTATION_LEFT_39" val="750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54.4"/>
  <p:tag name="ANNOTATION_END_40" val="55.2"/>
  <p:tag name="ANNOTATION_TOP_40" val="446"/>
  <p:tag name="ANNOTATION_LEFT_40" val="498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55.2"/>
  <p:tag name="ANNOTATION_END_41" val="62.5"/>
  <p:tag name="ANNOTATION_TOP_41" val="125"/>
  <p:tag name="ANNOTATION_LEFT_41" val="619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62.5"/>
  <p:tag name="ANNOTATION_END_42" val="64.1"/>
  <p:tag name="ANNOTATION_TOP_42" val="57"/>
  <p:tag name="ANNOTATION_LEFT_42" val="62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64.1"/>
  <p:tag name="ANNOTATION_END_43" val="67.8"/>
  <p:tag name="ANNOTATION_TOP_43" val="51"/>
  <p:tag name="ANNOTATION_LEFT_43" val="322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67.8"/>
  <p:tag name="ANNOTATION_END_44" val="72.4"/>
  <p:tag name="ANNOTATION_TOP_44" val="49"/>
  <p:tag name="ANNOTATION_LEFT_44" val="546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72.4"/>
  <p:tag name="ANNOTATION_END_45" val="93.7"/>
  <p:tag name="ANNOTATION_TOP_45" val="84"/>
  <p:tag name="ANNOTATION_LEFT_45" val="5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93.7"/>
  <p:tag name="ANNOTATION_END_46" val="95.2"/>
  <p:tag name="ANNOTATION_TOP_46" val="138"/>
  <p:tag name="ANNOTATION_LEFT_46" val="61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95.2"/>
  <p:tag name="ANNOTATION_END_47" val="96.9"/>
  <p:tag name="ANNOTATION_TOP_47" val="163"/>
  <p:tag name="ANNOTATION_LEFT_47" val="57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96.9"/>
  <p:tag name="ANNOTATION_END_48" val="99.8"/>
  <p:tag name="ANNOTATION_TOP_48" val="202"/>
  <p:tag name="ANNOTATION_LEFT_48" val="57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99.8"/>
  <p:tag name="ANNOTATION_END_49" val="102.5"/>
  <p:tag name="ANNOTATION_TOP_49" val="527"/>
  <p:tag name="ANNOTATION_LEFT_49" val="386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02.5"/>
  <p:tag name="ANNOTATION_END_50" val="103.8"/>
  <p:tag name="ANNOTATION_TOP_50" val="384"/>
  <p:tag name="ANNOTATION_LEFT_50" val="722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03.8"/>
  <p:tag name="ANNOTATION_END_51" val="104.1"/>
  <p:tag name="ANNOTATION_TOP_51" val="379"/>
  <p:tag name="ANNOTATION_LEFT_51" val="747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04.1"/>
  <p:tag name="ANNOTATION_END_52" val="104.4"/>
  <p:tag name="ANNOTATION_TOP_52" val="365"/>
  <p:tag name="ANNOTATION_LEFT_52" val="785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04.4"/>
  <p:tag name="ANNOTATION_END_53" val="104.6"/>
  <p:tag name="ANNOTATION_TOP_53" val="356"/>
  <p:tag name="ANNOTATION_LEFT_53" val="815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04.6"/>
  <p:tag name="ANNOTATION_END_54" val="107.6"/>
  <p:tag name="ANNOTATION_TOP_54" val="345"/>
  <p:tag name="ANNOTATION_LEFT_54" val="849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07.6"/>
  <p:tag name="ANNOTATION_END_55" val="109.7"/>
  <p:tag name="ANNOTATION_TOP_55" val="235"/>
  <p:tag name="ANNOTATION_LEFT_55" val="65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09.7"/>
  <p:tag name="ANNOTATION_END_56" val="111.8"/>
  <p:tag name="ANNOTATION_TOP_56" val="290"/>
  <p:tag name="ANNOTATION_LEFT_56" val="57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11.8"/>
  <p:tag name="ANNOTATION_END_57" val="114.0"/>
  <p:tag name="ANNOTATION_TOP_57" val="327"/>
  <p:tag name="ANNOTATION_LEFT_57" val="61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14.0"/>
  <p:tag name="ANNOTATION_END_58" val="115.0"/>
  <p:tag name="ANNOTATION_TOP_58" val="353"/>
  <p:tag name="ANNOTATION_LEFT_58" val="57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15.0"/>
  <p:tag name="ANNOTATION_END_59" val="117.2"/>
  <p:tag name="ANNOTATION_TOP_59" val="387"/>
  <p:tag name="ANNOTATION_LEFT_59" val="57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17.2"/>
  <p:tag name="ANNOTATION_END_60" val="118.8"/>
  <p:tag name="ANNOTATION_TOP_60" val="423"/>
  <p:tag name="ANNOTATION_LEFT_60" val="61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18.8"/>
  <p:tag name="ANNOTATION_END_61" val="123.3"/>
  <p:tag name="ANNOTATION_TOP_61" val="455"/>
  <p:tag name="ANNOTATION_LEFT_61" val="57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23.3"/>
  <p:tag name="ANNOTATION_END_62" val="125.2"/>
  <p:tag name="ANNOTATION_TOP_62" val="281"/>
  <p:tag name="ANNOTATION_LEFT_62" val="476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25.2"/>
  <p:tag name="ANNOTATION_END_63" val="125.7"/>
  <p:tag name="ANNOTATION_TOP_63" val="303"/>
  <p:tag name="ANNOTATION_LEFT_63" val="550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25.7"/>
  <p:tag name="ANNOTATION_END_64" val="127.8"/>
  <p:tag name="ANNOTATION_TOP_64" val="454"/>
  <p:tag name="ANNOTATION_LEFT_64" val="604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27.8"/>
  <p:tag name="ANNOTATION_END_65" val="128.0"/>
  <p:tag name="ANNOTATION_TOP_65" val="439"/>
  <p:tag name="ANNOTATION_LEFT_65" val="696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28.0"/>
  <p:tag name="ANNOTATION_END_66" val="128.2"/>
  <p:tag name="ANNOTATION_TOP_66" val="433"/>
  <p:tag name="ANNOTATION_LEFT_66" val="780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28.2"/>
  <p:tag name="ANNOTATION_END_67" val="129.2"/>
  <p:tag name="ANNOTATION_TOP_67" val="433"/>
  <p:tag name="ANNOTATION_LEFT_67" val="835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29.2"/>
  <p:tag name="ANNOTATION_END_68" val="144.0"/>
  <p:tag name="ANNOTATION_TOP_68" val="379"/>
  <p:tag name="ANNOTATION_LEFT_68" val="422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44.0"/>
  <p:tag name="ANNOTATION_END_69" val="147.4"/>
  <p:tag name="ANNOTATION_TOP_69" val="502"/>
  <p:tag name="ANNOTATION_LEFT_69" val="57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47.4"/>
  <p:tag name="ANNOTATION_TOP_70" val="592"/>
  <p:tag name="ANNOTATION_LEFT_70" val="53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COUNT" val="70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ELAPSEDTIME" val="431.0"/>
  <p:tag name="ANNOTATION_TYPE_1" val="0"/>
  <p:tag name="ANNOTATION_START_1" val="34.5"/>
  <p:tag name="ANNOTATION_END_1" val="36.3"/>
  <p:tag name="ANNOTATION_TOP_1" val="35"/>
  <p:tag name="ANNOTATION_LEFT_1" val="54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3"/>
  <p:tag name="ANNOTATION_END_2" val="48.8"/>
  <p:tag name="ANNOTATION_TOP_2" val="88"/>
  <p:tag name="ANNOTATION_LEFT_2" val="30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8.8"/>
  <p:tag name="ANNOTATION_END_3" val="52.4"/>
  <p:tag name="ANNOTATION_TOP_3" val="169"/>
  <p:tag name="ANNOTATION_LEFT_3" val="5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2.4"/>
  <p:tag name="ANNOTATION_END_4" val="53.2"/>
  <p:tag name="ANNOTATION_TOP_4" val="175"/>
  <p:tag name="ANNOTATION_LEFT_4" val="52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2"/>
  <p:tag name="ANNOTATION_END_5" val="73.9"/>
  <p:tag name="ANNOTATION_TOP_5" val="165"/>
  <p:tag name="ANNOTATION_LEFT_5" val="61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3.9"/>
  <p:tag name="ANNOTATION_END_6" val="87.5"/>
  <p:tag name="ANNOTATION_TOP_6" val="263"/>
  <p:tag name="ANNOTATION_LEFT_6" val="7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7.5"/>
  <p:tag name="ANNOTATION_END_7" val="93.2"/>
  <p:tag name="ANNOTATION_TOP_7" val="292"/>
  <p:tag name="ANNOTATION_LEFT_7" val="6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3.2"/>
  <p:tag name="ANNOTATION_END_8" val="102.0"/>
  <p:tag name="ANNOTATION_TOP_8" val="285"/>
  <p:tag name="ANNOTATION_LEFT_8" val="29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2.0"/>
  <p:tag name="ANNOTATION_END_9" val="109.7"/>
  <p:tag name="ANNOTATION_TOP_9" val="329"/>
  <p:tag name="ANNOTATION_LEFT_9" val="13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9.7"/>
  <p:tag name="ANNOTATION_END_10" val="137.2"/>
  <p:tag name="ANNOTATION_TOP_10" val="364"/>
  <p:tag name="ANNOTATION_LEFT_10" val="13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37.2"/>
  <p:tag name="ANNOTATION_END_11" val="139.8"/>
  <p:tag name="ANNOTATION_TOP_11" val="620"/>
  <p:tag name="ANNOTATION_LEFT_11" val="4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39.8"/>
  <p:tag name="ANNOTATION_END_12" val="140.7"/>
  <p:tag name="ANNOTATION_TOP_12" val="613"/>
  <p:tag name="ANNOTATION_LEFT_12" val="8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40.7"/>
  <p:tag name="ANNOTATION_END_13" val="141.4"/>
  <p:tag name="ANNOTATION_TOP_13" val="613"/>
  <p:tag name="ANNOTATION_LEFT_13" val="11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1.4"/>
  <p:tag name="ANNOTATION_END_14" val="146.0"/>
  <p:tag name="ANNOTATION_TOP_14" val="616"/>
  <p:tag name="ANNOTATION_LEFT_14" val="1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6.0"/>
  <p:tag name="ANNOTATION_END_15" val="149.5"/>
  <p:tag name="ANNOTATION_TOP_15" val="616"/>
  <p:tag name="ANNOTATION_LEFT_15" val="4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9.5"/>
  <p:tag name="ANNOTATION_END_16" val="172.7"/>
  <p:tag name="ANNOTATION_TOP_16" val="662"/>
  <p:tag name="ANNOTATION_LEFT_16" val="8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72.7"/>
  <p:tag name="ANNOTATION_END_17" val="175.3"/>
  <p:tag name="ANNOTATION_TOP_17" val="420"/>
  <p:tag name="ANNOTATION_LEFT_17" val="7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5.3"/>
  <p:tag name="ANNOTATION_END_18" val="176.1"/>
  <p:tag name="ANNOTATION_TOP_18" val="422"/>
  <p:tag name="ANNOTATION_LEFT_18" val="42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76.1"/>
  <p:tag name="ANNOTATION_END_19" val="177.1"/>
  <p:tag name="ANNOTATION_TOP_19" val="415"/>
  <p:tag name="ANNOTATION_LEFT_19" val="48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77.1"/>
  <p:tag name="ANNOTATION_END_20" val="178.8"/>
  <p:tag name="ANNOTATION_TOP_20" val="418"/>
  <p:tag name="ANNOTATION_LEFT_20" val="56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78.8"/>
  <p:tag name="ANNOTATION_END_21" val="182.0"/>
  <p:tag name="ANNOTATION_TOP_21" val="420"/>
  <p:tag name="ANNOTATION_LEFT_21" val="63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82.0"/>
  <p:tag name="ANNOTATION_END_22" val="184.0"/>
  <p:tag name="ANNOTATION_TOP_22" val="463"/>
  <p:tag name="ANNOTATION_LEFT_22" val="12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84.0"/>
  <p:tag name="ANNOTATION_END_23" val="184.8"/>
  <p:tag name="ANNOTATION_TOP_23" val="618"/>
  <p:tag name="ANNOTATION_LEFT_23" val="81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84.8"/>
  <p:tag name="ANNOTATION_END_24" val="185.5"/>
  <p:tag name="ANNOTATION_TOP_24" val="618"/>
  <p:tag name="ANNOTATION_LEFT_24" val="82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5.5"/>
  <p:tag name="ANNOTATION_END_25" val="186.2"/>
  <p:tag name="ANNOTATION_TOP_25" val="619"/>
  <p:tag name="ANNOTATION_LEFT_25" val="84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86.2"/>
  <p:tag name="ANNOTATION_END_26" val="194.2"/>
  <p:tag name="ANNOTATION_TOP_26" val="624"/>
  <p:tag name="ANNOTATION_LEFT_26" val="86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4.2"/>
  <p:tag name="ANNOTATION_END_27" val="210.8"/>
  <p:tag name="ANNOTATION_TOP_27" val="669"/>
  <p:tag name="ANNOTATION_LEFT_27" val="80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10.8"/>
  <p:tag name="ANNOTATION_END_28" val="234.2"/>
  <p:tag name="ANNOTATION_TOP_28" val="522"/>
  <p:tag name="ANNOTATION_LEFT_28" val="6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34.2"/>
  <p:tag name="ANNOTATION_END_29" val="238.7"/>
  <p:tag name="ANNOTATION_TOP_29" val="612"/>
  <p:tag name="ANNOTATION_LEFT_29" val="11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38.7"/>
  <p:tag name="ANNOTATION_END_30" val="252.1"/>
  <p:tag name="ANNOTATION_TOP_30" val="620"/>
  <p:tag name="ANNOTATION_LEFT_30" val="80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52.1"/>
  <p:tag name="ANNOTATION_END_31" val="276.5"/>
  <p:tag name="ANNOTATION_TOP_31" val="614"/>
  <p:tag name="ANNOTATION_LEFT_31" val="18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76.5"/>
  <p:tag name="ANNOTATION_END_32" val="278.2"/>
  <p:tag name="ANNOTATION_TOP_32" val="616"/>
  <p:tag name="ANNOTATION_LEFT_32" val="25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78.2"/>
  <p:tag name="ANNOTATION_END_33" val="280.5"/>
  <p:tag name="ANNOTATION_TOP_33" val="693"/>
  <p:tag name="ANNOTATION_LEFT_33" val="22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80.5"/>
  <p:tag name="ANNOTATION_END_34" val="281.7"/>
  <p:tag name="ANNOTATION_TOP_34" val="615"/>
  <p:tag name="ANNOTATION_LEFT_34" val="52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81.7"/>
  <p:tag name="ANNOTATION_END_35" val="283.7"/>
  <p:tag name="ANNOTATION_TOP_35" val="693"/>
  <p:tag name="ANNOTATION_LEFT_35" val="45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83.7"/>
  <p:tag name="ANNOTATION_END_36" val="284.2"/>
  <p:tag name="ANNOTATION_TOP_36" val="618"/>
  <p:tag name="ANNOTATION_LEFT_36" val="267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84.2"/>
  <p:tag name="ANNOTATION_END_37" val="284.7"/>
  <p:tag name="ANNOTATION_TOP_37" val="616"/>
  <p:tag name="ANNOTATION_LEFT_37" val="29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84.7"/>
  <p:tag name="ANNOTATION_END_38" val="285.0"/>
  <p:tag name="ANNOTATION_TOP_38" val="616"/>
  <p:tag name="ANNOTATION_LEFT_38" val="33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85.0"/>
  <p:tag name="ANNOTATION_END_39" val="285.5"/>
  <p:tag name="ANNOTATION_TOP_39" val="619"/>
  <p:tag name="ANNOTATION_LEFT_39" val="368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85.5"/>
  <p:tag name="ANNOTATION_END_40" val="285.9"/>
  <p:tag name="ANNOTATION_TOP_40" val="620"/>
  <p:tag name="ANNOTATION_LEFT_40" val="39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85.9"/>
  <p:tag name="ANNOTATION_END_41" val="286.2"/>
  <p:tag name="ANNOTATION_TOP_41" val="620"/>
  <p:tag name="ANNOTATION_LEFT_41" val="436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86.2"/>
  <p:tag name="ANNOTATION_END_42" val="286.6"/>
  <p:tag name="ANNOTATION_TOP_42" val="621"/>
  <p:tag name="ANNOTATION_LEFT_42" val="459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86.6"/>
  <p:tag name="ANNOTATION_END_43" val="286.9"/>
  <p:tag name="ANNOTATION_TOP_43" val="620"/>
  <p:tag name="ANNOTATION_LEFT_43" val="491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86.9"/>
  <p:tag name="ANNOTATION_END_44" val="287.2"/>
  <p:tag name="ANNOTATION_TOP_44" val="622"/>
  <p:tag name="ANNOTATION_LEFT_44" val="519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87.2"/>
  <p:tag name="ANNOTATION_END_45" val="292.7"/>
  <p:tag name="ANNOTATION_TOP_45" val="622"/>
  <p:tag name="ANNOTATION_LEFT_45" val="529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92.7"/>
  <p:tag name="ANNOTATION_END_46" val="300.8"/>
  <p:tag name="ANNOTATION_TOP_46" val="571"/>
  <p:tag name="ANNOTATION_LEFT_46" val="320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00.8"/>
  <p:tag name="ANNOTATION_END_47" val="302.3"/>
  <p:tag name="ANNOTATION_TOP_47" val="604"/>
  <p:tag name="ANNOTATION_LEFT_47" val="258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302.3"/>
  <p:tag name="ANNOTATION_END_48" val="302.7"/>
  <p:tag name="ANNOTATION_TOP_48" val="607"/>
  <p:tag name="ANNOTATION_LEFT_48" val="266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302.7"/>
  <p:tag name="ANNOTATION_END_49" val="303.1"/>
  <p:tag name="ANNOTATION_TOP_49" val="608"/>
  <p:tag name="ANNOTATION_LEFT_49" val="298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303.1"/>
  <p:tag name="ANNOTATION_END_50" val="303.4"/>
  <p:tag name="ANNOTATION_TOP_50" val="612"/>
  <p:tag name="ANNOTATION_LEFT_50" val="335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03.4"/>
  <p:tag name="ANNOTATION_END_51" val="303.7"/>
  <p:tag name="ANNOTATION_TOP_51" val="615"/>
  <p:tag name="ANNOTATION_LEFT_51" val="367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303.7"/>
  <p:tag name="ANNOTATION_END_52" val="304.0"/>
  <p:tag name="ANNOTATION_TOP_52" val="616"/>
  <p:tag name="ANNOTATION_LEFT_52" val="399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304.0"/>
  <p:tag name="ANNOTATION_END_53" val="304.3"/>
  <p:tag name="ANNOTATION_TOP_53" val="617"/>
  <p:tag name="ANNOTATION_LEFT_53" val="443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304.3"/>
  <p:tag name="ANNOTATION_END_54" val="304.6"/>
  <p:tag name="ANNOTATION_TOP_54" val="619"/>
  <p:tag name="ANNOTATION_LEFT_54" val="467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304.6"/>
  <p:tag name="ANNOTATION_END_55" val="305.2"/>
  <p:tag name="ANNOTATION_TOP_55" val="622"/>
  <p:tag name="ANNOTATION_LEFT_55" val="496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305.2"/>
  <p:tag name="ANNOTATION_END_56" val="311.6"/>
  <p:tag name="ANNOTATION_TOP_56" val="622"/>
  <p:tag name="ANNOTATION_LEFT_56" val="526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311.6"/>
  <p:tag name="ANNOTATION_END_57" val="313.5"/>
  <p:tag name="ANNOTATION_TOP_57" val="648"/>
  <p:tag name="ANNOTATION_LEFT_57" val="271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313.5"/>
  <p:tag name="ANNOTATION_END_58" val="321.3"/>
  <p:tag name="ANNOTATION_TOP_58" val="647"/>
  <p:tag name="ANNOTATION_LEFT_58" val="518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321.3"/>
  <p:tag name="ANNOTATION_END_59" val="321.7"/>
  <p:tag name="ANNOTATION_TOP_59" val="615"/>
  <p:tag name="ANNOTATION_LEFT_59" val="272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321.7"/>
  <p:tag name="ANNOTATION_END_60" val="322.1"/>
  <p:tag name="ANNOTATION_TOP_60" val="617"/>
  <p:tag name="ANNOTATION_LEFT_60" val="296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322.1"/>
  <p:tag name="ANNOTATION_END_61" val="322.3"/>
  <p:tag name="ANNOTATION_TOP_61" val="618"/>
  <p:tag name="ANNOTATION_LEFT_61" val="339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322.3"/>
  <p:tag name="ANNOTATION_END_62" val="322.5"/>
  <p:tag name="ANNOTATION_TOP_62" val="620"/>
  <p:tag name="ANNOTATION_LEFT_62" val="371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322.5"/>
  <p:tag name="ANNOTATION_END_63" val="322.7"/>
  <p:tag name="ANNOTATION_TOP_63" val="621"/>
  <p:tag name="ANNOTATION_LEFT_63" val="408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322.7"/>
  <p:tag name="ANNOTATION_END_64" val="323.0"/>
  <p:tag name="ANNOTATION_TOP_64" val="624"/>
  <p:tag name="ANNOTATION_LEFT_64" val="454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323.0"/>
  <p:tag name="ANNOTATION_END_65" val="323.1"/>
  <p:tag name="ANNOTATION_TOP_65" val="629"/>
  <p:tag name="ANNOTATION_LEFT_65" val="482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323.1"/>
  <p:tag name="ANNOTATION_END_66" val="326.3"/>
  <p:tag name="ANNOTATION_TOP_66" val="629"/>
  <p:tag name="ANNOTATION_LEFT_66" val="499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326.3"/>
  <p:tag name="ANNOTATION_END_67" val="386.0"/>
  <p:tag name="ANNOTATION_TOP_67" val="594"/>
  <p:tag name="ANNOTATION_LEFT_67" val="49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386.0"/>
  <p:tag name="ANNOTATION_END_68" val="386.8"/>
  <p:tag name="ANNOTATION_TOP_68" val="620"/>
  <p:tag name="ANNOTATION_LEFT_68" val="211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386.8"/>
  <p:tag name="ANNOTATION_END_69" val="387.9"/>
  <p:tag name="ANNOTATION_TOP_69" val="619"/>
  <p:tag name="ANNOTATION_LEFT_69" val="141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387.9"/>
  <p:tag name="ANNOTATION_END_70" val="388.3"/>
  <p:tag name="ANNOTATION_TOP_70" val="618"/>
  <p:tag name="ANNOTATION_LEFT_70" val="204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388.3"/>
  <p:tag name="ANNOTATION_END_71" val="390.0"/>
  <p:tag name="ANNOTATION_TOP_71" val="620"/>
  <p:tag name="ANNOTATION_LEFT_71" val="174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390.0"/>
  <p:tag name="ANNOTATION_END_72" val="391.3"/>
  <p:tag name="ANNOTATION_TOP_72" val="616"/>
  <p:tag name="ANNOTATION_LEFT_72" val="260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391.3"/>
  <p:tag name="ANNOTATION_END_73" val="393.9"/>
  <p:tag name="ANNOTATION_TOP_73" val="622"/>
  <p:tag name="ANNOTATION_LEFT_73" val="527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393.9"/>
  <p:tag name="ANNOTATION_END_74" val="394.2"/>
  <p:tag name="ANNOTATION_TOP_74" val="614"/>
  <p:tag name="ANNOTATION_LEFT_74" val="569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394.2"/>
  <p:tag name="ANNOTATION_END_75" val="394.5"/>
  <p:tag name="ANNOTATION_TOP_75" val="614"/>
  <p:tag name="ANNOTATION_LEFT_75" val="636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394.5"/>
  <p:tag name="ANNOTATION_END_76" val="394.8"/>
  <p:tag name="ANNOTATION_TOP_76" val="617"/>
  <p:tag name="ANNOTATION_LEFT_76" val="670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394.8"/>
  <p:tag name="ANNOTATION_END_77" val="395.1"/>
  <p:tag name="ANNOTATION_TOP_77" val="622"/>
  <p:tag name="ANNOTATION_LEFT_77" val="716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395.1"/>
  <p:tag name="ANNOTATION_END_78" val="395.3"/>
  <p:tag name="ANNOTATION_TOP_78" val="621"/>
  <p:tag name="ANNOTATION_LEFT_78" val="764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395.3"/>
  <p:tag name="ANNOTATION_END_79" val="395.4"/>
  <p:tag name="ANNOTATION_TOP_79" val="620"/>
  <p:tag name="ANNOTATION_LEFT_79" val="801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395.4"/>
  <p:tag name="ANNOTATION_END_80" val="395.6"/>
  <p:tag name="ANNOTATION_TOP_80" val="618"/>
  <p:tag name="ANNOTATION_LEFT_80" val="840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395.6"/>
  <p:tag name="ANNOTATION_END_81" val="397.8"/>
  <p:tag name="ANNOTATION_TOP_81" val="616"/>
  <p:tag name="ANNOTATION_LEFT_81" val="878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397.8"/>
  <p:tag name="ANNOTATION_END_82" val="398.0"/>
  <p:tag name="ANNOTATION_TOP_82" val="616"/>
  <p:tag name="ANNOTATION_LEFT_82" val="813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398.0"/>
  <p:tag name="ANNOTATION_END_83" val="398.5"/>
  <p:tag name="ANNOTATION_TOP_83" val="616"/>
  <p:tag name="ANNOTATION_LEFT_83" val="754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398.5"/>
  <p:tag name="ANNOTATION_END_84" val="398.7"/>
  <p:tag name="ANNOTATION_TOP_84" val="616"/>
  <p:tag name="ANNOTATION_LEFT_84" val="671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398.7"/>
  <p:tag name="ANNOTATION_END_85" val="399.0"/>
  <p:tag name="ANNOTATION_TOP_85" val="612"/>
  <p:tag name="ANNOTATION_LEFT_85" val="647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399.0"/>
  <p:tag name="ANNOTATION_END_86" val="402.8"/>
  <p:tag name="ANNOTATION_TOP_86" val="611"/>
  <p:tag name="ANNOTATION_LEFT_86" val="618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402.8"/>
  <p:tag name="ANNOTATION_END_87" val="406.2"/>
  <p:tag name="ANNOTATION_TOP_87" val="610"/>
  <p:tag name="ANNOTATION_LEFT_87" val="202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406.2"/>
  <p:tag name="ANNOTATION_END_88" val="408.2"/>
  <p:tag name="ANNOTATION_TOP_88" val="568"/>
  <p:tag name="ANNOTATION_LEFT_88" val="323"/>
  <p:tag name="ANNOTATION_WIDTH_88" val="121"/>
  <p:tag name="ANNOTATION_HEIGHT_88" val="121"/>
  <p:tag name="ANNOTATION_ANIMATION_88" val="3"/>
  <p:tag name="ANNOTATION_ROTATION_88" val="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408.2"/>
  <p:tag name="ANNOTATION_END_89" val="409.2"/>
  <p:tag name="ANNOTATION_TOP_89" val="620"/>
  <p:tag name="ANNOTATION_LEFT_89" val="260"/>
  <p:tag name="ANNOTATION_WIDTH_89" val="121"/>
  <p:tag name="ANNOTATION_HEIGHT_89" val="121"/>
  <p:tag name="ANNOTATION_ANIMATION_89" val="3"/>
  <p:tag name="ANNOTATION_ROTATION_89" val="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409.2"/>
  <p:tag name="ANNOTATION_TOP_90" val="620"/>
  <p:tag name="ANNOTATION_LEFT_90" val="524"/>
  <p:tag name="ANNOTATION_WIDTH_90" val="121"/>
  <p:tag name="ANNOTATION_HEIGHT_90" val="121"/>
  <p:tag name="ANNOTATION_ANIMATION_90" val="3"/>
  <p:tag name="ANNOTATION_ROTATION_90" val="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COUNT" val="90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11bab99980e4b06b0fc1786c4f2eabf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4d965577b914274b261620f159bfc1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ELAPSEDTIME" val="30.5"/>
  <p:tag name="ANNOTATION_COUNT" val="0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f2c16f56c3643569484d748f774c08f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3c7b6dae8a54397a9233e7bbed1fb2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ORIGINAL_AUDIO_FILEPATH" val="C:\Users\amahmedkeele\Desktop\Lectures\Lecture-20 RNA\s22.wav"/>
  <p:tag name="ELAPSEDTIME" val="0"/>
  <p:tag name="ARTICULATE_NAV_LEVEL" val="1"/>
  <p:tag name="ARTICULATE_SLIDE_PRESENTER_GUID" val="0320812e-25eb-48cb-890c-787c99b3b5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3"/>
  <p:tag name="ARTICULATE_USED_LAYOUT" val="7"/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c17bb0f7-6df1-4c89-bad0-c0d88032e21e"/>
  <p:tag name="VIDEO_SOURCE_TYPE" val="local"/>
  <p:tag name="OVERRIDE_SWF" val="YES"/>
  <p:tag name="THUMBNAIL_IS_PLACEHOLDER" val="False"/>
  <p:tag name="VIDEO_TITLE" val="mRNA Processing.swf"/>
  <p:tag name="SWF_MOVIE_PATH" val="mRNA Processing.swf"/>
  <p:tag name="SWF_MOVIE_PATH_ORIGINAL" val="mRNA Processing.swf"/>
  <p:tag name="SWF_MOVIE_PATH_SOURCE" val="D:\Ashraf\D\Faculty file\e-Larning\1433-1434\المحتوى الرقمي\109-Lectures\Main\Lecture-20 RNA Transcription\mRNA Processing.swf"/>
  <p:tag name="CONTAINER" val="movieloader"/>
  <p:tag name="ART_PLAYER" val="YES"/>
  <p:tag name="VIDEO_SHOW_CONTROLS" val="False"/>
  <p:tag name="WINDOW_SIZE_WIDTH" val="525"/>
  <p:tag name="WINDOW_SIZE_HEIGHT" val="530"/>
  <p:tag name="ARTICULATE_LAYER_TIMING" val="0.00"/>
  <p:tag name="VIDEO_MODE" val="video"/>
  <p:tag name="VIDEO_COMPRESSED_ON_IMPORT" val="False"/>
  <p:tag name="VIDEO_COMPRESS_ON_PUBLISH" val="True"/>
  <p:tag name="SWF_MOVIE_DURATION" val="83700"/>
  <p:tag name="VIDEO_KEY" val="91851d3a-1a12-4463-b85e-426650d2d5c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TIMELINE" val="17.1/26.4/32.0/41.2/78.4"/>
  <p:tag name="ELAPSEDTIME" val="145.6"/>
  <p:tag name="ANNOTATION_COUNT" val="0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d214042c0f040bb8ac8d01122f13d2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57684c84e4841a4ad5452ea96232bc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0add5f2ca2f40719b9bb6eb38d9519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4af2329abd945409cb8a669176e412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5d999a5ea2747f08c19c05bb118dd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45d57d48e0b432382831c4dd672068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90f1eb740c4793ac18615040a869c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a89aaa0ab32455fa2b2f2cdcef5b62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143f7646c9740d0b604c2069c480e7f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c8c6c1c9541488998ed5deb251d56c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378d40c750449a69e8b59e832ab477f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ce38067799c4159b4bf0e8adddafa5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24ef515914a405ba98ac2971b8242e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92aa5cbea154a99af0622aa29a2d9c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e60040d41c543698cc3f9acde2c75c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fc39c093d10495e8d81916043b2b46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326a0d94f884472bb7f8739a0ccf47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545e0357b64a188b2a58b7dfb3c56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b2b5d052eaf48439cd2d03eca2c9ea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dfb36764b0d434aac3cb6947bfef29b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ARTICULATE_AUDIO_RECORDED" val="1"/>
  <p:tag name="ELAPSEDTIME" val="59.8"/>
  <p:tag name="ANNOTATION_TYPE_1" val="0"/>
  <p:tag name="ANNOTATION_START_1" val="14.4"/>
  <p:tag name="ANNOTATION_END_1" val="15.7"/>
  <p:tag name="ANNOTATION_TOP_1" val="174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7"/>
  <p:tag name="ANNOTATION_END_2" val="16.9"/>
  <p:tag name="ANNOTATION_TOP_2" val="239"/>
  <p:tag name="ANNOTATION_LEFT_2" val="6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9"/>
  <p:tag name="ANNOTATION_END_3" val="18.4"/>
  <p:tag name="ANNOTATION_TOP_3" val="292"/>
  <p:tag name="ANNOTATION_LEFT_3" val="5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8.4"/>
  <p:tag name="ANNOTATION_END_4" val="20.2"/>
  <p:tag name="ANNOTATION_TOP_4" val="334"/>
  <p:tag name="ANNOTATION_LEFT_4" val="6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0.2"/>
  <p:tag name="ANNOTATION_END_5" val="22.6"/>
  <p:tag name="ANNOTATION_TOP_5" val="446"/>
  <p:tag name="ANNOTATION_LEFT_5" val="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2.6"/>
  <p:tag name="ANNOTATION_END_6" val="23.9"/>
  <p:tag name="ANNOTATION_TOP_6" val="522"/>
  <p:tag name="ANNOTATION_LEFT_6" val="5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3.9"/>
  <p:tag name="ANNOTATION_TOP_7" val="618"/>
  <p:tag name="ANNOTATION_LEFT_7" val="5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NAV_LEVEL" val="1"/>
  <p:tag name="ARTICULATE_SLIDE_PRESENTER_GUID" val="0320812e-25eb-48cb-890c-787c99b3b5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e18a1e9a65d458381d9fba7a832017b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0299804cb164b52966e114375ffc6d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84"/>
  <p:tag name="ARTICULATE_NAV_LEVEL" val="1"/>
  <p:tag name="ARTICULATE_SLIDE_PRESENTER_GUID" val="0320812e-25eb-48cb-890c-787c99b3b5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0320812e-25eb-48cb-890c-787c99b3b5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289"/>
  <p:tag name="ARTICULATE_AUDIO_RECORDED" val="1"/>
  <p:tag name="ELAPSEDTIME" val="190.4"/>
  <p:tag name="ANNOTATION_TYPE_1" val="0"/>
  <p:tag name="ANNOTATION_START_1" val="3.9"/>
  <p:tag name="ANNOTATION_END_1" val="14.4"/>
  <p:tag name="ANNOTATION_TOP_1" val="162"/>
  <p:tag name="ANNOTATION_LEFT_1" val="88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4"/>
  <p:tag name="ANNOTATION_END_2" val="22.3"/>
  <p:tag name="ANNOTATION_TOP_2" val="210"/>
  <p:tag name="ANNOTATION_LEFT_2" val="92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3"/>
  <p:tag name="ANNOTATION_END_3" val="31.7"/>
  <p:tag name="ANNOTATION_TOP_3" val="203"/>
  <p:tag name="ANNOTATION_LEFT_3" val="196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1.7"/>
  <p:tag name="ANNOTATION_END_4" val="48.6"/>
  <p:tag name="ANNOTATION_TOP_4" val="204"/>
  <p:tag name="ANNOTATION_LEFT_4" val="465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8.6"/>
  <p:tag name="ANNOTATION_END_5" val="50.3"/>
  <p:tag name="ANNOTATION_TOP_5" val="249"/>
  <p:tag name="ANNOTATION_LEFT_5" val="91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0.3"/>
  <p:tag name="ANNOTATION_END_6" val="51.7"/>
  <p:tag name="ANNOTATION_TOP_6" val="250"/>
  <p:tag name="ANNOTATION_LEFT_6" val="337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1.7"/>
  <p:tag name="ANNOTATION_END_7" val="53.8"/>
  <p:tag name="ANNOTATION_TOP_7" val="248"/>
  <p:tag name="ANNOTATION_LEFT_7" val="39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3.8"/>
  <p:tag name="ANNOTATION_END_8" val="71.1"/>
  <p:tag name="ANNOTATION_TOP_8" val="247"/>
  <p:tag name="ANNOTATION_LEFT_8" val="519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1.1"/>
  <p:tag name="ANNOTATION_END_9" val="74.9"/>
  <p:tag name="ANNOTATION_TOP_9" val="291"/>
  <p:tag name="ANNOTATION_LEFT_9" val="96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4.9"/>
  <p:tag name="ANNOTATION_END_10" val="76.3"/>
  <p:tag name="ANNOTATION_TOP_10" val="289"/>
  <p:tag name="ANNOTATION_LEFT_10" val="393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6.3"/>
  <p:tag name="ANNOTATION_END_11" val="87.4"/>
  <p:tag name="ANNOTATION_TOP_11" val="293"/>
  <p:tag name="ANNOTATION_LEFT_11" val="603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7.4"/>
  <p:tag name="ANNOTATION_END_12" val="93.2"/>
  <p:tag name="ANNOTATION_TOP_12" val="337"/>
  <p:tag name="ANNOTATION_LEFT_12" val="130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3.2"/>
  <p:tag name="ANNOTATION_END_13" val="111.2"/>
  <p:tag name="ANNOTATION_TOP_13" val="376"/>
  <p:tag name="ANNOTATION_LEFT_13" val="175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1.2"/>
  <p:tag name="ANNOTATION_END_14" val="118.1"/>
  <p:tag name="ANNOTATION_TOP_14" val="413"/>
  <p:tag name="ANNOTATION_LEFT_14" val="171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8.1"/>
  <p:tag name="ANNOTATION_END_15" val="130.4"/>
  <p:tag name="ANNOTATION_TOP_15" val="457"/>
  <p:tag name="ANNOTATION_LEFT_15" val="173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0.4"/>
  <p:tag name="ANNOTATION_END_16" val="133.4"/>
  <p:tag name="ANNOTATION_TOP_16" val="502"/>
  <p:tag name="ANNOTATION_LEFT_16" val="96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3.4"/>
  <p:tag name="ANNOTATION_END_17" val="148.1"/>
  <p:tag name="ANNOTATION_TOP_17" val="497"/>
  <p:tag name="ANNOTATION_LEFT_17" val="386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8.1"/>
  <p:tag name="ANNOTATION_END_18" val="149.5"/>
  <p:tag name="ANNOTATION_TOP_18" val="490"/>
  <p:tag name="ANNOTATION_LEFT_18" val="682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9.5"/>
  <p:tag name="ANNOTATION_END_19" val="159.0"/>
  <p:tag name="ANNOTATION_TOP_19" val="531"/>
  <p:tag name="ANNOTATION_LEFT_19" val="91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9.0"/>
  <p:tag name="ANNOTATION_END_20" val="166.5"/>
  <p:tag name="ANNOTATION_TOP_20" val="579"/>
  <p:tag name="ANNOTATION_LEFT_20" val="90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6.5"/>
  <p:tag name="ANNOTATION_END_21" val="167.9"/>
  <p:tag name="ANNOTATION_TOP_21" val="582"/>
  <p:tag name="ANNOTATION_LEFT_21" val="336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7.9"/>
  <p:tag name="ANNOTATION_END_22" val="169.7"/>
  <p:tag name="ANNOTATION_TOP_22" val="580"/>
  <p:tag name="ANNOTATION_LEFT_22" val="467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9.7"/>
  <p:tag name="ANNOTATION_TOP_23" val="577"/>
  <p:tag name="ANNOTATION_LEFT_23" val="604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63b20f6faf6420d801cefac3efb557f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4015</TotalTime>
  <Words>1450</Words>
  <Application>Microsoft Office PowerPoint</Application>
  <PresentationFormat>On-screen Show (4:3)</PresentationFormat>
  <Paragraphs>194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Articulate Extrabold</vt:lpstr>
      <vt:lpstr>Impact</vt:lpstr>
      <vt:lpstr>Times New Roman</vt:lpstr>
      <vt:lpstr>Wingdings</vt:lpstr>
      <vt:lpstr>Default Design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the genetic code الشفرة الـﭽينية, “nucleotide triplets الشفرة الثلاثية” specify amino acids</vt:lpstr>
      <vt:lpstr>PowerPoint Presentation</vt:lpstr>
      <vt:lpstr>PowerPoint Presentation</vt:lpstr>
      <vt:lpstr>PowerPoint Presentation</vt:lpstr>
      <vt:lpstr>PowerPoint Presentation</vt:lpstr>
      <vt:lpstr>B)- The Processing of mRNA:  Eukaryotic cells modify RNA after transcription</vt:lpstr>
      <vt:lpstr>Summary of RNA Transcription Mechanism </vt:lpstr>
      <vt:lpstr>PowerPoint Presentation</vt:lpstr>
      <vt:lpstr>PowerPoint Presentation</vt:lpstr>
      <vt:lpstr>Definitions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197</cp:revision>
  <dcterms:created xsi:type="dcterms:W3CDTF">2006-04-15T16:42:40Z</dcterms:created>
  <dcterms:modified xsi:type="dcterms:W3CDTF">2019-12-30T05:11:09Z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20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C5DC26C0-F97D-42C0-B1B5-03B397D188C6</vt:lpwstr>
  </property>
  <property fmtid="{D5CDD505-2E9C-101B-9397-08002B2CF9AE}" pid="6" name="ArticulateProjectFull">
    <vt:lpwstr>D:\Ashraf\D\Faculty file\e-Larning\1433-1434\المحتوى الرقمي\109-Lectures\Main\Lecture-20 RNA Transcription\Lecture 20.ppta</vt:lpwstr>
  </property>
</Properties>
</file>