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activeX/activeX1.xml" ContentType="application/vnd.ms-office.activeX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9.xml" ContentType="application/vnd.openxmlformats-officedocument.presentationml.notesSlide+xml"/>
  <Override PartName="/ppt/tags/tag33.xml" ContentType="application/vnd.openxmlformats-officedocument.presentationml.tags+xml"/>
  <Override PartName="/ppt/activeX/activeX2.xml" ContentType="application/vnd.ms-office.activeX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0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1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2.xml" ContentType="application/vnd.openxmlformats-officedocument.presentationml.notesSlide+xml"/>
  <Override PartName="/ppt/tags/tag78.xml" ContentType="application/vnd.openxmlformats-officedocument.presentationml.tags+xml"/>
  <Override PartName="/ppt/notesSlides/notesSlide13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4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5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9" r:id="rId2"/>
    <p:sldId id="290" r:id="rId3"/>
    <p:sldId id="291" r:id="rId4"/>
    <p:sldId id="263" r:id="rId5"/>
    <p:sldId id="265" r:id="rId6"/>
    <p:sldId id="283" r:id="rId7"/>
    <p:sldId id="266" r:id="rId8"/>
    <p:sldId id="268" r:id="rId9"/>
    <p:sldId id="274" r:id="rId10"/>
    <p:sldId id="293" r:id="rId11"/>
    <p:sldId id="272" r:id="rId12"/>
    <p:sldId id="294" r:id="rId13"/>
    <p:sldId id="285" r:id="rId14"/>
    <p:sldId id="286" r:id="rId15"/>
    <p:sldId id="282" r:id="rId16"/>
    <p:sldId id="277" r:id="rId17"/>
    <p:sldId id="281" r:id="rId18"/>
    <p:sldId id="288" r:id="rId19"/>
    <p:sldId id="292" r:id="rId20"/>
  </p:sldIdLst>
  <p:sldSz cx="9144000" cy="6858000" type="screen4x3"/>
  <p:notesSz cx="6858000" cy="9144000"/>
  <p:custDataLst>
    <p:tags r:id="rId2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D60093"/>
    <a:srgbClr val="FF3300"/>
    <a:srgbClr val="00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3" autoAdjust="0"/>
    <p:restoredTop sz="94672" autoAdjust="0"/>
  </p:normalViewPr>
  <p:slideViewPr>
    <p:cSldViewPr>
      <p:cViewPr varScale="1">
        <p:scale>
          <a:sx n="90" d="100"/>
          <a:sy n="90" d="100"/>
        </p:scale>
        <p:origin x="-99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48874F-2E4E-4E2F-A9A3-9F6725613BE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286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09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23A0D9-1E0C-4EA4-8FB4-1DD0359A4EAC}" type="slidenum">
              <a:rPr lang="ar-SA" altLang="en-US"/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D49B6C3-16E5-4DFA-A369-E5A47D9BA9F7}" type="slidenum">
              <a:rPr lang="ar-SA" altLang="en-US"/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8874F-2E4E-4E2F-A9A3-9F6725613BEC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378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8874F-2E4E-4E2F-A9A3-9F6725613BEC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494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8874F-2E4E-4E2F-A9A3-9F6725613BEC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177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8874F-2E4E-4E2F-A9A3-9F6725613BEC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026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8874F-2E4E-4E2F-A9A3-9F6725613BEC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825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8874F-2E4E-4E2F-A9A3-9F6725613BEC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490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8874F-2E4E-4E2F-A9A3-9F6725613BEC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859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8874F-2E4E-4E2F-A9A3-9F6725613BEC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10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8874F-2E4E-4E2F-A9A3-9F6725613BEC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860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8874F-2E4E-4E2F-A9A3-9F6725613BEC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183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8874F-2E4E-4E2F-A9A3-9F6725613BEC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842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8874F-2E4E-4E2F-A9A3-9F6725613BEC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536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915FF-CA97-4BC4-9A07-BBCBB7968FB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076621"/>
      </p:ext>
    </p:extLst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4D976-6695-43BA-A129-1F0CA937F8F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362403"/>
      </p:ext>
    </p:extLst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C51E9-1BAB-44AD-8CFB-46CBC179B79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19293"/>
      </p:ext>
    </p:extLst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B1FD-DD3A-4801-842D-2B199823DD3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02652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950F0-5A30-4019-8107-A4A2E3E1035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9611"/>
      </p:ext>
    </p:extLst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3F079-1B08-40DC-971D-823E007C518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453279"/>
      </p:ext>
    </p:extLst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D89A1-8689-4B6E-8596-90586063C16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085939"/>
      </p:ext>
    </p:extLst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41989-8AD5-4917-A787-44FB6B093D9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75744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68232-A4FE-43F7-A152-1297D1CAA75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176734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562AA-9315-4DF5-8792-359B217AF93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225364"/>
      </p:ext>
    </p:extLst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07688-99D6-40DB-8015-039EECD8911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881566"/>
      </p:ext>
    </p:extLst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37C4AA-2DC4-4C1B-A1A2-DF209EE3F64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newsflash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32.xml"/><Relationship Id="rId7" Type="http://schemas.openxmlformats.org/officeDocument/2006/relationships/image" Target="../media/image13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tags" Target="../tags/tag3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7.xml"/><Relationship Id="rId7" Type="http://schemas.openxmlformats.org/officeDocument/2006/relationships/image" Target="../media/image14.jpe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40.xml"/><Relationship Id="rId7" Type="http://schemas.openxmlformats.org/officeDocument/2006/relationships/image" Target="../media/image13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tags" Target="../tags/tag66.xml"/><Relationship Id="rId39" Type="http://schemas.openxmlformats.org/officeDocument/2006/relationships/notesSlide" Target="../notesSlides/notesSlide12.xml"/><Relationship Id="rId3" Type="http://schemas.openxmlformats.org/officeDocument/2006/relationships/tags" Target="../tags/tag43.xml"/><Relationship Id="rId21" Type="http://schemas.openxmlformats.org/officeDocument/2006/relationships/tags" Target="../tags/tag61.xml"/><Relationship Id="rId34" Type="http://schemas.openxmlformats.org/officeDocument/2006/relationships/tags" Target="../tags/tag74.xml"/><Relationship Id="rId42" Type="http://schemas.microsoft.com/office/2007/relationships/hdphoto" Target="../media/hdphoto1.wdp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tags" Target="../tags/tag65.xml"/><Relationship Id="rId33" Type="http://schemas.openxmlformats.org/officeDocument/2006/relationships/tags" Target="../tags/tag73.xml"/><Relationship Id="rId38" Type="http://schemas.openxmlformats.org/officeDocument/2006/relationships/slideLayout" Target="../slideLayouts/slideLayout6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tags" Target="../tags/tag60.xml"/><Relationship Id="rId29" Type="http://schemas.openxmlformats.org/officeDocument/2006/relationships/tags" Target="../tags/tag69.xml"/><Relationship Id="rId41" Type="http://schemas.openxmlformats.org/officeDocument/2006/relationships/image" Target="../media/image14.jpeg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tags" Target="../tags/tag64.xml"/><Relationship Id="rId32" Type="http://schemas.openxmlformats.org/officeDocument/2006/relationships/tags" Target="../tags/tag72.xml"/><Relationship Id="rId37" Type="http://schemas.openxmlformats.org/officeDocument/2006/relationships/tags" Target="../tags/tag77.xml"/><Relationship Id="rId40" Type="http://schemas.openxmlformats.org/officeDocument/2006/relationships/image" Target="../media/image13.png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tags" Target="../tags/tag63.xml"/><Relationship Id="rId28" Type="http://schemas.openxmlformats.org/officeDocument/2006/relationships/tags" Target="../tags/tag68.xml"/><Relationship Id="rId36" Type="http://schemas.openxmlformats.org/officeDocument/2006/relationships/tags" Target="../tags/tag76.xml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31" Type="http://schemas.openxmlformats.org/officeDocument/2006/relationships/tags" Target="../tags/tag71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tags" Target="../tags/tag62.xml"/><Relationship Id="rId27" Type="http://schemas.openxmlformats.org/officeDocument/2006/relationships/tags" Target="../tags/tag67.xml"/><Relationship Id="rId30" Type="http://schemas.openxmlformats.org/officeDocument/2006/relationships/tags" Target="../tags/tag70.xml"/><Relationship Id="rId35" Type="http://schemas.openxmlformats.org/officeDocument/2006/relationships/tags" Target="../tags/tag7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81.xml"/><Relationship Id="rId7" Type="http://schemas.openxmlformats.org/officeDocument/2006/relationships/image" Target="../media/image14.jpe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84.xml"/><Relationship Id="rId7" Type="http://schemas.openxmlformats.org/officeDocument/2006/relationships/image" Target="../media/image25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1.png"/><Relationship Id="rId4" Type="http://schemas.openxmlformats.org/officeDocument/2006/relationships/tags" Target="../tags/tag85.xml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3" Type="http://schemas.openxmlformats.org/officeDocument/2006/relationships/tags" Target="../tags/tag88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31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0.png"/><Relationship Id="rId5" Type="http://schemas.openxmlformats.org/officeDocument/2006/relationships/tags" Target="../tags/tag90.xml"/><Relationship Id="rId10" Type="http://schemas.openxmlformats.org/officeDocument/2006/relationships/image" Target="../media/image29.png"/><Relationship Id="rId4" Type="http://schemas.openxmlformats.org/officeDocument/2006/relationships/tags" Target="../tags/tag89.xml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.xml"/><Relationship Id="rId7" Type="http://schemas.openxmlformats.org/officeDocument/2006/relationships/image" Target="../media/image2.jpeg"/><Relationship Id="rId12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5" Type="http://schemas.openxmlformats.org/officeDocument/2006/relationships/tags" Target="../tags/tag7.xml"/><Relationship Id="rId10" Type="http://schemas.openxmlformats.org/officeDocument/2006/relationships/image" Target="../media/image5.jpeg"/><Relationship Id="rId4" Type="http://schemas.openxmlformats.org/officeDocument/2006/relationships/tags" Target="../tags/tag6.xml"/><Relationship Id="rId9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0.xml"/><Relationship Id="rId7" Type="http://schemas.openxmlformats.org/officeDocument/2006/relationships/image" Target="../media/image8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1.png"/><Relationship Id="rId4" Type="http://schemas.openxmlformats.org/officeDocument/2006/relationships/tags" Target="../tags/tag11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4.xml"/><Relationship Id="rId7" Type="http://schemas.openxmlformats.org/officeDocument/2006/relationships/image" Target="../media/image13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7.xml"/><Relationship Id="rId7" Type="http://schemas.openxmlformats.org/officeDocument/2006/relationships/image" Target="../media/image1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0.xml"/><Relationship Id="rId7" Type="http://schemas.openxmlformats.org/officeDocument/2006/relationships/image" Target="../media/image14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3.xml"/><Relationship Id="rId7" Type="http://schemas.openxmlformats.org/officeDocument/2006/relationships/image" Target="../media/image14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26.xml"/><Relationship Id="rId7" Type="http://schemas.openxmlformats.org/officeDocument/2006/relationships/image" Target="../media/image13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6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AA20E-E3BB-4DD9-97C9-A3663BA63953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5401"/>
            <a:ext cx="8986837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429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6520190"/>
            <a:ext cx="7640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Source</a:t>
            </a:r>
            <a:r>
              <a:rPr lang="en-US" sz="1100" b="1" dirty="0" smtClean="0">
                <a:solidFill>
                  <a:srgbClr val="0000FF"/>
                </a:solidFill>
              </a:rPr>
              <a:t>: http</a:t>
            </a:r>
            <a:r>
              <a:rPr lang="en-US" sz="1100" b="1" dirty="0">
                <a:solidFill>
                  <a:srgbClr val="0000FF"/>
                </a:solidFill>
              </a:rPr>
              <a:t>://highered.mcgraw-hill.com/sites/dl/free/0072437316/120060/ravenanimation.html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29" name="s17ec907268546c881a0c5c5849eea5a" r:id="rId3" imgW="6114358" imgH="6172735"/>
        </mc:Choice>
        <mc:Fallback>
          <p:control name="s17ec907268546c881a0c5c5849eea5a" r:id="rId3" imgW="6114358" imgH="6172735">
            <p:pic>
              <p:nvPicPr>
                <p:cNvPr id="0" name="s17ec907268546c881a0c5c5849eea5a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4000" y="0"/>
                  <a:ext cx="6115050" cy="6172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28039939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41F6D90-FF57-44B8-A208-275D8286E44A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 smtClean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52400" y="4141077"/>
            <a:ext cx="4724400" cy="264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other parental strand (</a:t>
            </a:r>
            <a:r>
              <a:rPr lang="en-US" altLang="en-US" dirty="0">
                <a:solidFill>
                  <a:srgbClr val="000000"/>
                </a:solidFill>
              </a:rPr>
              <a:t>5’-&gt;3’ into the fork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the </a:t>
            </a:r>
            <a:r>
              <a:rPr lang="en-US" alt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lagging strand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is copied away from the fork in short segments </a:t>
            </a:r>
            <a: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Okazaki fragments </a:t>
            </a:r>
            <a:r>
              <a:rPr lang="ar-EG" altLang="en-US" dirty="0"/>
              <a:t>قـِطـَع صغيرة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Okazaki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fragments (</a:t>
            </a:r>
            <a:r>
              <a:rPr lang="en-US" altLang="en-US" dirty="0">
                <a:solidFill>
                  <a:srgbClr val="000000"/>
                </a:solidFill>
              </a:rPr>
              <a:t>each about 100-200 nucleotides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are joined by </a:t>
            </a:r>
            <a:r>
              <a:rPr lang="en-US" alt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 ligase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dirty="0">
                <a:solidFill>
                  <a:srgbClr val="000000"/>
                </a:solidFill>
              </a:rPr>
              <a:t>الإنزيم الرابط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form the sugar-phosphate backbone of a single DNA strand.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181600" y="1447800"/>
            <a:ext cx="39052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418677"/>
            <a:ext cx="5257800" cy="2696123"/>
          </a:xfrm>
        </p:spPr>
        <p:txBody>
          <a:bodyPr wrap="square"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 polymerases can only add nucleotides to the free 3’ end of a growing DNA strand.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new DNA strand can only elongate in the 5’-&gt;3’ direction.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replication fork, one parental strand                                                              (</a:t>
            </a:r>
            <a:r>
              <a:rPr lang="en-US" altLang="en-US" sz="1800" dirty="0" smtClean="0">
                <a:solidFill>
                  <a:srgbClr val="000000"/>
                </a:solidFill>
              </a:rPr>
              <a:t>3’-&gt; 5’ into the fork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the </a:t>
            </a:r>
            <a:r>
              <a:rPr lang="en-US" altLang="en-U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leading strand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                                                                can be used by polymerases as a template                                                                  for a continuous complimentary strand.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600200" y="228600"/>
            <a:ext cx="624882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Replication Mechanism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520190"/>
            <a:ext cx="7640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Source</a:t>
            </a:r>
            <a:r>
              <a:rPr lang="en-US" sz="1100" b="1" dirty="0" smtClean="0">
                <a:solidFill>
                  <a:srgbClr val="0000FF"/>
                </a:solidFill>
              </a:rPr>
              <a:t>: http</a:t>
            </a:r>
            <a:r>
              <a:rPr lang="en-US" sz="1100" b="1" dirty="0">
                <a:solidFill>
                  <a:srgbClr val="0000FF"/>
                </a:solidFill>
              </a:rPr>
              <a:t>://highered.mcgraw-hill.com/sites/dl/free/0072437316/120060/ravenanimation.html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053" name="sd4f0460c5a24b4dae885b6ca655f5f2" r:id="rId3" imgW="6189286" imgH="6248942"/>
        </mc:Choice>
        <mc:Fallback>
          <p:control name="sd4f0460c5a24b4dae885b6ca655f5f2" r:id="rId3" imgW="6189286" imgH="6248942">
            <p:pic>
              <p:nvPicPr>
                <p:cNvPr id="0" name="sd4f0460c5a24b4dae885b6ca655f5f2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4000" y="0"/>
                  <a:ext cx="6189663" cy="6248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977607649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990600" y="274638"/>
            <a:ext cx="7162800" cy="6397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 of DNA replication </a:t>
            </a:r>
            <a:r>
              <a:rPr lang="en-GB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mechanism</a:t>
            </a:r>
            <a:endParaRPr lang="en-US" sz="28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54025" y="1143000"/>
            <a:ext cx="8229600" cy="1828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Step 1</a:t>
            </a:r>
          </a:p>
          <a:p>
            <a:pPr indent="-227013" eaLnBrk="1" hangingPunct="1">
              <a:defRPr/>
            </a:pPr>
            <a:r>
              <a:rPr 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Helicases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Enzymes that separate the DNA strands</a:t>
            </a:r>
          </a:p>
          <a:p>
            <a:pPr indent="-227013" eaLnBrk="1" hangingPunct="1">
              <a:defRPr/>
            </a:pPr>
            <a:r>
              <a:rPr 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Helicase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move along the strands and breaks the hydrogen bonds between the complimentary nitrogen bases</a:t>
            </a:r>
          </a:p>
          <a:p>
            <a:pPr indent="-227013" eaLnBrk="1" hangingPunct="1"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Replication Fork: the Y shaped region that results from the separation of the strands</a:t>
            </a:r>
          </a:p>
        </p:txBody>
      </p:sp>
      <p:sp>
        <p:nvSpPr>
          <p:cNvPr id="57347" name="Rectangle 3"/>
          <p:cNvSpPr>
            <a:spLocks noRot="1" noChangeArrowheads="1"/>
          </p:cNvSpPr>
          <p:nvPr/>
        </p:nvSpPr>
        <p:spPr bwMode="auto">
          <a:xfrm>
            <a:off x="454025" y="2971800"/>
            <a:ext cx="8534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Step 2</a:t>
            </a:r>
          </a:p>
          <a:p>
            <a:pPr marL="342900" indent="-173038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DNA Polymerase: enzymes that </a:t>
            </a:r>
            <a:r>
              <a:rPr lang="en-GB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add</a:t>
            </a:r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complimentary nucleotides.</a:t>
            </a:r>
          </a:p>
          <a:p>
            <a:pPr marL="342900" indent="-173038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Nucleotides are found floating freely inside the nucleus</a:t>
            </a:r>
          </a:p>
          <a:p>
            <a:pPr marL="342900" indent="-173038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Covalent bonds form between the phosphate group of one nucleotide and the </a:t>
            </a: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deoxyribose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another </a:t>
            </a:r>
          </a:p>
          <a:p>
            <a:pPr marL="342900" indent="-173038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Hydrogen bonds form between the complimentary nitrogen bases</a:t>
            </a:r>
          </a:p>
        </p:txBody>
      </p:sp>
      <p:sp>
        <p:nvSpPr>
          <p:cNvPr id="58371" name="Rectangle 3"/>
          <p:cNvSpPr>
            <a:spLocks noRot="1" noChangeArrowheads="1"/>
          </p:cNvSpPr>
          <p:nvPr/>
        </p:nvSpPr>
        <p:spPr bwMode="auto">
          <a:xfrm>
            <a:off x="454025" y="4800600"/>
            <a:ext cx="86137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Step 3</a:t>
            </a:r>
          </a:p>
          <a:p>
            <a:pPr marL="342900" indent="-173038"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DNA polymerases finish replicating the DNA and fall off.</a:t>
            </a:r>
          </a:p>
          <a:p>
            <a:pPr marL="342900" indent="-173038"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result is two identical DNA molecules that are ready to move to new cells in cell division.</a:t>
            </a:r>
          </a:p>
          <a:p>
            <a:pPr marL="342900" indent="-173038"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Semi-Conservative Replication: this type of replication where one strand is from the original molecule and the other strand is new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52400" y="3786188"/>
            <a:ext cx="5334000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The strands in the double helix are </a:t>
            </a:r>
            <a:r>
              <a:rPr lang="en-US" altLang="en-US" sz="2000" b="1" u="sng" kern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antiparallel</a:t>
            </a:r>
            <a:r>
              <a:rPr lang="en-US" altLang="en-US" sz="2000" kern="0" dirty="0">
                <a:solidFill>
                  <a:srgbClr val="FF3300"/>
                </a:solidFill>
                <a:latin typeface="+mn-lt"/>
                <a:cs typeface="+mn-cs"/>
              </a:rPr>
              <a:t> </a:t>
            </a:r>
            <a:r>
              <a:rPr lang="ar-EG" altLang="en-US" kern="0" dirty="0">
                <a:latin typeface="+mn-lt"/>
                <a:cs typeface="+mn-cs"/>
              </a:rPr>
              <a:t>متوازيين و متضادين فى الإتجاه</a:t>
            </a:r>
            <a:r>
              <a:rPr lang="en-US" altLang="en-US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The sugar-phosphate backbones run in opposite directions.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Each DNA strand </a:t>
            </a:r>
            <a:r>
              <a:rPr lang="en-US" altLang="en-US" sz="16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has a 3’</a:t>
            </a:r>
            <a:r>
              <a:rPr lang="en-US" alt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end with a </a:t>
            </a:r>
            <a:r>
              <a:rPr lang="en-US" altLang="en-US" sz="16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free OH</a:t>
            </a:r>
            <a:r>
              <a:rPr lang="en-US" alt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group attached to </a:t>
            </a:r>
            <a:r>
              <a:rPr lang="en-US" altLang="en-US" sz="16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deoxyribose</a:t>
            </a:r>
            <a:r>
              <a:rPr lang="en-US" alt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and </a:t>
            </a:r>
            <a:r>
              <a:rPr lang="en-US" altLang="en-US" sz="16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 5’ end</a:t>
            </a:r>
            <a:r>
              <a:rPr lang="en-US" alt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with a </a:t>
            </a:r>
            <a:r>
              <a:rPr lang="en-US" altLang="en-US" sz="16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free phosphate</a:t>
            </a:r>
            <a:r>
              <a:rPr lang="en-US" alt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group attached to </a:t>
            </a:r>
            <a:r>
              <a:rPr lang="en-US" altLang="en-US" sz="1600" b="1" kern="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/>
            </a:r>
            <a:br>
              <a:rPr lang="en-US" altLang="en-US" sz="1600" b="1" kern="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</a:br>
            <a:r>
              <a:rPr lang="en-US" altLang="en-US" sz="16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deoxyribose</a:t>
            </a:r>
            <a:r>
              <a:rPr lang="en-US" alt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The </a:t>
            </a:r>
            <a:r>
              <a:rPr lang="en-US" altLang="en-US" sz="1600" b="1" u="sng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5’ -&gt; 3’</a:t>
            </a:r>
            <a:r>
              <a:rPr lang="en-US" alt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direction of one strand runs counter to </a:t>
            </a:r>
            <a:r>
              <a:rPr lang="ar-EG" altLang="en-US" sz="16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مُعاكس لـ</a:t>
            </a:r>
            <a:r>
              <a:rPr lang="en-US" alt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the </a:t>
            </a:r>
            <a:r>
              <a:rPr lang="en-US" altLang="en-US" sz="1600" b="1" u="sng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3’ -&gt; 5</a:t>
            </a:r>
            <a:r>
              <a:rPr lang="en-US" alt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’ direction of the other strand. 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867400" y="2362200"/>
            <a:ext cx="2971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28600" y="1447800"/>
            <a:ext cx="7124700" cy="205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Each strand is making its own new strand.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DNA synthesis is occurring in two different directions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One strand is being made towards the replication fork and the other is being made away from the fork.  The strand being made away from the fork has gaps.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Gaps are later joined by another enzyme, DNA </a:t>
            </a:r>
            <a:r>
              <a:rPr lang="en-US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ligase</a:t>
            </a: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2"/>
          <p:cNvSpPr txBox="1">
            <a:spLocks noRot="1" noChangeArrowheads="1"/>
          </p:cNvSpPr>
          <p:nvPr/>
        </p:nvSpPr>
        <p:spPr bwMode="auto">
          <a:xfrm>
            <a:off x="990600" y="274638"/>
            <a:ext cx="71628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b="1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 of DNA replication </a:t>
            </a:r>
            <a:r>
              <a:rPr lang="en-GB" sz="2800" b="1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mechanism</a:t>
            </a:r>
            <a:endParaRPr lang="en-US" sz="2800" b="1" kern="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 descr="Large checker board"/>
          <p:cNvSpPr>
            <a:spLocks noChangeArrowheads="1"/>
          </p:cNvSpPr>
          <p:nvPr/>
        </p:nvSpPr>
        <p:spPr bwMode="auto">
          <a:xfrm>
            <a:off x="1066800" y="4835525"/>
            <a:ext cx="381000" cy="381000"/>
          </a:xfrm>
          <a:prstGeom prst="rect">
            <a:avLst/>
          </a:prstGeom>
          <a:pattFill prst="lgCheck">
            <a:fgClr>
              <a:srgbClr val="0000CC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04800" y="1203325"/>
            <a:ext cx="792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The two DNA-strands separate forming replication bubbles.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04800" y="1584325"/>
            <a:ext cx="876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Each strand functions as a template for synthesizing new complementary &amp; lagging strands </a:t>
            </a:r>
            <a:r>
              <a:rPr lang="en-GB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primers,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polymerase and ligase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24000" y="3248025"/>
            <a:ext cx="5410200" cy="635000"/>
            <a:chOff x="144" y="2288"/>
            <a:chExt cx="3408" cy="400"/>
          </a:xfrm>
        </p:grpSpPr>
        <p:sp>
          <p:nvSpPr>
            <p:cNvPr id="12383" name="AutoShape 7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 rot="16200000" flipV="1">
              <a:off x="2112" y="2376"/>
              <a:ext cx="336" cy="192"/>
            </a:xfrm>
            <a:prstGeom prst="flowChartOnlineStorag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84" name="AutoShape 8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 rot="-5400000">
              <a:off x="1104" y="2376"/>
              <a:ext cx="336" cy="19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85" name="AutoShape 9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 rot="5400000">
              <a:off x="2584" y="2368"/>
              <a:ext cx="336" cy="192"/>
            </a:xfrm>
            <a:prstGeom prst="chevron">
              <a:avLst>
                <a:gd name="adj" fmla="val 437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86" name="AutoShape 10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 rot="-5400000">
              <a:off x="144" y="2360"/>
              <a:ext cx="336" cy="192"/>
            </a:xfrm>
            <a:prstGeom prst="homePlate">
              <a:avLst>
                <a:gd name="adj" fmla="val 437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87" name="Text Box 11"/>
            <p:cNvSpPr txBox="1">
              <a:spLocks noChangeArrowheads="1"/>
            </p:cNvSpPr>
            <p:nvPr/>
          </p:nvSpPr>
          <p:spPr bwMode="auto">
            <a:xfrm>
              <a:off x="1160" y="231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G</a:t>
              </a:r>
            </a:p>
          </p:txBody>
        </p:sp>
        <p:sp>
          <p:nvSpPr>
            <p:cNvPr id="12388" name="Text Box 12"/>
            <p:cNvSpPr txBox="1">
              <a:spLocks noChangeArrowheads="1"/>
            </p:cNvSpPr>
            <p:nvPr/>
          </p:nvSpPr>
          <p:spPr bwMode="auto">
            <a:xfrm>
              <a:off x="2160" y="235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C</a:t>
              </a:r>
            </a:p>
          </p:txBody>
        </p:sp>
        <p:sp>
          <p:nvSpPr>
            <p:cNvPr id="12389" name="AutoShape 1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 rot="5400000" flipV="1">
              <a:off x="588" y="2388"/>
              <a:ext cx="360" cy="192"/>
            </a:xfrm>
            <a:prstGeom prst="chevron">
              <a:avLst>
                <a:gd name="adj" fmla="val 468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90" name="AutoShape 1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 rot="16200000" flipV="1">
              <a:off x="1608" y="2360"/>
              <a:ext cx="336" cy="192"/>
            </a:xfrm>
            <a:prstGeom prst="chevron">
              <a:avLst>
                <a:gd name="adj" fmla="val 437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91" name="Text Box 15"/>
            <p:cNvSpPr txBox="1">
              <a:spLocks noChangeArrowheads="1"/>
            </p:cNvSpPr>
            <p:nvPr/>
          </p:nvSpPr>
          <p:spPr bwMode="auto">
            <a:xfrm>
              <a:off x="2640" y="235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T</a:t>
              </a:r>
            </a:p>
          </p:txBody>
        </p:sp>
        <p:sp>
          <p:nvSpPr>
            <p:cNvPr id="12392" name="AutoShape 16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 rot="-5400000">
              <a:off x="3112" y="2376"/>
              <a:ext cx="336" cy="19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93" name="Text Box 17"/>
            <p:cNvSpPr txBox="1">
              <a:spLocks noChangeArrowheads="1"/>
            </p:cNvSpPr>
            <p:nvPr/>
          </p:nvSpPr>
          <p:spPr bwMode="auto">
            <a:xfrm>
              <a:off x="208" y="230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A</a:t>
              </a:r>
            </a:p>
          </p:txBody>
        </p:sp>
        <p:sp>
          <p:nvSpPr>
            <p:cNvPr id="12394" name="Rectangle 18"/>
            <p:cNvSpPr>
              <a:spLocks noChangeArrowheads="1"/>
            </p:cNvSpPr>
            <p:nvPr/>
          </p:nvSpPr>
          <p:spPr bwMode="auto">
            <a:xfrm>
              <a:off x="144" y="2544"/>
              <a:ext cx="3408" cy="144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95" name="Text Box 19"/>
            <p:cNvSpPr txBox="1">
              <a:spLocks noChangeArrowheads="1"/>
            </p:cNvSpPr>
            <p:nvPr/>
          </p:nvSpPr>
          <p:spPr bwMode="auto">
            <a:xfrm>
              <a:off x="1672" y="2328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A</a:t>
              </a:r>
            </a:p>
          </p:txBody>
        </p:sp>
        <p:sp>
          <p:nvSpPr>
            <p:cNvPr id="12396" name="Text Box 20"/>
            <p:cNvSpPr txBox="1">
              <a:spLocks noChangeArrowheads="1"/>
            </p:cNvSpPr>
            <p:nvPr/>
          </p:nvSpPr>
          <p:spPr bwMode="auto">
            <a:xfrm>
              <a:off x="672" y="236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T</a:t>
              </a:r>
            </a:p>
          </p:txBody>
        </p:sp>
        <p:sp>
          <p:nvSpPr>
            <p:cNvPr id="12397" name="Text Box 21"/>
            <p:cNvSpPr txBox="1">
              <a:spLocks noChangeArrowheads="1"/>
            </p:cNvSpPr>
            <p:nvPr/>
          </p:nvSpPr>
          <p:spPr bwMode="auto">
            <a:xfrm>
              <a:off x="3168" y="230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G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524000" y="2651125"/>
            <a:ext cx="5410200" cy="698500"/>
            <a:chOff x="144" y="1872"/>
            <a:chExt cx="3408" cy="440"/>
          </a:xfrm>
        </p:grpSpPr>
        <p:sp>
          <p:nvSpPr>
            <p:cNvPr id="12368" name="AutoShape 23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rot="5400000" flipV="1">
              <a:off x="2104" y="2040"/>
              <a:ext cx="336" cy="19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69" name="AutoShape 24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rot="5400000">
              <a:off x="1104" y="2040"/>
              <a:ext cx="336" cy="192"/>
            </a:xfrm>
            <a:prstGeom prst="flowChartOnlineStorag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70" name="AutoShape 2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 rot="5400000">
              <a:off x="3112" y="2040"/>
              <a:ext cx="336" cy="192"/>
            </a:xfrm>
            <a:prstGeom prst="flowChartOnlineStorag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71" name="AutoShape 26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 rot="5400000" flipV="1">
              <a:off x="620" y="2060"/>
              <a:ext cx="296" cy="192"/>
            </a:xfrm>
            <a:prstGeom prst="homePlate">
              <a:avLst>
                <a:gd name="adj" fmla="val 3854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72" name="Text Box 27"/>
            <p:cNvSpPr txBox="1">
              <a:spLocks noChangeArrowheads="1"/>
            </p:cNvSpPr>
            <p:nvPr/>
          </p:nvSpPr>
          <p:spPr bwMode="auto">
            <a:xfrm>
              <a:off x="2144" y="203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G</a:t>
              </a:r>
            </a:p>
          </p:txBody>
        </p:sp>
        <p:sp>
          <p:nvSpPr>
            <p:cNvPr id="12373" name="AutoShape 2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 rot="5400000" flipV="1">
              <a:off x="2584" y="2048"/>
              <a:ext cx="336" cy="192"/>
            </a:xfrm>
            <a:prstGeom prst="homePlate">
              <a:avLst>
                <a:gd name="adj" fmla="val 437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74" name="AutoShape 2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 rot="-5400000">
              <a:off x="1596" y="2028"/>
              <a:ext cx="360" cy="192"/>
            </a:xfrm>
            <a:prstGeom prst="chevron">
              <a:avLst>
                <a:gd name="adj" fmla="val 468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75" name="AutoShape 30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 rot="-5400000">
              <a:off x="120" y="2008"/>
              <a:ext cx="384" cy="192"/>
            </a:xfrm>
            <a:prstGeom prst="chevron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76" name="Rectangle 31"/>
            <p:cNvSpPr>
              <a:spLocks noChangeArrowheads="1"/>
            </p:cNvSpPr>
            <p:nvPr/>
          </p:nvSpPr>
          <p:spPr bwMode="auto">
            <a:xfrm>
              <a:off x="144" y="1872"/>
              <a:ext cx="3408" cy="144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77" name="Text Box 32"/>
            <p:cNvSpPr txBox="1">
              <a:spLocks noChangeArrowheads="1"/>
            </p:cNvSpPr>
            <p:nvPr/>
          </p:nvSpPr>
          <p:spPr bwMode="auto">
            <a:xfrm>
              <a:off x="192" y="201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T</a:t>
              </a:r>
            </a:p>
          </p:txBody>
        </p:sp>
        <p:sp>
          <p:nvSpPr>
            <p:cNvPr id="12378" name="Text Box 33"/>
            <p:cNvSpPr txBox="1">
              <a:spLocks noChangeArrowheads="1"/>
            </p:cNvSpPr>
            <p:nvPr/>
          </p:nvSpPr>
          <p:spPr bwMode="auto">
            <a:xfrm>
              <a:off x="2640" y="201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A</a:t>
              </a:r>
            </a:p>
          </p:txBody>
        </p:sp>
        <p:sp>
          <p:nvSpPr>
            <p:cNvPr id="12379" name="Text Box 34"/>
            <p:cNvSpPr txBox="1">
              <a:spLocks noChangeArrowheads="1"/>
            </p:cNvSpPr>
            <p:nvPr/>
          </p:nvSpPr>
          <p:spPr bwMode="auto">
            <a:xfrm>
              <a:off x="1672" y="201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T</a:t>
              </a:r>
            </a:p>
          </p:txBody>
        </p:sp>
        <p:sp>
          <p:nvSpPr>
            <p:cNvPr id="12380" name="Text Box 35"/>
            <p:cNvSpPr txBox="1">
              <a:spLocks noChangeArrowheads="1"/>
            </p:cNvSpPr>
            <p:nvPr/>
          </p:nvSpPr>
          <p:spPr bwMode="auto">
            <a:xfrm>
              <a:off x="664" y="201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A</a:t>
              </a:r>
            </a:p>
          </p:txBody>
        </p:sp>
        <p:sp>
          <p:nvSpPr>
            <p:cNvPr id="12381" name="Text Box 36"/>
            <p:cNvSpPr txBox="1">
              <a:spLocks noChangeArrowheads="1"/>
            </p:cNvSpPr>
            <p:nvPr/>
          </p:nvSpPr>
          <p:spPr bwMode="auto">
            <a:xfrm>
              <a:off x="3168" y="201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C</a:t>
              </a:r>
            </a:p>
          </p:txBody>
        </p:sp>
        <p:sp>
          <p:nvSpPr>
            <p:cNvPr id="12382" name="Text Box 37"/>
            <p:cNvSpPr txBox="1">
              <a:spLocks noChangeArrowheads="1"/>
            </p:cNvSpPr>
            <p:nvPr/>
          </p:nvSpPr>
          <p:spPr bwMode="auto">
            <a:xfrm>
              <a:off x="1160" y="204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C</a:t>
              </a: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1447800" y="4924425"/>
            <a:ext cx="5410200" cy="698500"/>
            <a:chOff x="144" y="2776"/>
            <a:chExt cx="3408" cy="440"/>
          </a:xfrm>
        </p:grpSpPr>
        <p:sp>
          <p:nvSpPr>
            <p:cNvPr id="12353" name="AutoShape 39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 rot="5400000" flipV="1">
              <a:off x="2104" y="2944"/>
              <a:ext cx="336" cy="19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54" name="AutoShape 40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 rot="5400000">
              <a:off x="1104" y="2944"/>
              <a:ext cx="336" cy="192"/>
            </a:xfrm>
            <a:prstGeom prst="flowChartOnlineStorag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55" name="AutoShape 4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rot="5400000">
              <a:off x="3112" y="2944"/>
              <a:ext cx="336" cy="192"/>
            </a:xfrm>
            <a:prstGeom prst="flowChartOnlineStorag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56" name="AutoShape 42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rot="5400000" flipV="1">
              <a:off x="620" y="2964"/>
              <a:ext cx="296" cy="192"/>
            </a:xfrm>
            <a:prstGeom prst="homePlate">
              <a:avLst>
                <a:gd name="adj" fmla="val 3854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57" name="Text Box 43"/>
            <p:cNvSpPr txBox="1">
              <a:spLocks noChangeArrowheads="1"/>
            </p:cNvSpPr>
            <p:nvPr/>
          </p:nvSpPr>
          <p:spPr bwMode="auto">
            <a:xfrm>
              <a:off x="2144" y="293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G</a:t>
              </a:r>
            </a:p>
          </p:txBody>
        </p:sp>
        <p:sp>
          <p:nvSpPr>
            <p:cNvPr id="12358" name="AutoShape 44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 rot="5400000" flipV="1">
              <a:off x="2584" y="2952"/>
              <a:ext cx="336" cy="192"/>
            </a:xfrm>
            <a:prstGeom prst="homePlate">
              <a:avLst>
                <a:gd name="adj" fmla="val 437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59" name="AutoShape 4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 rot="-5400000">
              <a:off x="1596" y="2932"/>
              <a:ext cx="360" cy="192"/>
            </a:xfrm>
            <a:prstGeom prst="chevron">
              <a:avLst>
                <a:gd name="adj" fmla="val 468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60" name="AutoShape 46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 rot="-5400000">
              <a:off x="120" y="2912"/>
              <a:ext cx="384" cy="192"/>
            </a:xfrm>
            <a:prstGeom prst="chevron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61" name="Rectangle 47"/>
            <p:cNvSpPr>
              <a:spLocks noChangeArrowheads="1"/>
            </p:cNvSpPr>
            <p:nvPr/>
          </p:nvSpPr>
          <p:spPr bwMode="auto">
            <a:xfrm>
              <a:off x="144" y="2776"/>
              <a:ext cx="3408" cy="14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62" name="Text Box 48"/>
            <p:cNvSpPr txBox="1">
              <a:spLocks noChangeArrowheads="1"/>
            </p:cNvSpPr>
            <p:nvPr/>
          </p:nvSpPr>
          <p:spPr bwMode="auto">
            <a:xfrm>
              <a:off x="192" y="292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T</a:t>
              </a:r>
            </a:p>
          </p:txBody>
        </p:sp>
        <p:sp>
          <p:nvSpPr>
            <p:cNvPr id="12363" name="Text Box 49"/>
            <p:cNvSpPr txBox="1">
              <a:spLocks noChangeArrowheads="1"/>
            </p:cNvSpPr>
            <p:nvPr/>
          </p:nvSpPr>
          <p:spPr bwMode="auto">
            <a:xfrm>
              <a:off x="2640" y="292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A</a:t>
              </a:r>
            </a:p>
          </p:txBody>
        </p:sp>
        <p:sp>
          <p:nvSpPr>
            <p:cNvPr id="12364" name="Text Box 50"/>
            <p:cNvSpPr txBox="1">
              <a:spLocks noChangeArrowheads="1"/>
            </p:cNvSpPr>
            <p:nvPr/>
          </p:nvSpPr>
          <p:spPr bwMode="auto">
            <a:xfrm>
              <a:off x="1672" y="292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T</a:t>
              </a:r>
            </a:p>
          </p:txBody>
        </p:sp>
        <p:sp>
          <p:nvSpPr>
            <p:cNvPr id="12365" name="Text Box 51"/>
            <p:cNvSpPr txBox="1">
              <a:spLocks noChangeArrowheads="1"/>
            </p:cNvSpPr>
            <p:nvPr/>
          </p:nvSpPr>
          <p:spPr bwMode="auto">
            <a:xfrm>
              <a:off x="664" y="292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A</a:t>
              </a:r>
            </a:p>
          </p:txBody>
        </p:sp>
        <p:sp>
          <p:nvSpPr>
            <p:cNvPr id="12366" name="Text Box 52"/>
            <p:cNvSpPr txBox="1">
              <a:spLocks noChangeArrowheads="1"/>
            </p:cNvSpPr>
            <p:nvPr/>
          </p:nvSpPr>
          <p:spPr bwMode="auto">
            <a:xfrm>
              <a:off x="3168" y="292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C</a:t>
              </a:r>
            </a:p>
          </p:txBody>
        </p:sp>
        <p:sp>
          <p:nvSpPr>
            <p:cNvPr id="12367" name="Text Box 53"/>
            <p:cNvSpPr txBox="1">
              <a:spLocks noChangeArrowheads="1"/>
            </p:cNvSpPr>
            <p:nvPr/>
          </p:nvSpPr>
          <p:spPr bwMode="auto">
            <a:xfrm>
              <a:off x="1160" y="294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C</a:t>
              </a:r>
            </a:p>
          </p:txBody>
        </p:sp>
      </p:grpSp>
      <p:sp>
        <p:nvSpPr>
          <p:cNvPr id="34870" name="Rectangle 54"/>
          <p:cNvSpPr>
            <a:spLocks noChangeArrowheads="1"/>
          </p:cNvSpPr>
          <p:nvPr/>
        </p:nvSpPr>
        <p:spPr bwMode="auto">
          <a:xfrm>
            <a:off x="1981200" y="4886325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871" name="Rectangle 55"/>
          <p:cNvSpPr>
            <a:spLocks noChangeArrowheads="1"/>
          </p:cNvSpPr>
          <p:nvPr/>
        </p:nvSpPr>
        <p:spPr bwMode="auto">
          <a:xfrm>
            <a:off x="2743200" y="4860925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872" name="Rectangle 56"/>
          <p:cNvSpPr>
            <a:spLocks noChangeArrowheads="1"/>
          </p:cNvSpPr>
          <p:nvPr/>
        </p:nvSpPr>
        <p:spPr bwMode="auto">
          <a:xfrm>
            <a:off x="3581400" y="4860925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873" name="Rectangle 57"/>
          <p:cNvSpPr>
            <a:spLocks noChangeArrowheads="1"/>
          </p:cNvSpPr>
          <p:nvPr/>
        </p:nvSpPr>
        <p:spPr bwMode="auto">
          <a:xfrm>
            <a:off x="4343400" y="4860925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874" name="Rectangle 58"/>
          <p:cNvSpPr>
            <a:spLocks noChangeArrowheads="1"/>
          </p:cNvSpPr>
          <p:nvPr/>
        </p:nvSpPr>
        <p:spPr bwMode="auto">
          <a:xfrm>
            <a:off x="5105400" y="4860925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875" name="Rectangle 59"/>
          <p:cNvSpPr>
            <a:spLocks noChangeArrowheads="1"/>
          </p:cNvSpPr>
          <p:nvPr/>
        </p:nvSpPr>
        <p:spPr bwMode="auto">
          <a:xfrm>
            <a:off x="5943600" y="4860925"/>
            <a:ext cx="152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1524000" y="3260725"/>
            <a:ext cx="5410200" cy="635000"/>
            <a:chOff x="144" y="2288"/>
            <a:chExt cx="3408" cy="400"/>
          </a:xfrm>
        </p:grpSpPr>
        <p:sp>
          <p:nvSpPr>
            <p:cNvPr id="12338" name="AutoShape 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16200000" flipV="1">
              <a:off x="2112" y="2376"/>
              <a:ext cx="336" cy="192"/>
            </a:xfrm>
            <a:prstGeom prst="flowChartOnlineStorag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39" name="AutoShape 6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1104" y="2376"/>
              <a:ext cx="336" cy="19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40" name="AutoShape 6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5400000">
              <a:off x="2584" y="2368"/>
              <a:ext cx="336" cy="192"/>
            </a:xfrm>
            <a:prstGeom prst="chevron">
              <a:avLst>
                <a:gd name="adj" fmla="val 437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41" name="AutoShape 6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-5400000">
              <a:off x="144" y="2360"/>
              <a:ext cx="336" cy="192"/>
            </a:xfrm>
            <a:prstGeom prst="homePlate">
              <a:avLst>
                <a:gd name="adj" fmla="val 437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42" name="Text Box 65"/>
            <p:cNvSpPr txBox="1">
              <a:spLocks noChangeArrowheads="1"/>
            </p:cNvSpPr>
            <p:nvPr/>
          </p:nvSpPr>
          <p:spPr bwMode="auto">
            <a:xfrm>
              <a:off x="1160" y="231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G</a:t>
              </a:r>
            </a:p>
          </p:txBody>
        </p:sp>
        <p:sp>
          <p:nvSpPr>
            <p:cNvPr id="12343" name="Text Box 66"/>
            <p:cNvSpPr txBox="1">
              <a:spLocks noChangeArrowheads="1"/>
            </p:cNvSpPr>
            <p:nvPr/>
          </p:nvSpPr>
          <p:spPr bwMode="auto">
            <a:xfrm>
              <a:off x="2160" y="235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C</a:t>
              </a:r>
            </a:p>
          </p:txBody>
        </p:sp>
        <p:sp>
          <p:nvSpPr>
            <p:cNvPr id="12344" name="AutoShape 6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5400000" flipV="1">
              <a:off x="588" y="2388"/>
              <a:ext cx="360" cy="192"/>
            </a:xfrm>
            <a:prstGeom prst="chevron">
              <a:avLst>
                <a:gd name="adj" fmla="val 468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45" name="AutoShape 68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16200000" flipV="1">
              <a:off x="1608" y="2360"/>
              <a:ext cx="336" cy="192"/>
            </a:xfrm>
            <a:prstGeom prst="chevron">
              <a:avLst>
                <a:gd name="adj" fmla="val 437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46" name="Text Box 69"/>
            <p:cNvSpPr txBox="1">
              <a:spLocks noChangeArrowheads="1"/>
            </p:cNvSpPr>
            <p:nvPr/>
          </p:nvSpPr>
          <p:spPr bwMode="auto">
            <a:xfrm>
              <a:off x="2640" y="235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T</a:t>
              </a:r>
            </a:p>
          </p:txBody>
        </p:sp>
        <p:sp>
          <p:nvSpPr>
            <p:cNvPr id="12347" name="AutoShape 7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 rot="-5400000">
              <a:off x="3112" y="2376"/>
              <a:ext cx="336" cy="19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48" name="Text Box 71"/>
            <p:cNvSpPr txBox="1">
              <a:spLocks noChangeArrowheads="1"/>
            </p:cNvSpPr>
            <p:nvPr/>
          </p:nvSpPr>
          <p:spPr bwMode="auto">
            <a:xfrm>
              <a:off x="208" y="230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A</a:t>
              </a:r>
            </a:p>
          </p:txBody>
        </p:sp>
        <p:sp>
          <p:nvSpPr>
            <p:cNvPr id="12349" name="Rectangle 72"/>
            <p:cNvSpPr>
              <a:spLocks noChangeArrowheads="1"/>
            </p:cNvSpPr>
            <p:nvPr/>
          </p:nvSpPr>
          <p:spPr bwMode="auto">
            <a:xfrm>
              <a:off x="144" y="2544"/>
              <a:ext cx="3408" cy="14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50" name="Text Box 73"/>
            <p:cNvSpPr txBox="1">
              <a:spLocks noChangeArrowheads="1"/>
            </p:cNvSpPr>
            <p:nvPr/>
          </p:nvSpPr>
          <p:spPr bwMode="auto">
            <a:xfrm>
              <a:off x="1672" y="2328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A</a:t>
              </a:r>
            </a:p>
          </p:txBody>
        </p:sp>
        <p:sp>
          <p:nvSpPr>
            <p:cNvPr id="12351" name="Text Box 74"/>
            <p:cNvSpPr txBox="1">
              <a:spLocks noChangeArrowheads="1"/>
            </p:cNvSpPr>
            <p:nvPr/>
          </p:nvSpPr>
          <p:spPr bwMode="auto">
            <a:xfrm>
              <a:off x="672" y="236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T</a:t>
              </a:r>
            </a:p>
          </p:txBody>
        </p:sp>
        <p:sp>
          <p:nvSpPr>
            <p:cNvPr id="12352" name="Text Box 75"/>
            <p:cNvSpPr txBox="1">
              <a:spLocks noChangeArrowheads="1"/>
            </p:cNvSpPr>
            <p:nvPr/>
          </p:nvSpPr>
          <p:spPr bwMode="auto">
            <a:xfrm>
              <a:off x="3168" y="230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G</a:t>
              </a:r>
            </a:p>
          </p:txBody>
        </p:sp>
      </p:grpSp>
      <p:grpSp>
        <p:nvGrpSpPr>
          <p:cNvPr id="6" name="Group 76"/>
          <p:cNvGrpSpPr>
            <a:grpSpLocks/>
          </p:cNvGrpSpPr>
          <p:nvPr/>
        </p:nvGrpSpPr>
        <p:grpSpPr bwMode="auto">
          <a:xfrm>
            <a:off x="7010400" y="2879725"/>
            <a:ext cx="1676400" cy="2971800"/>
            <a:chOff x="4656" y="1824"/>
            <a:chExt cx="1056" cy="1872"/>
          </a:xfrm>
        </p:grpSpPr>
        <p:sp>
          <p:nvSpPr>
            <p:cNvPr id="12335" name="Text Box 77"/>
            <p:cNvSpPr txBox="1">
              <a:spLocks noChangeArrowheads="1"/>
            </p:cNvSpPr>
            <p:nvPr/>
          </p:nvSpPr>
          <p:spPr bwMode="auto">
            <a:xfrm>
              <a:off x="4800" y="2630"/>
              <a:ext cx="9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/>
                <a:t>Templates</a:t>
              </a:r>
            </a:p>
          </p:txBody>
        </p:sp>
        <p:sp>
          <p:nvSpPr>
            <p:cNvPr id="12336" name="Line 78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 flipV="1">
              <a:off x="4656" y="1824"/>
              <a:ext cx="624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7" name="Line 79"/>
            <p:cNvSpPr>
              <a:spLocks noChangeShapeType="1"/>
            </p:cNvSpPr>
            <p:nvPr/>
          </p:nvSpPr>
          <p:spPr bwMode="auto">
            <a:xfrm flipH="1">
              <a:off x="4752" y="2880"/>
              <a:ext cx="48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80"/>
          <p:cNvGrpSpPr>
            <a:grpSpLocks/>
          </p:cNvGrpSpPr>
          <p:nvPr/>
        </p:nvGrpSpPr>
        <p:grpSpPr bwMode="auto">
          <a:xfrm>
            <a:off x="1066800" y="2270125"/>
            <a:ext cx="6248400" cy="473075"/>
            <a:chOff x="912" y="1440"/>
            <a:chExt cx="3936" cy="298"/>
          </a:xfrm>
        </p:grpSpPr>
        <p:sp>
          <p:nvSpPr>
            <p:cNvPr id="12333" name="Text Box 81"/>
            <p:cNvSpPr txBox="1">
              <a:spLocks noChangeArrowheads="1"/>
            </p:cNvSpPr>
            <p:nvPr/>
          </p:nvSpPr>
          <p:spPr bwMode="auto">
            <a:xfrm>
              <a:off x="4608" y="1440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3</a:t>
              </a:r>
            </a:p>
          </p:txBody>
        </p:sp>
        <p:sp>
          <p:nvSpPr>
            <p:cNvPr id="12334" name="Text Box 82"/>
            <p:cNvSpPr txBox="1">
              <a:spLocks noChangeArrowheads="1"/>
            </p:cNvSpPr>
            <p:nvPr/>
          </p:nvSpPr>
          <p:spPr bwMode="auto">
            <a:xfrm>
              <a:off x="912" y="1488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5</a:t>
              </a:r>
            </a:p>
          </p:txBody>
        </p:sp>
      </p:grpSp>
      <p:grpSp>
        <p:nvGrpSpPr>
          <p:cNvPr id="8" name="Group 83"/>
          <p:cNvGrpSpPr>
            <a:grpSpLocks/>
          </p:cNvGrpSpPr>
          <p:nvPr/>
        </p:nvGrpSpPr>
        <p:grpSpPr bwMode="auto">
          <a:xfrm>
            <a:off x="990600" y="5835650"/>
            <a:ext cx="6400800" cy="473075"/>
            <a:chOff x="864" y="3686"/>
            <a:chExt cx="4032" cy="298"/>
          </a:xfrm>
        </p:grpSpPr>
        <p:sp>
          <p:nvSpPr>
            <p:cNvPr id="12331" name="Text Box 84"/>
            <p:cNvSpPr txBox="1">
              <a:spLocks noChangeArrowheads="1"/>
            </p:cNvSpPr>
            <p:nvPr/>
          </p:nvSpPr>
          <p:spPr bwMode="auto">
            <a:xfrm>
              <a:off x="4656" y="3686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5</a:t>
              </a:r>
            </a:p>
          </p:txBody>
        </p:sp>
        <p:sp>
          <p:nvSpPr>
            <p:cNvPr id="12332" name="Text Box 85"/>
            <p:cNvSpPr txBox="1">
              <a:spLocks noChangeArrowheads="1"/>
            </p:cNvSpPr>
            <p:nvPr/>
          </p:nvSpPr>
          <p:spPr bwMode="auto">
            <a:xfrm>
              <a:off x="864" y="3734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3</a:t>
              </a:r>
            </a:p>
          </p:txBody>
        </p:sp>
      </p:grpSp>
      <p:sp>
        <p:nvSpPr>
          <p:cNvPr id="34905" name="AutoShape 89"/>
          <p:cNvSpPr>
            <a:spLocks noChangeArrowheads="1"/>
          </p:cNvSpPr>
          <p:nvPr/>
        </p:nvSpPr>
        <p:spPr bwMode="auto">
          <a:xfrm rot="5400000">
            <a:off x="1409700" y="4670425"/>
            <a:ext cx="990600" cy="914400"/>
          </a:xfrm>
          <a:prstGeom prst="flowChartMagneticDisk">
            <a:avLst/>
          </a:prstGeom>
          <a:gradFill rotWithShape="1">
            <a:gsLst>
              <a:gs pos="0">
                <a:srgbClr val="313100"/>
              </a:gs>
              <a:gs pos="50000">
                <a:srgbClr val="FFFF00"/>
              </a:gs>
              <a:gs pos="100000">
                <a:srgbClr val="3131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906" name="Text Box 90"/>
          <p:cNvSpPr txBox="1">
            <a:spLocks noChangeArrowheads="1"/>
          </p:cNvSpPr>
          <p:nvPr/>
        </p:nvSpPr>
        <p:spPr bwMode="auto">
          <a:xfrm>
            <a:off x="5715000" y="4175125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Polymerase</a:t>
            </a:r>
          </a:p>
        </p:txBody>
      </p:sp>
      <p:grpSp>
        <p:nvGrpSpPr>
          <p:cNvPr id="9" name="Group 103"/>
          <p:cNvGrpSpPr>
            <a:grpSpLocks/>
          </p:cNvGrpSpPr>
          <p:nvPr/>
        </p:nvGrpSpPr>
        <p:grpSpPr bwMode="auto">
          <a:xfrm>
            <a:off x="3213100" y="3870325"/>
            <a:ext cx="1968500" cy="733425"/>
            <a:chOff x="2264" y="2448"/>
            <a:chExt cx="1240" cy="462"/>
          </a:xfrm>
        </p:grpSpPr>
        <p:sp>
          <p:nvSpPr>
            <p:cNvPr id="12329" name="Text Box 92"/>
            <p:cNvSpPr txBox="1">
              <a:spLocks noChangeArrowheads="1"/>
            </p:cNvSpPr>
            <p:nvPr/>
          </p:nvSpPr>
          <p:spPr bwMode="auto">
            <a:xfrm>
              <a:off x="2264" y="2544"/>
              <a:ext cx="120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/>
                <a:t>Complementary (</a:t>
              </a:r>
              <a:r>
                <a:rPr lang="en-GB" altLang="en-US" sz="1600" b="1">
                  <a:solidFill>
                    <a:srgbClr val="FF3300"/>
                  </a:solidFill>
                </a:rPr>
                <a:t>leading</a:t>
              </a:r>
              <a:r>
                <a:rPr lang="en-GB" altLang="en-US" sz="1600" b="1"/>
                <a:t>) strand</a:t>
              </a:r>
            </a:p>
          </p:txBody>
        </p:sp>
        <p:sp>
          <p:nvSpPr>
            <p:cNvPr id="12330" name="Line 93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2936" y="2448"/>
              <a:ext cx="56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4"/>
          <p:cNvGrpSpPr>
            <a:grpSpLocks/>
          </p:cNvGrpSpPr>
          <p:nvPr/>
        </p:nvGrpSpPr>
        <p:grpSpPr bwMode="auto">
          <a:xfrm>
            <a:off x="1981200" y="5013325"/>
            <a:ext cx="1905000" cy="1768475"/>
            <a:chOff x="1488" y="3168"/>
            <a:chExt cx="1200" cy="1114"/>
          </a:xfrm>
        </p:grpSpPr>
        <p:sp>
          <p:nvSpPr>
            <p:cNvPr id="12327" name="Text Box 95"/>
            <p:cNvSpPr txBox="1">
              <a:spLocks noChangeArrowheads="1"/>
            </p:cNvSpPr>
            <p:nvPr/>
          </p:nvSpPr>
          <p:spPr bwMode="auto">
            <a:xfrm>
              <a:off x="1488" y="3916"/>
              <a:ext cx="120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/>
                <a:t>Lagging strand (</a:t>
              </a:r>
              <a:r>
                <a:rPr lang="en-GB" altLang="en-US" sz="1600"/>
                <a:t>complementary</a:t>
              </a:r>
              <a:r>
                <a:rPr lang="en-GB" altLang="en-US" sz="1600" b="1"/>
                <a:t>)</a:t>
              </a:r>
            </a:p>
          </p:txBody>
        </p:sp>
        <p:sp>
          <p:nvSpPr>
            <p:cNvPr id="12328" name="Line 96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2208" y="3168"/>
              <a:ext cx="432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913" name="AutoShape 97"/>
          <p:cNvSpPr>
            <a:spLocks noChangeArrowheads="1"/>
          </p:cNvSpPr>
          <p:nvPr/>
        </p:nvSpPr>
        <p:spPr bwMode="auto">
          <a:xfrm rot="5400000">
            <a:off x="6134100" y="3298825"/>
            <a:ext cx="990600" cy="914400"/>
          </a:xfrm>
          <a:prstGeom prst="flowChartMagneticDisk">
            <a:avLst/>
          </a:prstGeom>
          <a:gradFill rotWithShape="1">
            <a:gsLst>
              <a:gs pos="0">
                <a:srgbClr val="313100"/>
              </a:gs>
              <a:gs pos="50000">
                <a:srgbClr val="FFFF00"/>
              </a:gs>
              <a:gs pos="100000">
                <a:srgbClr val="3131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914" name="Rectangle 98" descr="Large checker board"/>
          <p:cNvSpPr>
            <a:spLocks noChangeArrowheads="1"/>
          </p:cNvSpPr>
          <p:nvPr/>
        </p:nvSpPr>
        <p:spPr bwMode="auto">
          <a:xfrm>
            <a:off x="6934200" y="3565525"/>
            <a:ext cx="381000" cy="381000"/>
          </a:xfrm>
          <a:prstGeom prst="rect">
            <a:avLst/>
          </a:prstGeom>
          <a:pattFill prst="lgCheck">
            <a:fgClr>
              <a:srgbClr val="0000CC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1" name="Group 99"/>
          <p:cNvGrpSpPr>
            <a:grpSpLocks/>
          </p:cNvGrpSpPr>
          <p:nvPr/>
        </p:nvGrpSpPr>
        <p:grpSpPr bwMode="auto">
          <a:xfrm>
            <a:off x="7239000" y="3336925"/>
            <a:ext cx="1447800" cy="457200"/>
            <a:chOff x="4800" y="2112"/>
            <a:chExt cx="912" cy="288"/>
          </a:xfrm>
        </p:grpSpPr>
        <p:sp>
          <p:nvSpPr>
            <p:cNvPr id="34903" name="Text Box 87"/>
            <p:cNvSpPr txBox="1">
              <a:spLocks noChangeArrowheads="1"/>
            </p:cNvSpPr>
            <p:nvPr/>
          </p:nvSpPr>
          <p:spPr bwMode="auto">
            <a:xfrm>
              <a:off x="4848" y="2112"/>
              <a:ext cx="8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Primer</a:t>
              </a:r>
            </a:p>
          </p:txBody>
        </p:sp>
        <p:sp>
          <p:nvSpPr>
            <p:cNvPr id="12326" name="Line 88"/>
            <p:cNvSpPr>
              <a:spLocks noChangeShapeType="1"/>
            </p:cNvSpPr>
            <p:nvPr/>
          </p:nvSpPr>
          <p:spPr bwMode="auto">
            <a:xfrm flipH="1">
              <a:off x="4800" y="2304"/>
              <a:ext cx="240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02"/>
          <p:cNvGrpSpPr>
            <a:grpSpLocks/>
          </p:cNvGrpSpPr>
          <p:nvPr/>
        </p:nvGrpSpPr>
        <p:grpSpPr bwMode="auto">
          <a:xfrm>
            <a:off x="1219200" y="3794125"/>
            <a:ext cx="5791200" cy="457200"/>
            <a:chOff x="1008" y="2400"/>
            <a:chExt cx="3648" cy="288"/>
          </a:xfrm>
        </p:grpSpPr>
        <p:sp>
          <p:nvSpPr>
            <p:cNvPr id="34916" name="Text Box 100"/>
            <p:cNvSpPr txBox="1">
              <a:spLocks noChangeArrowheads="1"/>
            </p:cNvSpPr>
            <p:nvPr/>
          </p:nvSpPr>
          <p:spPr bwMode="auto">
            <a:xfrm>
              <a:off x="4320" y="240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</a:t>
              </a:r>
            </a:p>
          </p:txBody>
        </p:sp>
        <p:sp>
          <p:nvSpPr>
            <p:cNvPr id="34917" name="Text Box 101"/>
            <p:cNvSpPr txBox="1">
              <a:spLocks noChangeArrowheads="1"/>
            </p:cNvSpPr>
            <p:nvPr/>
          </p:nvSpPr>
          <p:spPr bwMode="auto">
            <a:xfrm>
              <a:off x="1008" y="240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13" name="Group 110"/>
          <p:cNvGrpSpPr>
            <a:grpSpLocks/>
          </p:cNvGrpSpPr>
          <p:nvPr/>
        </p:nvGrpSpPr>
        <p:grpSpPr bwMode="auto">
          <a:xfrm>
            <a:off x="4800600" y="5013325"/>
            <a:ext cx="1447800" cy="1724025"/>
            <a:chOff x="3264" y="3168"/>
            <a:chExt cx="912" cy="1086"/>
          </a:xfrm>
        </p:grpSpPr>
        <p:sp>
          <p:nvSpPr>
            <p:cNvPr id="12319" name="Text Box 106"/>
            <p:cNvSpPr txBox="1">
              <a:spLocks noChangeArrowheads="1"/>
            </p:cNvSpPr>
            <p:nvPr/>
          </p:nvSpPr>
          <p:spPr bwMode="auto">
            <a:xfrm>
              <a:off x="3264" y="3888"/>
              <a:ext cx="86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/>
                <a:t>Okazaki</a:t>
              </a:r>
              <a:r>
                <a:rPr lang="en-GB" altLang="en-US" sz="1600" b="1"/>
                <a:t> fragments</a:t>
              </a:r>
            </a:p>
          </p:txBody>
        </p:sp>
        <p:sp>
          <p:nvSpPr>
            <p:cNvPr id="12320" name="Line 10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3744" y="3168"/>
              <a:ext cx="432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Line 108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V="1">
              <a:off x="3696" y="3168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Line 109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 flipV="1">
              <a:off x="3312" y="3168"/>
              <a:ext cx="336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927" name="AutoShape 111"/>
          <p:cNvSpPr>
            <a:spLocks noChangeArrowheads="1"/>
          </p:cNvSpPr>
          <p:nvPr/>
        </p:nvSpPr>
        <p:spPr bwMode="auto">
          <a:xfrm>
            <a:off x="5638800" y="4403725"/>
            <a:ext cx="762000" cy="457200"/>
          </a:xfrm>
          <a:prstGeom prst="downArrowCallout">
            <a:avLst>
              <a:gd name="adj1" fmla="val 41667"/>
              <a:gd name="adj2" fmla="val 41667"/>
              <a:gd name="adj3" fmla="val 16667"/>
              <a:gd name="adj4" fmla="val 66667"/>
            </a:avLst>
          </a:prstGeom>
          <a:solidFill>
            <a:srgbClr val="D60093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Ligase</a:t>
            </a:r>
          </a:p>
        </p:txBody>
      </p:sp>
      <p:grpSp>
        <p:nvGrpSpPr>
          <p:cNvPr id="110" name="Group 10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2" name="Picture 1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" name="Picture 1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41" cstate="print">
              <a:extLst>
                <a:ext uri="{BEBA8EAE-BF5A-486C-A8C5-ECC9F3942E4B}">
                  <a14:imgProps xmlns:a14="http://schemas.microsoft.com/office/drawing/2010/main">
                    <a14:imgLayer r:embed="rId4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990600" y="274638"/>
            <a:ext cx="7162800" cy="6397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 of DNA replication </a:t>
            </a:r>
            <a:r>
              <a:rPr lang="en-GB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mechanism</a:t>
            </a:r>
            <a:endParaRPr lang="en-US" sz="28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0.01111 L -0.00695 0.33372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6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4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4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34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1184E-6 L -0.65834 -0.00555 " pathEditMode="relative" rAng="0" ptsTypes="AA">
                                      <p:cBhvr>
                                        <p:cTn id="63" dur="6000" fill="hold"/>
                                        <p:tgtEl>
                                          <p:spTgt spid="349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17" y="-278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4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1" presetID="35" presetClass="emph" presetSubtype="0" repeatCount="3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1000"/>
                                        <p:tgtEl>
                                          <p:spTgt spid="34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3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3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3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3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1000"/>
                                        <p:tgtEl>
                                          <p:spTgt spid="3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43188E-6 L 0.6 6.43188E-6 " pathEditMode="relative" ptsTypes="AA">
                                      <p:cBhvr>
                                        <p:cTn id="114" dur="10000" fill="hold"/>
                                        <p:tgtEl>
                                          <p:spTgt spid="34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4" presetID="35" presetClass="emph" presetSubtype="0" repeatCount="3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4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4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34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3.3765E-6 L -0.08611 3.3765E-6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34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1000"/>
                                        <p:tgtEl>
                                          <p:spTgt spid="34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11 3.3765E-6 L -0.17778 3.3765E-6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4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1000"/>
                                        <p:tgtEl>
                                          <p:spTgt spid="34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4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78 3.3765E-6 L -0.26111 3.3765E-6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34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1000"/>
                                        <p:tgtEl>
                                          <p:spTgt spid="34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1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111 3.3765E-6 L -0.35278 3.3765E-6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34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1000"/>
                                        <p:tgtEl>
                                          <p:spTgt spid="34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8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278 3.3765E-6 L -0.43611 3.3765E-6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34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34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7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80" presetID="35" presetClass="emph" presetSubtype="0" repeatCount="indefinite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35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  <p:bldP spid="34821" grpId="0"/>
      <p:bldP spid="34870" grpId="0" animBg="1"/>
      <p:bldP spid="34870" grpId="1" animBg="1"/>
      <p:bldP spid="34871" grpId="0" animBg="1"/>
      <p:bldP spid="34871" grpId="1" animBg="1"/>
      <p:bldP spid="34872" grpId="0" animBg="1"/>
      <p:bldP spid="34872" grpId="1" animBg="1"/>
      <p:bldP spid="34873" grpId="0" animBg="1"/>
      <p:bldP spid="34873" grpId="1" animBg="1"/>
      <p:bldP spid="34874" grpId="0" animBg="1"/>
      <p:bldP spid="34874" grpId="1" animBg="1"/>
      <p:bldP spid="34875" grpId="0" animBg="1"/>
      <p:bldP spid="34875" grpId="1" animBg="1"/>
      <p:bldP spid="34905" grpId="0" animBg="1"/>
      <p:bldP spid="34905" grpId="1" animBg="1"/>
      <p:bldP spid="34906" grpId="0"/>
      <p:bldP spid="34906" grpId="1"/>
      <p:bldP spid="34913" grpId="0" animBg="1"/>
      <p:bldP spid="34913" grpId="1" animBg="1"/>
      <p:bldP spid="34914" grpId="0" animBg="1"/>
      <p:bldP spid="34927" grpId="0" animBg="1"/>
      <p:bldP spid="34927" grpId="1" animBg="1"/>
      <p:bldP spid="34927" grpId="2" animBg="1"/>
      <p:bldP spid="34927" grpId="3" animBg="1"/>
      <p:bldP spid="34927" grpId="4" animBg="1"/>
      <p:bldP spid="34927" grpId="5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4A971F0-4185-480F-BC5B-7E5312EB4FB7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 smtClean="0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4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1"/>
          <a:stretch>
            <a:fillRect/>
          </a:stretch>
        </p:blipFill>
        <p:spPr bwMode="auto">
          <a:xfrm>
            <a:off x="0" y="20638"/>
            <a:ext cx="9144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228600" y="6567488"/>
            <a:ext cx="157956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1">
                <a:latin typeface="Times" charset="0"/>
              </a:rPr>
              <a:t>Fig. 16.15, Page 298</a:t>
            </a:r>
          </a:p>
        </p:txBody>
      </p:sp>
      <p:sp>
        <p:nvSpPr>
          <p:cNvPr id="13317" name="Oval 7"/>
          <p:cNvSpPr>
            <a:spLocks noChangeArrowheads="1"/>
          </p:cNvSpPr>
          <p:nvPr/>
        </p:nvSpPr>
        <p:spPr bwMode="auto">
          <a:xfrm>
            <a:off x="25400" y="228600"/>
            <a:ext cx="381000" cy="381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1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13318" name="Oval 8"/>
          <p:cNvSpPr>
            <a:spLocks noChangeArrowheads="1"/>
          </p:cNvSpPr>
          <p:nvPr/>
        </p:nvSpPr>
        <p:spPr bwMode="auto">
          <a:xfrm>
            <a:off x="25400" y="2971800"/>
            <a:ext cx="381000" cy="381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2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13319" name="Oval 9"/>
          <p:cNvSpPr>
            <a:spLocks noChangeArrowheads="1"/>
          </p:cNvSpPr>
          <p:nvPr/>
        </p:nvSpPr>
        <p:spPr bwMode="auto">
          <a:xfrm>
            <a:off x="25400" y="3784600"/>
            <a:ext cx="381000" cy="381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3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13320" name="Oval 10"/>
          <p:cNvSpPr>
            <a:spLocks noChangeArrowheads="1"/>
          </p:cNvSpPr>
          <p:nvPr/>
        </p:nvSpPr>
        <p:spPr bwMode="auto">
          <a:xfrm>
            <a:off x="25400" y="4559300"/>
            <a:ext cx="381000" cy="381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4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1181100" y="33274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ar-EG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البـَـــدْء</a:t>
            </a:r>
            <a:endParaRPr lang="en-GB" sz="20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1524000" y="41148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ar-EG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الإستطالة</a:t>
            </a:r>
            <a:endParaRPr lang="en-GB" sz="20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486400"/>
          </a:xfrm>
        </p:spPr>
        <p:txBody>
          <a:bodyPr/>
          <a:lstStyle/>
          <a:p>
            <a:pPr indent="-223838" eaLnBrk="1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Helicase</a:t>
            </a:r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untwists the double helix to </a:t>
            </a:r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separate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the DNA strands by forming</a:t>
            </a:r>
            <a:r>
              <a:rPr lang="en-GB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replication bubbles.</a:t>
            </a:r>
          </a:p>
          <a:p>
            <a:pPr indent="-223838" eaLnBrk="1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>
                <a:srgbClr val="339933"/>
              </a:buClr>
              <a:defRPr/>
            </a:pPr>
            <a:r>
              <a:rPr lang="en-US" altLang="en-U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Replication enzymes: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separates DNA strands, forming a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replication “bubble”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indent="-223838" eaLnBrk="1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>
                <a:srgbClr val="339933"/>
              </a:buClr>
              <a:defRPr/>
            </a:pPr>
            <a:r>
              <a:rPr lang="en-US" altLang="en-U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Replication bubble: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formed at the origin sites of replication as DNA strands</a:t>
            </a:r>
            <a: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separate, and hence, replication forks formed at each end.</a:t>
            </a:r>
          </a:p>
          <a:p>
            <a:pPr indent="-223838" eaLnBrk="1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>
                <a:srgbClr val="339933"/>
              </a:buClr>
              <a:defRPr/>
            </a:pPr>
            <a:r>
              <a:rPr lang="en-US" altLang="en-U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Replication site: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it is also called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origin of replication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which is a single specific</a:t>
            </a:r>
            <a: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sequence of nucleotides that is recognized by the replication enzymes</a:t>
            </a:r>
            <a: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and at which replication starts.</a:t>
            </a:r>
            <a:endParaRPr lang="en-GB" sz="1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3838" eaLnBrk="1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Primer: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is a short piece of RNA (10 nucleotide long) which is synthesised </a:t>
            </a:r>
            <a:r>
              <a:rPr lang="en-GB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by </a:t>
            </a:r>
            <a:r>
              <a:rPr lang="en-GB" sz="1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primase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used to initiate the leading strands of the new DNA.</a:t>
            </a:r>
          </a:p>
          <a:p>
            <a:pPr indent="-223838" eaLnBrk="1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DNA-polymerase: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builds up the new DNA strand by adding nucleotides to</a:t>
            </a:r>
            <a:r>
              <a:rPr lang="en-GB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the primer (from 5’ to 3’ end).</a:t>
            </a:r>
          </a:p>
          <a:p>
            <a:pPr indent="-223838" eaLnBrk="1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Leading strand: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the elongation strand (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5’     3’ into the fork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that initiate the</a:t>
            </a:r>
            <a:r>
              <a:rPr lang="en-GB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new DNA after recognizing the sequence of the primer by special proteins. </a:t>
            </a:r>
          </a:p>
          <a:p>
            <a:pPr indent="-223838" eaLnBrk="1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>
                <a:srgbClr val="339933"/>
              </a:buClr>
              <a:defRPr/>
            </a:pPr>
            <a:r>
              <a:rPr lang="en-US" altLang="en-U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Lagging strand: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other parental strand (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5’     3’ into the fork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is copied</a:t>
            </a:r>
            <a: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away from the fork in short segments (Okazaki fragments).</a:t>
            </a:r>
          </a:p>
          <a:p>
            <a:pPr indent="-223838" eaLnBrk="1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>
                <a:srgbClr val="339933"/>
              </a:buClr>
              <a:defRPr/>
            </a:pPr>
            <a:r>
              <a:rPr lang="en-US" altLang="en-US" sz="1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Okazaki fragments: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newly formed segments (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5’    3’, away from the fork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then, form the lagging strand when connected by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ligase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towards the fork.</a:t>
            </a:r>
          </a:p>
          <a:p>
            <a:pPr indent="-223838" eaLnBrk="1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DNA-</a:t>
            </a:r>
            <a:r>
              <a:rPr lang="en-GB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ligase</a:t>
            </a:r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joins the Okazaki fragments of the newly formed bases to form</a:t>
            </a:r>
            <a:r>
              <a:rPr lang="en-GB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the new lagging DNA strand.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590800" y="196850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Definitions</a:t>
            </a:r>
          </a:p>
        </p:txBody>
      </p:sp>
      <p:sp>
        <p:nvSpPr>
          <p:cNvPr id="14340" name="AutoShape 6"/>
          <p:cNvSpPr>
            <a:spLocks noChangeArrowheads="1"/>
          </p:cNvSpPr>
          <p:nvPr/>
        </p:nvSpPr>
        <p:spPr bwMode="auto">
          <a:xfrm>
            <a:off x="4876800" y="4605868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1" name="AutoShape 7"/>
          <p:cNvSpPr>
            <a:spLocks noChangeArrowheads="1"/>
          </p:cNvSpPr>
          <p:nvPr/>
        </p:nvSpPr>
        <p:spPr bwMode="auto">
          <a:xfrm>
            <a:off x="5503334" y="5147732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2" name="AutoShape 8"/>
          <p:cNvSpPr>
            <a:spLocks noChangeArrowheads="1"/>
          </p:cNvSpPr>
          <p:nvPr/>
        </p:nvSpPr>
        <p:spPr bwMode="auto">
          <a:xfrm>
            <a:off x="5969001" y="5672665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Quiz2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41989-8AD5-4917-A787-44FB6B093D92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  <p:pic>
        <p:nvPicPr>
          <p:cNvPr id="13" name="Picture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740400" cy="308508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381894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6" name="Picture 15" descr="Ashraf-Picture2.bmp.ti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rcRect t="2674" b="17106"/>
            <a:stretch>
              <a:fillRect/>
            </a:stretch>
          </p:blipFill>
          <p:spPr>
            <a:xfrm>
              <a:off x="5128077" y="2818887"/>
              <a:ext cx="2730071" cy="292398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441" name="TextBox 1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429256" y="6247742"/>
              <a:ext cx="2428892" cy="36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aalii@ksu.edu.sa</a:t>
              </a:r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7" name="Picture 1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/>
          <a:stretch>
            <a:fillRect/>
          </a:stretch>
        </p:blipFill>
        <p:spPr bwMode="auto">
          <a:xfrm>
            <a:off x="49213" y="39688"/>
            <a:ext cx="39433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88024" y="5949280"/>
            <a:ext cx="367810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Prof. </a:t>
            </a:r>
            <a:r>
              <a:rPr lang="en-GB" dirty="0" err="1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Ashraf</a:t>
            </a:r>
            <a:r>
              <a:rPr lang="en-GB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 M. Ahmed</a:t>
            </a:r>
            <a:endParaRPr lang="en-GB" dirty="0">
              <a:ln w="11430"/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(Zoo-145)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889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568575" y="2078038"/>
            <a:ext cx="2146300" cy="47625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762000" y="1765826"/>
            <a:ext cx="7848600" cy="769441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spcAft>
                <a:spcPct val="50000"/>
              </a:spcAft>
              <a:defRPr/>
            </a:pPr>
            <a:r>
              <a:rPr lang="en-US" alt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DNA Replication</a:t>
            </a:r>
            <a:endParaRPr lang="en-US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054" name="Group 7"/>
          <p:cNvGrpSpPr>
            <a:grpSpLocks/>
          </p:cNvGrpSpPr>
          <p:nvPr/>
        </p:nvGrpSpPr>
        <p:grpSpPr bwMode="auto">
          <a:xfrm>
            <a:off x="762000" y="2573866"/>
            <a:ext cx="7848600" cy="3903134"/>
            <a:chOff x="528" y="1632"/>
            <a:chExt cx="4752" cy="2448"/>
          </a:xfrm>
        </p:grpSpPr>
        <p:sp>
          <p:nvSpPr>
            <p:cNvPr id="2058" name="Rectangle 8"/>
            <p:cNvSpPr>
              <a:spLocks noChangeArrowheads="1"/>
            </p:cNvSpPr>
            <p:nvPr/>
          </p:nvSpPr>
          <p:spPr bwMode="auto">
            <a:xfrm>
              <a:off x="528" y="1632"/>
              <a:ext cx="4752" cy="244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2059" name="Picture 9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7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67"/>
            <a:stretch>
              <a:fillRect/>
            </a:stretch>
          </p:blipFill>
          <p:spPr bwMode="auto">
            <a:xfrm>
              <a:off x="576" y="1680"/>
              <a:ext cx="4672" cy="2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4" name="Picture 12" descr="Picture1.bmp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 descr="C:\Users\mmoustafa\Desktop\amada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7658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7620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274320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04800" y="656167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807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Molecular Biology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41989-8AD5-4917-A787-44FB6B093D92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14" name="Picture 1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359400" cy="160776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" name="Picture 15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416234134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DCE0A1B-1B8F-4100-ACB2-5286DC0B6108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4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6324600" cy="533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DNA replication 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258888"/>
            <a:ext cx="8382000" cy="1941512"/>
          </a:xfrm>
        </p:spPr>
        <p:txBody>
          <a:bodyPr>
            <a:spAutoFit/>
          </a:bodyPr>
          <a:lstStyle/>
          <a:p>
            <a:pPr eaLnBrk="1" hangingPunct="1"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When a cell copies a DNA molecule, each strand serves as 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template </a:t>
            </a:r>
            <a:r>
              <a:rPr lang="ar-EG" altLang="en-US" sz="1800" dirty="0" smtClean="0"/>
              <a:t>نمو</a:t>
            </a:r>
            <a:r>
              <a:rPr lang="ar-SA" altLang="en-US" sz="1800" dirty="0" smtClean="0"/>
              <a:t>ذ</a:t>
            </a:r>
            <a:r>
              <a:rPr lang="ar-EG" altLang="en-US" sz="1800" dirty="0" smtClean="0"/>
              <a:t>ج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for ordering nucleotides into a new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complimentary strand </a:t>
            </a:r>
            <a:r>
              <a:rPr lang="ar-EG" altLang="en-US" sz="1800" dirty="0" smtClean="0"/>
              <a:t>الجانب المُكمِّل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Nucleotides line up </a:t>
            </a:r>
            <a:r>
              <a:rPr lang="ar-EG" altLang="en-US" sz="1800" dirty="0" smtClean="0"/>
              <a:t>تـَتـَراص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along the template strand according to the base-pairing rules.</a:t>
            </a:r>
          </a:p>
          <a:p>
            <a:pPr lvl="1" eaLnBrk="1" hangingPunct="1"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nucleotides are linked to form new strands (</a:t>
            </a:r>
            <a:r>
              <a:rPr lang="en-US" alt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complementary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4"/>
          <a:stretch>
            <a:fillRect/>
          </a:stretch>
        </p:blipFill>
        <p:spPr bwMode="auto">
          <a:xfrm>
            <a:off x="228600" y="3271838"/>
            <a:ext cx="8839200" cy="3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4800" y="6553200"/>
            <a:ext cx="594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8FA6E87-04F5-43CD-9ACA-26AB9F5D9FA5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 smtClean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162050"/>
            <a:ext cx="8839200" cy="132397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Semiconservative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replication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(the most common and accepted by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Watson and Crick). The double helix replicates each of the daughter molecules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will have one old strand and one newly made strand.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other two models are the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conservative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the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dispersive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models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7"/>
          <a:stretch>
            <a:fillRect/>
          </a:stretch>
        </p:blipFill>
        <p:spPr bwMode="auto">
          <a:xfrm>
            <a:off x="228600" y="2514600"/>
            <a:ext cx="8686800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981200" y="228600"/>
            <a:ext cx="510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Types of DNA replication</a:t>
            </a:r>
            <a:endParaRPr lang="en-GB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3962400" y="2667000"/>
            <a:ext cx="2362200" cy="4114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uiExpand="1" build="p"/>
      <p:bldP spid="41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85800" y="319088"/>
            <a:ext cx="7696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Semiconservative DNA Replication </a:t>
            </a:r>
            <a:r>
              <a:rPr lang="ar-EG" altLang="en-US" sz="2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نـَسْـــــخ</a:t>
            </a:r>
            <a:endParaRPr lang="en-US" altLang="en-US" sz="28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28600" y="1295400"/>
            <a:ext cx="8763000" cy="559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125000"/>
              </a:lnSpc>
              <a:buFontTx/>
              <a:buAutoNum type="arabicPeriod"/>
              <a:tabLst>
                <a:tab pos="342900" algn="l"/>
              </a:tabLst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During DNA replication, base pairing </a:t>
            </a:r>
            <a:r>
              <a:rPr lang="ar-EG" altLang="en-US" sz="2000" dirty="0"/>
              <a:t>إزدواج القواعد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enables existing DNA strands to serve as </a:t>
            </a:r>
            <a:r>
              <a:rPr lang="en-US" altLang="en-US" sz="24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templates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/>
              <a:t>نمو</a:t>
            </a:r>
            <a:r>
              <a:rPr lang="ar-SA" altLang="en-US" sz="2000" dirty="0"/>
              <a:t>ذ</a:t>
            </a:r>
            <a:r>
              <a:rPr lang="ar-EG" altLang="en-US" sz="2000" dirty="0"/>
              <a:t>ج/قالب</a:t>
            </a:r>
            <a:r>
              <a:rPr lang="en-US" altLang="en-US" dirty="0"/>
              <a:t> 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for new </a:t>
            </a:r>
            <a:r>
              <a:rPr lang="en-US" altLang="en-US" sz="24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complimentary strands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/>
              <a:t>الجانب المُكمِّل</a:t>
            </a:r>
            <a:endParaRPr lang="en-US" altLang="en-U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eaLnBrk="0" hangingPunct="0">
              <a:lnSpc>
                <a:spcPct val="125000"/>
              </a:lnSpc>
              <a:tabLst>
                <a:tab pos="342900" algn="l"/>
              </a:tabLst>
              <a:defRPr/>
            </a:pPr>
            <a:endParaRPr lang="en-US" altLang="en-US" sz="11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eaLnBrk="0" hangingPunct="0">
              <a:lnSpc>
                <a:spcPct val="125000"/>
              </a:lnSpc>
              <a:buFontTx/>
              <a:buAutoNum type="arabicPeriod" startAt="2"/>
              <a:tabLst>
                <a:tab pos="342900" algn="l"/>
              </a:tabLst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Several enzymes and other proteins carry out DNA replication:</a:t>
            </a:r>
          </a:p>
          <a:p>
            <a:pPr marL="342900" indent="-342900" algn="ctr" eaLnBrk="0" hangingPunct="0">
              <a:lnSpc>
                <a:spcPct val="125000"/>
              </a:lnSpc>
              <a:tabLst>
                <a:tab pos="342900" algn="l"/>
              </a:tabLst>
              <a:defRPr/>
            </a:pP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Helicase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</a:p>
          <a:p>
            <a:pPr marL="342900" indent="-342900" algn="ctr" eaLnBrk="0" hangingPunct="0">
              <a:lnSpc>
                <a:spcPct val="125000"/>
              </a:lnSpc>
              <a:tabLst>
                <a:tab pos="342900" algn="l"/>
              </a:tabLst>
              <a:defRPr/>
            </a:pPr>
            <a:r>
              <a:rPr lang="en-US" alt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Primase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</a:p>
          <a:p>
            <a:pPr marL="342900" indent="-342900" algn="ctr" eaLnBrk="0" hangingPunct="0">
              <a:lnSpc>
                <a:spcPct val="125000"/>
              </a:lnSpc>
              <a:tabLst>
                <a:tab pos="342900" algn="l"/>
              </a:tabLst>
              <a:defRPr/>
            </a:pP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Polymerase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</a:p>
          <a:p>
            <a:pPr marL="342900" indent="-342900" algn="ctr" eaLnBrk="0" hangingPunct="0">
              <a:lnSpc>
                <a:spcPct val="125000"/>
              </a:lnSpc>
              <a:tabLst>
                <a:tab pos="342900" algn="l"/>
              </a:tabLst>
              <a:defRPr/>
            </a:pP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Ligase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2900" indent="-342900" eaLnBrk="0" hangingPunct="0">
              <a:lnSpc>
                <a:spcPct val="125000"/>
              </a:lnSpc>
              <a:tabLst>
                <a:tab pos="342900" algn="l"/>
              </a:tabLst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ends of DNA molecules are replicated by a special mechanism.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8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460500"/>
            <a:ext cx="8077200" cy="4481227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takes </a:t>
            </a:r>
            <a:r>
              <a:rPr lang="en-US" alt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alt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coli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less than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hour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copy each of the 5 million base pairs in its single chromosome and divide to form two identical daughter cells.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human cell can copy its 6 billion base pairs and divide into daughter cells in only a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few hours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process is remarkably accurate, with only one error per billion nucleotides.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altLang="en-US" sz="2400" b="1" u="sng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helicase</a:t>
            </a:r>
            <a:r>
              <a:rPr lang="en-US" altLang="en-US" sz="24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untwists </a:t>
            </a:r>
            <a:r>
              <a:rPr lang="ar-EG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يَلغ</a:t>
            </a:r>
            <a:r>
              <a:rPr lang="ar-SA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ar-EG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الإلتفاف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separates the template DNA strands at the replication fork.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Single-strand binding proteins;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keep the unpaired template strands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apart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منفصلين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during replication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6781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large team of enzymes and other proteins carries out DNA replication: </a:t>
            </a:r>
            <a:r>
              <a:rPr lang="en-US" alt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Replication Mechanism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4" r="39999" b="35571"/>
          <a:stretch>
            <a:fillRect/>
          </a:stretch>
        </p:blipFill>
        <p:spPr bwMode="auto">
          <a:xfrm>
            <a:off x="4648200" y="3703638"/>
            <a:ext cx="4267200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727450"/>
            <a:ext cx="4343400" cy="3054350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eukaryotes, there may be hundreds or thousands of bubbles (</a:t>
            </a:r>
            <a:r>
              <a:rPr lang="en-US" altLang="en-US" sz="1600" dirty="0" smtClean="0">
                <a:solidFill>
                  <a:srgbClr val="0000FF"/>
                </a:solidFill>
              </a:rPr>
              <a:t>each has origin sites for replication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per chromosome. 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origin sites, the DNA strands separate forming a replication “bubble” with replication forks </a:t>
            </a:r>
            <a:r>
              <a:rPr lang="ar-EG" altLang="en-US" sz="1600" dirty="0" smtClean="0">
                <a:solidFill>
                  <a:srgbClr val="000000"/>
                </a:solidFill>
              </a:rPr>
              <a:t>شوكة النسخ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 each end.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replication bubbles elongate </a:t>
            </a:r>
            <a:r>
              <a:rPr lang="ar-EG" altLang="en-US" sz="1600" dirty="0" smtClean="0">
                <a:solidFill>
                  <a:srgbClr val="000000"/>
                </a:solidFill>
              </a:rPr>
              <a:t>تستطيل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as the DNA is replicated and eventually fuse </a:t>
            </a:r>
            <a:r>
              <a:rPr lang="ar-EG" altLang="en-US" sz="1600" dirty="0" smtClean="0">
                <a:solidFill>
                  <a:srgbClr val="000000"/>
                </a:solidFill>
              </a:rPr>
              <a:t>تندمج مع بعضها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228600" y="1295400"/>
            <a:ext cx="8610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replication of a DNA molecule begins at special site called </a:t>
            </a:r>
            <a:r>
              <a:rPr lang="en-US" altLang="en-US" sz="20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origin of replication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مـنشأ التضاعف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which is a single specific sequence of nucleotides that is recognized by the replication enzymes.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defRPr/>
            </a:pPr>
            <a:r>
              <a:rPr lang="en-US" altLang="en-US" sz="20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Replication enzymes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separate the strands, forming a </a:t>
            </a:r>
            <a:r>
              <a:rPr lang="en-US" altLang="en-US" sz="20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replication “bubble”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فقعة التضاعف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Replication proceeds in both directions until the entire molecule is copied.  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600200" y="228600"/>
            <a:ext cx="624882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Replication Mechanism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BAC48DF-3D3B-4D52-BCFF-769F8F44C588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400" smtClean="0"/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191000" y="0"/>
            <a:ext cx="4953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228600"/>
            <a:ext cx="4038600" cy="2317750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Primer</a:t>
            </a:r>
            <a:r>
              <a:rPr lang="en-US" altLang="en-US" sz="20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</a:rPr>
              <a:t>مُبد</a:t>
            </a:r>
            <a:r>
              <a:rPr lang="ar-SA" altLang="en-US" sz="1800" dirty="0" smtClean="0">
                <a:solidFill>
                  <a:srgbClr val="000000"/>
                </a:solidFill>
              </a:rPr>
              <a:t>ي</a:t>
            </a:r>
            <a:r>
              <a:rPr lang="ar-EG" altLang="en-US" sz="1800" dirty="0" smtClean="0">
                <a:solidFill>
                  <a:srgbClr val="000000"/>
                </a:solidFill>
              </a:rPr>
              <a:t>ء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short segment of RNA, 10 nucleotides long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is required to start a new chain.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Primase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1800" dirty="0" smtClean="0">
                <a:solidFill>
                  <a:srgbClr val="000000"/>
                </a:solidFill>
              </a:rPr>
              <a:t>an RNA polymerase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links </a:t>
            </a:r>
            <a:r>
              <a:rPr lang="en-US" alt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ribonucleotides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that are complementary to the DNA template into the primer.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76200" y="2667000"/>
            <a:ext cx="4191000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 polymerases</a:t>
            </a:r>
            <a:r>
              <a:rPr lang="en-US" alt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catalyze the elongation of new DNA at a replication fork. After formation of the primer, DNA polymerases can add </a:t>
            </a:r>
            <a:r>
              <a:rPr lang="en-US" alt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deoxyribonucleotides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the 3’ end of the </a:t>
            </a:r>
            <a:r>
              <a:rPr lang="en-US" alt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ribonucleotide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chain.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Another DNA polymerase later replaces the primer </a:t>
            </a:r>
            <a:r>
              <a:rPr lang="en-US" alt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ribonucleotides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with </a:t>
            </a:r>
            <a: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deoxyribonucleotides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complimentary to the template.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uiExpand="1" build="p"/>
      <p:bldP spid="2560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9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PROJECT_OPEN" val="1"/>
  <p:tag name="TAG_BACKING_FORM_KEY" val="2558288-c:\users\amahmedkeele\desktop\lectures\lecture-19 dna\lecture 19.pptx"/>
  <p:tag name="ARTICULATE_PRESENTER_VERSION" val="7"/>
  <p:tag name="ARTICULATE_USED_PAGE_ORIENTATION" val="1"/>
  <p:tag name="ARTICULATE_USED_PAGE_SIZ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B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92c52e5f-89c0-4b23-b2ab-b5784e98a2d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3"/>
  <p:tag name="ARTICULATE_AUDIO_RECORDED" val="1"/>
  <p:tag name="TIMELINE" val="104.4/147.6"/>
  <p:tag name="ELAPSEDTIME" val="246.3"/>
  <p:tag name="ANNOTATION_TYPE_1" val="0"/>
  <p:tag name="ANNOTATION_START_1" val="66.8"/>
  <p:tag name="ANNOTATION_END_1" val="70.4"/>
  <p:tag name="ANNOTATION_TOP_1" val="157"/>
  <p:tag name="ANNOTATION_LEFT_1" val="7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0.4"/>
  <p:tag name="ANNOTATION_END_2" val="72.9"/>
  <p:tag name="ANNOTATION_TOP_2" val="152"/>
  <p:tag name="ANNOTATION_LEFT_2" val="56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2.9"/>
  <p:tag name="ANNOTATION_END_3" val="77.0"/>
  <p:tag name="ANNOTATION_TOP_3" val="195"/>
  <p:tag name="ANNOTATION_LEFT_3" val="9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7.0"/>
  <p:tag name="ANNOTATION_END_4" val="77.7"/>
  <p:tag name="ANNOTATION_TOP_4" val="192"/>
  <p:tag name="ANNOTATION_LEFT_4" val="39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7.7"/>
  <p:tag name="ANNOTATION_END_5" val="78.4"/>
  <p:tag name="ANNOTATION_TOP_5" val="185"/>
  <p:tag name="ANNOTATION_LEFT_5" val="59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8.4"/>
  <p:tag name="ANNOTATION_END_6" val="79.2"/>
  <p:tag name="ANNOTATION_TOP_6" val="193"/>
  <p:tag name="ANNOTATION_LEFT_6" val="71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9.2"/>
  <p:tag name="ANNOTATION_END_7" val="106.9"/>
  <p:tag name="ANNOTATION_TOP_7" val="222"/>
  <p:tag name="ANNOTATION_LEFT_7" val="9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06.9"/>
  <p:tag name="ANNOTATION_END_8" val="122.0"/>
  <p:tag name="ANNOTATION_TOP_8" val="251"/>
  <p:tag name="ANNOTATION_LEFT_8" val="9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2"/>
  <p:tag name="ANNOTATION_START_9" val="122.0"/>
  <p:tag name="ANNOTATION_END_9" val="122.0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10855845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122.0"/>
  <p:tag name="ANNOTATION_END_10" val="131.0"/>
  <p:tag name="ANNOTATION_TOP_10" val="264"/>
  <p:tag name="ANNOTATION_LEFT_10" val="166"/>
  <p:tag name="ANNOTATION_WIDTH_10" val="229"/>
  <p:tag name="ANNOTATION_HEIGHT_10" val="36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131.0"/>
  <p:tag name="ANNOTATION_END_11" val="133.7"/>
  <p:tag name="ANNOTATION_TOP_11" val="-40"/>
  <p:tag name="ANNOTATION_LEFT_11" val="-40"/>
  <p:tag name="ANNOTATION_WIDTH_11" val="1042"/>
  <p:tag name="ANNOTATION_HEIGHT_11" val="801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0"/>
  <p:tag name="ANNOTATION_START_12" val="133.7"/>
  <p:tag name="ANNOTATION_END_12" val="142.5"/>
  <p:tag name="ANNOTATION_TOP_12" val="326"/>
  <p:tag name="ANNOTATION_LEFT_12" val="12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42.5"/>
  <p:tag name="ANNOTATION_END_13" val="143.6"/>
  <p:tag name="ANNOTATION_TOP_13" val="326"/>
  <p:tag name="ANNOTATION_LEFT_13" val="69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43.6"/>
  <p:tag name="ANNOTATION_END_14" val="144.7"/>
  <p:tag name="ANNOTATION_TOP_14" val="188"/>
  <p:tag name="ANNOTATION_LEFT_14" val="72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44.7"/>
  <p:tag name="ANNOTATION_END_15" val="150.7"/>
  <p:tag name="ANNOTATION_TOP_15" val="324"/>
  <p:tag name="ANNOTATION_LEFT_15" val="69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50.7"/>
  <p:tag name="ANNOTATION_END_16" val="158.0"/>
  <p:tag name="ANNOTATION_TOP_16" val="438"/>
  <p:tag name="ANNOTATION_LEFT_16" val="7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58.0"/>
  <p:tag name="ANNOTATION_END_17" val="165.6"/>
  <p:tag name="ANNOTATION_TOP_17" val="424"/>
  <p:tag name="ANNOTATION_LEFT_17" val="27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65.6"/>
  <p:tag name="ANNOTATION_END_18" val="165.9"/>
  <p:tag name="ANNOTATION_TOP_18" val="390"/>
  <p:tag name="ANNOTATION_LEFT_18" val="362"/>
  <p:tag name="ANNOTATION_WIDTH_18" val="121"/>
  <p:tag name="ANNOTATION_HEIGHT_18" val="121"/>
  <p:tag name="ANNOTATION_ANIMATION_18" val="3"/>
  <p:tag name="ANNOTATION_ROTATION_18" val="9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65.9"/>
  <p:tag name="ANNOTATION_END_19" val="166.3"/>
  <p:tag name="ANNOTATION_TOP_19" val="415"/>
  <p:tag name="ANNOTATION_LEFT_19" val="361"/>
  <p:tag name="ANNOTATION_WIDTH_19" val="121"/>
  <p:tag name="ANNOTATION_HEIGHT_19" val="121"/>
  <p:tag name="ANNOTATION_ANIMATION_19" val="3"/>
  <p:tag name="ANNOTATION_ROTATION_19" val="9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66.3"/>
  <p:tag name="ANNOTATION_END_20" val="166.6"/>
  <p:tag name="ANNOTATION_TOP_20" val="451"/>
  <p:tag name="ANNOTATION_LEFT_20" val="363"/>
  <p:tag name="ANNOTATION_WIDTH_20" val="121"/>
  <p:tag name="ANNOTATION_HEIGHT_20" val="121"/>
  <p:tag name="ANNOTATION_ANIMATION_20" val="3"/>
  <p:tag name="ANNOTATION_ROTATION_20" val="9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66.6"/>
  <p:tag name="ANNOTATION_END_21" val="166.9"/>
  <p:tag name="ANNOTATION_TOP_21" val="478"/>
  <p:tag name="ANNOTATION_LEFT_21" val="365"/>
  <p:tag name="ANNOTATION_WIDTH_21" val="121"/>
  <p:tag name="ANNOTATION_HEIGHT_21" val="121"/>
  <p:tag name="ANNOTATION_ANIMATION_21" val="3"/>
  <p:tag name="ANNOTATION_ROTATION_21" val="9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66.9"/>
  <p:tag name="ANNOTATION_END_22" val="167.1"/>
  <p:tag name="ANNOTATION_TOP_22" val="506"/>
  <p:tag name="ANNOTATION_LEFT_22" val="365"/>
  <p:tag name="ANNOTATION_WIDTH_22" val="121"/>
  <p:tag name="ANNOTATION_HEIGHT_22" val="121"/>
  <p:tag name="ANNOTATION_ANIMATION_22" val="3"/>
  <p:tag name="ANNOTATION_ROTATION_22" val="9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67.1"/>
  <p:tag name="ANNOTATION_END_23" val="170.5"/>
  <p:tag name="ANNOTATION_TOP_23" val="524"/>
  <p:tag name="ANNOTATION_LEFT_23" val="357"/>
  <p:tag name="ANNOTATION_WIDTH_23" val="121"/>
  <p:tag name="ANNOTATION_HEIGHT_23" val="121"/>
  <p:tag name="ANNOTATION_ANIMATION_23" val="3"/>
  <p:tag name="ANNOTATION_ROTATION_23" val="9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70.5"/>
  <p:tag name="ANNOTATION_END_24" val="171.4"/>
  <p:tag name="ANNOTATION_TOP_24" val="389"/>
  <p:tag name="ANNOTATION_LEFT_24" val="32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71.4"/>
  <p:tag name="ANNOTATION_END_25" val="172.3"/>
  <p:tag name="ANNOTATION_TOP_25" val="390"/>
  <p:tag name="ANNOTATION_LEFT_25" val="42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72.3"/>
  <p:tag name="ANNOTATION_END_26" val="173.0"/>
  <p:tag name="ANNOTATION_TOP_26" val="426"/>
  <p:tag name="ANNOTATION_LEFT_26" val="30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73.0"/>
  <p:tag name="ANNOTATION_END_27" val="175.7"/>
  <p:tag name="ANNOTATION_TOP_27" val="425"/>
  <p:tag name="ANNOTATION_LEFT_27" val="420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81.3"/>
  <p:tag name="ANNOTATION_END_28" val="182.7"/>
  <p:tag name="ANNOTATION_TOP_28" val="359"/>
  <p:tag name="ANNOTATION_LEFT_28" val="298"/>
  <p:tag name="ANNOTATION_WIDTH_28" val="121"/>
  <p:tag name="ANNOTATION_HEIGHT_28" val="121"/>
  <p:tag name="ANNOTATION_ANIMATION_28" val="3"/>
  <p:tag name="ANNOTATION_ROTATION_28" val="9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82.7"/>
  <p:tag name="ANNOTATION_END_29" val="183.6"/>
  <p:tag name="ANNOTATION_TOP_29" val="363"/>
  <p:tag name="ANNOTATION_LEFT_29" val="425"/>
  <p:tag name="ANNOTATION_WIDTH_29" val="121"/>
  <p:tag name="ANNOTATION_HEIGHT_29" val="121"/>
  <p:tag name="ANNOTATION_ANIMATION_29" val="3"/>
  <p:tag name="ANNOTATION_ROTATION_29" val="9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83.6"/>
  <p:tag name="ANNOTATION_END_30" val="184.2"/>
  <p:tag name="ANNOTATION_TOP_30" val="360"/>
  <p:tag name="ANNOTATION_LEFT_30" val="299"/>
  <p:tag name="ANNOTATION_WIDTH_30" val="121"/>
  <p:tag name="ANNOTATION_HEIGHT_30" val="121"/>
  <p:tag name="ANNOTATION_ANIMATION_30" val="3"/>
  <p:tag name="ANNOTATION_ROTATION_30" val="9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84.2"/>
  <p:tag name="ANNOTATION_END_31" val="189.1"/>
  <p:tag name="ANNOTATION_TOP_31" val="369"/>
  <p:tag name="ANNOTATION_LEFT_31" val="437"/>
  <p:tag name="ANNOTATION_WIDTH_31" val="121"/>
  <p:tag name="ANNOTATION_HEIGHT_31" val="121"/>
  <p:tag name="ANNOTATION_ANIMATION_31" val="3"/>
  <p:tag name="ANNOTATION_ROTATION_31" val="9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89.1"/>
  <p:tag name="ANNOTATION_END_32" val="194.5"/>
  <p:tag name="ANNOTATION_TOP_32" val="192"/>
  <p:tag name="ANNOTATION_LEFT_32" val="85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94.5"/>
  <p:tag name="ANNOTATION_END_33" val="200.1"/>
  <p:tag name="ANNOTATION_TOP_33" val="453"/>
  <p:tag name="ANNOTATION_LEFT_33" val="49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00.1"/>
  <p:tag name="ANNOTATION_END_34" val="201.3"/>
  <p:tag name="ANNOTATION_TOP_34" val="391"/>
  <p:tag name="ANNOTATION_LEFT_34" val="521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01.3"/>
  <p:tag name="ANNOTATION_END_35" val="202.4"/>
  <p:tag name="ANNOTATION_TOP_35" val="392"/>
  <p:tag name="ANNOTATION_LEFT_35" val="561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02.4"/>
  <p:tag name="ANNOTATION_END_36" val="203.5"/>
  <p:tag name="ANNOTATION_TOP_36" val="425"/>
  <p:tag name="ANNOTATION_LEFT_36" val="518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03.5"/>
  <p:tag name="ANNOTATION_END_37" val="204.2"/>
  <p:tag name="ANNOTATION_TOP_37" val="419"/>
  <p:tag name="ANNOTATION_LEFT_37" val="561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04.2"/>
  <p:tag name="ANNOTATION_END_38" val="204.7"/>
  <p:tag name="ANNOTATION_TOP_38" val="428"/>
  <p:tag name="ANNOTATION_LEFT_38" val="571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04.7"/>
  <p:tag name="ANNOTATION_END_39" val="205.1"/>
  <p:tag name="ANNOTATION_TOP_39" val="454"/>
  <p:tag name="ANNOTATION_LEFT_39" val="56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05.1"/>
  <p:tag name="ANNOTATION_END_40" val="205.5"/>
  <p:tag name="ANNOTATION_TOP_40" val="479"/>
  <p:tag name="ANNOTATION_LEFT_40" val="570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05.5"/>
  <p:tag name="ANNOTATION_END_41" val="206.8"/>
  <p:tag name="ANNOTATION_TOP_41" val="514"/>
  <p:tag name="ANNOTATION_LEFT_41" val="57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06.8"/>
  <p:tag name="ANNOTATION_END_42" val="209.2"/>
  <p:tag name="ANNOTATION_TOP_42" val="394"/>
  <p:tag name="ANNOTATION_LEFT_42" val="632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09.2"/>
  <p:tag name="ANNOTATION_END_43" val="211.5"/>
  <p:tag name="ANNOTATION_TOP_43" val="418"/>
  <p:tag name="ANNOTATION_LEFT_43" val="624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11.5"/>
  <p:tag name="ANNOTATION_END_44" val="214.0"/>
  <p:tag name="ANNOTATION_TOP_44" val="454"/>
  <p:tag name="ANNOTATION_LEFT_44" val="625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14.0"/>
  <p:tag name="ANNOTATION_END_45" val="219.5"/>
  <p:tag name="ANNOTATION_TOP_45" val="438"/>
  <p:tag name="ANNOTATION_LEFT_45" val="721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19.5"/>
  <p:tag name="ANNOTATION_END_46" val="221.4"/>
  <p:tag name="ANNOTATION_TOP_46" val="394"/>
  <p:tag name="ANNOTATION_LEFT_46" val="743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21.4"/>
  <p:tag name="ANNOTATION_END_47" val="225.0"/>
  <p:tag name="ANNOTATION_TOP_47" val="393"/>
  <p:tag name="ANNOTATION_LEFT_47" val="854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25.0"/>
  <p:tag name="ANNOTATION_END_48" val="226.4"/>
  <p:tag name="ANNOTATION_TOP_48" val="362"/>
  <p:tag name="ANNOTATION_LEFT_48" val="740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26.4"/>
  <p:tag name="ANNOTATION_END_49" val="228.9"/>
  <p:tag name="ANNOTATION_TOP_49" val="362"/>
  <p:tag name="ANNOTATION_LEFT_49" val="808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28.9"/>
  <p:tag name="ANNOTATION_END_50" val="230.2"/>
  <p:tag name="ANNOTATION_TOP_50" val="367"/>
  <p:tag name="ANNOTATION_LEFT_50" val="921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30.2"/>
  <p:tag name="ANNOTATION_END_51" val="232.2"/>
  <p:tag name="ANNOTATION_TOP_51" val="362"/>
  <p:tag name="ANNOTATION_LEFT_51" val="845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32.2"/>
  <p:tag name="ANNOTATION_END_52" val="232.7"/>
  <p:tag name="ANNOTATION_TOP_52" val="162"/>
  <p:tag name="ANNOTATION_LEFT_52" val="117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32.7"/>
  <p:tag name="ANNOTATION_END_53" val="234.4"/>
  <p:tag name="ANNOTATION_TOP_53" val="176"/>
  <p:tag name="ANNOTATION_LEFT_53" val="120"/>
  <p:tag name="ANNOTATION_WIDTH_53" val="121"/>
  <p:tag name="ANNOTATION_HEIGHT_53" val="121"/>
  <p:tag name="ANNOTATION_ANIMATION_53" val="3"/>
  <p:tag name="ANNOTATION_ROTATION_53" val="9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34.4"/>
  <p:tag name="ANNOTATION_TOP_54" val="168"/>
  <p:tag name="ANNOTATION_LEFT_54" val="772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COUNT" val="54"/>
  <p:tag name="ARTICULATE_USED_LAYOUT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105c642675b4f2fbbe69c6d4317afd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8a3a310885b40e69278c6a2a795d5a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92c52e5f-89c0-4b23-b2ab-b5784e98a2d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5"/>
  <p:tag name="ARTICULATE_AUDIO_RECORDED" val="1"/>
  <p:tag name="TIMELINE" val="52.2/63.3/158.4"/>
  <p:tag name="ELAPSEDTIME" val="193.8"/>
  <p:tag name="ANNOTATION_TYPE_1" val="0"/>
  <p:tag name="ANNOTATION_START_1" val="14.3"/>
  <p:tag name="ANNOTATION_END_1" val="23.5"/>
  <p:tag name="ANNOTATION_TOP_1" val="146"/>
  <p:tag name="ANNOTATION_LEFT_1" val="6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3.5"/>
  <p:tag name="ANNOTATION_END_2" val="55.9"/>
  <p:tag name="ANNOTATION_TOP_2" val="181"/>
  <p:tag name="ANNOTATION_LEFT_2" val="7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5.9"/>
  <p:tag name="ANNOTATION_END_3" val="57.4"/>
  <p:tag name="ANNOTATION_TOP_3" val="244"/>
  <p:tag name="ANNOTATION_LEFT_3" val="40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7.4"/>
  <p:tag name="ANNOTATION_END_4" val="66.2"/>
  <p:tag name="ANNOTATION_TOP_4" val="239"/>
  <p:tag name="ANNOTATION_LEFT_4" val="66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6.2"/>
  <p:tag name="ANNOTATION_END_5" val="72.4"/>
  <p:tag name="ANNOTATION_TOP_5" val="318"/>
  <p:tag name="ANNOTATION_LEFT_5" val="26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2.4"/>
  <p:tag name="ANNOTATION_END_6" val="73.7"/>
  <p:tag name="ANNOTATION_TOP_6" val="424"/>
  <p:tag name="ANNOTATION_LEFT_6" val="20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3.7"/>
  <p:tag name="ANNOTATION_END_7" val="94.2"/>
  <p:tag name="ANNOTATION_TOP_7" val="421"/>
  <p:tag name="ANNOTATION_LEFT_7" val="32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4.2"/>
  <p:tag name="ANNOTATION_END_8" val="97.9"/>
  <p:tag name="ANNOTATION_TOP_8" val="424"/>
  <p:tag name="ANNOTATION_LEFT_8" val="20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7.9"/>
  <p:tag name="ANNOTATION_END_9" val="102.0"/>
  <p:tag name="ANNOTATION_TOP_9" val="326"/>
  <p:tag name="ANNOTATION_LEFT_9" val="52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2.0"/>
  <p:tag name="ANNOTATION_END_10" val="104.9"/>
  <p:tag name="ANNOTATION_TOP_10" val="410"/>
  <p:tag name="ANNOTATION_LEFT_10" val="46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4.9"/>
  <p:tag name="ANNOTATION_END_11" val="106.0"/>
  <p:tag name="ANNOTATION_TOP_11" val="400"/>
  <p:tag name="ANNOTATION_LEFT_11" val="58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6.0"/>
  <p:tag name="ANNOTATION_END_12" val="116.9"/>
  <p:tag name="ANNOTATION_TOP_12" val="405"/>
  <p:tag name="ANNOTATION_LEFT_12" val="47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6.9"/>
  <p:tag name="ANNOTATION_END_13" val="122.3"/>
  <p:tag name="ANNOTATION_TOP_13" val="328"/>
  <p:tag name="ANNOTATION_LEFT_13" val="78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22.3"/>
  <p:tag name="ANNOTATION_END_14" val="124.3"/>
  <p:tag name="ANNOTATION_TOP_14" val="319"/>
  <p:tag name="ANNOTATION_LEFT_14" val="79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24.3"/>
  <p:tag name="ANNOTATION_END_15" val="124.9"/>
  <p:tag name="ANNOTATION_TOP_15" val="426"/>
  <p:tag name="ANNOTATION_LEFT_15" val="74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24.9"/>
  <p:tag name="ANNOTATION_END_16" val="136.0"/>
  <p:tag name="ANNOTATION_TOP_16" val="426"/>
  <p:tag name="ANNOTATION_LEFT_16" val="83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6.0"/>
  <p:tag name="ANNOTATION_END_17" val="137.5"/>
  <p:tag name="ANNOTATION_TOP_17" val="399"/>
  <p:tag name="ANNOTATION_LEFT_17" val="73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7.5"/>
  <p:tag name="ANNOTATION_END_18" val="138.9"/>
  <p:tag name="ANNOTATION_TOP_18" val="414"/>
  <p:tag name="ANNOTATION_LEFT_18" val="73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38.9"/>
  <p:tag name="ANNOTATION_END_19" val="140.2"/>
  <p:tag name="ANNOTATION_TOP_19" val="430"/>
  <p:tag name="ANNOTATION_LEFT_19" val="73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40.2"/>
  <p:tag name="ANNOTATION_END_20" val="150.5"/>
  <p:tag name="ANNOTATION_TOP_20" val="445"/>
  <p:tag name="ANNOTATION_LEFT_20" val="74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0.5"/>
  <p:tag name="ANNOTATION_END_21" val="152.2"/>
  <p:tag name="ANNOTATION_TOP_21" val="616"/>
  <p:tag name="ANNOTATION_LEFT_21" val="72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2.2"/>
  <p:tag name="ANNOTATION_END_22" val="155.3"/>
  <p:tag name="ANNOTATION_TOP_22" val="616"/>
  <p:tag name="ANNOTATION_LEFT_22" val="44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5.3"/>
  <p:tag name="ANNOTATION_END_23" val="172.7"/>
  <p:tag name="ANNOTATION_TOP_23" val="613"/>
  <p:tag name="ANNOTATION_LEFT_23" val="17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72.7"/>
  <p:tag name="ANNOTATION_END_24" val="173.5"/>
  <p:tag name="ANNOTATION_TOP_24" val="413"/>
  <p:tag name="ANNOTATION_LEFT_24" val="47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73.5"/>
  <p:tag name="ANNOTATION_END_25" val="174.5"/>
  <p:tag name="ANNOTATION_TOP_25" val="429"/>
  <p:tag name="ANNOTATION_LEFT_25" val="593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74.5"/>
  <p:tag name="ANNOTATION_TOP_26" val="429"/>
  <p:tag name="ANNOTATION_LEFT_26" val="46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COUNT" val="26"/>
  <p:tag name="ARTICULATE_USED_LAYOUT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410065aab80426fb7397b0745df263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d7a021ae545475681f364c9a8c74c6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92c52e5f-89c0-4b23-b2ab-b5784e98a2d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83"/>
  <p:tag name="ARTICULATE_AUDIO_RECORDED" val="1"/>
  <p:tag name="TIMELINE" val="25.3/65.8/70.1/72.6/75.1/167.9"/>
  <p:tag name="ELAPSEDTIME" val="183.2"/>
  <p:tag name="ANNOTATION_TYPE_1" val="0"/>
  <p:tag name="ANNOTATION_START_1" val="6.0"/>
  <p:tag name="ANNOTATION_END_1" val="8.6"/>
  <p:tag name="ANNOTATION_TOP_1" val="175"/>
  <p:tag name="ANNOTATION_LEFT_1" val="6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6"/>
  <p:tag name="ANNOTATION_END_2" val="11.6"/>
  <p:tag name="ANNOTATION_TOP_2" val="171"/>
  <p:tag name="ANNOTATION_LEFT_2" val="44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6"/>
  <p:tag name="ANNOTATION_END_3" val="14.5"/>
  <p:tag name="ANNOTATION_TOP_3" val="219"/>
  <p:tag name="ANNOTATION_LEFT_3" val="6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4.5"/>
  <p:tag name="ANNOTATION_END_4" val="20.0"/>
  <p:tag name="ANNOTATION_TOP_4" val="222"/>
  <p:tag name="ANNOTATION_LEFT_4" val="57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0.0"/>
  <p:tag name="ANNOTATION_END_5" val="27.0"/>
  <p:tag name="ANNOTATION_TOP_5" val="261"/>
  <p:tag name="ANNOTATION_LEFT_5" val="14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7.0"/>
  <p:tag name="ANNOTATION_END_6" val="81.9"/>
  <p:tag name="ANNOTATION_TOP_6" val="340"/>
  <p:tag name="ANNOTATION_LEFT_6" val="7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1.9"/>
  <p:tag name="ANNOTATION_END_7" val="84.6"/>
  <p:tag name="ANNOTATION_TOP_7" val="431"/>
  <p:tag name="ANNOTATION_LEFT_7" val="549"/>
  <p:tag name="ANNOTATION_WIDTH_7" val="121"/>
  <p:tag name="ANNOTATION_HEIGHT_7" val="121"/>
  <p:tag name="ANNOTATION_ANIMATION_7" val="3"/>
  <p:tag name="ANNOTATION_ROTATION_7" val="18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4.6"/>
  <p:tag name="ANNOTATION_END_8" val="85.3"/>
  <p:tag name="ANNOTATION_TOP_8" val="475"/>
  <p:tag name="ANNOTATION_LEFT_8" val="550"/>
  <p:tag name="ANNOTATION_WIDTH_8" val="121"/>
  <p:tag name="ANNOTATION_HEIGHT_8" val="121"/>
  <p:tag name="ANNOTATION_ANIMATION_8" val="3"/>
  <p:tag name="ANNOTATION_ROTATION_8" val="18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5.3"/>
  <p:tag name="ANNOTATION_END_9" val="85.8"/>
  <p:tag name="ANNOTATION_TOP_9" val="523"/>
  <p:tag name="ANNOTATION_LEFT_9" val="576"/>
  <p:tag name="ANNOTATION_WIDTH_9" val="121"/>
  <p:tag name="ANNOTATION_HEIGHT_9" val="121"/>
  <p:tag name="ANNOTATION_ANIMATION_9" val="3"/>
  <p:tag name="ANNOTATION_ROTATION_9" val="18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5.8"/>
  <p:tag name="ANNOTATION_END_10" val="90.3"/>
  <p:tag name="ANNOTATION_TOP_10" val="575"/>
  <p:tag name="ANNOTATION_LEFT_10" val="544"/>
  <p:tag name="ANNOTATION_WIDTH_10" val="121"/>
  <p:tag name="ANNOTATION_HEIGHT_10" val="121"/>
  <p:tag name="ANNOTATION_ANIMATION_10" val="3"/>
  <p:tag name="ANNOTATION_ROTATION_10" val="18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3.1"/>
  <p:tag name="ANNOTATION_END_11" val="106.4"/>
  <p:tag name="ANNOTATION_TOP_11" val="424"/>
  <p:tag name="ANNOTATION_LEFT_11" val="41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6.4"/>
  <p:tag name="ANNOTATION_END_12" val="116.3"/>
  <p:tag name="ANNOTATION_TOP_12" val="476"/>
  <p:tag name="ANNOTATION_LEFT_12" val="42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6.3"/>
  <p:tag name="ANNOTATION_END_13" val="134.9"/>
  <p:tag name="ANNOTATION_TOP_13" val="529"/>
  <p:tag name="ANNOTATION_LEFT_13" val="39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4.9"/>
  <p:tag name="ANNOTATION_END_14" val="143.6"/>
  <p:tag name="ANNOTATION_TOP_14" val="586"/>
  <p:tag name="ANNOTATION_LEFT_14" val="42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43.6"/>
  <p:tag name="ANNOTATION_END_15" val="144.2"/>
  <p:tag name="ANNOTATION_TOP_15" val="421"/>
  <p:tag name="ANNOTATION_LEFT_15" val="41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44.2"/>
  <p:tag name="ANNOTATION_END_16" val="144.8"/>
  <p:tag name="ANNOTATION_TOP_16" val="460"/>
  <p:tag name="ANNOTATION_LEFT_16" val="39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4.8"/>
  <p:tag name="ANNOTATION_END_17" val="145.7"/>
  <p:tag name="ANNOTATION_TOP_17" val="505"/>
  <p:tag name="ANNOTATION_LEFT_17" val="37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5.7"/>
  <p:tag name="ANNOTATION_END_18" val="169.7"/>
  <p:tag name="ANNOTATION_TOP_18" val="583"/>
  <p:tag name="ANNOTATION_LEFT_18" val="38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69.7"/>
  <p:tag name="ANNOTATION_TOP_19" val="640"/>
  <p:tag name="ANNOTATION_LEFT_19" val="2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COUNT" val="19"/>
  <p:tag name="ARTICULATE_USED_LAYOUT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ea29027752b4b5089a703cc4a5e1ca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9"/>
  <p:tag name="ARTICULATE_NAV_LEVEL" val="1"/>
  <p:tag name="ARTICULATE_SLIDE_PRESENTER_GUID" val="92c52e5f-89c0-4b23-b2ab-b5784e98a2d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0a1c1c8988049b5be98a1fe2440aaa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92c52e5f-89c0-4b23-b2ab-b5784e98a2d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6"/>
  <p:tag name="ARTICULATE_AUDIO_RECORDED" val="1"/>
  <p:tag name="TIMELINE" val="51.8/93.7/148.4/211.2"/>
  <p:tag name="ELAPSEDTIME" val="303.2"/>
  <p:tag name="ANNOTATION_TYPE_1" val="0"/>
  <p:tag name="ANNOTATION_START_1" val="10.7"/>
  <p:tag name="ANNOTATION_END_1" val="12.4"/>
  <p:tag name="ANNOTATION_TOP_1" val="180"/>
  <p:tag name="ANNOTATION_LEFT_1" val="10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4"/>
  <p:tag name="ANNOTATION_END_2" val="21.5"/>
  <p:tag name="ANNOTATION_TOP_2" val="175"/>
  <p:tag name="ANNOTATION_LEFT_2" val="20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1.5"/>
  <p:tag name="ANNOTATION_END_3" val="53.4"/>
  <p:tag name="ANNOTATION_TOP_3" val="213"/>
  <p:tag name="ANNOTATION_LEFT_3" val="12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3.4"/>
  <p:tag name="ANNOTATION_END_4" val="57.0"/>
  <p:tag name="ANNOTATION_TOP_4" val="302"/>
  <p:tag name="ANNOTATION_LEFT_4" val="11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7.0"/>
  <p:tag name="ANNOTATION_END_5" val="60.2"/>
  <p:tag name="ANNOTATION_TOP_5" val="301"/>
  <p:tag name="ANNOTATION_LEFT_5" val="45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0.2"/>
  <p:tag name="ANNOTATION_END_6" val="62.2"/>
  <p:tag name="ANNOTATION_TOP_6" val="169"/>
  <p:tag name="ANNOTATION_LEFT_6" val="77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2.2"/>
  <p:tag name="ANNOTATION_END_7" val="65.6"/>
  <p:tag name="ANNOTATION_TOP_7" val="304"/>
  <p:tag name="ANNOTATION_LEFT_7" val="44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5.6"/>
  <p:tag name="ANNOTATION_END_8" val="68.5"/>
  <p:tag name="ANNOTATION_TOP_8" val="336"/>
  <p:tag name="ANNOTATION_LEFT_8" val="11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8.5"/>
  <p:tag name="ANNOTATION_END_9" val="70.2"/>
  <p:tag name="ANNOTATION_TOP_9" val="338"/>
  <p:tag name="ANNOTATION_LEFT_9" val="40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0.2"/>
  <p:tag name="ANNOTATION_END_10" val="95.3"/>
  <p:tag name="ANNOTATION_TOP_10" val="336"/>
  <p:tag name="ANNOTATION_LEFT_10" val="11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5.3"/>
  <p:tag name="ANNOTATION_END_11" val="149.9"/>
  <p:tag name="ANNOTATION_TOP_11" val="375"/>
  <p:tag name="ANNOTATION_LEFT_11" val="7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49.9"/>
  <p:tag name="ANNOTATION_END_12" val="155.7"/>
  <p:tag name="ANNOTATION_TOP_12" val="478"/>
  <p:tag name="ANNOTATION_LEFT_12" val="9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55.7"/>
  <p:tag name="ANNOTATION_END_13" val="160.2"/>
  <p:tag name="ANNOTATION_TOP_13" val="474"/>
  <p:tag name="ANNOTATION_LEFT_13" val="28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2"/>
  <p:tag name="ANNOTATION_START_14" val="160.2"/>
  <p:tag name="ANNOTATION_END_14" val="160.2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10855845"/>
  <p:tag name="ANNOTATION_FILL_ALPHA_14" val="50"/>
  <p:tag name="ANNOTATION_BORDER_WIDTH_14" val="2"/>
  <p:tag name="ANNOTATION_SLIDE_WIDTH_14" val="960"/>
  <p:tag name="ANNOTATION_SLIDE_HEIGHT_14" val="720"/>
  <p:tag name="ANNOTATION_TYPE_15" val="2"/>
  <p:tag name="ANNOTATION_START_15" val="160.2"/>
  <p:tag name="ANNOTATION_END_15" val="181.0"/>
  <p:tag name="ANNOTATION_TOP_15" val="449"/>
  <p:tag name="ANNOTATION_LEFT_15" val="272"/>
  <p:tag name="ANNOTATION_WIDTH_15" val="129"/>
  <p:tag name="ANNOTATION_HEIGHT_15" val="50"/>
  <p:tag name="ANNOTATION_ANIMATION_15" val="4"/>
  <p:tag name="ANNOTATION_ROTATION_15" val="0"/>
  <p:tag name="ANNOTATION_SUB_TYPE_15" val="11"/>
  <p:tag name="ANNOTATION_LOOP_COUNT_15" val="1"/>
  <p:tag name="ANNOTATION_BOX_RADIUS_15" val="5"/>
  <p:tag name="ANNOTATION_SCALE_15" val="0"/>
  <p:tag name="ANNOTATION_BORDER_ALPHA_15" val="100"/>
  <p:tag name="ANNOTATION_BORDER_COLOR_15" val="16777215"/>
  <p:tag name="ANNOTATION_FILL_COLOR_15" val="10855845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181.0"/>
  <p:tag name="ANNOTATION_END_16" val="182.2"/>
  <p:tag name="ANNOTATION_TOP_16" val="-40"/>
  <p:tag name="ANNOTATION_LEFT_16" val="-40"/>
  <p:tag name="ANNOTATION_WIDTH_16" val="1042"/>
  <p:tag name="ANNOTATION_HEIGHT_16" val="801"/>
  <p:tag name="ANNOTATION_ANIMATION_16" val="4"/>
  <p:tag name="ANNOTATION_ROTATION_16" val="0"/>
  <p:tag name="ANNOTATION_SUB_TYPE_16" val="11"/>
  <p:tag name="ANNOTATION_LOOP_COUNT_16" val="1"/>
  <p:tag name="ANNOTATION_BOX_RADIUS_16" val="0"/>
  <p:tag name="ANNOTATION_SCALE_16" val="0"/>
  <p:tag name="ANNOTATION_BORDER_ALPHA_16" val="100"/>
  <p:tag name="ANNOTATION_BORDER_COLOR_16" val="16777215"/>
  <p:tag name="ANNOTATION_FILL_COLOR_16" val="10855845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182.2"/>
  <p:tag name="ANNOTATION_END_17" val="183.8"/>
  <p:tag name="ANNOTATION_TOP_17" val="-40"/>
  <p:tag name="ANNOTATION_LEFT_17" val="-40"/>
  <p:tag name="ANNOTATION_WIDTH_17" val="1042"/>
  <p:tag name="ANNOTATION_HEIGHT_17" val="801"/>
  <p:tag name="ANNOTATION_ANIMATION_17" val="4"/>
  <p:tag name="ANNOTATION_ROTATION_17" val="0"/>
  <p:tag name="ANNOTATION_SUB_TYPE_17" val="11"/>
  <p:tag name="ANNOTATION_LOOP_COUNT_17" val="1"/>
  <p:tag name="ANNOTATION_BOX_RADIUS_17" val="0"/>
  <p:tag name="ANNOTATION_SCALE_17" val="0"/>
  <p:tag name="ANNOTATION_BORDER_ALPHA_17" val="100"/>
  <p:tag name="ANNOTATION_BORDER_COLOR_17" val="16777215"/>
  <p:tag name="ANNOTATION_FILL_COLOR_17" val="10855845"/>
  <p:tag name="ANNOTATION_FILL_ALPHA_17" val="50"/>
  <p:tag name="ANNOTATION_BORDER_WIDTH_17" val="2"/>
  <p:tag name="ANNOTATION_SLIDE_WIDTH_17" val="960"/>
  <p:tag name="ANNOTATION_SLIDE_HEIGHT_17" val="720"/>
  <p:tag name="ANNOTATION_TYPE_18" val="2"/>
  <p:tag name="ANNOTATION_START_18" val="183.8"/>
  <p:tag name="ANNOTATION_END_18" val="202.6"/>
  <p:tag name="ANNOTATION_TOP_18" val="-40"/>
  <p:tag name="ANNOTATION_LEFT_18" val="-40"/>
  <p:tag name="ANNOTATION_WIDTH_18" val="1042"/>
  <p:tag name="ANNOTATION_HEIGHT_18" val="801"/>
  <p:tag name="ANNOTATION_ANIMATION_18" val="4"/>
  <p:tag name="ANNOTATION_ROTATION_18" val="0"/>
  <p:tag name="ANNOTATION_SUB_TYPE_18" val="11"/>
  <p:tag name="ANNOTATION_LOOP_COUNT_18" val="1"/>
  <p:tag name="ANNOTATION_BOX_RADIUS_18" val="0"/>
  <p:tag name="ANNOTATION_SCALE_18" val="0"/>
  <p:tag name="ANNOTATION_BORDER_ALPHA_18" val="100"/>
  <p:tag name="ANNOTATION_BORDER_COLOR_18" val="16777215"/>
  <p:tag name="ANNOTATION_FILL_COLOR_18" val="10855845"/>
  <p:tag name="ANNOTATION_FILL_ALPHA_18" val="50"/>
  <p:tag name="ANNOTATION_BORDER_WIDTH_18" val="2"/>
  <p:tag name="ANNOTATION_SLIDE_WIDTH_18" val="960"/>
  <p:tag name="ANNOTATION_SLIDE_HEIGHT_18" val="720"/>
  <p:tag name="ANNOTATION_TYPE_19" val="2"/>
  <p:tag name="ANNOTATION_START_19" val="202.6"/>
  <p:tag name="ANNOTATION_END_19" val="205.3"/>
  <p:tag name="ANNOTATION_TOP_19" val="-40"/>
  <p:tag name="ANNOTATION_LEFT_19" val="-40"/>
  <p:tag name="ANNOTATION_WIDTH_19" val="1042"/>
  <p:tag name="ANNOTATION_HEIGHT_19" val="801"/>
  <p:tag name="ANNOTATION_ANIMATION_19" val="4"/>
  <p:tag name="ANNOTATION_ROTATION_19" val="0"/>
  <p:tag name="ANNOTATION_SUB_TYPE_19" val="11"/>
  <p:tag name="ANNOTATION_LOOP_COUNT_19" val="1"/>
  <p:tag name="ANNOTATION_BOX_RADIUS_19" val="0"/>
  <p:tag name="ANNOTATION_SCALE_19" val="0"/>
  <p:tag name="ANNOTATION_BORDER_ALPHA_19" val="100"/>
  <p:tag name="ANNOTATION_BORDER_COLOR_19" val="16777215"/>
  <p:tag name="ANNOTATION_FILL_COLOR_19" val="10855845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205.3"/>
  <p:tag name="ANNOTATION_END_20" val="205.3"/>
  <p:tag name="ANNOTATION_TOP_20" val="-40"/>
  <p:tag name="ANNOTATION_LEFT_20" val="-40"/>
  <p:tag name="ANNOTATION_WIDTH_20" val="1042"/>
  <p:tag name="ANNOTATION_HEIGHT_20" val="801"/>
  <p:tag name="ANNOTATION_ANIMATION_20" val="4"/>
  <p:tag name="ANNOTATION_ROTATION_20" val="0"/>
  <p:tag name="ANNOTATION_SUB_TYPE_20" val="11"/>
  <p:tag name="ANNOTATION_LOOP_COUNT_20" val="1"/>
  <p:tag name="ANNOTATION_BOX_RADIUS_20" val="0"/>
  <p:tag name="ANNOTATION_SCALE_20" val="0"/>
  <p:tag name="ANNOTATION_BORDER_ALPHA_20" val="100"/>
  <p:tag name="ANNOTATION_BORDER_COLOR_20" val="16777215"/>
  <p:tag name="ANNOTATION_FILL_COLOR_20" val="10855845"/>
  <p:tag name="ANNOTATION_FILL_ALPHA_20" val="50"/>
  <p:tag name="ANNOTATION_BORDER_WIDTH_20" val="2"/>
  <p:tag name="ANNOTATION_SLIDE_WIDTH_20" val="960"/>
  <p:tag name="ANNOTATION_SLIDE_HEIGHT_20" val="720"/>
  <p:tag name="ANNOTATION_TYPE_21" val="2"/>
  <p:tag name="ANNOTATION_START_21" val="205.3"/>
  <p:tag name="ANNOTATION_END_21" val="212.2"/>
  <p:tag name="ANNOTATION_TOP_21" val="493"/>
  <p:tag name="ANNOTATION_LEFT_21" val="356"/>
  <p:tag name="ANNOTATION_WIDTH_21" val="202"/>
  <p:tag name="ANNOTATION_HEIGHT_21" val="31"/>
  <p:tag name="ANNOTATION_ANIMATION_21" val="4"/>
  <p:tag name="ANNOTATION_ROTATION_21" val="0"/>
  <p:tag name="ANNOTATION_SUB_TYPE_21" val="11"/>
  <p:tag name="ANNOTATION_LOOP_COUNT_21" val="1"/>
  <p:tag name="ANNOTATION_BOX_RADIUS_21" val="5"/>
  <p:tag name="ANNOTATION_SCALE_21" val="0"/>
  <p:tag name="ANNOTATION_BORDER_ALPHA_21" val="100"/>
  <p:tag name="ANNOTATION_BORDER_COLOR_21" val="16777215"/>
  <p:tag name="ANNOTATION_FILL_COLOR_21" val="10855845"/>
  <p:tag name="ANNOTATION_FILL_ALPHA_21" val="50"/>
  <p:tag name="ANNOTATION_BORDER_WIDTH_21" val="2"/>
  <p:tag name="ANNOTATION_SLIDE_WIDTH_21" val="960"/>
  <p:tag name="ANNOTATION_SLIDE_HEIGHT_21" val="720"/>
  <p:tag name="ANNOTATION_TYPE_22" val="0"/>
  <p:tag name="ANNOTATION_START_22" val="212.2"/>
  <p:tag name="ANNOTATION_END_22" val="230.0"/>
  <p:tag name="ANNOTATION_TOP_22" val="568"/>
  <p:tag name="ANNOTATION_LEFT_22" val="7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30.0"/>
  <p:tag name="ANNOTATION_END_23" val="231.8"/>
  <p:tag name="ANNOTATION_TOP_23" val="573"/>
  <p:tag name="ANNOTATION_LEFT_23" val="71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31.8"/>
  <p:tag name="ANNOTATION_END_24" val="234.1"/>
  <p:tag name="ANNOTATION_TOP_24" val="608"/>
  <p:tag name="ANNOTATION_LEFT_24" val="10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34.1"/>
  <p:tag name="ANNOTATION_END_25" val="243.2"/>
  <p:tag name="ANNOTATION_TOP_25" val="599"/>
  <p:tag name="ANNOTATION_LEFT_25" val="33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43.2"/>
  <p:tag name="ANNOTATION_TOP_26" val="568"/>
  <p:tag name="ANNOTATION_LEFT_26" val="9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COUNT" val="26"/>
  <p:tag name="ARTICULATE_USED_LAYOUT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35a6a492a59426ca73156813a17ece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9d7c61ed80d421fbece6621c80cc14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92c52e5f-89c0-4b23-b2ab-b5784e98a2d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8"/>
  <p:tag name="ARTICULATE_AUDIO_RECORDED" val="1"/>
  <p:tag name="ELAPSEDTIME" val="378.9"/>
  <p:tag name="ANNOTATION_TYPE_1" val="0"/>
  <p:tag name="ANNOTATION_START_1" val="40.1"/>
  <p:tag name="ANNOTATION_END_1" val="43.4"/>
  <p:tag name="ANNOTATION_TOP_1" val="153"/>
  <p:tag name="ANNOTATION_LEFT_1" val="3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3.4"/>
  <p:tag name="ANNOTATION_END_2" val="49.3"/>
  <p:tag name="ANNOTATION_TOP_2" val="159"/>
  <p:tag name="ANNOTATION_LEFT_2" val="63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2"/>
  <p:tag name="ANNOTATION_START_3" val="49.3"/>
  <p:tag name="ANNOTATION_END_3" val="49.3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10855845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49.3"/>
  <p:tag name="ANNOTATION_END_4" val="57.2"/>
  <p:tag name="ANNOTATION_TOP_4" val="172"/>
  <p:tag name="ANNOTATION_LEFT_4" val="70"/>
  <p:tag name="ANNOTATION_WIDTH_4" val="255"/>
  <p:tag name="ANNOTATION_HEIGHT_4" val="44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16777215"/>
  <p:tag name="ANNOTATION_FILL_COLOR_4" val="10855845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57.2"/>
  <p:tag name="ANNOTATION_END_5" val="63.8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10855845"/>
  <p:tag name="ANNOTATION_FILL_ALPHA_5" val="50"/>
  <p:tag name="ANNOTATION_BORDER_WIDTH_5" val="2"/>
  <p:tag name="ANNOTATION_SLIDE_WIDTH_5" val="960"/>
  <p:tag name="ANNOTATION_SLIDE_HEIGHT_5" val="720"/>
  <p:tag name="ANNOTATION_TYPE_6" val="0"/>
  <p:tag name="ANNOTATION_START_6" val="63.8"/>
  <p:tag name="ANNOTATION_END_6" val="64.9"/>
  <p:tag name="ANNOTATION_TOP_6" val="192"/>
  <p:tag name="ANNOTATION_LEFT_6" val="60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4.9"/>
  <p:tag name="ANNOTATION_END_7" val="66.0"/>
  <p:tag name="ANNOTATION_TOP_7" val="188"/>
  <p:tag name="ANNOTATION_LEFT_7" val="68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6.0"/>
  <p:tag name="ANNOTATION_END_8" val="67.6"/>
  <p:tag name="ANNOTATION_TOP_8" val="198"/>
  <p:tag name="ANNOTATION_LEFT_8" val="79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7.6"/>
  <p:tag name="ANNOTATION_END_9" val="69.5"/>
  <p:tag name="ANNOTATION_TOP_9" val="216"/>
  <p:tag name="ANNOTATION_LEFT_9" val="7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9.5"/>
  <p:tag name="ANNOTATION_END_10" val="70.2"/>
  <p:tag name="ANNOTATION_TOP_10" val="226"/>
  <p:tag name="ANNOTATION_LEFT_10" val="27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0.2"/>
  <p:tag name="ANNOTATION_END_11" val="71.7"/>
  <p:tag name="ANNOTATION_TOP_11" val="226"/>
  <p:tag name="ANNOTATION_LEFT_11" val="32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1.7"/>
  <p:tag name="ANNOTATION_END_12" val="72.5"/>
  <p:tag name="ANNOTATION_TOP_12" val="227"/>
  <p:tag name="ANNOTATION_LEFT_12" val="49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2.5"/>
  <p:tag name="ANNOTATION_END_13" val="73.6"/>
  <p:tag name="ANNOTATION_TOP_13" val="225"/>
  <p:tag name="ANNOTATION_LEFT_13" val="58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3.6"/>
  <p:tag name="ANNOTATION_END_14" val="74.4"/>
  <p:tag name="ANNOTATION_TOP_14" val="223"/>
  <p:tag name="ANNOTATION_LEFT_14" val="72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4.4"/>
  <p:tag name="ANNOTATION_END_15" val="76.4"/>
  <p:tag name="ANNOTATION_TOP_15" val="228"/>
  <p:tag name="ANNOTATION_LEFT_15" val="87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6.4"/>
  <p:tag name="ANNOTATION_END_16" val="77.2"/>
  <p:tag name="ANNOTATION_TOP_16" val="205"/>
  <p:tag name="ANNOTATION_LEFT_16" val="4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77.2"/>
  <p:tag name="ANNOTATION_END_17" val="91.5"/>
  <p:tag name="ANNOTATION_TOP_17" val="194"/>
  <p:tag name="ANNOTATION_LEFT_17" val="6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1.5"/>
  <p:tag name="ANNOTATION_END_18" val="93.9"/>
  <p:tag name="ANNOTATION_TOP_18" val="260"/>
  <p:tag name="ANNOTATION_LEFT_18" val="6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3.9"/>
  <p:tag name="ANNOTATION_END_19" val="96.0"/>
  <p:tag name="ANNOTATION_TOP_19" val="271"/>
  <p:tag name="ANNOTATION_LEFT_19" val="35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6.0"/>
  <p:tag name="ANNOTATION_END_20" val="97.1"/>
  <p:tag name="ANNOTATION_TOP_20" val="258"/>
  <p:tag name="ANNOTATION_LEFT_20" val="62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7.1"/>
  <p:tag name="ANNOTATION_END_21" val="107.8"/>
  <p:tag name="ANNOTATION_TOP_21" val="301"/>
  <p:tag name="ANNOTATION_LEFT_21" val="8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7.8"/>
  <p:tag name="ANNOTATION_END_22" val="110.2"/>
  <p:tag name="ANNOTATION_TOP_22" val="460"/>
  <p:tag name="ANNOTATION_LEFT_22" val="53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0.2"/>
  <p:tag name="ANNOTATION_END_23" val="117.2"/>
  <p:tag name="ANNOTATION_TOP_23" val="468"/>
  <p:tag name="ANNOTATION_LEFT_23" val="54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7.2"/>
  <p:tag name="ANNOTATION_END_24" val="122.3"/>
  <p:tag name="ANNOTATION_TOP_24" val="468"/>
  <p:tag name="ANNOTATION_LEFT_24" val="55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2.3"/>
  <p:tag name="ANNOTATION_END_25" val="124.8"/>
  <p:tag name="ANNOTATION_TOP_25" val="445"/>
  <p:tag name="ANNOTATION_LEFT_25" val="627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4.8"/>
  <p:tag name="ANNOTATION_END_26" val="126.3"/>
  <p:tag name="ANNOTATION_TOP_26" val="446"/>
  <p:tag name="ANNOTATION_LEFT_26" val="737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26.3"/>
  <p:tag name="ANNOTATION_END_27" val="127.6"/>
  <p:tag name="ANNOTATION_TOP_27" val="446"/>
  <p:tag name="ANNOTATION_LEFT_27" val="84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7.6"/>
  <p:tag name="ANNOTATION_END_28" val="141.2"/>
  <p:tag name="ANNOTATION_TOP_28" val="412"/>
  <p:tag name="ANNOTATION_LEFT_28" val="55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41.2"/>
  <p:tag name="ANNOTATION_END_29" val="142.1"/>
  <p:tag name="ANNOTATION_TOP_29" val="469"/>
  <p:tag name="ANNOTATION_LEFT_29" val="620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42.1"/>
  <p:tag name="ANNOTATION_END_30" val="142.7"/>
  <p:tag name="ANNOTATION_TOP_30" val="469"/>
  <p:tag name="ANNOTATION_LEFT_30" val="730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42.7"/>
  <p:tag name="ANNOTATION_END_31" val="144.3"/>
  <p:tag name="ANNOTATION_TOP_31" val="461"/>
  <p:tag name="ANNOTATION_LEFT_31" val="845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44.3"/>
  <p:tag name="ANNOTATION_END_32" val="146.9"/>
  <p:tag name="ANNOTATION_TOP_32" val="451"/>
  <p:tag name="ANNOTATION_LEFT_32" val="61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46.9"/>
  <p:tag name="ANNOTATION_END_33" val="156.9"/>
  <p:tag name="ANNOTATION_TOP_33" val="522"/>
  <p:tag name="ANNOTATION_LEFT_33" val="59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56.9"/>
  <p:tag name="ANNOTATION_END_34" val="160.2"/>
  <p:tag name="ANNOTATION_TOP_34" val="449"/>
  <p:tag name="ANNOTATION_LEFT_34" val="61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60.2"/>
  <p:tag name="ANNOTATION_END_35" val="166.6"/>
  <p:tag name="ANNOTATION_TOP_35" val="459"/>
  <p:tag name="ANNOTATION_LEFT_35" val="622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66.6"/>
  <p:tag name="ANNOTATION_END_36" val="167.2"/>
  <p:tag name="ANNOTATION_TOP_36" val="466"/>
  <p:tag name="ANNOTATION_LEFT_36" val="725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67.2"/>
  <p:tag name="ANNOTATION_END_37" val="173.5"/>
  <p:tag name="ANNOTATION_TOP_37" val="464"/>
  <p:tag name="ANNOTATION_LEFT_37" val="846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73.5"/>
  <p:tag name="ANNOTATION_END_38" val="174.7"/>
  <p:tag name="ANNOTATION_TOP_38" val="586"/>
  <p:tag name="ANNOTATION_LEFT_38" val="581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74.7"/>
  <p:tag name="ANNOTATION_END_39" val="175.3"/>
  <p:tag name="ANNOTATION_TOP_39" val="583"/>
  <p:tag name="ANNOTATION_LEFT_39" val="704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75.3"/>
  <p:tag name="ANNOTATION_END_40" val="177.0"/>
  <p:tag name="ANNOTATION_TOP_40" val="579"/>
  <p:tag name="ANNOTATION_LEFT_40" val="809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77.0"/>
  <p:tag name="ANNOTATION_END_41" val="181.5"/>
  <p:tag name="ANNOTATION_TOP_41" val="582"/>
  <p:tag name="ANNOTATION_LEFT_41" val="587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81.5"/>
  <p:tag name="ANNOTATION_END_42" val="183.2"/>
  <p:tag name="ANNOTATION_TOP_42" val="668"/>
  <p:tag name="ANNOTATION_LEFT_42" val="570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83.2"/>
  <p:tag name="ANNOTATION_END_43" val="188.2"/>
  <p:tag name="ANNOTATION_TOP_43" val="696"/>
  <p:tag name="ANNOTATION_LEFT_43" val="564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88.2"/>
  <p:tag name="ANNOTATION_END_44" val="191.0"/>
  <p:tag name="ANNOTATION_TOP_44" val="658"/>
  <p:tag name="ANNOTATION_LEFT_44" val="572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91.0"/>
  <p:tag name="ANNOTATION_END_45" val="192.6"/>
  <p:tag name="ANNOTATION_TOP_45" val="672"/>
  <p:tag name="ANNOTATION_LEFT_45" val="577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92.6"/>
  <p:tag name="ANNOTATION_END_46" val="193.2"/>
  <p:tag name="ANNOTATION_TOP_46" val="713"/>
  <p:tag name="ANNOTATION_LEFT_46" val="570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93.2"/>
  <p:tag name="ANNOTATION_END_47" val="221.7"/>
  <p:tag name="ANNOTATION_TOP_47" val="699"/>
  <p:tag name="ANNOTATION_LEFT_47" val="573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21.7"/>
  <p:tag name="ANNOTATION_END_48" val="224.9"/>
  <p:tag name="ANNOTATION_TOP_48" val="331"/>
  <p:tag name="ANNOTATION_LEFT_48" val="91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24.9"/>
  <p:tag name="ANNOTATION_END_49" val="228.5"/>
  <p:tag name="ANNOTATION_TOP_49" val="325"/>
  <p:tag name="ANNOTATION_LEFT_49" val="505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28.5"/>
  <p:tag name="ANNOTATION_END_50" val="231.5"/>
  <p:tag name="ANNOTATION_TOP_50" val="366"/>
  <p:tag name="ANNOTATION_LEFT_50" val="123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31.5"/>
  <p:tag name="ANNOTATION_END_51" val="236.1"/>
  <p:tag name="ANNOTATION_TOP_51" val="361"/>
  <p:tag name="ANNOTATION_LEFT_51" val="57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36.1"/>
  <p:tag name="ANNOTATION_END_52" val="242.2"/>
  <p:tag name="ANNOTATION_TOP_52" val="411"/>
  <p:tag name="ANNOTATION_LEFT_52" val="71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42.2"/>
  <p:tag name="ANNOTATION_END_53" val="243.9"/>
  <p:tag name="ANNOTATION_TOP_53" val="446"/>
  <p:tag name="ANNOTATION_LEFT_53" val="69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43.9"/>
  <p:tag name="ANNOTATION_END_54" val="245.3"/>
  <p:tag name="ANNOTATION_TOP_54" val="439"/>
  <p:tag name="ANNOTATION_LEFT_54" val="213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45.3"/>
  <p:tag name="ANNOTATION_END_55" val="246.6"/>
  <p:tag name="ANNOTATION_TOP_55" val="434"/>
  <p:tag name="ANNOTATION_LEFT_55" val="367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46.6"/>
  <p:tag name="ANNOTATION_END_56" val="247.1"/>
  <p:tag name="ANNOTATION_TOP_56" val="471"/>
  <p:tag name="ANNOTATION_LEFT_56" val="615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47.1"/>
  <p:tag name="ANNOTATION_END_57" val="247.4"/>
  <p:tag name="ANNOTATION_TOP_57" val="471"/>
  <p:tag name="ANNOTATION_LEFT_57" val="712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47.4"/>
  <p:tag name="ANNOTATION_END_58" val="255.9"/>
  <p:tag name="ANNOTATION_TOP_58" val="469"/>
  <p:tag name="ANNOTATION_LEFT_58" val="817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55.9"/>
  <p:tag name="ANNOTATION_END_59" val="257.7"/>
  <p:tag name="ANNOTATION_TOP_59" val="470"/>
  <p:tag name="ANNOTATION_LEFT_59" val="92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57.7"/>
  <p:tag name="ANNOTATION_END_60" val="258.7"/>
  <p:tag name="ANNOTATION_TOP_60" val="471"/>
  <p:tag name="ANNOTATION_LEFT_60" val="230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58.7"/>
  <p:tag name="ANNOTATION_END_61" val="261.6"/>
  <p:tag name="ANNOTATION_TOP_61" val="472"/>
  <p:tag name="ANNOTATION_LEFT_61" val="331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61.6"/>
  <p:tag name="ANNOTATION_END_62" val="263.1"/>
  <p:tag name="ANNOTATION_TOP_62" val="446"/>
  <p:tag name="ANNOTATION_LEFT_62" val="630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63.1"/>
  <p:tag name="ANNOTATION_END_63" val="264.5"/>
  <p:tag name="ANNOTATION_TOP_63" val="443"/>
  <p:tag name="ANNOTATION_LEFT_63" val="733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64.5"/>
  <p:tag name="ANNOTATION_END_64" val="268.3"/>
  <p:tag name="ANNOTATION_TOP_64" val="446"/>
  <p:tag name="ANNOTATION_LEFT_64" val="843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68.3"/>
  <p:tag name="ANNOTATION_END_65" val="272.3"/>
  <p:tag name="ANNOTATION_TOP_65" val="499"/>
  <p:tag name="ANNOTATION_LEFT_65" val="76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72.3"/>
  <p:tag name="ANNOTATION_END_66" val="274.5"/>
  <p:tag name="ANNOTATION_TOP_66" val="528"/>
  <p:tag name="ANNOTATION_LEFT_66" val="112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74.5"/>
  <p:tag name="ANNOTATION_END_67" val="276.7"/>
  <p:tag name="ANNOTATION_TOP_67" val="553"/>
  <p:tag name="ANNOTATION_LEFT_67" val="113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76.7"/>
  <p:tag name="ANNOTATION_END_68" val="277.8"/>
  <p:tag name="ANNOTATION_TOP_68" val="570"/>
  <p:tag name="ANNOTATION_LEFT_68" val="113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277.8"/>
  <p:tag name="ANNOTATION_END_69" val="279.7"/>
  <p:tag name="ANNOTATION_TOP_69" val="578"/>
  <p:tag name="ANNOTATION_LEFT_69" val="239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279.7"/>
  <p:tag name="ANNOTATION_END_70" val="281.1"/>
  <p:tag name="ANNOTATION_TOP_70" val="602"/>
  <p:tag name="ANNOTATION_LEFT_70" val="112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81.1"/>
  <p:tag name="ANNOTATION_END_71" val="287.6"/>
  <p:tag name="ANNOTATION_TOP_71" val="596"/>
  <p:tag name="ANNOTATION_LEFT_71" val="225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87.6"/>
  <p:tag name="ANNOTATION_END_72" val="295.8"/>
  <p:tag name="ANNOTATION_TOP_72" val="626"/>
  <p:tag name="ANNOTATION_LEFT_72" val="117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2"/>
  <p:tag name="ANNOTATION_START_73" val="295.8"/>
  <p:tag name="ANNOTATION_END_73" val="295.8"/>
  <p:tag name="ANNOTATION_TOP_73" val="-40"/>
  <p:tag name="ANNOTATION_LEFT_73" val="-40"/>
  <p:tag name="ANNOTATION_WIDTH_73" val="1042"/>
  <p:tag name="ANNOTATION_HEIGHT_73" val="801"/>
  <p:tag name="ANNOTATION_ANIMATION_73" val="4"/>
  <p:tag name="ANNOTATION_ROTATION_73" val="0"/>
  <p:tag name="ANNOTATION_SUB_TYPE_73" val="11"/>
  <p:tag name="ANNOTATION_LOOP_COUNT_73" val="1"/>
  <p:tag name="ANNOTATION_BOX_RADIUS_73" val="0"/>
  <p:tag name="ANNOTATION_SCALE_73" val="0"/>
  <p:tag name="ANNOTATION_BORDER_ALPHA_73" val="100"/>
  <p:tag name="ANNOTATION_BORDER_COLOR_73" val="16777215"/>
  <p:tag name="ANNOTATION_FILL_COLOR_73" val="10855845"/>
  <p:tag name="ANNOTATION_FILL_ALPHA_73" val="50"/>
  <p:tag name="ANNOTATION_BORDER_WIDTH_73" val="2"/>
  <p:tag name="ANNOTATION_SLIDE_WIDTH_73" val="960"/>
  <p:tag name="ANNOTATION_SLIDE_HEIGHT_73" val="720"/>
  <p:tag name="ANNOTATION_TYPE_74" val="2"/>
  <p:tag name="ANNOTATION_START_74" val="295.8"/>
  <p:tag name="ANNOTATION_END_74" val="305.5"/>
  <p:tag name="ANNOTATION_TOP_74" val="449"/>
  <p:tag name="ANNOTATION_LEFT_74" val="587"/>
  <p:tag name="ANNOTATION_WIDTH_74" val="29"/>
  <p:tag name="ANNOTATION_HEIGHT_74" val="38"/>
  <p:tag name="ANNOTATION_ANIMATION_74" val="4"/>
  <p:tag name="ANNOTATION_ROTATION_74" val="0"/>
  <p:tag name="ANNOTATION_SUB_TYPE_74" val="11"/>
  <p:tag name="ANNOTATION_LOOP_COUNT_74" val="1"/>
  <p:tag name="ANNOTATION_BOX_RADIUS_74" val="5"/>
  <p:tag name="ANNOTATION_SCALE_74" val="0"/>
  <p:tag name="ANNOTATION_BORDER_ALPHA_74" val="100"/>
  <p:tag name="ANNOTATION_BORDER_COLOR_74" val="16777215"/>
  <p:tag name="ANNOTATION_FILL_COLOR_74" val="10855845"/>
  <p:tag name="ANNOTATION_FILL_ALPHA_74" val="50"/>
  <p:tag name="ANNOTATION_BORDER_WIDTH_74" val="2"/>
  <p:tag name="ANNOTATION_SLIDE_WIDTH_74" val="960"/>
  <p:tag name="ANNOTATION_SLIDE_HEIGHT_74" val="720"/>
  <p:tag name="ANNOTATION_TYPE_75" val="2"/>
  <p:tag name="ANNOTATION_START_75" val="305.5"/>
  <p:tag name="ANNOTATION_END_75" val="305.5"/>
  <p:tag name="ANNOTATION_TOP_75" val="-40"/>
  <p:tag name="ANNOTATION_LEFT_75" val="-40"/>
  <p:tag name="ANNOTATION_WIDTH_75" val="1042"/>
  <p:tag name="ANNOTATION_HEIGHT_75" val="801"/>
  <p:tag name="ANNOTATION_ANIMATION_75" val="4"/>
  <p:tag name="ANNOTATION_ROTATION_75" val="0"/>
  <p:tag name="ANNOTATION_SUB_TYPE_75" val="11"/>
  <p:tag name="ANNOTATION_LOOP_COUNT_75" val="1"/>
  <p:tag name="ANNOTATION_BOX_RADIUS_75" val="0"/>
  <p:tag name="ANNOTATION_SCALE_75" val="0"/>
  <p:tag name="ANNOTATION_BORDER_ALPHA_75" val="100"/>
  <p:tag name="ANNOTATION_BORDER_COLOR_75" val="16777215"/>
  <p:tag name="ANNOTATION_FILL_COLOR_75" val="10855845"/>
  <p:tag name="ANNOTATION_FILL_ALPHA_75" val="50"/>
  <p:tag name="ANNOTATION_BORDER_WIDTH_75" val="2"/>
  <p:tag name="ANNOTATION_SLIDE_WIDTH_75" val="960"/>
  <p:tag name="ANNOTATION_SLIDE_HEIGHT_75" val="720"/>
  <p:tag name="ANNOTATION_TYPE_76" val="2"/>
  <p:tag name="ANNOTATION_START_76" val="305.5"/>
  <p:tag name="ANNOTATION_END_76" val="310.5"/>
  <p:tag name="ANNOTATION_TOP_76" val="452"/>
  <p:tag name="ANNOTATION_LEFT_76" val="645"/>
  <p:tag name="ANNOTATION_WIDTH_76" val="23"/>
  <p:tag name="ANNOTATION_HEIGHT_76" val="36"/>
  <p:tag name="ANNOTATION_ANIMATION_76" val="4"/>
  <p:tag name="ANNOTATION_ROTATION_76" val="0"/>
  <p:tag name="ANNOTATION_SUB_TYPE_76" val="11"/>
  <p:tag name="ANNOTATION_LOOP_COUNT_76" val="1"/>
  <p:tag name="ANNOTATION_BOX_RADIUS_76" val="5"/>
  <p:tag name="ANNOTATION_SCALE_76" val="0"/>
  <p:tag name="ANNOTATION_BORDER_ALPHA_76" val="100"/>
  <p:tag name="ANNOTATION_BORDER_COLOR_76" val="16777215"/>
  <p:tag name="ANNOTATION_FILL_COLOR_76" val="10855845"/>
  <p:tag name="ANNOTATION_FILL_ALPHA_76" val="50"/>
  <p:tag name="ANNOTATION_BORDER_WIDTH_76" val="2"/>
  <p:tag name="ANNOTATION_SLIDE_WIDTH_76" val="960"/>
  <p:tag name="ANNOTATION_SLIDE_HEIGHT_76" val="720"/>
  <p:tag name="ANNOTATION_TYPE_77" val="2"/>
  <p:tag name="ANNOTATION_START_77" val="310.5"/>
  <p:tag name="ANNOTATION_END_77" val="310.5"/>
  <p:tag name="ANNOTATION_TOP_77" val="-40"/>
  <p:tag name="ANNOTATION_LEFT_77" val="-40"/>
  <p:tag name="ANNOTATION_WIDTH_77" val="1042"/>
  <p:tag name="ANNOTATION_HEIGHT_77" val="801"/>
  <p:tag name="ANNOTATION_ANIMATION_77" val="4"/>
  <p:tag name="ANNOTATION_ROTATION_77" val="0"/>
  <p:tag name="ANNOTATION_SUB_TYPE_77" val="11"/>
  <p:tag name="ANNOTATION_LOOP_COUNT_77" val="1"/>
  <p:tag name="ANNOTATION_BOX_RADIUS_77" val="0"/>
  <p:tag name="ANNOTATION_SCALE_77" val="0"/>
  <p:tag name="ANNOTATION_BORDER_ALPHA_77" val="100"/>
  <p:tag name="ANNOTATION_BORDER_COLOR_77" val="16777215"/>
  <p:tag name="ANNOTATION_FILL_COLOR_77" val="10855845"/>
  <p:tag name="ANNOTATION_FILL_ALPHA_77" val="50"/>
  <p:tag name="ANNOTATION_BORDER_WIDTH_77" val="2"/>
  <p:tag name="ANNOTATION_SLIDE_WIDTH_77" val="960"/>
  <p:tag name="ANNOTATION_SLIDE_HEIGHT_77" val="720"/>
  <p:tag name="ANNOTATION_TYPE_78" val="2"/>
  <p:tag name="ANNOTATION_START_78" val="310.5"/>
  <p:tag name="ANNOTATION_END_78" val="322.9"/>
  <p:tag name="ANNOTATION_TOP_78" val="453"/>
  <p:tag name="ANNOTATION_LEFT_78" val="700"/>
  <p:tag name="ANNOTATION_WIDTH_78" val="27"/>
  <p:tag name="ANNOTATION_HEIGHT_78" val="36"/>
  <p:tag name="ANNOTATION_ANIMATION_78" val="4"/>
  <p:tag name="ANNOTATION_ROTATION_78" val="0"/>
  <p:tag name="ANNOTATION_SUB_TYPE_78" val="11"/>
  <p:tag name="ANNOTATION_LOOP_COUNT_78" val="1"/>
  <p:tag name="ANNOTATION_BOX_RADIUS_78" val="5"/>
  <p:tag name="ANNOTATION_SCALE_78" val="0"/>
  <p:tag name="ANNOTATION_BORDER_ALPHA_78" val="100"/>
  <p:tag name="ANNOTATION_BORDER_COLOR_78" val="16777215"/>
  <p:tag name="ANNOTATION_FILL_COLOR_78" val="10855845"/>
  <p:tag name="ANNOTATION_FILL_ALPHA_78" val="50"/>
  <p:tag name="ANNOTATION_BORDER_WIDTH_78" val="2"/>
  <p:tag name="ANNOTATION_SLIDE_WIDTH_78" val="960"/>
  <p:tag name="ANNOTATION_SLIDE_HEIGHT_78" val="720"/>
  <p:tag name="ANNOTATION_TYPE_79" val="2"/>
  <p:tag name="ANNOTATION_START_79" val="322.9"/>
  <p:tag name="ANNOTATION_END_79" val="332.3"/>
  <p:tag name="ANNOTATION_TOP_79" val="-40"/>
  <p:tag name="ANNOTATION_LEFT_79" val="-40"/>
  <p:tag name="ANNOTATION_WIDTH_79" val="1042"/>
  <p:tag name="ANNOTATION_HEIGHT_79" val="801"/>
  <p:tag name="ANNOTATION_ANIMATION_79" val="4"/>
  <p:tag name="ANNOTATION_ROTATION_79" val="0"/>
  <p:tag name="ANNOTATION_SUB_TYPE_79" val="11"/>
  <p:tag name="ANNOTATION_LOOP_COUNT_79" val="1"/>
  <p:tag name="ANNOTATION_BOX_RADIUS_79" val="0"/>
  <p:tag name="ANNOTATION_SCALE_79" val="0"/>
  <p:tag name="ANNOTATION_BORDER_ALPHA_79" val="100"/>
  <p:tag name="ANNOTATION_BORDER_COLOR_79" val="16777215"/>
  <p:tag name="ANNOTATION_FILL_COLOR_79" val="10855845"/>
  <p:tag name="ANNOTATION_FILL_ALPHA_79" val="50"/>
  <p:tag name="ANNOTATION_BORDER_WIDTH_79" val="2"/>
  <p:tag name="ANNOTATION_SLIDE_WIDTH_79" val="960"/>
  <p:tag name="ANNOTATION_SLIDE_HEIGHT_79" val="720"/>
  <p:tag name="ANNOTATION_TYPE_80" val="0"/>
  <p:tag name="ANNOTATION_START_80" val="332.3"/>
  <p:tag name="ANNOTATION_END_80" val="335.8"/>
  <p:tag name="ANNOTATION_TOP_80" val="650"/>
  <p:tag name="ANNOTATION_LEFT_80" val="104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335.8"/>
  <p:tag name="ANNOTATION_END_81" val="337.5"/>
  <p:tag name="ANNOTATION_TOP_81" val="674"/>
  <p:tag name="ANNOTATION_LEFT_81" val="175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337.5"/>
  <p:tag name="ANNOTATION_END_82" val="345.0"/>
  <p:tag name="ANNOTATION_TOP_82" val="694"/>
  <p:tag name="ANNOTATION_LEFT_82" val="113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345.0"/>
  <p:tag name="ANNOTATION_END_83" val="361.7"/>
  <p:tag name="ANNOTATION_TOP_83" val="598"/>
  <p:tag name="ANNOTATION_LEFT_83" val="551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361.7"/>
  <p:tag name="ANNOTATION_END_84" val="363.0"/>
  <p:tag name="ANNOTATION_TOP_84" val="662"/>
  <p:tag name="ANNOTATION_LEFT_84" val="560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363.0"/>
  <p:tag name="ANNOTATION_END_85" val="371.2"/>
  <p:tag name="ANNOTATION_TOP_85" val="708"/>
  <p:tag name="ANNOTATION_LEFT_85" val="560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371.2"/>
  <p:tag name="ANNOTATION_TOP_86" val="674"/>
  <p:tag name="ANNOTATION_LEFT_86" val="540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COUNT" val="86"/>
  <p:tag name="ARTICULATE_USED_LAYOUT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89974fd9fc44a608bf223863d98746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15817974fcf4f0eaf24862c9abaaa8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92c52e5f-89c0-4b23-b2ab-b5784e98a2d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4"/>
  <p:tag name="ARTICULATE_AUDIO_RECORDED" val="1"/>
  <p:tag name="TIMELINE" val="214.5/216.4/343.3"/>
  <p:tag name="ELAPSEDTIME" val="454.8"/>
  <p:tag name="ANNOTATION_TYPE_1" val="0"/>
  <p:tag name="ANNOTATION_START_1" val="30.0"/>
  <p:tag name="ANNOTATION_END_1" val="36.4"/>
  <p:tag name="ANNOTATION_TOP_1" val="53"/>
  <p:tag name="ANNOTATION_LEFT_1" val="5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4"/>
  <p:tag name="ANNOTATION_END_2" val="37.8"/>
  <p:tag name="ANNOTATION_TOP_2" val="48"/>
  <p:tag name="ANNOTATION_LEFT_2" val="22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7.8"/>
  <p:tag name="ANNOTATION_END_3" val="41.6"/>
  <p:tag name="ANNOTATION_TOP_3" val="82"/>
  <p:tag name="ANNOTATION_LEFT_3" val="6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1.6"/>
  <p:tag name="ANNOTATION_END_4" val="44.3"/>
  <p:tag name="ANNOTATION_TOP_4" val="79"/>
  <p:tag name="ANNOTATION_LEFT_4" val="12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4.3"/>
  <p:tag name="ANNOTATION_END_5" val="48.2"/>
  <p:tag name="ANNOTATION_TOP_5" val="112"/>
  <p:tag name="ANNOTATION_LEFT_5" val="5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8.2"/>
  <p:tag name="ANNOTATION_END_6" val="51.1"/>
  <p:tag name="ANNOTATION_TOP_6" val="133"/>
  <p:tag name="ANNOTATION_LEFT_6" val="45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1.1"/>
  <p:tag name="ANNOTATION_END_7" val="55.0"/>
  <p:tag name="ANNOTATION_TOP_7" val="94"/>
  <p:tag name="ANNOTATION_LEFT_7" val="61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5.0"/>
  <p:tag name="ANNOTATION_END_8" val="62.4"/>
  <p:tag name="ANNOTATION_TOP_8" val="120"/>
  <p:tag name="ANNOTATION_LEFT_8" val="56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2.4"/>
  <p:tag name="ANNOTATION_END_9" val="62.7"/>
  <p:tag name="ANNOTATION_TOP_9" val="122"/>
  <p:tag name="ANNOTATION_LEFT_9" val="65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2.7"/>
  <p:tag name="ANNOTATION_END_10" val="63.0"/>
  <p:tag name="ANNOTATION_TOP_10" val="124"/>
  <p:tag name="ANNOTATION_LEFT_10" val="68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3.0"/>
  <p:tag name="ANNOTATION_END_11" val="63.4"/>
  <p:tag name="ANNOTATION_TOP_11" val="120"/>
  <p:tag name="ANNOTATION_LEFT_11" val="70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3.4"/>
  <p:tag name="ANNOTATION_END_12" val="63.6"/>
  <p:tag name="ANNOTATION_TOP_12" val="120"/>
  <p:tag name="ANNOTATION_LEFT_12" val="74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3.6"/>
  <p:tag name="ANNOTATION_END_13" val="63.8"/>
  <p:tag name="ANNOTATION_TOP_13" val="121"/>
  <p:tag name="ANNOTATION_LEFT_13" val="77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3.8"/>
  <p:tag name="ANNOTATION_END_14" val="64.0"/>
  <p:tag name="ANNOTATION_TOP_14" val="121"/>
  <p:tag name="ANNOTATION_LEFT_14" val="79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4.0"/>
  <p:tag name="ANNOTATION_END_15" val="64.2"/>
  <p:tag name="ANNOTATION_TOP_15" val="125"/>
  <p:tag name="ANNOTATION_LEFT_15" val="83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4.2"/>
  <p:tag name="ANNOTATION_END_16" val="64.3"/>
  <p:tag name="ANNOTATION_TOP_16" val="126"/>
  <p:tag name="ANNOTATION_LEFT_16" val="86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4.3"/>
  <p:tag name="ANNOTATION_END_17" val="64.6"/>
  <p:tag name="ANNOTATION_TOP_17" val="130"/>
  <p:tag name="ANNOTATION_LEFT_17" val="89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64.6"/>
  <p:tag name="ANNOTATION_END_18" val="65.8"/>
  <p:tag name="ANNOTATION_TOP_18" val="135"/>
  <p:tag name="ANNOTATION_LEFT_18" val="94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65.8"/>
  <p:tag name="ANNOTATION_END_19" val="88.3"/>
  <p:tag name="ANNOTATION_TOP_19" val="132"/>
  <p:tag name="ANNOTATION_LEFT_19" val="46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8.3"/>
  <p:tag name="ANNOTATION_END_20" val="88.5"/>
  <p:tag name="ANNOTATION_TOP_20" val="117"/>
  <p:tag name="ANNOTATION_LEFT_20" val="65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8.5"/>
  <p:tag name="ANNOTATION_END_21" val="88.8"/>
  <p:tag name="ANNOTATION_TOP_21" val="113"/>
  <p:tag name="ANNOTATION_LEFT_21" val="69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88.8"/>
  <p:tag name="ANNOTATION_END_22" val="89.0"/>
  <p:tag name="ANNOTATION_TOP_22" val="114"/>
  <p:tag name="ANNOTATION_LEFT_22" val="73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89.0"/>
  <p:tag name="ANNOTATION_END_23" val="89.3"/>
  <p:tag name="ANNOTATION_TOP_23" val="116"/>
  <p:tag name="ANNOTATION_LEFT_23" val="79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89.3"/>
  <p:tag name="ANNOTATION_END_24" val="89.4"/>
  <p:tag name="ANNOTATION_TOP_24" val="120"/>
  <p:tag name="ANNOTATION_LEFT_24" val="824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89.4"/>
  <p:tag name="ANNOTATION_END_25" val="89.6"/>
  <p:tag name="ANNOTATION_TOP_25" val="120"/>
  <p:tag name="ANNOTATION_LEFT_25" val="848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89.6"/>
  <p:tag name="ANNOTATION_END_26" val="89.8"/>
  <p:tag name="ANNOTATION_TOP_26" val="120"/>
  <p:tag name="ANNOTATION_LEFT_26" val="86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89.8"/>
  <p:tag name="ANNOTATION_END_27" val="89.9"/>
  <p:tag name="ANNOTATION_TOP_27" val="120"/>
  <p:tag name="ANNOTATION_LEFT_27" val="887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89.9"/>
  <p:tag name="ANNOTATION_END_28" val="90.1"/>
  <p:tag name="ANNOTATION_TOP_28" val="120"/>
  <p:tag name="ANNOTATION_LEFT_28" val="89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90.1"/>
  <p:tag name="ANNOTATION_END_29" val="91.3"/>
  <p:tag name="ANNOTATION_TOP_29" val="120"/>
  <p:tag name="ANNOTATION_LEFT_29" val="921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91.3"/>
  <p:tag name="ANNOTATION_END_30" val="92.2"/>
  <p:tag name="ANNOTATION_TOP_30" val="135"/>
  <p:tag name="ANNOTATION_LEFT_30" val="74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92.2"/>
  <p:tag name="ANNOTATION_END_31" val="92.9"/>
  <p:tag name="ANNOTATION_TOP_31" val="139"/>
  <p:tag name="ANNOTATION_LEFT_31" val="52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92.9"/>
  <p:tag name="ANNOTATION_END_32" val="93.2"/>
  <p:tag name="ANNOTATION_TOP_32" val="140"/>
  <p:tag name="ANNOTATION_LEFT_32" val="70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93.2"/>
  <p:tag name="ANNOTATION_END_33" val="93.5"/>
  <p:tag name="ANNOTATION_TOP_33" val="140"/>
  <p:tag name="ANNOTATION_LEFT_33" val="825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93.5"/>
  <p:tag name="ANNOTATION_END_34" val="95.0"/>
  <p:tag name="ANNOTATION_TOP_34" val="140"/>
  <p:tag name="ANNOTATION_LEFT_34" val="88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95.0"/>
  <p:tag name="ANNOTATION_END_35" val="95.5"/>
  <p:tag name="ANNOTATION_TOP_35" val="116"/>
  <p:tag name="ANNOTATION_LEFT_35" val="66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95.5"/>
  <p:tag name="ANNOTATION_END_36" val="95.7"/>
  <p:tag name="ANNOTATION_TOP_36" val="110"/>
  <p:tag name="ANNOTATION_LEFT_36" val="75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95.7"/>
  <p:tag name="ANNOTATION_END_37" val="95.9"/>
  <p:tag name="ANNOTATION_TOP_37" val="108"/>
  <p:tag name="ANNOTATION_LEFT_37" val="769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95.9"/>
  <p:tag name="ANNOTATION_END_38" val="96.1"/>
  <p:tag name="ANNOTATION_TOP_38" val="113"/>
  <p:tag name="ANNOTATION_LEFT_38" val="826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96.1"/>
  <p:tag name="ANNOTATION_END_39" val="98.8"/>
  <p:tag name="ANNOTATION_TOP_39" val="120"/>
  <p:tag name="ANNOTATION_LEFT_39" val="891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98.8"/>
  <p:tag name="ANNOTATION_END_40" val="109.5"/>
  <p:tag name="ANNOTATION_TOP_40" val="120"/>
  <p:tag name="ANNOTATION_LEFT_40" val="590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09.5"/>
  <p:tag name="ANNOTATION_END_41" val="114.0"/>
  <p:tag name="ANNOTATION_TOP_41" val="89"/>
  <p:tag name="ANNOTATION_LEFT_41" val="602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14.0"/>
  <p:tag name="ANNOTATION_END_42" val="115.5"/>
  <p:tag name="ANNOTATION_TOP_42" val="133"/>
  <p:tag name="ANNOTATION_LEFT_42" val="405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15.5"/>
  <p:tag name="ANNOTATION_END_43" val="116.3"/>
  <p:tag name="ANNOTATION_TOP_43" val="116"/>
  <p:tag name="ANNOTATION_LEFT_43" val="557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16.3"/>
  <p:tag name="ANNOTATION_END_44" val="117.5"/>
  <p:tag name="ANNOTATION_TOP_44" val="114"/>
  <p:tag name="ANNOTATION_LEFT_44" val="644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17.5"/>
  <p:tag name="ANNOTATION_END_45" val="127.1"/>
  <p:tag name="ANNOTATION_TOP_45" val="119"/>
  <p:tag name="ANNOTATION_LEFT_45" val="549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27.1"/>
  <p:tag name="ANNOTATION_END_46" val="132.1"/>
  <p:tag name="ANNOTATION_TOP_46" val="145"/>
  <p:tag name="ANNOTATION_LEFT_46" val="466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32.1"/>
  <p:tag name="ANNOTATION_END_47" val="133.2"/>
  <p:tag name="ANNOTATION_TOP_47" val="139"/>
  <p:tag name="ANNOTATION_LEFT_47" val="957"/>
  <p:tag name="ANNOTATION_WIDTH_47" val="121"/>
  <p:tag name="ANNOTATION_HEIGHT_47" val="121"/>
  <p:tag name="ANNOTATION_ANIMATION_47" val="3"/>
  <p:tag name="ANNOTATION_ROTATION_47" val="18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33.2"/>
  <p:tag name="ANNOTATION_END_48" val="133.9"/>
  <p:tag name="ANNOTATION_TOP_48" val="130"/>
  <p:tag name="ANNOTATION_LEFT_48" val="946"/>
  <p:tag name="ANNOTATION_WIDTH_48" val="121"/>
  <p:tag name="ANNOTATION_HEIGHT_48" val="121"/>
  <p:tag name="ANNOTATION_ANIMATION_48" val="3"/>
  <p:tag name="ANNOTATION_ROTATION_48" val="18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33.9"/>
  <p:tag name="ANNOTATION_END_49" val="135.5"/>
  <p:tag name="ANNOTATION_TOP_49" val="131"/>
  <p:tag name="ANNOTATION_LEFT_49" val="939"/>
  <p:tag name="ANNOTATION_WIDTH_49" val="121"/>
  <p:tag name="ANNOTATION_HEIGHT_49" val="121"/>
  <p:tag name="ANNOTATION_ANIMATION_49" val="3"/>
  <p:tag name="ANNOTATION_ROTATION_49" val="18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35.5"/>
  <p:tag name="ANNOTATION_END_50" val="138.1"/>
  <p:tag name="ANNOTATION_TOP_50" val="134"/>
  <p:tag name="ANNOTATION_LEFT_50" val="469"/>
  <p:tag name="ANNOTATION_WIDTH_50" val="121"/>
  <p:tag name="ANNOTATION_HEIGHT_50" val="121"/>
  <p:tag name="ANNOTATION_ANIMATION_50" val="3"/>
  <p:tag name="ANNOTATION_ROTATION_50" val="18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38.1"/>
  <p:tag name="ANNOTATION_END_51" val="138.5"/>
  <p:tag name="ANNOTATION_TOP_51" val="138"/>
  <p:tag name="ANNOTATION_LEFT_51" val="930"/>
  <p:tag name="ANNOTATION_WIDTH_51" val="121"/>
  <p:tag name="ANNOTATION_HEIGHT_51" val="121"/>
  <p:tag name="ANNOTATION_ANIMATION_51" val="3"/>
  <p:tag name="ANNOTATION_ROTATION_51" val="18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38.5"/>
  <p:tag name="ANNOTATION_END_52" val="138.8"/>
  <p:tag name="ANNOTATION_TOP_52" val="139"/>
  <p:tag name="ANNOTATION_LEFT_52" val="916"/>
  <p:tag name="ANNOTATION_WIDTH_52" val="121"/>
  <p:tag name="ANNOTATION_HEIGHT_52" val="121"/>
  <p:tag name="ANNOTATION_ANIMATION_52" val="3"/>
  <p:tag name="ANNOTATION_ROTATION_52" val="18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38.8"/>
  <p:tag name="ANNOTATION_END_53" val="139.1"/>
  <p:tag name="ANNOTATION_TOP_53" val="141"/>
  <p:tag name="ANNOTATION_LEFT_53" val="880"/>
  <p:tag name="ANNOTATION_WIDTH_53" val="121"/>
  <p:tag name="ANNOTATION_HEIGHT_53" val="121"/>
  <p:tag name="ANNOTATION_ANIMATION_53" val="3"/>
  <p:tag name="ANNOTATION_ROTATION_53" val="18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39.1"/>
  <p:tag name="ANNOTATION_END_54" val="139.4"/>
  <p:tag name="ANNOTATION_TOP_54" val="138"/>
  <p:tag name="ANNOTATION_LEFT_54" val="848"/>
  <p:tag name="ANNOTATION_WIDTH_54" val="121"/>
  <p:tag name="ANNOTATION_HEIGHT_54" val="121"/>
  <p:tag name="ANNOTATION_ANIMATION_54" val="3"/>
  <p:tag name="ANNOTATION_ROTATION_54" val="18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39.4"/>
  <p:tag name="ANNOTATION_END_55" val="139.7"/>
  <p:tag name="ANNOTATION_TOP_55" val="137"/>
  <p:tag name="ANNOTATION_LEFT_55" val="821"/>
  <p:tag name="ANNOTATION_WIDTH_55" val="121"/>
  <p:tag name="ANNOTATION_HEIGHT_55" val="121"/>
  <p:tag name="ANNOTATION_ANIMATION_55" val="3"/>
  <p:tag name="ANNOTATION_ROTATION_55" val="18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39.7"/>
  <p:tag name="ANNOTATION_END_56" val="140.1"/>
  <p:tag name="ANNOTATION_TOP_56" val="137"/>
  <p:tag name="ANNOTATION_LEFT_56" val="789"/>
  <p:tag name="ANNOTATION_WIDTH_56" val="121"/>
  <p:tag name="ANNOTATION_HEIGHT_56" val="121"/>
  <p:tag name="ANNOTATION_ANIMATION_56" val="3"/>
  <p:tag name="ANNOTATION_ROTATION_56" val="18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40.1"/>
  <p:tag name="ANNOTATION_END_57" val="140.5"/>
  <p:tag name="ANNOTATION_TOP_57" val="137"/>
  <p:tag name="ANNOTATION_LEFT_57" val="763"/>
  <p:tag name="ANNOTATION_WIDTH_57" val="121"/>
  <p:tag name="ANNOTATION_HEIGHT_57" val="121"/>
  <p:tag name="ANNOTATION_ANIMATION_57" val="3"/>
  <p:tag name="ANNOTATION_ROTATION_57" val="18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40.5"/>
  <p:tag name="ANNOTATION_END_58" val="140.8"/>
  <p:tag name="ANNOTATION_TOP_58" val="138"/>
  <p:tag name="ANNOTATION_LEFT_58" val="737"/>
  <p:tag name="ANNOTATION_WIDTH_58" val="121"/>
  <p:tag name="ANNOTATION_HEIGHT_58" val="121"/>
  <p:tag name="ANNOTATION_ANIMATION_58" val="3"/>
  <p:tag name="ANNOTATION_ROTATION_58" val="18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40.8"/>
  <p:tag name="ANNOTATION_END_59" val="141.1"/>
  <p:tag name="ANNOTATION_TOP_59" val="140"/>
  <p:tag name="ANNOTATION_LEFT_59" val="705"/>
  <p:tag name="ANNOTATION_WIDTH_59" val="121"/>
  <p:tag name="ANNOTATION_HEIGHT_59" val="121"/>
  <p:tag name="ANNOTATION_ANIMATION_59" val="3"/>
  <p:tag name="ANNOTATION_ROTATION_59" val="18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41.1"/>
  <p:tag name="ANNOTATION_END_60" val="141.4"/>
  <p:tag name="ANNOTATION_TOP_60" val="140"/>
  <p:tag name="ANNOTATION_LEFT_60" val="678"/>
  <p:tag name="ANNOTATION_WIDTH_60" val="121"/>
  <p:tag name="ANNOTATION_HEIGHT_60" val="121"/>
  <p:tag name="ANNOTATION_ANIMATION_60" val="3"/>
  <p:tag name="ANNOTATION_ROTATION_60" val="18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41.4"/>
  <p:tag name="ANNOTATION_END_61" val="141.6"/>
  <p:tag name="ANNOTATION_TOP_61" val="137"/>
  <p:tag name="ANNOTATION_LEFT_61" val="644"/>
  <p:tag name="ANNOTATION_WIDTH_61" val="121"/>
  <p:tag name="ANNOTATION_HEIGHT_61" val="121"/>
  <p:tag name="ANNOTATION_ANIMATION_61" val="3"/>
  <p:tag name="ANNOTATION_ROTATION_61" val="18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41.6"/>
  <p:tag name="ANNOTATION_END_62" val="141.9"/>
  <p:tag name="ANNOTATION_TOP_62" val="137"/>
  <p:tag name="ANNOTATION_LEFT_62" val="611"/>
  <p:tag name="ANNOTATION_WIDTH_62" val="121"/>
  <p:tag name="ANNOTATION_HEIGHT_62" val="121"/>
  <p:tag name="ANNOTATION_ANIMATION_62" val="3"/>
  <p:tag name="ANNOTATION_ROTATION_62" val="18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41.9"/>
  <p:tag name="ANNOTATION_END_63" val="142.2"/>
  <p:tag name="ANNOTATION_TOP_63" val="135"/>
  <p:tag name="ANNOTATION_LEFT_63" val="575"/>
  <p:tag name="ANNOTATION_WIDTH_63" val="121"/>
  <p:tag name="ANNOTATION_HEIGHT_63" val="121"/>
  <p:tag name="ANNOTATION_ANIMATION_63" val="3"/>
  <p:tag name="ANNOTATION_ROTATION_63" val="18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42.2"/>
  <p:tag name="ANNOTATION_END_64" val="142.5"/>
  <p:tag name="ANNOTATION_TOP_64" val="133"/>
  <p:tag name="ANNOTATION_LEFT_64" val="551"/>
  <p:tag name="ANNOTATION_WIDTH_64" val="121"/>
  <p:tag name="ANNOTATION_HEIGHT_64" val="121"/>
  <p:tag name="ANNOTATION_ANIMATION_64" val="3"/>
  <p:tag name="ANNOTATION_ROTATION_64" val="18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42.5"/>
  <p:tag name="ANNOTATION_END_65" val="142.9"/>
  <p:tag name="ANNOTATION_TOP_65" val="127"/>
  <p:tag name="ANNOTATION_LEFT_65" val="515"/>
  <p:tag name="ANNOTATION_WIDTH_65" val="121"/>
  <p:tag name="ANNOTATION_HEIGHT_65" val="121"/>
  <p:tag name="ANNOTATION_ANIMATION_65" val="3"/>
  <p:tag name="ANNOTATION_ROTATION_65" val="18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42.9"/>
  <p:tag name="ANNOTATION_END_66" val="143.3"/>
  <p:tag name="ANNOTATION_TOP_66" val="132"/>
  <p:tag name="ANNOTATION_LEFT_66" val="494"/>
  <p:tag name="ANNOTATION_WIDTH_66" val="121"/>
  <p:tag name="ANNOTATION_HEIGHT_66" val="121"/>
  <p:tag name="ANNOTATION_ANIMATION_66" val="3"/>
  <p:tag name="ANNOTATION_ROTATION_66" val="18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43.3"/>
  <p:tag name="ANNOTATION_END_67" val="143.6"/>
  <p:tag name="ANNOTATION_TOP_67" val="136"/>
  <p:tag name="ANNOTATION_LEFT_67" val="480"/>
  <p:tag name="ANNOTATION_WIDTH_67" val="121"/>
  <p:tag name="ANNOTATION_HEIGHT_67" val="121"/>
  <p:tag name="ANNOTATION_ANIMATION_67" val="3"/>
  <p:tag name="ANNOTATION_ROTATION_67" val="18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143.6"/>
  <p:tag name="ANNOTATION_END_68" val="143.8"/>
  <p:tag name="ANNOTATION_TOP_68" val="138"/>
  <p:tag name="ANNOTATION_LEFT_68" val="463"/>
  <p:tag name="ANNOTATION_WIDTH_68" val="121"/>
  <p:tag name="ANNOTATION_HEIGHT_68" val="121"/>
  <p:tag name="ANNOTATION_ANIMATION_68" val="3"/>
  <p:tag name="ANNOTATION_ROTATION_68" val="18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143.8"/>
  <p:tag name="ANNOTATION_END_69" val="149.1"/>
  <p:tag name="ANNOTATION_TOP_69" val="138"/>
  <p:tag name="ANNOTATION_LEFT_69" val="441"/>
  <p:tag name="ANNOTATION_WIDTH_69" val="121"/>
  <p:tag name="ANNOTATION_HEIGHT_69" val="121"/>
  <p:tag name="ANNOTATION_ANIMATION_69" val="3"/>
  <p:tag name="ANNOTATION_ROTATION_69" val="18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149.1"/>
  <p:tag name="ANNOTATION_END_70" val="150.2"/>
  <p:tag name="ANNOTATION_TOP_70" val="112"/>
  <p:tag name="ANNOTATION_LEFT_70" val="461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150.2"/>
  <p:tag name="ANNOTATION_END_71" val="150.6"/>
  <p:tag name="ANNOTATION_TOP_71" val="113"/>
  <p:tag name="ANNOTATION_LEFT_71" val="484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150.6"/>
  <p:tag name="ANNOTATION_END_72" val="151.0"/>
  <p:tag name="ANNOTATION_TOP_72" val="113"/>
  <p:tag name="ANNOTATION_LEFT_72" val="511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151.0"/>
  <p:tag name="ANNOTATION_END_73" val="151.4"/>
  <p:tag name="ANNOTATION_TOP_73" val="113"/>
  <p:tag name="ANNOTATION_LEFT_73" val="543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151.4"/>
  <p:tag name="ANNOTATION_END_74" val="151.7"/>
  <p:tag name="ANNOTATION_TOP_74" val="115"/>
  <p:tag name="ANNOTATION_LEFT_74" val="587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151.7"/>
  <p:tag name="ANNOTATION_END_75" val="152.0"/>
  <p:tag name="ANNOTATION_TOP_75" val="120"/>
  <p:tag name="ANNOTATION_LEFT_75" val="616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152.0"/>
  <p:tag name="ANNOTATION_END_76" val="152.5"/>
  <p:tag name="ANNOTATION_TOP_76" val="123"/>
  <p:tag name="ANNOTATION_LEFT_76" val="666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152.5"/>
  <p:tag name="ANNOTATION_END_77" val="152.7"/>
  <p:tag name="ANNOTATION_TOP_77" val="121"/>
  <p:tag name="ANNOTATION_LEFT_77" val="706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152.7"/>
  <p:tag name="ANNOTATION_END_78" val="153.0"/>
  <p:tag name="ANNOTATION_TOP_78" val="120"/>
  <p:tag name="ANNOTATION_LEFT_78" val="751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153.0"/>
  <p:tag name="ANNOTATION_END_79" val="153.3"/>
  <p:tag name="ANNOTATION_TOP_79" val="121"/>
  <p:tag name="ANNOTATION_LEFT_79" val="789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153.3"/>
  <p:tag name="ANNOTATION_END_80" val="153.7"/>
  <p:tag name="ANNOTATION_TOP_80" val="120"/>
  <p:tag name="ANNOTATION_LEFT_80" val="825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153.7"/>
  <p:tag name="ANNOTATION_END_81" val="153.8"/>
  <p:tag name="ANNOTATION_TOP_81" val="120"/>
  <p:tag name="ANNOTATION_LEFT_81" val="872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153.8"/>
  <p:tag name="ANNOTATION_END_82" val="154.0"/>
  <p:tag name="ANNOTATION_TOP_82" val="122"/>
  <p:tag name="ANNOTATION_LEFT_82" val="897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154.0"/>
  <p:tag name="ANNOTATION_END_83" val="156.4"/>
  <p:tag name="ANNOTATION_TOP_83" val="124"/>
  <p:tag name="ANNOTATION_LEFT_83" val="915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158.9"/>
  <p:tag name="ANNOTATION_END_84" val="162.3"/>
  <p:tag name="ANNOTATION_TOP_84" val="119"/>
  <p:tag name="ANNOTATION_LEFT_84" val="560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162.3"/>
  <p:tag name="ANNOTATION_END_85" val="164.1"/>
  <p:tag name="ANNOTATION_TOP_85" val="122"/>
  <p:tag name="ANNOTATION_LEFT_85" val="928"/>
  <p:tag name="ANNOTATION_WIDTH_85" val="121"/>
  <p:tag name="ANNOTATION_HEIGHT_85" val="121"/>
  <p:tag name="ANNOTATION_ANIMATION_85" val="3"/>
  <p:tag name="ANNOTATION_ROTATION_85" val="18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164.1"/>
  <p:tag name="ANNOTATION_END_86" val="170.5"/>
  <p:tag name="ANNOTATION_TOP_86" val="143"/>
  <p:tag name="ANNOTATION_LEFT_86" val="930"/>
  <p:tag name="ANNOTATION_WIDTH_86" val="121"/>
  <p:tag name="ANNOTATION_HEIGHT_86" val="121"/>
  <p:tag name="ANNOTATION_ANIMATION_86" val="3"/>
  <p:tag name="ANNOTATION_ROTATION_86" val="18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170.5"/>
  <p:tag name="ANNOTATION_END_87" val="172.1"/>
  <p:tag name="ANNOTATION_TOP_87" val="120"/>
  <p:tag name="ANNOTATION_LEFT_87" val="494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172.1"/>
  <p:tag name="ANNOTATION_END_88" val="174.2"/>
  <p:tag name="ANNOTATION_TOP_88" val="112"/>
  <p:tag name="ANNOTATION_LEFT_88" val="559"/>
  <p:tag name="ANNOTATION_WIDTH_88" val="121"/>
  <p:tag name="ANNOTATION_HEIGHT_88" val="121"/>
  <p:tag name="ANNOTATION_ANIMATION_88" val="3"/>
  <p:tag name="ANNOTATION_ROTATION_88" val="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174.2"/>
  <p:tag name="ANNOTATION_END_89" val="174.6"/>
  <p:tag name="ANNOTATION_TOP_89" val="116"/>
  <p:tag name="ANNOTATION_LEFT_89" val="565"/>
  <p:tag name="ANNOTATION_WIDTH_89" val="121"/>
  <p:tag name="ANNOTATION_HEIGHT_89" val="121"/>
  <p:tag name="ANNOTATION_ANIMATION_89" val="3"/>
  <p:tag name="ANNOTATION_ROTATION_89" val="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174.6"/>
  <p:tag name="ANNOTATION_END_90" val="175.1"/>
  <p:tag name="ANNOTATION_TOP_90" val="116"/>
  <p:tag name="ANNOTATION_LEFT_90" val="583"/>
  <p:tag name="ANNOTATION_WIDTH_90" val="121"/>
  <p:tag name="ANNOTATION_HEIGHT_90" val="121"/>
  <p:tag name="ANNOTATION_ANIMATION_90" val="3"/>
  <p:tag name="ANNOTATION_ROTATION_90" val="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175.1"/>
  <p:tag name="ANNOTATION_END_91" val="175.5"/>
  <p:tag name="ANNOTATION_TOP_91" val="116"/>
  <p:tag name="ANNOTATION_LEFT_91" val="604"/>
  <p:tag name="ANNOTATION_WIDTH_91" val="121"/>
  <p:tag name="ANNOTATION_HEIGHT_91" val="121"/>
  <p:tag name="ANNOTATION_ANIMATION_91" val="3"/>
  <p:tag name="ANNOTATION_ROTATION_91" val="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175.5"/>
  <p:tag name="ANNOTATION_END_92" val="175.9"/>
  <p:tag name="ANNOTATION_TOP_92" val="117"/>
  <p:tag name="ANNOTATION_LEFT_92" val="622"/>
  <p:tag name="ANNOTATION_WIDTH_92" val="121"/>
  <p:tag name="ANNOTATION_HEIGHT_92" val="121"/>
  <p:tag name="ANNOTATION_ANIMATION_92" val="3"/>
  <p:tag name="ANNOTATION_ROTATION_92" val="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TYPE_93" val="0"/>
  <p:tag name="ANNOTATION_START_93" val="175.9"/>
  <p:tag name="ANNOTATION_END_93" val="176.2"/>
  <p:tag name="ANNOTATION_TOP_93" val="120"/>
  <p:tag name="ANNOTATION_LEFT_93" val="644"/>
  <p:tag name="ANNOTATION_WIDTH_93" val="121"/>
  <p:tag name="ANNOTATION_HEIGHT_93" val="121"/>
  <p:tag name="ANNOTATION_ANIMATION_93" val="3"/>
  <p:tag name="ANNOTATION_ROTATION_93" val="0"/>
  <p:tag name="ANNOTATION_SUB_TYPE_93" val="2"/>
  <p:tag name="ANNOTATION_LOOP_COUNT_93" val="1"/>
  <p:tag name="ANNOTATION_BOX_RADIUS_93" val="0"/>
  <p:tag name="ANNOTATION_SCALE_93" val="100"/>
  <p:tag name="ANNOTATION_BORDER_ALPHA_93" val="100"/>
  <p:tag name="ANNOTATION_BORDER_COLOR_93" val="255"/>
  <p:tag name="ANNOTATION_FILL_COLOR_93" val="65535"/>
  <p:tag name="ANNOTATION_FILL_ALPHA_93" val="100"/>
  <p:tag name="ANNOTATION_BORDER_WIDTH_93" val="2"/>
  <p:tag name="ANNOTATION_SLIDE_WIDTH_93" val="960"/>
  <p:tag name="ANNOTATION_SLIDE_HEIGHT_93" val="720"/>
  <p:tag name="ANNOTATION_TYPE_94" val="0"/>
  <p:tag name="ANNOTATION_START_94" val="176.2"/>
  <p:tag name="ANNOTATION_END_94" val="176.6"/>
  <p:tag name="ANNOTATION_TOP_94" val="119"/>
  <p:tag name="ANNOTATION_LEFT_94" val="653"/>
  <p:tag name="ANNOTATION_WIDTH_94" val="121"/>
  <p:tag name="ANNOTATION_HEIGHT_94" val="121"/>
  <p:tag name="ANNOTATION_ANIMATION_94" val="3"/>
  <p:tag name="ANNOTATION_ROTATION_94" val="0"/>
  <p:tag name="ANNOTATION_SUB_TYPE_94" val="2"/>
  <p:tag name="ANNOTATION_LOOP_COUNT_94" val="1"/>
  <p:tag name="ANNOTATION_BOX_RADIUS_94" val="0"/>
  <p:tag name="ANNOTATION_SCALE_94" val="100"/>
  <p:tag name="ANNOTATION_BORDER_ALPHA_94" val="100"/>
  <p:tag name="ANNOTATION_BORDER_COLOR_94" val="255"/>
  <p:tag name="ANNOTATION_FILL_COLOR_94" val="65535"/>
  <p:tag name="ANNOTATION_FILL_ALPHA_94" val="100"/>
  <p:tag name="ANNOTATION_BORDER_WIDTH_94" val="2"/>
  <p:tag name="ANNOTATION_SLIDE_WIDTH_94" val="960"/>
  <p:tag name="ANNOTATION_SLIDE_HEIGHT_94" val="720"/>
  <p:tag name="ANNOTATION_TYPE_95" val="0"/>
  <p:tag name="ANNOTATION_START_95" val="176.6"/>
  <p:tag name="ANNOTATION_END_95" val="178.4"/>
  <p:tag name="ANNOTATION_TOP_95" val="117"/>
  <p:tag name="ANNOTATION_LEFT_95" val="666"/>
  <p:tag name="ANNOTATION_WIDTH_95" val="121"/>
  <p:tag name="ANNOTATION_HEIGHT_95" val="121"/>
  <p:tag name="ANNOTATION_ANIMATION_95" val="3"/>
  <p:tag name="ANNOTATION_ROTATION_95" val="0"/>
  <p:tag name="ANNOTATION_SUB_TYPE_95" val="2"/>
  <p:tag name="ANNOTATION_LOOP_COUNT_95" val="1"/>
  <p:tag name="ANNOTATION_BOX_RADIUS_95" val="0"/>
  <p:tag name="ANNOTATION_SCALE_95" val="100"/>
  <p:tag name="ANNOTATION_BORDER_ALPHA_95" val="100"/>
  <p:tag name="ANNOTATION_BORDER_COLOR_95" val="255"/>
  <p:tag name="ANNOTATION_FILL_COLOR_95" val="65535"/>
  <p:tag name="ANNOTATION_FILL_ALPHA_95" val="100"/>
  <p:tag name="ANNOTATION_BORDER_WIDTH_95" val="2"/>
  <p:tag name="ANNOTATION_SLIDE_WIDTH_95" val="960"/>
  <p:tag name="ANNOTATION_SLIDE_HEIGHT_95" val="720"/>
  <p:tag name="ANNOTATION_TYPE_96" val="0"/>
  <p:tag name="ANNOTATION_START_96" val="178.4"/>
  <p:tag name="ANNOTATION_END_96" val="181.0"/>
  <p:tag name="ANNOTATION_TOP_96" val="112"/>
  <p:tag name="ANNOTATION_LEFT_96" val="539"/>
  <p:tag name="ANNOTATION_WIDTH_96" val="121"/>
  <p:tag name="ANNOTATION_HEIGHT_96" val="121"/>
  <p:tag name="ANNOTATION_ANIMATION_96" val="3"/>
  <p:tag name="ANNOTATION_ROTATION_96" val="0"/>
  <p:tag name="ANNOTATION_SUB_TYPE_96" val="2"/>
  <p:tag name="ANNOTATION_LOOP_COUNT_96" val="1"/>
  <p:tag name="ANNOTATION_BOX_RADIUS_96" val="0"/>
  <p:tag name="ANNOTATION_SCALE_96" val="100"/>
  <p:tag name="ANNOTATION_BORDER_ALPHA_96" val="100"/>
  <p:tag name="ANNOTATION_BORDER_COLOR_96" val="255"/>
  <p:tag name="ANNOTATION_FILL_COLOR_96" val="65535"/>
  <p:tag name="ANNOTATION_FILL_ALPHA_96" val="100"/>
  <p:tag name="ANNOTATION_BORDER_WIDTH_96" val="2"/>
  <p:tag name="ANNOTATION_SLIDE_WIDTH_96" val="960"/>
  <p:tag name="ANNOTATION_SLIDE_HEIGHT_96" val="720"/>
  <p:tag name="ANNOTATION_TYPE_97" val="0"/>
  <p:tag name="ANNOTATION_START_97" val="181.0"/>
  <p:tag name="ANNOTATION_END_97" val="181.5"/>
  <p:tag name="ANNOTATION_TOP_97" val="121"/>
  <p:tag name="ANNOTATION_LEFT_97" val="649"/>
  <p:tag name="ANNOTATION_WIDTH_97" val="121"/>
  <p:tag name="ANNOTATION_HEIGHT_97" val="121"/>
  <p:tag name="ANNOTATION_ANIMATION_97" val="3"/>
  <p:tag name="ANNOTATION_ROTATION_97" val="0"/>
  <p:tag name="ANNOTATION_SUB_TYPE_97" val="2"/>
  <p:tag name="ANNOTATION_LOOP_COUNT_97" val="1"/>
  <p:tag name="ANNOTATION_BOX_RADIUS_97" val="0"/>
  <p:tag name="ANNOTATION_SCALE_97" val="100"/>
  <p:tag name="ANNOTATION_BORDER_ALPHA_97" val="100"/>
  <p:tag name="ANNOTATION_BORDER_COLOR_97" val="255"/>
  <p:tag name="ANNOTATION_FILL_COLOR_97" val="65535"/>
  <p:tag name="ANNOTATION_FILL_ALPHA_97" val="100"/>
  <p:tag name="ANNOTATION_BORDER_WIDTH_97" val="2"/>
  <p:tag name="ANNOTATION_SLIDE_WIDTH_97" val="960"/>
  <p:tag name="ANNOTATION_SLIDE_HEIGHT_97" val="720"/>
  <p:tag name="ANNOTATION_TYPE_98" val="0"/>
  <p:tag name="ANNOTATION_START_98" val="181.5"/>
  <p:tag name="ANNOTATION_END_98" val="182.1"/>
  <p:tag name="ANNOTATION_TOP_98" val="115"/>
  <p:tag name="ANNOTATION_LEFT_98" val="665"/>
  <p:tag name="ANNOTATION_WIDTH_98" val="121"/>
  <p:tag name="ANNOTATION_HEIGHT_98" val="121"/>
  <p:tag name="ANNOTATION_ANIMATION_98" val="3"/>
  <p:tag name="ANNOTATION_ROTATION_98" val="0"/>
  <p:tag name="ANNOTATION_SUB_TYPE_98" val="2"/>
  <p:tag name="ANNOTATION_LOOP_COUNT_98" val="1"/>
  <p:tag name="ANNOTATION_BOX_RADIUS_98" val="0"/>
  <p:tag name="ANNOTATION_SCALE_98" val="100"/>
  <p:tag name="ANNOTATION_BORDER_ALPHA_98" val="100"/>
  <p:tag name="ANNOTATION_BORDER_COLOR_98" val="255"/>
  <p:tag name="ANNOTATION_FILL_COLOR_98" val="65535"/>
  <p:tag name="ANNOTATION_FILL_ALPHA_98" val="100"/>
  <p:tag name="ANNOTATION_BORDER_WIDTH_98" val="2"/>
  <p:tag name="ANNOTATION_SLIDE_WIDTH_98" val="960"/>
  <p:tag name="ANNOTATION_SLIDE_HEIGHT_98" val="720"/>
  <p:tag name="ANNOTATION_TYPE_99" val="0"/>
  <p:tag name="ANNOTATION_START_99" val="182.1"/>
  <p:tag name="ANNOTATION_END_99" val="182.5"/>
  <p:tag name="ANNOTATION_TOP_99" val="115"/>
  <p:tag name="ANNOTATION_LEFT_99" val="703"/>
  <p:tag name="ANNOTATION_WIDTH_99" val="121"/>
  <p:tag name="ANNOTATION_HEIGHT_99" val="121"/>
  <p:tag name="ANNOTATION_ANIMATION_99" val="3"/>
  <p:tag name="ANNOTATION_ROTATION_99" val="0"/>
  <p:tag name="ANNOTATION_SUB_TYPE_99" val="2"/>
  <p:tag name="ANNOTATION_LOOP_COUNT_99" val="1"/>
  <p:tag name="ANNOTATION_BOX_RADIUS_99" val="0"/>
  <p:tag name="ANNOTATION_SCALE_99" val="100"/>
  <p:tag name="ANNOTATION_BORDER_ALPHA_99" val="100"/>
  <p:tag name="ANNOTATION_BORDER_COLOR_99" val="255"/>
  <p:tag name="ANNOTATION_FILL_COLOR_99" val="65535"/>
  <p:tag name="ANNOTATION_FILL_ALPHA_99" val="100"/>
  <p:tag name="ANNOTATION_BORDER_WIDTH_99" val="2"/>
  <p:tag name="ANNOTATION_SLIDE_WIDTH_99" val="960"/>
  <p:tag name="ANNOTATION_SLIDE_HEIGHT_99" val="720"/>
  <p:tag name="ANNOTATION_TYPE_100" val="0"/>
  <p:tag name="ANNOTATION_START_100" val="182.5"/>
  <p:tag name="ANNOTATION_END_100" val="183.0"/>
  <p:tag name="ANNOTATION_TOP_100" val="115"/>
  <p:tag name="ANNOTATION_LEFT_100" val="752"/>
  <p:tag name="ANNOTATION_WIDTH_100" val="121"/>
  <p:tag name="ANNOTATION_HEIGHT_100" val="121"/>
  <p:tag name="ANNOTATION_ANIMATION_100" val="3"/>
  <p:tag name="ANNOTATION_ROTATION_100" val="0"/>
  <p:tag name="ANNOTATION_SUB_TYPE_100" val="2"/>
  <p:tag name="ANNOTATION_LOOP_COUNT_100" val="1"/>
  <p:tag name="ANNOTATION_BOX_RADIUS_100" val="0"/>
  <p:tag name="ANNOTATION_SCALE_100" val="100"/>
  <p:tag name="ANNOTATION_BORDER_ALPHA_100" val="100"/>
  <p:tag name="ANNOTATION_BORDER_COLOR_100" val="255"/>
  <p:tag name="ANNOTATION_FILL_COLOR_100" val="65535"/>
  <p:tag name="ANNOTATION_FILL_ALPHA_100" val="100"/>
  <p:tag name="ANNOTATION_BORDER_WIDTH_100" val="2"/>
  <p:tag name="ANNOTATION_SLIDE_WIDTH_100" val="960"/>
  <p:tag name="ANNOTATION_SLIDE_HEIGHT_100" val="720"/>
  <p:tag name="ANNOTATION_TYPE_101" val="0"/>
  <p:tag name="ANNOTATION_START_101" val="183.0"/>
  <p:tag name="ANNOTATION_END_101" val="183.4"/>
  <p:tag name="ANNOTATION_TOP_101" val="116"/>
  <p:tag name="ANNOTATION_LEFT_101" val="797"/>
  <p:tag name="ANNOTATION_WIDTH_101" val="121"/>
  <p:tag name="ANNOTATION_HEIGHT_101" val="121"/>
  <p:tag name="ANNOTATION_ANIMATION_101" val="3"/>
  <p:tag name="ANNOTATION_ROTATION_101" val="0"/>
  <p:tag name="ANNOTATION_SUB_TYPE_101" val="2"/>
  <p:tag name="ANNOTATION_LOOP_COUNT_101" val="1"/>
  <p:tag name="ANNOTATION_BOX_RADIUS_101" val="0"/>
  <p:tag name="ANNOTATION_SCALE_101" val="100"/>
  <p:tag name="ANNOTATION_BORDER_ALPHA_101" val="100"/>
  <p:tag name="ANNOTATION_BORDER_COLOR_101" val="255"/>
  <p:tag name="ANNOTATION_FILL_COLOR_101" val="65535"/>
  <p:tag name="ANNOTATION_FILL_ALPHA_101" val="100"/>
  <p:tag name="ANNOTATION_BORDER_WIDTH_101" val="2"/>
  <p:tag name="ANNOTATION_SLIDE_WIDTH_101" val="960"/>
  <p:tag name="ANNOTATION_SLIDE_HEIGHT_101" val="720"/>
  <p:tag name="ANNOTATION_TYPE_102" val="0"/>
  <p:tag name="ANNOTATION_START_102" val="183.4"/>
  <p:tag name="ANNOTATION_END_102" val="184.0"/>
  <p:tag name="ANNOTATION_TOP_102" val="119"/>
  <p:tag name="ANNOTATION_LEFT_102" val="835"/>
  <p:tag name="ANNOTATION_WIDTH_102" val="121"/>
  <p:tag name="ANNOTATION_HEIGHT_102" val="121"/>
  <p:tag name="ANNOTATION_ANIMATION_102" val="3"/>
  <p:tag name="ANNOTATION_ROTATION_102" val="0"/>
  <p:tag name="ANNOTATION_SUB_TYPE_102" val="2"/>
  <p:tag name="ANNOTATION_LOOP_COUNT_102" val="1"/>
  <p:tag name="ANNOTATION_BOX_RADIUS_102" val="0"/>
  <p:tag name="ANNOTATION_SCALE_102" val="100"/>
  <p:tag name="ANNOTATION_BORDER_ALPHA_102" val="100"/>
  <p:tag name="ANNOTATION_BORDER_COLOR_102" val="255"/>
  <p:tag name="ANNOTATION_FILL_COLOR_102" val="65535"/>
  <p:tag name="ANNOTATION_FILL_ALPHA_102" val="100"/>
  <p:tag name="ANNOTATION_BORDER_WIDTH_102" val="2"/>
  <p:tag name="ANNOTATION_SLIDE_WIDTH_102" val="960"/>
  <p:tag name="ANNOTATION_SLIDE_HEIGHT_102" val="720"/>
  <p:tag name="ANNOTATION_TYPE_103" val="0"/>
  <p:tag name="ANNOTATION_START_103" val="184.0"/>
  <p:tag name="ANNOTATION_END_103" val="184.3"/>
  <p:tag name="ANNOTATION_TOP_103" val="122"/>
  <p:tag name="ANNOTATION_LEFT_103" val="878"/>
  <p:tag name="ANNOTATION_WIDTH_103" val="121"/>
  <p:tag name="ANNOTATION_HEIGHT_103" val="121"/>
  <p:tag name="ANNOTATION_ANIMATION_103" val="3"/>
  <p:tag name="ANNOTATION_ROTATION_103" val="0"/>
  <p:tag name="ANNOTATION_SUB_TYPE_103" val="2"/>
  <p:tag name="ANNOTATION_LOOP_COUNT_103" val="1"/>
  <p:tag name="ANNOTATION_BOX_RADIUS_103" val="0"/>
  <p:tag name="ANNOTATION_SCALE_103" val="100"/>
  <p:tag name="ANNOTATION_BORDER_ALPHA_103" val="100"/>
  <p:tag name="ANNOTATION_BORDER_COLOR_103" val="255"/>
  <p:tag name="ANNOTATION_FILL_COLOR_103" val="65535"/>
  <p:tag name="ANNOTATION_FILL_ALPHA_103" val="100"/>
  <p:tag name="ANNOTATION_BORDER_WIDTH_103" val="2"/>
  <p:tag name="ANNOTATION_SLIDE_WIDTH_103" val="960"/>
  <p:tag name="ANNOTATION_SLIDE_HEIGHT_103" val="720"/>
  <p:tag name="ANNOTATION_TYPE_104" val="0"/>
  <p:tag name="ANNOTATION_START_104" val="184.3"/>
  <p:tag name="ANNOTATION_END_104" val="184.8"/>
  <p:tag name="ANNOTATION_TOP_104" val="121"/>
  <p:tag name="ANNOTATION_LEFT_104" val="911"/>
  <p:tag name="ANNOTATION_WIDTH_104" val="121"/>
  <p:tag name="ANNOTATION_HEIGHT_104" val="121"/>
  <p:tag name="ANNOTATION_ANIMATION_104" val="3"/>
  <p:tag name="ANNOTATION_ROTATION_104" val="0"/>
  <p:tag name="ANNOTATION_SUB_TYPE_104" val="2"/>
  <p:tag name="ANNOTATION_LOOP_COUNT_104" val="1"/>
  <p:tag name="ANNOTATION_BOX_RADIUS_104" val="0"/>
  <p:tag name="ANNOTATION_SCALE_104" val="100"/>
  <p:tag name="ANNOTATION_BORDER_ALPHA_104" val="100"/>
  <p:tag name="ANNOTATION_BORDER_COLOR_104" val="255"/>
  <p:tag name="ANNOTATION_FILL_COLOR_104" val="65535"/>
  <p:tag name="ANNOTATION_FILL_ALPHA_104" val="100"/>
  <p:tag name="ANNOTATION_BORDER_WIDTH_104" val="2"/>
  <p:tag name="ANNOTATION_SLIDE_WIDTH_104" val="960"/>
  <p:tag name="ANNOTATION_SLIDE_HEIGHT_104" val="720"/>
  <p:tag name="ANNOTATION_TYPE_105" val="0"/>
  <p:tag name="ANNOTATION_START_105" val="184.8"/>
  <p:tag name="ANNOTATION_END_105" val="192.5"/>
  <p:tag name="ANNOTATION_TOP_105" val="121"/>
  <p:tag name="ANNOTATION_LEFT_105" val="926"/>
  <p:tag name="ANNOTATION_WIDTH_105" val="121"/>
  <p:tag name="ANNOTATION_HEIGHT_105" val="121"/>
  <p:tag name="ANNOTATION_ANIMATION_105" val="3"/>
  <p:tag name="ANNOTATION_ROTATION_105" val="0"/>
  <p:tag name="ANNOTATION_SUB_TYPE_105" val="2"/>
  <p:tag name="ANNOTATION_LOOP_COUNT_105" val="1"/>
  <p:tag name="ANNOTATION_BOX_RADIUS_105" val="0"/>
  <p:tag name="ANNOTATION_SCALE_105" val="100"/>
  <p:tag name="ANNOTATION_BORDER_ALPHA_105" val="100"/>
  <p:tag name="ANNOTATION_BORDER_COLOR_105" val="255"/>
  <p:tag name="ANNOTATION_FILL_COLOR_105" val="65535"/>
  <p:tag name="ANNOTATION_FILL_ALPHA_105" val="100"/>
  <p:tag name="ANNOTATION_BORDER_WIDTH_105" val="2"/>
  <p:tag name="ANNOTATION_SLIDE_WIDTH_105" val="960"/>
  <p:tag name="ANNOTATION_SLIDE_HEIGHT_105" val="720"/>
  <p:tag name="ANNOTATION_TYPE_106" val="0"/>
  <p:tag name="ANNOTATION_START_106" val="192.5"/>
  <p:tag name="ANNOTATION_END_106" val="217.5"/>
  <p:tag name="ANNOTATION_TOP_106" val="137"/>
  <p:tag name="ANNOTATION_LEFT_106" val="441"/>
  <p:tag name="ANNOTATION_WIDTH_106" val="121"/>
  <p:tag name="ANNOTATION_HEIGHT_106" val="121"/>
  <p:tag name="ANNOTATION_ANIMATION_106" val="3"/>
  <p:tag name="ANNOTATION_ROTATION_106" val="0"/>
  <p:tag name="ANNOTATION_SUB_TYPE_106" val="2"/>
  <p:tag name="ANNOTATION_LOOP_COUNT_106" val="1"/>
  <p:tag name="ANNOTATION_BOX_RADIUS_106" val="0"/>
  <p:tag name="ANNOTATION_SCALE_106" val="100"/>
  <p:tag name="ANNOTATION_BORDER_ALPHA_106" val="100"/>
  <p:tag name="ANNOTATION_BORDER_COLOR_106" val="255"/>
  <p:tag name="ANNOTATION_FILL_COLOR_106" val="65535"/>
  <p:tag name="ANNOTATION_FILL_ALPHA_106" val="100"/>
  <p:tag name="ANNOTATION_BORDER_WIDTH_106" val="2"/>
  <p:tag name="ANNOTATION_SLIDE_WIDTH_106" val="960"/>
  <p:tag name="ANNOTATION_SLIDE_HEIGHT_106" val="720"/>
  <p:tag name="ANNOTATION_TYPE_107" val="0"/>
  <p:tag name="ANNOTATION_START_107" val="217.5"/>
  <p:tag name="ANNOTATION_END_107" val="218.8"/>
  <p:tag name="ANNOTATION_TOP_107" val="301"/>
  <p:tag name="ANNOTATION_LEFT_107" val="62"/>
  <p:tag name="ANNOTATION_WIDTH_107" val="121"/>
  <p:tag name="ANNOTATION_HEIGHT_107" val="121"/>
  <p:tag name="ANNOTATION_ANIMATION_107" val="3"/>
  <p:tag name="ANNOTATION_ROTATION_107" val="0"/>
  <p:tag name="ANNOTATION_SUB_TYPE_107" val="2"/>
  <p:tag name="ANNOTATION_LOOP_COUNT_107" val="1"/>
  <p:tag name="ANNOTATION_BOX_RADIUS_107" val="0"/>
  <p:tag name="ANNOTATION_SCALE_107" val="100"/>
  <p:tag name="ANNOTATION_BORDER_ALPHA_107" val="100"/>
  <p:tag name="ANNOTATION_BORDER_COLOR_107" val="255"/>
  <p:tag name="ANNOTATION_FILL_COLOR_107" val="65535"/>
  <p:tag name="ANNOTATION_FILL_ALPHA_107" val="100"/>
  <p:tag name="ANNOTATION_BORDER_WIDTH_107" val="2"/>
  <p:tag name="ANNOTATION_SLIDE_WIDTH_107" val="960"/>
  <p:tag name="ANNOTATION_SLIDE_HEIGHT_107" val="720"/>
  <p:tag name="ANNOTATION_TYPE_108" val="0"/>
  <p:tag name="ANNOTATION_START_108" val="218.8"/>
  <p:tag name="ANNOTATION_END_108" val="220.6"/>
  <p:tag name="ANNOTATION_TOP_108" val="297"/>
  <p:tag name="ANNOTATION_LEFT_108" val="120"/>
  <p:tag name="ANNOTATION_WIDTH_108" val="121"/>
  <p:tag name="ANNOTATION_HEIGHT_108" val="121"/>
  <p:tag name="ANNOTATION_ANIMATION_108" val="3"/>
  <p:tag name="ANNOTATION_ROTATION_108" val="0"/>
  <p:tag name="ANNOTATION_SUB_TYPE_108" val="2"/>
  <p:tag name="ANNOTATION_LOOP_COUNT_108" val="1"/>
  <p:tag name="ANNOTATION_BOX_RADIUS_108" val="0"/>
  <p:tag name="ANNOTATION_SCALE_108" val="100"/>
  <p:tag name="ANNOTATION_BORDER_ALPHA_108" val="100"/>
  <p:tag name="ANNOTATION_BORDER_COLOR_108" val="255"/>
  <p:tag name="ANNOTATION_FILL_COLOR_108" val="65535"/>
  <p:tag name="ANNOTATION_FILL_ALPHA_108" val="100"/>
  <p:tag name="ANNOTATION_BORDER_WIDTH_108" val="2"/>
  <p:tag name="ANNOTATION_SLIDE_WIDTH_108" val="960"/>
  <p:tag name="ANNOTATION_SLIDE_HEIGHT_108" val="720"/>
  <p:tag name="ANNOTATION_TYPE_109" val="0"/>
  <p:tag name="ANNOTATION_START_109" val="220.6"/>
  <p:tag name="ANNOTATION_END_109" val="236.5"/>
  <p:tag name="ANNOTATION_TOP_109" val="301"/>
  <p:tag name="ANNOTATION_LEFT_109" val="48"/>
  <p:tag name="ANNOTATION_WIDTH_109" val="121"/>
  <p:tag name="ANNOTATION_HEIGHT_109" val="121"/>
  <p:tag name="ANNOTATION_ANIMATION_109" val="3"/>
  <p:tag name="ANNOTATION_ROTATION_109" val="0"/>
  <p:tag name="ANNOTATION_SUB_TYPE_109" val="2"/>
  <p:tag name="ANNOTATION_LOOP_COUNT_109" val="1"/>
  <p:tag name="ANNOTATION_BOX_RADIUS_109" val="0"/>
  <p:tag name="ANNOTATION_SCALE_109" val="100"/>
  <p:tag name="ANNOTATION_BORDER_ALPHA_109" val="100"/>
  <p:tag name="ANNOTATION_BORDER_COLOR_109" val="255"/>
  <p:tag name="ANNOTATION_FILL_COLOR_109" val="65535"/>
  <p:tag name="ANNOTATION_FILL_ALPHA_109" val="100"/>
  <p:tag name="ANNOTATION_BORDER_WIDTH_109" val="2"/>
  <p:tag name="ANNOTATION_SLIDE_WIDTH_109" val="960"/>
  <p:tag name="ANNOTATION_SLIDE_HEIGHT_109" val="720"/>
  <p:tag name="ANNOTATION_TYPE_110" val="0"/>
  <p:tag name="ANNOTATION_START_110" val="236.5"/>
  <p:tag name="ANNOTATION_END_110" val="242.5"/>
  <p:tag name="ANNOTATION_TOP_110" val="294"/>
  <p:tag name="ANNOTATION_LEFT_110" val="63"/>
  <p:tag name="ANNOTATION_WIDTH_110" val="121"/>
  <p:tag name="ANNOTATION_HEIGHT_110" val="121"/>
  <p:tag name="ANNOTATION_ANIMATION_110" val="3"/>
  <p:tag name="ANNOTATION_ROTATION_110" val="0"/>
  <p:tag name="ANNOTATION_SUB_TYPE_110" val="2"/>
  <p:tag name="ANNOTATION_LOOP_COUNT_110" val="1"/>
  <p:tag name="ANNOTATION_BOX_RADIUS_110" val="0"/>
  <p:tag name="ANNOTATION_SCALE_110" val="100"/>
  <p:tag name="ANNOTATION_BORDER_ALPHA_110" val="100"/>
  <p:tag name="ANNOTATION_BORDER_COLOR_110" val="255"/>
  <p:tag name="ANNOTATION_FILL_COLOR_110" val="65535"/>
  <p:tag name="ANNOTATION_FILL_ALPHA_110" val="100"/>
  <p:tag name="ANNOTATION_BORDER_WIDTH_110" val="2"/>
  <p:tag name="ANNOTATION_SLIDE_WIDTH_110" val="960"/>
  <p:tag name="ANNOTATION_SLIDE_HEIGHT_110" val="720"/>
  <p:tag name="ANNOTATION_TYPE_111" val="0"/>
  <p:tag name="ANNOTATION_START_111" val="242.5"/>
  <p:tag name="ANNOTATION_END_111" val="245.8"/>
  <p:tag name="ANNOTATION_TOP_111" val="133"/>
  <p:tag name="ANNOTATION_LEFT_111" val="646"/>
  <p:tag name="ANNOTATION_WIDTH_111" val="121"/>
  <p:tag name="ANNOTATION_HEIGHT_111" val="121"/>
  <p:tag name="ANNOTATION_ANIMATION_111" val="3"/>
  <p:tag name="ANNOTATION_ROTATION_111" val="0"/>
  <p:tag name="ANNOTATION_SUB_TYPE_111" val="2"/>
  <p:tag name="ANNOTATION_LOOP_COUNT_111" val="1"/>
  <p:tag name="ANNOTATION_BOX_RADIUS_111" val="0"/>
  <p:tag name="ANNOTATION_SCALE_111" val="100"/>
  <p:tag name="ANNOTATION_BORDER_ALPHA_111" val="100"/>
  <p:tag name="ANNOTATION_BORDER_COLOR_111" val="255"/>
  <p:tag name="ANNOTATION_FILL_COLOR_111" val="65535"/>
  <p:tag name="ANNOTATION_FILL_ALPHA_111" val="100"/>
  <p:tag name="ANNOTATION_BORDER_WIDTH_111" val="2"/>
  <p:tag name="ANNOTATION_SLIDE_WIDTH_111" val="960"/>
  <p:tag name="ANNOTATION_SLIDE_HEIGHT_111" val="720"/>
  <p:tag name="ANNOTATION_TYPE_112" val="0"/>
  <p:tag name="ANNOTATION_START_112" val="245.8"/>
  <p:tag name="ANNOTATION_END_112" val="249.8"/>
  <p:tag name="ANNOTATION_TOP_112" val="112"/>
  <p:tag name="ANNOTATION_LEFT_112" val="645"/>
  <p:tag name="ANNOTATION_WIDTH_112" val="121"/>
  <p:tag name="ANNOTATION_HEIGHT_112" val="121"/>
  <p:tag name="ANNOTATION_ANIMATION_112" val="3"/>
  <p:tag name="ANNOTATION_ROTATION_112" val="0"/>
  <p:tag name="ANNOTATION_SUB_TYPE_112" val="2"/>
  <p:tag name="ANNOTATION_LOOP_COUNT_112" val="1"/>
  <p:tag name="ANNOTATION_BOX_RADIUS_112" val="0"/>
  <p:tag name="ANNOTATION_SCALE_112" val="100"/>
  <p:tag name="ANNOTATION_BORDER_ALPHA_112" val="100"/>
  <p:tag name="ANNOTATION_BORDER_COLOR_112" val="255"/>
  <p:tag name="ANNOTATION_FILL_COLOR_112" val="65535"/>
  <p:tag name="ANNOTATION_FILL_ALPHA_112" val="100"/>
  <p:tag name="ANNOTATION_BORDER_WIDTH_112" val="2"/>
  <p:tag name="ANNOTATION_SLIDE_WIDTH_112" val="960"/>
  <p:tag name="ANNOTATION_SLIDE_HEIGHT_112" val="720"/>
  <p:tag name="ANNOTATION_TYPE_113" val="0"/>
  <p:tag name="ANNOTATION_START_113" val="249.8"/>
  <p:tag name="ANNOTATION_END_113" val="253.2"/>
  <p:tag name="ANNOTATION_TOP_113" val="133"/>
  <p:tag name="ANNOTATION_LEFT_113" val="647"/>
  <p:tag name="ANNOTATION_WIDTH_113" val="121"/>
  <p:tag name="ANNOTATION_HEIGHT_113" val="121"/>
  <p:tag name="ANNOTATION_ANIMATION_113" val="3"/>
  <p:tag name="ANNOTATION_ROTATION_113" val="0"/>
  <p:tag name="ANNOTATION_SUB_TYPE_113" val="2"/>
  <p:tag name="ANNOTATION_LOOP_COUNT_113" val="1"/>
  <p:tag name="ANNOTATION_BOX_RADIUS_113" val="0"/>
  <p:tag name="ANNOTATION_SCALE_113" val="100"/>
  <p:tag name="ANNOTATION_BORDER_ALPHA_113" val="100"/>
  <p:tag name="ANNOTATION_BORDER_COLOR_113" val="255"/>
  <p:tag name="ANNOTATION_FILL_COLOR_113" val="65535"/>
  <p:tag name="ANNOTATION_FILL_ALPHA_113" val="100"/>
  <p:tag name="ANNOTATION_BORDER_WIDTH_113" val="2"/>
  <p:tag name="ANNOTATION_SLIDE_WIDTH_113" val="960"/>
  <p:tag name="ANNOTATION_SLIDE_HEIGHT_113" val="720"/>
  <p:tag name="ANNOTATION_TYPE_114" val="0"/>
  <p:tag name="ANNOTATION_START_114" val="253.2"/>
  <p:tag name="ANNOTATION_END_114" val="257.4"/>
  <p:tag name="ANNOTATION_TOP_114" val="111"/>
  <p:tag name="ANNOTATION_LEFT_114" val="652"/>
  <p:tag name="ANNOTATION_WIDTH_114" val="121"/>
  <p:tag name="ANNOTATION_HEIGHT_114" val="121"/>
  <p:tag name="ANNOTATION_ANIMATION_114" val="3"/>
  <p:tag name="ANNOTATION_ROTATION_114" val="0"/>
  <p:tag name="ANNOTATION_SUB_TYPE_114" val="2"/>
  <p:tag name="ANNOTATION_LOOP_COUNT_114" val="1"/>
  <p:tag name="ANNOTATION_BOX_RADIUS_114" val="0"/>
  <p:tag name="ANNOTATION_SCALE_114" val="100"/>
  <p:tag name="ANNOTATION_BORDER_ALPHA_114" val="100"/>
  <p:tag name="ANNOTATION_BORDER_COLOR_114" val="255"/>
  <p:tag name="ANNOTATION_FILL_COLOR_114" val="65535"/>
  <p:tag name="ANNOTATION_FILL_ALPHA_114" val="100"/>
  <p:tag name="ANNOTATION_BORDER_WIDTH_114" val="2"/>
  <p:tag name="ANNOTATION_SLIDE_WIDTH_114" val="960"/>
  <p:tag name="ANNOTATION_SLIDE_HEIGHT_114" val="720"/>
  <p:tag name="ANNOTATION_TYPE_115" val="0"/>
  <p:tag name="ANNOTATION_START_115" val="257.4"/>
  <p:tag name="ANNOTATION_END_115" val="258.4"/>
  <p:tag name="ANNOTATION_TOP_115" val="133"/>
  <p:tag name="ANNOTATION_LEFT_115" val="664"/>
  <p:tag name="ANNOTATION_WIDTH_115" val="121"/>
  <p:tag name="ANNOTATION_HEIGHT_115" val="121"/>
  <p:tag name="ANNOTATION_ANIMATION_115" val="3"/>
  <p:tag name="ANNOTATION_ROTATION_115" val="0"/>
  <p:tag name="ANNOTATION_SUB_TYPE_115" val="2"/>
  <p:tag name="ANNOTATION_LOOP_COUNT_115" val="1"/>
  <p:tag name="ANNOTATION_BOX_RADIUS_115" val="0"/>
  <p:tag name="ANNOTATION_SCALE_115" val="100"/>
  <p:tag name="ANNOTATION_BORDER_ALPHA_115" val="100"/>
  <p:tag name="ANNOTATION_BORDER_COLOR_115" val="255"/>
  <p:tag name="ANNOTATION_FILL_COLOR_115" val="65535"/>
  <p:tag name="ANNOTATION_FILL_ALPHA_115" val="100"/>
  <p:tag name="ANNOTATION_BORDER_WIDTH_115" val="2"/>
  <p:tag name="ANNOTATION_SLIDE_WIDTH_115" val="960"/>
  <p:tag name="ANNOTATION_SLIDE_HEIGHT_115" val="720"/>
  <p:tag name="ANNOTATION_TYPE_116" val="0"/>
  <p:tag name="ANNOTATION_START_116" val="258.4"/>
  <p:tag name="ANNOTATION_END_116" val="260.0"/>
  <p:tag name="ANNOTATION_TOP_116" val="108"/>
  <p:tag name="ANNOTATION_LEFT_116" val="665"/>
  <p:tag name="ANNOTATION_WIDTH_116" val="121"/>
  <p:tag name="ANNOTATION_HEIGHT_116" val="121"/>
  <p:tag name="ANNOTATION_ANIMATION_116" val="3"/>
  <p:tag name="ANNOTATION_ROTATION_116" val="0"/>
  <p:tag name="ANNOTATION_SUB_TYPE_116" val="2"/>
  <p:tag name="ANNOTATION_LOOP_COUNT_116" val="1"/>
  <p:tag name="ANNOTATION_BOX_RADIUS_116" val="0"/>
  <p:tag name="ANNOTATION_SCALE_116" val="100"/>
  <p:tag name="ANNOTATION_BORDER_ALPHA_116" val="100"/>
  <p:tag name="ANNOTATION_BORDER_COLOR_116" val="255"/>
  <p:tag name="ANNOTATION_FILL_COLOR_116" val="65535"/>
  <p:tag name="ANNOTATION_FILL_ALPHA_116" val="100"/>
  <p:tag name="ANNOTATION_BORDER_WIDTH_116" val="2"/>
  <p:tag name="ANNOTATION_SLIDE_WIDTH_116" val="960"/>
  <p:tag name="ANNOTATION_SLIDE_HEIGHT_116" val="720"/>
  <p:tag name="ANNOTATION_TYPE_117" val="0"/>
  <p:tag name="ANNOTATION_START_117" val="260.0"/>
  <p:tag name="ANNOTATION_END_117" val="261.1"/>
  <p:tag name="ANNOTATION_TOP_117" val="133"/>
  <p:tag name="ANNOTATION_LEFT_117" val="674"/>
  <p:tag name="ANNOTATION_WIDTH_117" val="121"/>
  <p:tag name="ANNOTATION_HEIGHT_117" val="121"/>
  <p:tag name="ANNOTATION_ANIMATION_117" val="3"/>
  <p:tag name="ANNOTATION_ROTATION_117" val="0"/>
  <p:tag name="ANNOTATION_SUB_TYPE_117" val="2"/>
  <p:tag name="ANNOTATION_LOOP_COUNT_117" val="1"/>
  <p:tag name="ANNOTATION_BOX_RADIUS_117" val="0"/>
  <p:tag name="ANNOTATION_SCALE_117" val="100"/>
  <p:tag name="ANNOTATION_BORDER_ALPHA_117" val="100"/>
  <p:tag name="ANNOTATION_BORDER_COLOR_117" val="255"/>
  <p:tag name="ANNOTATION_FILL_COLOR_117" val="65535"/>
  <p:tag name="ANNOTATION_FILL_ALPHA_117" val="100"/>
  <p:tag name="ANNOTATION_BORDER_WIDTH_117" val="2"/>
  <p:tag name="ANNOTATION_SLIDE_WIDTH_117" val="960"/>
  <p:tag name="ANNOTATION_SLIDE_HEIGHT_117" val="720"/>
  <p:tag name="ANNOTATION_TYPE_118" val="0"/>
  <p:tag name="ANNOTATION_START_118" val="261.1"/>
  <p:tag name="ANNOTATION_END_118" val="262.0"/>
  <p:tag name="ANNOTATION_TOP_118" val="112"/>
  <p:tag name="ANNOTATION_LEFT_118" val="677"/>
  <p:tag name="ANNOTATION_WIDTH_118" val="121"/>
  <p:tag name="ANNOTATION_HEIGHT_118" val="121"/>
  <p:tag name="ANNOTATION_ANIMATION_118" val="3"/>
  <p:tag name="ANNOTATION_ROTATION_118" val="0"/>
  <p:tag name="ANNOTATION_SUB_TYPE_118" val="2"/>
  <p:tag name="ANNOTATION_LOOP_COUNT_118" val="1"/>
  <p:tag name="ANNOTATION_BOX_RADIUS_118" val="0"/>
  <p:tag name="ANNOTATION_SCALE_118" val="100"/>
  <p:tag name="ANNOTATION_BORDER_ALPHA_118" val="100"/>
  <p:tag name="ANNOTATION_BORDER_COLOR_118" val="255"/>
  <p:tag name="ANNOTATION_FILL_COLOR_118" val="65535"/>
  <p:tag name="ANNOTATION_FILL_ALPHA_118" val="100"/>
  <p:tag name="ANNOTATION_BORDER_WIDTH_118" val="2"/>
  <p:tag name="ANNOTATION_SLIDE_WIDTH_118" val="960"/>
  <p:tag name="ANNOTATION_SLIDE_HEIGHT_118" val="720"/>
  <p:tag name="ANNOTATION_TYPE_119" val="0"/>
  <p:tag name="ANNOTATION_START_119" val="262.0"/>
  <p:tag name="ANNOTATION_END_119" val="262.6"/>
  <p:tag name="ANNOTATION_TOP_119" val="112"/>
  <p:tag name="ANNOTATION_LEFT_119" val="690"/>
  <p:tag name="ANNOTATION_WIDTH_119" val="121"/>
  <p:tag name="ANNOTATION_HEIGHT_119" val="121"/>
  <p:tag name="ANNOTATION_ANIMATION_119" val="3"/>
  <p:tag name="ANNOTATION_ROTATION_119" val="0"/>
  <p:tag name="ANNOTATION_SUB_TYPE_119" val="2"/>
  <p:tag name="ANNOTATION_LOOP_COUNT_119" val="1"/>
  <p:tag name="ANNOTATION_BOX_RADIUS_119" val="0"/>
  <p:tag name="ANNOTATION_SCALE_119" val="100"/>
  <p:tag name="ANNOTATION_BORDER_ALPHA_119" val="100"/>
  <p:tag name="ANNOTATION_BORDER_COLOR_119" val="255"/>
  <p:tag name="ANNOTATION_FILL_COLOR_119" val="65535"/>
  <p:tag name="ANNOTATION_FILL_ALPHA_119" val="100"/>
  <p:tag name="ANNOTATION_BORDER_WIDTH_119" val="2"/>
  <p:tag name="ANNOTATION_SLIDE_WIDTH_119" val="960"/>
  <p:tag name="ANNOTATION_SLIDE_HEIGHT_119" val="720"/>
  <p:tag name="ANNOTATION_TYPE_120" val="0"/>
  <p:tag name="ANNOTATION_START_120" val="262.6"/>
  <p:tag name="ANNOTATION_END_120" val="263.1"/>
  <p:tag name="ANNOTATION_TOP_120" val="112"/>
  <p:tag name="ANNOTATION_LEFT_120" val="719"/>
  <p:tag name="ANNOTATION_WIDTH_120" val="121"/>
  <p:tag name="ANNOTATION_HEIGHT_120" val="121"/>
  <p:tag name="ANNOTATION_ANIMATION_120" val="3"/>
  <p:tag name="ANNOTATION_ROTATION_120" val="0"/>
  <p:tag name="ANNOTATION_SUB_TYPE_120" val="2"/>
  <p:tag name="ANNOTATION_LOOP_COUNT_120" val="1"/>
  <p:tag name="ANNOTATION_BOX_RADIUS_120" val="0"/>
  <p:tag name="ANNOTATION_SCALE_120" val="100"/>
  <p:tag name="ANNOTATION_BORDER_ALPHA_120" val="100"/>
  <p:tag name="ANNOTATION_BORDER_COLOR_120" val="255"/>
  <p:tag name="ANNOTATION_FILL_COLOR_120" val="65535"/>
  <p:tag name="ANNOTATION_FILL_ALPHA_120" val="100"/>
  <p:tag name="ANNOTATION_BORDER_WIDTH_120" val="2"/>
  <p:tag name="ANNOTATION_SLIDE_WIDTH_120" val="960"/>
  <p:tag name="ANNOTATION_SLIDE_HEIGHT_120" val="720"/>
  <p:tag name="ANNOTATION_TYPE_121" val="0"/>
  <p:tag name="ANNOTATION_START_121" val="263.1"/>
  <p:tag name="ANNOTATION_END_121" val="263.5"/>
  <p:tag name="ANNOTATION_TOP_121" val="111"/>
  <p:tag name="ANNOTATION_LEFT_121" val="750"/>
  <p:tag name="ANNOTATION_WIDTH_121" val="121"/>
  <p:tag name="ANNOTATION_HEIGHT_121" val="121"/>
  <p:tag name="ANNOTATION_ANIMATION_121" val="3"/>
  <p:tag name="ANNOTATION_ROTATION_121" val="0"/>
  <p:tag name="ANNOTATION_SUB_TYPE_121" val="2"/>
  <p:tag name="ANNOTATION_LOOP_COUNT_121" val="1"/>
  <p:tag name="ANNOTATION_BOX_RADIUS_121" val="0"/>
  <p:tag name="ANNOTATION_SCALE_121" val="100"/>
  <p:tag name="ANNOTATION_BORDER_ALPHA_121" val="100"/>
  <p:tag name="ANNOTATION_BORDER_COLOR_121" val="255"/>
  <p:tag name="ANNOTATION_FILL_COLOR_121" val="65535"/>
  <p:tag name="ANNOTATION_FILL_ALPHA_121" val="100"/>
  <p:tag name="ANNOTATION_BORDER_WIDTH_121" val="2"/>
  <p:tag name="ANNOTATION_SLIDE_WIDTH_121" val="960"/>
  <p:tag name="ANNOTATION_SLIDE_HEIGHT_121" val="720"/>
  <p:tag name="ANNOTATION_TYPE_122" val="0"/>
  <p:tag name="ANNOTATION_START_122" val="263.5"/>
  <p:tag name="ANNOTATION_END_122" val="264.2"/>
  <p:tag name="ANNOTATION_TOP_122" val="112"/>
  <p:tag name="ANNOTATION_LEFT_122" val="787"/>
  <p:tag name="ANNOTATION_WIDTH_122" val="121"/>
  <p:tag name="ANNOTATION_HEIGHT_122" val="121"/>
  <p:tag name="ANNOTATION_ANIMATION_122" val="3"/>
  <p:tag name="ANNOTATION_ROTATION_122" val="0"/>
  <p:tag name="ANNOTATION_SUB_TYPE_122" val="2"/>
  <p:tag name="ANNOTATION_LOOP_COUNT_122" val="1"/>
  <p:tag name="ANNOTATION_BOX_RADIUS_122" val="0"/>
  <p:tag name="ANNOTATION_SCALE_122" val="100"/>
  <p:tag name="ANNOTATION_BORDER_ALPHA_122" val="100"/>
  <p:tag name="ANNOTATION_BORDER_COLOR_122" val="255"/>
  <p:tag name="ANNOTATION_FILL_COLOR_122" val="65535"/>
  <p:tag name="ANNOTATION_FILL_ALPHA_122" val="100"/>
  <p:tag name="ANNOTATION_BORDER_WIDTH_122" val="2"/>
  <p:tag name="ANNOTATION_SLIDE_WIDTH_122" val="960"/>
  <p:tag name="ANNOTATION_SLIDE_HEIGHT_122" val="720"/>
  <p:tag name="ANNOTATION_TYPE_123" val="0"/>
  <p:tag name="ANNOTATION_START_123" val="264.2"/>
  <p:tag name="ANNOTATION_END_123" val="264.9"/>
  <p:tag name="ANNOTATION_TOP_123" val="116"/>
  <p:tag name="ANNOTATION_LEFT_123" val="831"/>
  <p:tag name="ANNOTATION_WIDTH_123" val="121"/>
  <p:tag name="ANNOTATION_HEIGHT_123" val="121"/>
  <p:tag name="ANNOTATION_ANIMATION_123" val="3"/>
  <p:tag name="ANNOTATION_ROTATION_123" val="0"/>
  <p:tag name="ANNOTATION_SUB_TYPE_123" val="2"/>
  <p:tag name="ANNOTATION_LOOP_COUNT_123" val="1"/>
  <p:tag name="ANNOTATION_BOX_RADIUS_123" val="0"/>
  <p:tag name="ANNOTATION_SCALE_123" val="100"/>
  <p:tag name="ANNOTATION_BORDER_ALPHA_123" val="100"/>
  <p:tag name="ANNOTATION_BORDER_COLOR_123" val="255"/>
  <p:tag name="ANNOTATION_FILL_COLOR_123" val="65535"/>
  <p:tag name="ANNOTATION_FILL_ALPHA_123" val="100"/>
  <p:tag name="ANNOTATION_BORDER_WIDTH_123" val="2"/>
  <p:tag name="ANNOTATION_SLIDE_WIDTH_123" val="960"/>
  <p:tag name="ANNOTATION_SLIDE_HEIGHT_123" val="720"/>
  <p:tag name="ANNOTATION_TYPE_124" val="0"/>
  <p:tag name="ANNOTATION_START_124" val="264.9"/>
  <p:tag name="ANNOTATION_END_124" val="265.3"/>
  <p:tag name="ANNOTATION_TOP_124" val="116"/>
  <p:tag name="ANNOTATION_LEFT_124" val="864"/>
  <p:tag name="ANNOTATION_WIDTH_124" val="121"/>
  <p:tag name="ANNOTATION_HEIGHT_124" val="121"/>
  <p:tag name="ANNOTATION_ANIMATION_124" val="3"/>
  <p:tag name="ANNOTATION_ROTATION_124" val="0"/>
  <p:tag name="ANNOTATION_SUB_TYPE_124" val="2"/>
  <p:tag name="ANNOTATION_LOOP_COUNT_124" val="1"/>
  <p:tag name="ANNOTATION_BOX_RADIUS_124" val="0"/>
  <p:tag name="ANNOTATION_SCALE_124" val="100"/>
  <p:tag name="ANNOTATION_BORDER_ALPHA_124" val="100"/>
  <p:tag name="ANNOTATION_BORDER_COLOR_124" val="255"/>
  <p:tag name="ANNOTATION_FILL_COLOR_124" val="65535"/>
  <p:tag name="ANNOTATION_FILL_ALPHA_124" val="100"/>
  <p:tag name="ANNOTATION_BORDER_WIDTH_124" val="2"/>
  <p:tag name="ANNOTATION_SLIDE_WIDTH_124" val="960"/>
  <p:tag name="ANNOTATION_SLIDE_HEIGHT_124" val="720"/>
  <p:tag name="ANNOTATION_TYPE_125" val="0"/>
  <p:tag name="ANNOTATION_START_125" val="265.3"/>
  <p:tag name="ANNOTATION_END_125" val="265.5"/>
  <p:tag name="ANNOTATION_TOP_125" val="112"/>
  <p:tag name="ANNOTATION_LEFT_125" val="896"/>
  <p:tag name="ANNOTATION_WIDTH_125" val="121"/>
  <p:tag name="ANNOTATION_HEIGHT_125" val="121"/>
  <p:tag name="ANNOTATION_ANIMATION_125" val="3"/>
  <p:tag name="ANNOTATION_ROTATION_125" val="0"/>
  <p:tag name="ANNOTATION_SUB_TYPE_125" val="2"/>
  <p:tag name="ANNOTATION_LOOP_COUNT_125" val="1"/>
  <p:tag name="ANNOTATION_BOX_RADIUS_125" val="0"/>
  <p:tag name="ANNOTATION_SCALE_125" val="100"/>
  <p:tag name="ANNOTATION_BORDER_ALPHA_125" val="100"/>
  <p:tag name="ANNOTATION_BORDER_COLOR_125" val="255"/>
  <p:tag name="ANNOTATION_FILL_COLOR_125" val="65535"/>
  <p:tag name="ANNOTATION_FILL_ALPHA_125" val="100"/>
  <p:tag name="ANNOTATION_BORDER_WIDTH_125" val="2"/>
  <p:tag name="ANNOTATION_SLIDE_WIDTH_125" val="960"/>
  <p:tag name="ANNOTATION_SLIDE_HEIGHT_125" val="720"/>
  <p:tag name="ANNOTATION_TYPE_126" val="0"/>
  <p:tag name="ANNOTATION_START_126" val="265.5"/>
  <p:tag name="ANNOTATION_END_126" val="277.9"/>
  <p:tag name="ANNOTATION_TOP_126" val="115"/>
  <p:tag name="ANNOTATION_LEFT_126" val="914"/>
  <p:tag name="ANNOTATION_WIDTH_126" val="121"/>
  <p:tag name="ANNOTATION_HEIGHT_126" val="121"/>
  <p:tag name="ANNOTATION_ANIMATION_126" val="3"/>
  <p:tag name="ANNOTATION_ROTATION_126" val="0"/>
  <p:tag name="ANNOTATION_SUB_TYPE_126" val="2"/>
  <p:tag name="ANNOTATION_LOOP_COUNT_126" val="1"/>
  <p:tag name="ANNOTATION_BOX_RADIUS_126" val="0"/>
  <p:tag name="ANNOTATION_SCALE_126" val="100"/>
  <p:tag name="ANNOTATION_BORDER_ALPHA_126" val="100"/>
  <p:tag name="ANNOTATION_BORDER_COLOR_126" val="255"/>
  <p:tag name="ANNOTATION_FILL_COLOR_126" val="65535"/>
  <p:tag name="ANNOTATION_FILL_ALPHA_126" val="100"/>
  <p:tag name="ANNOTATION_BORDER_WIDTH_126" val="2"/>
  <p:tag name="ANNOTATION_SLIDE_WIDTH_126" val="960"/>
  <p:tag name="ANNOTATION_SLIDE_HEIGHT_126" val="720"/>
  <p:tag name="ANNOTATION_TYPE_127" val="0"/>
  <p:tag name="ANNOTATION_START_127" val="277.9"/>
  <p:tag name="ANNOTATION_END_127" val="282.3"/>
  <p:tag name="ANNOTATION_TOP_127" val="305"/>
  <p:tag name="ANNOTATION_LEFT_127" val="58"/>
  <p:tag name="ANNOTATION_WIDTH_127" val="121"/>
  <p:tag name="ANNOTATION_HEIGHT_127" val="121"/>
  <p:tag name="ANNOTATION_ANIMATION_127" val="3"/>
  <p:tag name="ANNOTATION_ROTATION_127" val="0"/>
  <p:tag name="ANNOTATION_SUB_TYPE_127" val="2"/>
  <p:tag name="ANNOTATION_LOOP_COUNT_127" val="1"/>
  <p:tag name="ANNOTATION_BOX_RADIUS_127" val="0"/>
  <p:tag name="ANNOTATION_SCALE_127" val="100"/>
  <p:tag name="ANNOTATION_BORDER_ALPHA_127" val="100"/>
  <p:tag name="ANNOTATION_BORDER_COLOR_127" val="255"/>
  <p:tag name="ANNOTATION_FILL_COLOR_127" val="65535"/>
  <p:tag name="ANNOTATION_FILL_ALPHA_127" val="100"/>
  <p:tag name="ANNOTATION_BORDER_WIDTH_127" val="2"/>
  <p:tag name="ANNOTATION_SLIDE_WIDTH_127" val="960"/>
  <p:tag name="ANNOTATION_SLIDE_HEIGHT_127" val="720"/>
  <p:tag name="ANNOTATION_TYPE_128" val="0"/>
  <p:tag name="ANNOTATION_START_128" val="282.3"/>
  <p:tag name="ANNOTATION_END_128" val="283.6"/>
  <p:tag name="ANNOTATION_TOP_128" val="304"/>
  <p:tag name="ANNOTATION_LEFT_128" val="285"/>
  <p:tag name="ANNOTATION_WIDTH_128" val="121"/>
  <p:tag name="ANNOTATION_HEIGHT_128" val="121"/>
  <p:tag name="ANNOTATION_ANIMATION_128" val="3"/>
  <p:tag name="ANNOTATION_ROTATION_128" val="0"/>
  <p:tag name="ANNOTATION_SUB_TYPE_128" val="2"/>
  <p:tag name="ANNOTATION_LOOP_COUNT_128" val="1"/>
  <p:tag name="ANNOTATION_BOX_RADIUS_128" val="0"/>
  <p:tag name="ANNOTATION_SCALE_128" val="100"/>
  <p:tag name="ANNOTATION_BORDER_ALPHA_128" val="100"/>
  <p:tag name="ANNOTATION_BORDER_COLOR_128" val="255"/>
  <p:tag name="ANNOTATION_FILL_COLOR_128" val="65535"/>
  <p:tag name="ANNOTATION_FILL_ALPHA_128" val="100"/>
  <p:tag name="ANNOTATION_BORDER_WIDTH_128" val="2"/>
  <p:tag name="ANNOTATION_SLIDE_WIDTH_128" val="960"/>
  <p:tag name="ANNOTATION_SLIDE_HEIGHT_128" val="720"/>
  <p:tag name="ANNOTATION_TYPE_129" val="0"/>
  <p:tag name="ANNOTATION_START_129" val="283.6"/>
  <p:tag name="ANNOTATION_END_129" val="285.1"/>
  <p:tag name="ANNOTATION_TOP_129" val="332"/>
  <p:tag name="ANNOTATION_LEFT_129" val="78"/>
  <p:tag name="ANNOTATION_WIDTH_129" val="121"/>
  <p:tag name="ANNOTATION_HEIGHT_129" val="121"/>
  <p:tag name="ANNOTATION_ANIMATION_129" val="3"/>
  <p:tag name="ANNOTATION_ROTATION_129" val="0"/>
  <p:tag name="ANNOTATION_SUB_TYPE_129" val="2"/>
  <p:tag name="ANNOTATION_LOOP_COUNT_129" val="1"/>
  <p:tag name="ANNOTATION_BOX_RADIUS_129" val="0"/>
  <p:tag name="ANNOTATION_SCALE_129" val="100"/>
  <p:tag name="ANNOTATION_BORDER_ALPHA_129" val="100"/>
  <p:tag name="ANNOTATION_BORDER_COLOR_129" val="255"/>
  <p:tag name="ANNOTATION_FILL_COLOR_129" val="65535"/>
  <p:tag name="ANNOTATION_FILL_ALPHA_129" val="100"/>
  <p:tag name="ANNOTATION_BORDER_WIDTH_129" val="2"/>
  <p:tag name="ANNOTATION_SLIDE_WIDTH_129" val="960"/>
  <p:tag name="ANNOTATION_SLIDE_HEIGHT_129" val="720"/>
  <p:tag name="ANNOTATION_TYPE_130" val="0"/>
  <p:tag name="ANNOTATION_START_130" val="285.1"/>
  <p:tag name="ANNOTATION_END_130" val="287.4"/>
  <p:tag name="ANNOTATION_TOP_130" val="329"/>
  <p:tag name="ANNOTATION_LEFT_130" val="226"/>
  <p:tag name="ANNOTATION_WIDTH_130" val="121"/>
  <p:tag name="ANNOTATION_HEIGHT_130" val="121"/>
  <p:tag name="ANNOTATION_ANIMATION_130" val="3"/>
  <p:tag name="ANNOTATION_ROTATION_130" val="0"/>
  <p:tag name="ANNOTATION_SUB_TYPE_130" val="2"/>
  <p:tag name="ANNOTATION_LOOP_COUNT_130" val="1"/>
  <p:tag name="ANNOTATION_BOX_RADIUS_130" val="0"/>
  <p:tag name="ANNOTATION_SCALE_130" val="100"/>
  <p:tag name="ANNOTATION_BORDER_ALPHA_130" val="100"/>
  <p:tag name="ANNOTATION_BORDER_COLOR_130" val="255"/>
  <p:tag name="ANNOTATION_FILL_COLOR_130" val="65535"/>
  <p:tag name="ANNOTATION_FILL_ALPHA_130" val="100"/>
  <p:tag name="ANNOTATION_BORDER_WIDTH_130" val="2"/>
  <p:tag name="ANNOTATION_SLIDE_WIDTH_130" val="960"/>
  <p:tag name="ANNOTATION_SLIDE_HEIGHT_130" val="720"/>
  <p:tag name="ANNOTATION_TYPE_131" val="0"/>
  <p:tag name="ANNOTATION_START_131" val="287.4"/>
  <p:tag name="ANNOTATION_END_131" val="293.7"/>
  <p:tag name="ANNOTATION_TOP_131" val="358"/>
  <p:tag name="ANNOTATION_LEFT_131" val="60"/>
  <p:tag name="ANNOTATION_WIDTH_131" val="121"/>
  <p:tag name="ANNOTATION_HEIGHT_131" val="121"/>
  <p:tag name="ANNOTATION_ANIMATION_131" val="3"/>
  <p:tag name="ANNOTATION_ROTATION_131" val="0"/>
  <p:tag name="ANNOTATION_SUB_TYPE_131" val="2"/>
  <p:tag name="ANNOTATION_LOOP_COUNT_131" val="1"/>
  <p:tag name="ANNOTATION_BOX_RADIUS_131" val="0"/>
  <p:tag name="ANNOTATION_SCALE_131" val="100"/>
  <p:tag name="ANNOTATION_BORDER_ALPHA_131" val="100"/>
  <p:tag name="ANNOTATION_BORDER_COLOR_131" val="255"/>
  <p:tag name="ANNOTATION_FILL_COLOR_131" val="65535"/>
  <p:tag name="ANNOTATION_FILL_ALPHA_131" val="100"/>
  <p:tag name="ANNOTATION_BORDER_WIDTH_131" val="2"/>
  <p:tag name="ANNOTATION_SLIDE_WIDTH_131" val="960"/>
  <p:tag name="ANNOTATION_SLIDE_HEIGHT_131" val="720"/>
  <p:tag name="ANNOTATION_TYPE_132" val="0"/>
  <p:tag name="ANNOTATION_START_132" val="293.7"/>
  <p:tag name="ANNOTATION_END_132" val="295.1"/>
  <p:tag name="ANNOTATION_TOP_132" val="359"/>
  <p:tag name="ANNOTATION_LEFT_132" val="251"/>
  <p:tag name="ANNOTATION_WIDTH_132" val="121"/>
  <p:tag name="ANNOTATION_HEIGHT_132" val="121"/>
  <p:tag name="ANNOTATION_ANIMATION_132" val="3"/>
  <p:tag name="ANNOTATION_ROTATION_132" val="0"/>
  <p:tag name="ANNOTATION_SUB_TYPE_132" val="2"/>
  <p:tag name="ANNOTATION_LOOP_COUNT_132" val="1"/>
  <p:tag name="ANNOTATION_BOX_RADIUS_132" val="0"/>
  <p:tag name="ANNOTATION_SCALE_132" val="100"/>
  <p:tag name="ANNOTATION_BORDER_ALPHA_132" val="100"/>
  <p:tag name="ANNOTATION_BORDER_COLOR_132" val="255"/>
  <p:tag name="ANNOTATION_FILL_COLOR_132" val="65535"/>
  <p:tag name="ANNOTATION_FILL_ALPHA_132" val="100"/>
  <p:tag name="ANNOTATION_BORDER_WIDTH_132" val="2"/>
  <p:tag name="ANNOTATION_SLIDE_WIDTH_132" val="960"/>
  <p:tag name="ANNOTATION_SLIDE_HEIGHT_132" val="720"/>
  <p:tag name="ANNOTATION_TYPE_133" val="0"/>
  <p:tag name="ANNOTATION_START_133" val="295.1"/>
  <p:tag name="ANNOTATION_END_133" val="297.4"/>
  <p:tag name="ANNOTATION_TOP_133" val="386"/>
  <p:tag name="ANNOTATION_LEFT_133" val="71"/>
  <p:tag name="ANNOTATION_WIDTH_133" val="121"/>
  <p:tag name="ANNOTATION_HEIGHT_133" val="121"/>
  <p:tag name="ANNOTATION_ANIMATION_133" val="3"/>
  <p:tag name="ANNOTATION_ROTATION_133" val="0"/>
  <p:tag name="ANNOTATION_SUB_TYPE_133" val="2"/>
  <p:tag name="ANNOTATION_LOOP_COUNT_133" val="1"/>
  <p:tag name="ANNOTATION_BOX_RADIUS_133" val="0"/>
  <p:tag name="ANNOTATION_SCALE_133" val="100"/>
  <p:tag name="ANNOTATION_BORDER_ALPHA_133" val="100"/>
  <p:tag name="ANNOTATION_BORDER_COLOR_133" val="255"/>
  <p:tag name="ANNOTATION_FILL_COLOR_133" val="65535"/>
  <p:tag name="ANNOTATION_FILL_ALPHA_133" val="100"/>
  <p:tag name="ANNOTATION_BORDER_WIDTH_133" val="2"/>
  <p:tag name="ANNOTATION_SLIDE_WIDTH_133" val="960"/>
  <p:tag name="ANNOTATION_SLIDE_HEIGHT_133" val="720"/>
  <p:tag name="ANNOTATION_TYPE_134" val="0"/>
  <p:tag name="ANNOTATION_START_134" val="297.4"/>
  <p:tag name="ANNOTATION_END_134" val="299.8"/>
  <p:tag name="ANNOTATION_TOP_134" val="120"/>
  <p:tag name="ANNOTATION_LEFT_134" val="590"/>
  <p:tag name="ANNOTATION_WIDTH_134" val="121"/>
  <p:tag name="ANNOTATION_HEIGHT_134" val="121"/>
  <p:tag name="ANNOTATION_ANIMATION_134" val="3"/>
  <p:tag name="ANNOTATION_ROTATION_134" val="0"/>
  <p:tag name="ANNOTATION_SUB_TYPE_134" val="2"/>
  <p:tag name="ANNOTATION_LOOP_COUNT_134" val="1"/>
  <p:tag name="ANNOTATION_BOX_RADIUS_134" val="0"/>
  <p:tag name="ANNOTATION_SCALE_134" val="100"/>
  <p:tag name="ANNOTATION_BORDER_ALPHA_134" val="100"/>
  <p:tag name="ANNOTATION_BORDER_COLOR_134" val="255"/>
  <p:tag name="ANNOTATION_FILL_COLOR_134" val="65535"/>
  <p:tag name="ANNOTATION_FILL_ALPHA_134" val="100"/>
  <p:tag name="ANNOTATION_BORDER_WIDTH_134" val="2"/>
  <p:tag name="ANNOTATION_SLIDE_WIDTH_134" val="960"/>
  <p:tag name="ANNOTATION_SLIDE_HEIGHT_134" val="720"/>
  <p:tag name="ANNOTATION_TYPE_135" val="0"/>
  <p:tag name="ANNOTATION_START_135" val="299.8"/>
  <p:tag name="ANNOTATION_END_135" val="300.7"/>
  <p:tag name="ANNOTATION_TOP_135" val="385"/>
  <p:tag name="ANNOTATION_LEFT_135" val="225"/>
  <p:tag name="ANNOTATION_WIDTH_135" val="121"/>
  <p:tag name="ANNOTATION_HEIGHT_135" val="121"/>
  <p:tag name="ANNOTATION_ANIMATION_135" val="3"/>
  <p:tag name="ANNOTATION_ROTATION_135" val="0"/>
  <p:tag name="ANNOTATION_SUB_TYPE_135" val="2"/>
  <p:tag name="ANNOTATION_LOOP_COUNT_135" val="1"/>
  <p:tag name="ANNOTATION_BOX_RADIUS_135" val="0"/>
  <p:tag name="ANNOTATION_SCALE_135" val="100"/>
  <p:tag name="ANNOTATION_BORDER_ALPHA_135" val="100"/>
  <p:tag name="ANNOTATION_BORDER_COLOR_135" val="255"/>
  <p:tag name="ANNOTATION_FILL_COLOR_135" val="65535"/>
  <p:tag name="ANNOTATION_FILL_ALPHA_135" val="100"/>
  <p:tag name="ANNOTATION_BORDER_WIDTH_135" val="2"/>
  <p:tag name="ANNOTATION_SLIDE_WIDTH_135" val="960"/>
  <p:tag name="ANNOTATION_SLIDE_HEIGHT_135" val="720"/>
  <p:tag name="ANNOTATION_TYPE_136" val="0"/>
  <p:tag name="ANNOTATION_START_136" val="300.7"/>
  <p:tag name="ANNOTATION_END_136" val="301.7"/>
  <p:tag name="ANNOTATION_TOP_136" val="391"/>
  <p:tag name="ANNOTATION_LEFT_136" val="331"/>
  <p:tag name="ANNOTATION_WIDTH_136" val="121"/>
  <p:tag name="ANNOTATION_HEIGHT_136" val="121"/>
  <p:tag name="ANNOTATION_ANIMATION_136" val="3"/>
  <p:tag name="ANNOTATION_ROTATION_136" val="0"/>
  <p:tag name="ANNOTATION_SUB_TYPE_136" val="2"/>
  <p:tag name="ANNOTATION_LOOP_COUNT_136" val="1"/>
  <p:tag name="ANNOTATION_BOX_RADIUS_136" val="0"/>
  <p:tag name="ANNOTATION_SCALE_136" val="100"/>
  <p:tag name="ANNOTATION_BORDER_ALPHA_136" val="100"/>
  <p:tag name="ANNOTATION_BORDER_COLOR_136" val="255"/>
  <p:tag name="ANNOTATION_FILL_COLOR_136" val="65535"/>
  <p:tag name="ANNOTATION_FILL_ALPHA_136" val="100"/>
  <p:tag name="ANNOTATION_BORDER_WIDTH_136" val="2"/>
  <p:tag name="ANNOTATION_SLIDE_WIDTH_136" val="960"/>
  <p:tag name="ANNOTATION_SLIDE_HEIGHT_136" val="720"/>
  <p:tag name="ANNOTATION_TYPE_137" val="0"/>
  <p:tag name="ANNOTATION_START_137" val="301.7"/>
  <p:tag name="ANNOTATION_END_137" val="301.9"/>
  <p:tag name="ANNOTATION_TOP_137" val="417"/>
  <p:tag name="ANNOTATION_LEFT_137" val="78"/>
  <p:tag name="ANNOTATION_WIDTH_137" val="121"/>
  <p:tag name="ANNOTATION_HEIGHT_137" val="121"/>
  <p:tag name="ANNOTATION_ANIMATION_137" val="3"/>
  <p:tag name="ANNOTATION_ROTATION_137" val="0"/>
  <p:tag name="ANNOTATION_SUB_TYPE_137" val="2"/>
  <p:tag name="ANNOTATION_LOOP_COUNT_137" val="1"/>
  <p:tag name="ANNOTATION_BOX_RADIUS_137" val="0"/>
  <p:tag name="ANNOTATION_SCALE_137" val="100"/>
  <p:tag name="ANNOTATION_BORDER_ALPHA_137" val="100"/>
  <p:tag name="ANNOTATION_BORDER_COLOR_137" val="255"/>
  <p:tag name="ANNOTATION_FILL_COLOR_137" val="65535"/>
  <p:tag name="ANNOTATION_FILL_ALPHA_137" val="100"/>
  <p:tag name="ANNOTATION_BORDER_WIDTH_137" val="2"/>
  <p:tag name="ANNOTATION_SLIDE_WIDTH_137" val="960"/>
  <p:tag name="ANNOTATION_SLIDE_HEIGHT_137" val="720"/>
  <p:tag name="ANNOTATION_TYPE_138" val="0"/>
  <p:tag name="ANNOTATION_START_138" val="301.9"/>
  <p:tag name="ANNOTATION_END_138" val="302.9"/>
  <p:tag name="ANNOTATION_TOP_138" val="420"/>
  <p:tag name="ANNOTATION_LEFT_138" val="111"/>
  <p:tag name="ANNOTATION_WIDTH_138" val="121"/>
  <p:tag name="ANNOTATION_HEIGHT_138" val="121"/>
  <p:tag name="ANNOTATION_ANIMATION_138" val="3"/>
  <p:tag name="ANNOTATION_ROTATION_138" val="0"/>
  <p:tag name="ANNOTATION_SUB_TYPE_138" val="2"/>
  <p:tag name="ANNOTATION_LOOP_COUNT_138" val="1"/>
  <p:tag name="ANNOTATION_BOX_RADIUS_138" val="0"/>
  <p:tag name="ANNOTATION_SCALE_138" val="100"/>
  <p:tag name="ANNOTATION_BORDER_ALPHA_138" val="100"/>
  <p:tag name="ANNOTATION_BORDER_COLOR_138" val="255"/>
  <p:tag name="ANNOTATION_FILL_COLOR_138" val="65535"/>
  <p:tag name="ANNOTATION_FILL_ALPHA_138" val="100"/>
  <p:tag name="ANNOTATION_BORDER_WIDTH_138" val="2"/>
  <p:tag name="ANNOTATION_SLIDE_WIDTH_138" val="960"/>
  <p:tag name="ANNOTATION_SLIDE_HEIGHT_138" val="720"/>
  <p:tag name="ANNOTATION_TYPE_139" val="0"/>
  <p:tag name="ANNOTATION_START_139" val="302.9"/>
  <p:tag name="ANNOTATION_END_139" val="303.5"/>
  <p:tag name="ANNOTATION_TOP_139" val="421"/>
  <p:tag name="ANNOTATION_LEFT_139" val="154"/>
  <p:tag name="ANNOTATION_WIDTH_139" val="121"/>
  <p:tag name="ANNOTATION_HEIGHT_139" val="121"/>
  <p:tag name="ANNOTATION_ANIMATION_139" val="3"/>
  <p:tag name="ANNOTATION_ROTATION_139" val="0"/>
  <p:tag name="ANNOTATION_SUB_TYPE_139" val="2"/>
  <p:tag name="ANNOTATION_LOOP_COUNT_139" val="1"/>
  <p:tag name="ANNOTATION_BOX_RADIUS_139" val="0"/>
  <p:tag name="ANNOTATION_SCALE_139" val="100"/>
  <p:tag name="ANNOTATION_BORDER_ALPHA_139" val="100"/>
  <p:tag name="ANNOTATION_BORDER_COLOR_139" val="255"/>
  <p:tag name="ANNOTATION_FILL_COLOR_139" val="65535"/>
  <p:tag name="ANNOTATION_FILL_ALPHA_139" val="100"/>
  <p:tag name="ANNOTATION_BORDER_WIDTH_139" val="2"/>
  <p:tag name="ANNOTATION_SLIDE_WIDTH_139" val="960"/>
  <p:tag name="ANNOTATION_SLIDE_HEIGHT_139" val="720"/>
  <p:tag name="ANNOTATION_TYPE_140" val="0"/>
  <p:tag name="ANNOTATION_START_140" val="303.5"/>
  <p:tag name="ANNOTATION_END_140" val="304.1"/>
  <p:tag name="ANNOTATION_TOP_140" val="419"/>
  <p:tag name="ANNOTATION_LEFT_140" val="217"/>
  <p:tag name="ANNOTATION_WIDTH_140" val="121"/>
  <p:tag name="ANNOTATION_HEIGHT_140" val="121"/>
  <p:tag name="ANNOTATION_ANIMATION_140" val="3"/>
  <p:tag name="ANNOTATION_ROTATION_140" val="0"/>
  <p:tag name="ANNOTATION_SUB_TYPE_140" val="2"/>
  <p:tag name="ANNOTATION_LOOP_COUNT_140" val="1"/>
  <p:tag name="ANNOTATION_BOX_RADIUS_140" val="0"/>
  <p:tag name="ANNOTATION_SCALE_140" val="100"/>
  <p:tag name="ANNOTATION_BORDER_ALPHA_140" val="100"/>
  <p:tag name="ANNOTATION_BORDER_COLOR_140" val="255"/>
  <p:tag name="ANNOTATION_FILL_COLOR_140" val="65535"/>
  <p:tag name="ANNOTATION_FILL_ALPHA_140" val="100"/>
  <p:tag name="ANNOTATION_BORDER_WIDTH_140" val="2"/>
  <p:tag name="ANNOTATION_SLIDE_WIDTH_140" val="960"/>
  <p:tag name="ANNOTATION_SLIDE_HEIGHT_140" val="720"/>
  <p:tag name="ANNOTATION_TYPE_141" val="0"/>
  <p:tag name="ANNOTATION_START_141" val="304.1"/>
  <p:tag name="ANNOTATION_END_141" val="304.7"/>
  <p:tag name="ANNOTATION_TOP_141" val="421"/>
  <p:tag name="ANNOTATION_LEFT_141" val="292"/>
  <p:tag name="ANNOTATION_WIDTH_141" val="121"/>
  <p:tag name="ANNOTATION_HEIGHT_141" val="121"/>
  <p:tag name="ANNOTATION_ANIMATION_141" val="3"/>
  <p:tag name="ANNOTATION_ROTATION_141" val="0"/>
  <p:tag name="ANNOTATION_SUB_TYPE_141" val="2"/>
  <p:tag name="ANNOTATION_LOOP_COUNT_141" val="1"/>
  <p:tag name="ANNOTATION_BOX_RADIUS_141" val="0"/>
  <p:tag name="ANNOTATION_SCALE_141" val="100"/>
  <p:tag name="ANNOTATION_BORDER_ALPHA_141" val="100"/>
  <p:tag name="ANNOTATION_BORDER_COLOR_141" val="255"/>
  <p:tag name="ANNOTATION_FILL_COLOR_141" val="65535"/>
  <p:tag name="ANNOTATION_FILL_ALPHA_141" val="100"/>
  <p:tag name="ANNOTATION_BORDER_WIDTH_141" val="2"/>
  <p:tag name="ANNOTATION_SLIDE_WIDTH_141" val="960"/>
  <p:tag name="ANNOTATION_SLIDE_HEIGHT_141" val="720"/>
  <p:tag name="ANNOTATION_TYPE_142" val="0"/>
  <p:tag name="ANNOTATION_START_142" val="304.7"/>
  <p:tag name="ANNOTATION_END_142" val="317.3"/>
  <p:tag name="ANNOTATION_TOP_142" val="417"/>
  <p:tag name="ANNOTATION_LEFT_142" val="359"/>
  <p:tag name="ANNOTATION_WIDTH_142" val="121"/>
  <p:tag name="ANNOTATION_HEIGHT_142" val="121"/>
  <p:tag name="ANNOTATION_ANIMATION_142" val="3"/>
  <p:tag name="ANNOTATION_ROTATION_142" val="0"/>
  <p:tag name="ANNOTATION_SUB_TYPE_142" val="2"/>
  <p:tag name="ANNOTATION_LOOP_COUNT_142" val="1"/>
  <p:tag name="ANNOTATION_BOX_RADIUS_142" val="0"/>
  <p:tag name="ANNOTATION_SCALE_142" val="100"/>
  <p:tag name="ANNOTATION_BORDER_ALPHA_142" val="100"/>
  <p:tag name="ANNOTATION_BORDER_COLOR_142" val="255"/>
  <p:tag name="ANNOTATION_FILL_COLOR_142" val="65535"/>
  <p:tag name="ANNOTATION_FILL_ALPHA_142" val="100"/>
  <p:tag name="ANNOTATION_BORDER_WIDTH_142" val="2"/>
  <p:tag name="ANNOTATION_SLIDE_WIDTH_142" val="960"/>
  <p:tag name="ANNOTATION_SLIDE_HEIGHT_142" val="720"/>
  <p:tag name="ANNOTATION_TYPE_143" val="0"/>
  <p:tag name="ANNOTATION_START_143" val="317.3"/>
  <p:tag name="ANNOTATION_END_143" val="322.0"/>
  <p:tag name="ANNOTATION_TOP_143" val="447"/>
  <p:tag name="ANNOTATION_LEFT_143" val="59"/>
  <p:tag name="ANNOTATION_WIDTH_143" val="121"/>
  <p:tag name="ANNOTATION_HEIGHT_143" val="121"/>
  <p:tag name="ANNOTATION_ANIMATION_143" val="3"/>
  <p:tag name="ANNOTATION_ROTATION_143" val="0"/>
  <p:tag name="ANNOTATION_SUB_TYPE_143" val="2"/>
  <p:tag name="ANNOTATION_LOOP_COUNT_143" val="1"/>
  <p:tag name="ANNOTATION_BOX_RADIUS_143" val="0"/>
  <p:tag name="ANNOTATION_SCALE_143" val="100"/>
  <p:tag name="ANNOTATION_BORDER_ALPHA_143" val="100"/>
  <p:tag name="ANNOTATION_BORDER_COLOR_143" val="255"/>
  <p:tag name="ANNOTATION_FILL_COLOR_143" val="65535"/>
  <p:tag name="ANNOTATION_FILL_ALPHA_143" val="100"/>
  <p:tag name="ANNOTATION_BORDER_WIDTH_143" val="2"/>
  <p:tag name="ANNOTATION_SLIDE_WIDTH_143" val="960"/>
  <p:tag name="ANNOTATION_SLIDE_HEIGHT_143" val="720"/>
  <p:tag name="ANNOTATION_TYPE_144" val="0"/>
  <p:tag name="ANNOTATION_START_144" val="322.0"/>
  <p:tag name="ANNOTATION_END_144" val="324.5"/>
  <p:tag name="ANNOTATION_TOP_144" val="479"/>
  <p:tag name="ANNOTATION_LEFT_144" val="69"/>
  <p:tag name="ANNOTATION_WIDTH_144" val="121"/>
  <p:tag name="ANNOTATION_HEIGHT_144" val="121"/>
  <p:tag name="ANNOTATION_ANIMATION_144" val="3"/>
  <p:tag name="ANNOTATION_ROTATION_144" val="0"/>
  <p:tag name="ANNOTATION_SUB_TYPE_144" val="2"/>
  <p:tag name="ANNOTATION_LOOP_COUNT_144" val="1"/>
  <p:tag name="ANNOTATION_BOX_RADIUS_144" val="0"/>
  <p:tag name="ANNOTATION_SCALE_144" val="100"/>
  <p:tag name="ANNOTATION_BORDER_ALPHA_144" val="100"/>
  <p:tag name="ANNOTATION_BORDER_COLOR_144" val="255"/>
  <p:tag name="ANNOTATION_FILL_COLOR_144" val="65535"/>
  <p:tag name="ANNOTATION_FILL_ALPHA_144" val="100"/>
  <p:tag name="ANNOTATION_BORDER_WIDTH_144" val="2"/>
  <p:tag name="ANNOTATION_SLIDE_WIDTH_144" val="960"/>
  <p:tag name="ANNOTATION_SLIDE_HEIGHT_144" val="720"/>
  <p:tag name="ANNOTATION_TYPE_145" val="0"/>
  <p:tag name="ANNOTATION_START_145" val="324.5"/>
  <p:tag name="ANNOTATION_END_145" val="326.2"/>
  <p:tag name="ANNOTATION_TOP_145" val="324"/>
  <p:tag name="ANNOTATION_LEFT_145" val="488"/>
  <p:tag name="ANNOTATION_WIDTH_145" val="121"/>
  <p:tag name="ANNOTATION_HEIGHT_145" val="121"/>
  <p:tag name="ANNOTATION_ANIMATION_145" val="3"/>
  <p:tag name="ANNOTATION_ROTATION_145" val="0"/>
  <p:tag name="ANNOTATION_SUB_TYPE_145" val="2"/>
  <p:tag name="ANNOTATION_LOOP_COUNT_145" val="1"/>
  <p:tag name="ANNOTATION_BOX_RADIUS_145" val="0"/>
  <p:tag name="ANNOTATION_SCALE_145" val="100"/>
  <p:tag name="ANNOTATION_BORDER_ALPHA_145" val="100"/>
  <p:tag name="ANNOTATION_BORDER_COLOR_145" val="255"/>
  <p:tag name="ANNOTATION_FILL_COLOR_145" val="65535"/>
  <p:tag name="ANNOTATION_FILL_ALPHA_145" val="100"/>
  <p:tag name="ANNOTATION_BORDER_WIDTH_145" val="2"/>
  <p:tag name="ANNOTATION_SLIDE_WIDTH_145" val="960"/>
  <p:tag name="ANNOTATION_SLIDE_HEIGHT_145" val="720"/>
  <p:tag name="ANNOTATION_TYPE_146" val="0"/>
  <p:tag name="ANNOTATION_START_146" val="326.2"/>
  <p:tag name="ANNOTATION_END_146" val="328.3"/>
  <p:tag name="ANNOTATION_TOP_146" val="319"/>
  <p:tag name="ANNOTATION_LEFT_146" val="586"/>
  <p:tag name="ANNOTATION_WIDTH_146" val="121"/>
  <p:tag name="ANNOTATION_HEIGHT_146" val="121"/>
  <p:tag name="ANNOTATION_ANIMATION_146" val="3"/>
  <p:tag name="ANNOTATION_ROTATION_146" val="0"/>
  <p:tag name="ANNOTATION_SUB_TYPE_146" val="2"/>
  <p:tag name="ANNOTATION_LOOP_COUNT_146" val="1"/>
  <p:tag name="ANNOTATION_BOX_RADIUS_146" val="0"/>
  <p:tag name="ANNOTATION_SCALE_146" val="100"/>
  <p:tag name="ANNOTATION_BORDER_ALPHA_146" val="100"/>
  <p:tag name="ANNOTATION_BORDER_COLOR_146" val="255"/>
  <p:tag name="ANNOTATION_FILL_COLOR_146" val="65535"/>
  <p:tag name="ANNOTATION_FILL_ALPHA_146" val="100"/>
  <p:tag name="ANNOTATION_BORDER_WIDTH_146" val="2"/>
  <p:tag name="ANNOTATION_SLIDE_WIDTH_146" val="960"/>
  <p:tag name="ANNOTATION_SLIDE_HEIGHT_146" val="720"/>
  <p:tag name="ANNOTATION_TYPE_147" val="0"/>
  <p:tag name="ANNOTATION_START_147" val="328.3"/>
  <p:tag name="ANNOTATION_END_147" val="328.8"/>
  <p:tag name="ANNOTATION_TOP_147" val="320"/>
  <p:tag name="ANNOTATION_LEFT_147" val="660"/>
  <p:tag name="ANNOTATION_WIDTH_147" val="121"/>
  <p:tag name="ANNOTATION_HEIGHT_147" val="121"/>
  <p:tag name="ANNOTATION_ANIMATION_147" val="3"/>
  <p:tag name="ANNOTATION_ROTATION_147" val="0"/>
  <p:tag name="ANNOTATION_SUB_TYPE_147" val="2"/>
  <p:tag name="ANNOTATION_LOOP_COUNT_147" val="1"/>
  <p:tag name="ANNOTATION_BOX_RADIUS_147" val="0"/>
  <p:tag name="ANNOTATION_SCALE_147" val="100"/>
  <p:tag name="ANNOTATION_BORDER_ALPHA_147" val="100"/>
  <p:tag name="ANNOTATION_BORDER_COLOR_147" val="255"/>
  <p:tag name="ANNOTATION_FILL_COLOR_147" val="65535"/>
  <p:tag name="ANNOTATION_FILL_ALPHA_147" val="100"/>
  <p:tag name="ANNOTATION_BORDER_WIDTH_147" val="2"/>
  <p:tag name="ANNOTATION_SLIDE_WIDTH_147" val="960"/>
  <p:tag name="ANNOTATION_SLIDE_HEIGHT_147" val="720"/>
  <p:tag name="ANNOTATION_TYPE_148" val="0"/>
  <p:tag name="ANNOTATION_START_148" val="328.8"/>
  <p:tag name="ANNOTATION_END_148" val="329.2"/>
  <p:tag name="ANNOTATION_TOP_148" val="317"/>
  <p:tag name="ANNOTATION_LEFT_148" val="684"/>
  <p:tag name="ANNOTATION_WIDTH_148" val="121"/>
  <p:tag name="ANNOTATION_HEIGHT_148" val="121"/>
  <p:tag name="ANNOTATION_ANIMATION_148" val="3"/>
  <p:tag name="ANNOTATION_ROTATION_148" val="0"/>
  <p:tag name="ANNOTATION_SUB_TYPE_148" val="2"/>
  <p:tag name="ANNOTATION_LOOP_COUNT_148" val="1"/>
  <p:tag name="ANNOTATION_BOX_RADIUS_148" val="0"/>
  <p:tag name="ANNOTATION_SCALE_148" val="100"/>
  <p:tag name="ANNOTATION_BORDER_ALPHA_148" val="100"/>
  <p:tag name="ANNOTATION_BORDER_COLOR_148" val="255"/>
  <p:tag name="ANNOTATION_FILL_COLOR_148" val="65535"/>
  <p:tag name="ANNOTATION_FILL_ALPHA_148" val="100"/>
  <p:tag name="ANNOTATION_BORDER_WIDTH_148" val="2"/>
  <p:tag name="ANNOTATION_SLIDE_WIDTH_148" val="960"/>
  <p:tag name="ANNOTATION_SLIDE_HEIGHT_148" val="720"/>
  <p:tag name="ANNOTATION_TYPE_149" val="0"/>
  <p:tag name="ANNOTATION_START_149" val="329.2"/>
  <p:tag name="ANNOTATION_END_149" val="329.5"/>
  <p:tag name="ANNOTATION_TOP_149" val="317"/>
  <p:tag name="ANNOTATION_LEFT_149" val="698"/>
  <p:tag name="ANNOTATION_WIDTH_149" val="121"/>
  <p:tag name="ANNOTATION_HEIGHT_149" val="121"/>
  <p:tag name="ANNOTATION_ANIMATION_149" val="3"/>
  <p:tag name="ANNOTATION_ROTATION_149" val="0"/>
  <p:tag name="ANNOTATION_SUB_TYPE_149" val="2"/>
  <p:tag name="ANNOTATION_LOOP_COUNT_149" val="1"/>
  <p:tag name="ANNOTATION_BOX_RADIUS_149" val="0"/>
  <p:tag name="ANNOTATION_SCALE_149" val="100"/>
  <p:tag name="ANNOTATION_BORDER_ALPHA_149" val="100"/>
  <p:tag name="ANNOTATION_BORDER_COLOR_149" val="255"/>
  <p:tag name="ANNOTATION_FILL_COLOR_149" val="65535"/>
  <p:tag name="ANNOTATION_FILL_ALPHA_149" val="100"/>
  <p:tag name="ANNOTATION_BORDER_WIDTH_149" val="2"/>
  <p:tag name="ANNOTATION_SLIDE_WIDTH_149" val="960"/>
  <p:tag name="ANNOTATION_SLIDE_HEIGHT_149" val="720"/>
  <p:tag name="ANNOTATION_TYPE_150" val="0"/>
  <p:tag name="ANNOTATION_START_150" val="329.5"/>
  <p:tag name="ANNOTATION_END_150" val="330.0"/>
  <p:tag name="ANNOTATION_TOP_150" val="317"/>
  <p:tag name="ANNOTATION_LEFT_150" val="721"/>
  <p:tag name="ANNOTATION_WIDTH_150" val="121"/>
  <p:tag name="ANNOTATION_HEIGHT_150" val="121"/>
  <p:tag name="ANNOTATION_ANIMATION_150" val="3"/>
  <p:tag name="ANNOTATION_ROTATION_150" val="0"/>
  <p:tag name="ANNOTATION_SUB_TYPE_150" val="2"/>
  <p:tag name="ANNOTATION_LOOP_COUNT_150" val="1"/>
  <p:tag name="ANNOTATION_BOX_RADIUS_150" val="0"/>
  <p:tag name="ANNOTATION_SCALE_150" val="100"/>
  <p:tag name="ANNOTATION_BORDER_ALPHA_150" val="100"/>
  <p:tag name="ANNOTATION_BORDER_COLOR_150" val="255"/>
  <p:tag name="ANNOTATION_FILL_COLOR_150" val="65535"/>
  <p:tag name="ANNOTATION_FILL_ALPHA_150" val="100"/>
  <p:tag name="ANNOTATION_BORDER_WIDTH_150" val="2"/>
  <p:tag name="ANNOTATION_SLIDE_WIDTH_150" val="960"/>
  <p:tag name="ANNOTATION_SLIDE_HEIGHT_150" val="720"/>
  <p:tag name="ANNOTATION_TYPE_151" val="0"/>
  <p:tag name="ANNOTATION_START_151" val="330.0"/>
  <p:tag name="ANNOTATION_END_151" val="330.3"/>
  <p:tag name="ANNOTATION_TOP_151" val="319"/>
  <p:tag name="ANNOTATION_LEFT_151" val="746"/>
  <p:tag name="ANNOTATION_WIDTH_151" val="121"/>
  <p:tag name="ANNOTATION_HEIGHT_151" val="121"/>
  <p:tag name="ANNOTATION_ANIMATION_151" val="3"/>
  <p:tag name="ANNOTATION_ROTATION_151" val="0"/>
  <p:tag name="ANNOTATION_SUB_TYPE_151" val="2"/>
  <p:tag name="ANNOTATION_LOOP_COUNT_151" val="1"/>
  <p:tag name="ANNOTATION_BOX_RADIUS_151" val="0"/>
  <p:tag name="ANNOTATION_SCALE_151" val="100"/>
  <p:tag name="ANNOTATION_BORDER_ALPHA_151" val="100"/>
  <p:tag name="ANNOTATION_BORDER_COLOR_151" val="255"/>
  <p:tag name="ANNOTATION_FILL_COLOR_151" val="65535"/>
  <p:tag name="ANNOTATION_FILL_ALPHA_151" val="100"/>
  <p:tag name="ANNOTATION_BORDER_WIDTH_151" val="2"/>
  <p:tag name="ANNOTATION_SLIDE_WIDTH_151" val="960"/>
  <p:tag name="ANNOTATION_SLIDE_HEIGHT_151" val="720"/>
  <p:tag name="ANNOTATION_TYPE_152" val="0"/>
  <p:tag name="ANNOTATION_START_152" val="330.3"/>
  <p:tag name="ANNOTATION_END_152" val="330.5"/>
  <p:tag name="ANNOTATION_TOP_152" val="319"/>
  <p:tag name="ANNOTATION_LEFT_152" val="765"/>
  <p:tag name="ANNOTATION_WIDTH_152" val="121"/>
  <p:tag name="ANNOTATION_HEIGHT_152" val="121"/>
  <p:tag name="ANNOTATION_ANIMATION_152" val="3"/>
  <p:tag name="ANNOTATION_ROTATION_152" val="0"/>
  <p:tag name="ANNOTATION_SUB_TYPE_152" val="2"/>
  <p:tag name="ANNOTATION_LOOP_COUNT_152" val="1"/>
  <p:tag name="ANNOTATION_BOX_RADIUS_152" val="0"/>
  <p:tag name="ANNOTATION_SCALE_152" val="100"/>
  <p:tag name="ANNOTATION_BORDER_ALPHA_152" val="100"/>
  <p:tag name="ANNOTATION_BORDER_COLOR_152" val="255"/>
  <p:tag name="ANNOTATION_FILL_COLOR_152" val="65535"/>
  <p:tag name="ANNOTATION_FILL_ALPHA_152" val="100"/>
  <p:tag name="ANNOTATION_BORDER_WIDTH_152" val="2"/>
  <p:tag name="ANNOTATION_SLIDE_WIDTH_152" val="960"/>
  <p:tag name="ANNOTATION_SLIDE_HEIGHT_152" val="720"/>
  <p:tag name="ANNOTATION_TYPE_153" val="0"/>
  <p:tag name="ANNOTATION_START_153" val="330.5"/>
  <p:tag name="ANNOTATION_END_153" val="331.6"/>
  <p:tag name="ANNOTATION_TOP_153" val="319"/>
  <p:tag name="ANNOTATION_LEFT_153" val="768"/>
  <p:tag name="ANNOTATION_WIDTH_153" val="121"/>
  <p:tag name="ANNOTATION_HEIGHT_153" val="121"/>
  <p:tag name="ANNOTATION_ANIMATION_153" val="3"/>
  <p:tag name="ANNOTATION_ROTATION_153" val="0"/>
  <p:tag name="ANNOTATION_SUB_TYPE_153" val="2"/>
  <p:tag name="ANNOTATION_LOOP_COUNT_153" val="1"/>
  <p:tag name="ANNOTATION_BOX_RADIUS_153" val="0"/>
  <p:tag name="ANNOTATION_SCALE_153" val="100"/>
  <p:tag name="ANNOTATION_BORDER_ALPHA_153" val="100"/>
  <p:tag name="ANNOTATION_BORDER_COLOR_153" val="255"/>
  <p:tag name="ANNOTATION_FILL_COLOR_153" val="65535"/>
  <p:tag name="ANNOTATION_FILL_ALPHA_153" val="100"/>
  <p:tag name="ANNOTATION_BORDER_WIDTH_153" val="2"/>
  <p:tag name="ANNOTATION_SLIDE_WIDTH_153" val="960"/>
  <p:tag name="ANNOTATION_SLIDE_HEIGHT_153" val="720"/>
  <p:tag name="ANNOTATION_TYPE_154" val="0"/>
  <p:tag name="ANNOTATION_START_154" val="331.6"/>
  <p:tag name="ANNOTATION_END_154" val="334.3"/>
  <p:tag name="ANNOTATION_TOP_154" val="308"/>
  <p:tag name="ANNOTATION_LEFT_154" val="818"/>
  <p:tag name="ANNOTATION_WIDTH_154" val="121"/>
  <p:tag name="ANNOTATION_HEIGHT_154" val="121"/>
  <p:tag name="ANNOTATION_ANIMATION_154" val="3"/>
  <p:tag name="ANNOTATION_ROTATION_154" val="0"/>
  <p:tag name="ANNOTATION_SUB_TYPE_154" val="2"/>
  <p:tag name="ANNOTATION_LOOP_COUNT_154" val="1"/>
  <p:tag name="ANNOTATION_BOX_RADIUS_154" val="0"/>
  <p:tag name="ANNOTATION_SCALE_154" val="100"/>
  <p:tag name="ANNOTATION_BORDER_ALPHA_154" val="100"/>
  <p:tag name="ANNOTATION_BORDER_COLOR_154" val="255"/>
  <p:tag name="ANNOTATION_FILL_COLOR_154" val="65535"/>
  <p:tag name="ANNOTATION_FILL_ALPHA_154" val="100"/>
  <p:tag name="ANNOTATION_BORDER_WIDTH_154" val="2"/>
  <p:tag name="ANNOTATION_SLIDE_WIDTH_154" val="960"/>
  <p:tag name="ANNOTATION_SLIDE_HEIGHT_154" val="720"/>
  <p:tag name="ANNOTATION_TYPE_155" val="0"/>
  <p:tag name="ANNOTATION_START_155" val="334.3"/>
  <p:tag name="ANNOTATION_END_155" val="345.4"/>
  <p:tag name="ANNOTATION_TOP_155" val="399"/>
  <p:tag name="ANNOTATION_LEFT_155" val="805"/>
  <p:tag name="ANNOTATION_WIDTH_155" val="121"/>
  <p:tag name="ANNOTATION_HEIGHT_155" val="121"/>
  <p:tag name="ANNOTATION_ANIMATION_155" val="3"/>
  <p:tag name="ANNOTATION_ROTATION_155" val="0"/>
  <p:tag name="ANNOTATION_SUB_TYPE_155" val="2"/>
  <p:tag name="ANNOTATION_LOOP_COUNT_155" val="1"/>
  <p:tag name="ANNOTATION_BOX_RADIUS_155" val="0"/>
  <p:tag name="ANNOTATION_SCALE_155" val="100"/>
  <p:tag name="ANNOTATION_BORDER_ALPHA_155" val="100"/>
  <p:tag name="ANNOTATION_BORDER_COLOR_155" val="255"/>
  <p:tag name="ANNOTATION_FILL_COLOR_155" val="65535"/>
  <p:tag name="ANNOTATION_FILL_ALPHA_155" val="100"/>
  <p:tag name="ANNOTATION_BORDER_WIDTH_155" val="2"/>
  <p:tag name="ANNOTATION_SLIDE_WIDTH_155" val="960"/>
  <p:tag name="ANNOTATION_SLIDE_HEIGHT_155" val="720"/>
  <p:tag name="ANNOTATION_TYPE_156" val="0"/>
  <p:tag name="ANNOTATION_START_156" val="345.4"/>
  <p:tag name="ANNOTATION_END_156" val="351.2"/>
  <p:tag name="ANNOTATION_TOP_156" val="523"/>
  <p:tag name="ANNOTATION_LEFT_156" val="60"/>
  <p:tag name="ANNOTATION_WIDTH_156" val="121"/>
  <p:tag name="ANNOTATION_HEIGHT_156" val="121"/>
  <p:tag name="ANNOTATION_ANIMATION_156" val="3"/>
  <p:tag name="ANNOTATION_ROTATION_156" val="0"/>
  <p:tag name="ANNOTATION_SUB_TYPE_156" val="2"/>
  <p:tag name="ANNOTATION_LOOP_COUNT_156" val="1"/>
  <p:tag name="ANNOTATION_BOX_RADIUS_156" val="0"/>
  <p:tag name="ANNOTATION_SCALE_156" val="100"/>
  <p:tag name="ANNOTATION_BORDER_ALPHA_156" val="100"/>
  <p:tag name="ANNOTATION_BORDER_COLOR_156" val="255"/>
  <p:tag name="ANNOTATION_FILL_COLOR_156" val="65535"/>
  <p:tag name="ANNOTATION_FILL_ALPHA_156" val="100"/>
  <p:tag name="ANNOTATION_BORDER_WIDTH_156" val="2"/>
  <p:tag name="ANNOTATION_SLIDE_WIDTH_156" val="960"/>
  <p:tag name="ANNOTATION_SLIDE_HEIGHT_156" val="720"/>
  <p:tag name="ANNOTATION_TYPE_157" val="0"/>
  <p:tag name="ANNOTATION_START_157" val="351.2"/>
  <p:tag name="ANNOTATION_END_157" val="355.8"/>
  <p:tag name="ANNOTATION_TOP_157" val="583"/>
  <p:tag name="ANNOTATION_LEFT_157" val="56"/>
  <p:tag name="ANNOTATION_WIDTH_157" val="121"/>
  <p:tag name="ANNOTATION_HEIGHT_157" val="121"/>
  <p:tag name="ANNOTATION_ANIMATION_157" val="3"/>
  <p:tag name="ANNOTATION_ROTATION_157" val="0"/>
  <p:tag name="ANNOTATION_SUB_TYPE_157" val="2"/>
  <p:tag name="ANNOTATION_LOOP_COUNT_157" val="1"/>
  <p:tag name="ANNOTATION_BOX_RADIUS_157" val="0"/>
  <p:tag name="ANNOTATION_SCALE_157" val="100"/>
  <p:tag name="ANNOTATION_BORDER_ALPHA_157" val="100"/>
  <p:tag name="ANNOTATION_BORDER_COLOR_157" val="255"/>
  <p:tag name="ANNOTATION_FILL_COLOR_157" val="65535"/>
  <p:tag name="ANNOTATION_FILL_ALPHA_157" val="100"/>
  <p:tag name="ANNOTATION_BORDER_WIDTH_157" val="2"/>
  <p:tag name="ANNOTATION_SLIDE_WIDTH_157" val="960"/>
  <p:tag name="ANNOTATION_SLIDE_HEIGHT_157" val="720"/>
  <p:tag name="ANNOTATION_TYPE_158" val="0"/>
  <p:tag name="ANNOTATION_START_158" val="355.8"/>
  <p:tag name="ANNOTATION_END_158" val="357.6"/>
  <p:tag name="ANNOTATION_TOP_158" val="402"/>
  <p:tag name="ANNOTATION_LEFT_158" val="813"/>
  <p:tag name="ANNOTATION_WIDTH_158" val="121"/>
  <p:tag name="ANNOTATION_HEIGHT_158" val="121"/>
  <p:tag name="ANNOTATION_ANIMATION_158" val="3"/>
  <p:tag name="ANNOTATION_ROTATION_158" val="0"/>
  <p:tag name="ANNOTATION_SUB_TYPE_158" val="2"/>
  <p:tag name="ANNOTATION_LOOP_COUNT_158" val="1"/>
  <p:tag name="ANNOTATION_BOX_RADIUS_158" val="0"/>
  <p:tag name="ANNOTATION_SCALE_158" val="100"/>
  <p:tag name="ANNOTATION_BORDER_ALPHA_158" val="100"/>
  <p:tag name="ANNOTATION_BORDER_COLOR_158" val="255"/>
  <p:tag name="ANNOTATION_FILL_COLOR_158" val="65535"/>
  <p:tag name="ANNOTATION_FILL_ALPHA_158" val="100"/>
  <p:tag name="ANNOTATION_BORDER_WIDTH_158" val="2"/>
  <p:tag name="ANNOTATION_SLIDE_WIDTH_158" val="960"/>
  <p:tag name="ANNOTATION_SLIDE_HEIGHT_158" val="720"/>
  <p:tag name="ANNOTATION_TYPE_159" val="0"/>
  <p:tag name="ANNOTATION_START_159" val="357.6"/>
  <p:tag name="ANNOTATION_END_159" val="362.9"/>
  <p:tag name="ANNOTATION_TOP_159" val="315"/>
  <p:tag name="ANNOTATION_LEFT_159" val="914"/>
  <p:tag name="ANNOTATION_WIDTH_159" val="121"/>
  <p:tag name="ANNOTATION_HEIGHT_159" val="121"/>
  <p:tag name="ANNOTATION_ANIMATION_159" val="3"/>
  <p:tag name="ANNOTATION_ROTATION_159" val="0"/>
  <p:tag name="ANNOTATION_SUB_TYPE_159" val="2"/>
  <p:tag name="ANNOTATION_LOOP_COUNT_159" val="1"/>
  <p:tag name="ANNOTATION_BOX_RADIUS_159" val="0"/>
  <p:tag name="ANNOTATION_SCALE_159" val="100"/>
  <p:tag name="ANNOTATION_BORDER_ALPHA_159" val="100"/>
  <p:tag name="ANNOTATION_BORDER_COLOR_159" val="255"/>
  <p:tag name="ANNOTATION_FILL_COLOR_159" val="65535"/>
  <p:tag name="ANNOTATION_FILL_ALPHA_159" val="100"/>
  <p:tag name="ANNOTATION_BORDER_WIDTH_159" val="2"/>
  <p:tag name="ANNOTATION_SLIDE_WIDTH_159" val="960"/>
  <p:tag name="ANNOTATION_SLIDE_HEIGHT_159" val="720"/>
  <p:tag name="ANNOTATION_TYPE_160" val="0"/>
  <p:tag name="ANNOTATION_START_160" val="362.9"/>
  <p:tag name="ANNOTATION_END_160" val="367.8"/>
  <p:tag name="ANNOTATION_TOP_160" val="318"/>
  <p:tag name="ANNOTATION_LEFT_160" val="608"/>
  <p:tag name="ANNOTATION_WIDTH_160" val="121"/>
  <p:tag name="ANNOTATION_HEIGHT_160" val="121"/>
  <p:tag name="ANNOTATION_ANIMATION_160" val="3"/>
  <p:tag name="ANNOTATION_ROTATION_160" val="0"/>
  <p:tag name="ANNOTATION_SUB_TYPE_160" val="2"/>
  <p:tag name="ANNOTATION_LOOP_COUNT_160" val="1"/>
  <p:tag name="ANNOTATION_BOX_RADIUS_160" val="0"/>
  <p:tag name="ANNOTATION_SCALE_160" val="100"/>
  <p:tag name="ANNOTATION_BORDER_ALPHA_160" val="100"/>
  <p:tag name="ANNOTATION_BORDER_COLOR_160" val="255"/>
  <p:tag name="ANNOTATION_FILL_COLOR_160" val="65535"/>
  <p:tag name="ANNOTATION_FILL_ALPHA_160" val="100"/>
  <p:tag name="ANNOTATION_BORDER_WIDTH_160" val="2"/>
  <p:tag name="ANNOTATION_SLIDE_WIDTH_160" val="960"/>
  <p:tag name="ANNOTATION_SLIDE_HEIGHT_160" val="720"/>
  <p:tag name="ANNOTATION_TYPE_161" val="0"/>
  <p:tag name="ANNOTATION_START_161" val="367.8"/>
  <p:tag name="ANNOTATION_END_161" val="368.9"/>
  <p:tag name="ANNOTATION_TOP_161" val="499"/>
  <p:tag name="ANNOTATION_LEFT_161" val="653"/>
  <p:tag name="ANNOTATION_WIDTH_161" val="121"/>
  <p:tag name="ANNOTATION_HEIGHT_161" val="121"/>
  <p:tag name="ANNOTATION_ANIMATION_161" val="3"/>
  <p:tag name="ANNOTATION_ROTATION_161" val="0"/>
  <p:tag name="ANNOTATION_SUB_TYPE_161" val="2"/>
  <p:tag name="ANNOTATION_LOOP_COUNT_161" val="1"/>
  <p:tag name="ANNOTATION_BOX_RADIUS_161" val="0"/>
  <p:tag name="ANNOTATION_SCALE_161" val="100"/>
  <p:tag name="ANNOTATION_BORDER_ALPHA_161" val="100"/>
  <p:tag name="ANNOTATION_BORDER_COLOR_161" val="255"/>
  <p:tag name="ANNOTATION_FILL_COLOR_161" val="65535"/>
  <p:tag name="ANNOTATION_FILL_ALPHA_161" val="100"/>
  <p:tag name="ANNOTATION_BORDER_WIDTH_161" val="2"/>
  <p:tag name="ANNOTATION_SLIDE_WIDTH_161" val="960"/>
  <p:tag name="ANNOTATION_SLIDE_HEIGHT_161" val="720"/>
  <p:tag name="ANNOTATION_TYPE_162" val="0"/>
  <p:tag name="ANNOTATION_START_162" val="368.9"/>
  <p:tag name="ANNOTATION_END_162" val="369.5"/>
  <p:tag name="ANNOTATION_TOP_162" val="499"/>
  <p:tag name="ANNOTATION_LEFT_162" val="668"/>
  <p:tag name="ANNOTATION_WIDTH_162" val="121"/>
  <p:tag name="ANNOTATION_HEIGHT_162" val="121"/>
  <p:tag name="ANNOTATION_ANIMATION_162" val="3"/>
  <p:tag name="ANNOTATION_ROTATION_162" val="0"/>
  <p:tag name="ANNOTATION_SUB_TYPE_162" val="2"/>
  <p:tag name="ANNOTATION_LOOP_COUNT_162" val="1"/>
  <p:tag name="ANNOTATION_BOX_RADIUS_162" val="0"/>
  <p:tag name="ANNOTATION_SCALE_162" val="100"/>
  <p:tag name="ANNOTATION_BORDER_ALPHA_162" val="100"/>
  <p:tag name="ANNOTATION_BORDER_COLOR_162" val="255"/>
  <p:tag name="ANNOTATION_FILL_COLOR_162" val="65535"/>
  <p:tag name="ANNOTATION_FILL_ALPHA_162" val="100"/>
  <p:tag name="ANNOTATION_BORDER_WIDTH_162" val="2"/>
  <p:tag name="ANNOTATION_SLIDE_WIDTH_162" val="960"/>
  <p:tag name="ANNOTATION_SLIDE_HEIGHT_162" val="720"/>
  <p:tag name="ANNOTATION_TYPE_163" val="0"/>
  <p:tag name="ANNOTATION_START_163" val="369.5"/>
  <p:tag name="ANNOTATION_END_163" val="369.8"/>
  <p:tag name="ANNOTATION_TOP_163" val="540"/>
  <p:tag name="ANNOTATION_LEFT_163" val="663"/>
  <p:tag name="ANNOTATION_WIDTH_163" val="121"/>
  <p:tag name="ANNOTATION_HEIGHT_163" val="121"/>
  <p:tag name="ANNOTATION_ANIMATION_163" val="3"/>
  <p:tag name="ANNOTATION_ROTATION_163" val="0"/>
  <p:tag name="ANNOTATION_SUB_TYPE_163" val="2"/>
  <p:tag name="ANNOTATION_LOOP_COUNT_163" val="1"/>
  <p:tag name="ANNOTATION_BOX_RADIUS_163" val="0"/>
  <p:tag name="ANNOTATION_SCALE_163" val="100"/>
  <p:tag name="ANNOTATION_BORDER_ALPHA_163" val="100"/>
  <p:tag name="ANNOTATION_BORDER_COLOR_163" val="255"/>
  <p:tag name="ANNOTATION_FILL_COLOR_163" val="65535"/>
  <p:tag name="ANNOTATION_FILL_ALPHA_163" val="100"/>
  <p:tag name="ANNOTATION_BORDER_WIDTH_163" val="2"/>
  <p:tag name="ANNOTATION_SLIDE_WIDTH_163" val="960"/>
  <p:tag name="ANNOTATION_SLIDE_HEIGHT_163" val="720"/>
  <p:tag name="ANNOTATION_TYPE_164" val="0"/>
  <p:tag name="ANNOTATION_START_164" val="369.8"/>
  <p:tag name="ANNOTATION_END_164" val="370.2"/>
  <p:tag name="ANNOTATION_TOP_164" val="545"/>
  <p:tag name="ANNOTATION_LEFT_164" val="622"/>
  <p:tag name="ANNOTATION_WIDTH_164" val="121"/>
  <p:tag name="ANNOTATION_HEIGHT_164" val="121"/>
  <p:tag name="ANNOTATION_ANIMATION_164" val="3"/>
  <p:tag name="ANNOTATION_ROTATION_164" val="0"/>
  <p:tag name="ANNOTATION_SUB_TYPE_164" val="2"/>
  <p:tag name="ANNOTATION_LOOP_COUNT_164" val="1"/>
  <p:tag name="ANNOTATION_BOX_RADIUS_164" val="0"/>
  <p:tag name="ANNOTATION_SCALE_164" val="100"/>
  <p:tag name="ANNOTATION_BORDER_ALPHA_164" val="100"/>
  <p:tag name="ANNOTATION_BORDER_COLOR_164" val="255"/>
  <p:tag name="ANNOTATION_FILL_COLOR_164" val="65535"/>
  <p:tag name="ANNOTATION_FILL_ALPHA_164" val="100"/>
  <p:tag name="ANNOTATION_BORDER_WIDTH_164" val="2"/>
  <p:tag name="ANNOTATION_SLIDE_WIDTH_164" val="960"/>
  <p:tag name="ANNOTATION_SLIDE_HEIGHT_164" val="720"/>
  <p:tag name="ANNOTATION_TYPE_165" val="0"/>
  <p:tag name="ANNOTATION_START_165" val="370.2"/>
  <p:tag name="ANNOTATION_END_165" val="370.4"/>
  <p:tag name="ANNOTATION_TOP_165" val="506"/>
  <p:tag name="ANNOTATION_LEFT_165" val="598"/>
  <p:tag name="ANNOTATION_WIDTH_165" val="121"/>
  <p:tag name="ANNOTATION_HEIGHT_165" val="121"/>
  <p:tag name="ANNOTATION_ANIMATION_165" val="3"/>
  <p:tag name="ANNOTATION_ROTATION_165" val="0"/>
  <p:tag name="ANNOTATION_SUB_TYPE_165" val="2"/>
  <p:tag name="ANNOTATION_LOOP_COUNT_165" val="1"/>
  <p:tag name="ANNOTATION_BOX_RADIUS_165" val="0"/>
  <p:tag name="ANNOTATION_SCALE_165" val="100"/>
  <p:tag name="ANNOTATION_BORDER_ALPHA_165" val="100"/>
  <p:tag name="ANNOTATION_BORDER_COLOR_165" val="255"/>
  <p:tag name="ANNOTATION_FILL_COLOR_165" val="65535"/>
  <p:tag name="ANNOTATION_FILL_ALPHA_165" val="100"/>
  <p:tag name="ANNOTATION_BORDER_WIDTH_165" val="2"/>
  <p:tag name="ANNOTATION_SLIDE_WIDTH_165" val="960"/>
  <p:tag name="ANNOTATION_SLIDE_HEIGHT_165" val="720"/>
  <p:tag name="ANNOTATION_TYPE_166" val="0"/>
  <p:tag name="ANNOTATION_START_166" val="370.4"/>
  <p:tag name="ANNOTATION_END_166" val="370.8"/>
  <p:tag name="ANNOTATION_TOP_166" val="498"/>
  <p:tag name="ANNOTATION_LEFT_166" val="623"/>
  <p:tag name="ANNOTATION_WIDTH_166" val="121"/>
  <p:tag name="ANNOTATION_HEIGHT_166" val="121"/>
  <p:tag name="ANNOTATION_ANIMATION_166" val="3"/>
  <p:tag name="ANNOTATION_ROTATION_166" val="0"/>
  <p:tag name="ANNOTATION_SUB_TYPE_166" val="2"/>
  <p:tag name="ANNOTATION_LOOP_COUNT_166" val="1"/>
  <p:tag name="ANNOTATION_BOX_RADIUS_166" val="0"/>
  <p:tag name="ANNOTATION_SCALE_166" val="100"/>
  <p:tag name="ANNOTATION_BORDER_ALPHA_166" val="100"/>
  <p:tag name="ANNOTATION_BORDER_COLOR_166" val="255"/>
  <p:tag name="ANNOTATION_FILL_COLOR_166" val="65535"/>
  <p:tag name="ANNOTATION_FILL_ALPHA_166" val="100"/>
  <p:tag name="ANNOTATION_BORDER_WIDTH_166" val="2"/>
  <p:tag name="ANNOTATION_SLIDE_WIDTH_166" val="960"/>
  <p:tag name="ANNOTATION_SLIDE_HEIGHT_166" val="720"/>
  <p:tag name="ANNOTATION_TYPE_167" val="0"/>
  <p:tag name="ANNOTATION_START_167" val="370.8"/>
  <p:tag name="ANNOTATION_END_167" val="371.0"/>
  <p:tag name="ANNOTATION_TOP_167" val="494"/>
  <p:tag name="ANNOTATION_LEFT_167" val="652"/>
  <p:tag name="ANNOTATION_WIDTH_167" val="121"/>
  <p:tag name="ANNOTATION_HEIGHT_167" val="121"/>
  <p:tag name="ANNOTATION_ANIMATION_167" val="3"/>
  <p:tag name="ANNOTATION_ROTATION_167" val="0"/>
  <p:tag name="ANNOTATION_SUB_TYPE_167" val="2"/>
  <p:tag name="ANNOTATION_LOOP_COUNT_167" val="1"/>
  <p:tag name="ANNOTATION_BOX_RADIUS_167" val="0"/>
  <p:tag name="ANNOTATION_SCALE_167" val="100"/>
  <p:tag name="ANNOTATION_BORDER_ALPHA_167" val="100"/>
  <p:tag name="ANNOTATION_BORDER_COLOR_167" val="255"/>
  <p:tag name="ANNOTATION_FILL_COLOR_167" val="65535"/>
  <p:tag name="ANNOTATION_FILL_ALPHA_167" val="100"/>
  <p:tag name="ANNOTATION_BORDER_WIDTH_167" val="2"/>
  <p:tag name="ANNOTATION_SLIDE_WIDTH_167" val="960"/>
  <p:tag name="ANNOTATION_SLIDE_HEIGHT_167" val="720"/>
  <p:tag name="ANNOTATION_TYPE_168" val="0"/>
  <p:tag name="ANNOTATION_START_168" val="371.0"/>
  <p:tag name="ANNOTATION_END_168" val="371.3"/>
  <p:tag name="ANNOTATION_TOP_168" val="496"/>
  <p:tag name="ANNOTATION_LEFT_168" val="666"/>
  <p:tag name="ANNOTATION_WIDTH_168" val="121"/>
  <p:tag name="ANNOTATION_HEIGHT_168" val="121"/>
  <p:tag name="ANNOTATION_ANIMATION_168" val="3"/>
  <p:tag name="ANNOTATION_ROTATION_168" val="0"/>
  <p:tag name="ANNOTATION_SUB_TYPE_168" val="2"/>
  <p:tag name="ANNOTATION_LOOP_COUNT_168" val="1"/>
  <p:tag name="ANNOTATION_BOX_RADIUS_168" val="0"/>
  <p:tag name="ANNOTATION_SCALE_168" val="100"/>
  <p:tag name="ANNOTATION_BORDER_ALPHA_168" val="100"/>
  <p:tag name="ANNOTATION_BORDER_COLOR_168" val="255"/>
  <p:tag name="ANNOTATION_FILL_COLOR_168" val="65535"/>
  <p:tag name="ANNOTATION_FILL_ALPHA_168" val="100"/>
  <p:tag name="ANNOTATION_BORDER_WIDTH_168" val="2"/>
  <p:tag name="ANNOTATION_SLIDE_WIDTH_168" val="960"/>
  <p:tag name="ANNOTATION_SLIDE_HEIGHT_168" val="720"/>
  <p:tag name="ANNOTATION_TYPE_169" val="0"/>
  <p:tag name="ANNOTATION_START_169" val="371.3"/>
  <p:tag name="ANNOTATION_END_169" val="371.6"/>
  <p:tag name="ANNOTATION_TOP_169" val="544"/>
  <p:tag name="ANNOTATION_LEFT_169" val="666"/>
  <p:tag name="ANNOTATION_WIDTH_169" val="121"/>
  <p:tag name="ANNOTATION_HEIGHT_169" val="121"/>
  <p:tag name="ANNOTATION_ANIMATION_169" val="3"/>
  <p:tag name="ANNOTATION_ROTATION_169" val="0"/>
  <p:tag name="ANNOTATION_SUB_TYPE_169" val="2"/>
  <p:tag name="ANNOTATION_LOOP_COUNT_169" val="1"/>
  <p:tag name="ANNOTATION_BOX_RADIUS_169" val="0"/>
  <p:tag name="ANNOTATION_SCALE_169" val="100"/>
  <p:tag name="ANNOTATION_BORDER_ALPHA_169" val="100"/>
  <p:tag name="ANNOTATION_BORDER_COLOR_169" val="255"/>
  <p:tag name="ANNOTATION_FILL_COLOR_169" val="65535"/>
  <p:tag name="ANNOTATION_FILL_ALPHA_169" val="100"/>
  <p:tag name="ANNOTATION_BORDER_WIDTH_169" val="2"/>
  <p:tag name="ANNOTATION_SLIDE_WIDTH_169" val="960"/>
  <p:tag name="ANNOTATION_SLIDE_HEIGHT_169" val="720"/>
  <p:tag name="ANNOTATION_TYPE_170" val="0"/>
  <p:tag name="ANNOTATION_START_170" val="371.6"/>
  <p:tag name="ANNOTATION_END_170" val="372.1"/>
  <p:tag name="ANNOTATION_TOP_170" val="553"/>
  <p:tag name="ANNOTATION_LEFT_170" val="649"/>
  <p:tag name="ANNOTATION_WIDTH_170" val="121"/>
  <p:tag name="ANNOTATION_HEIGHT_170" val="121"/>
  <p:tag name="ANNOTATION_ANIMATION_170" val="3"/>
  <p:tag name="ANNOTATION_ROTATION_170" val="0"/>
  <p:tag name="ANNOTATION_SUB_TYPE_170" val="2"/>
  <p:tag name="ANNOTATION_LOOP_COUNT_170" val="1"/>
  <p:tag name="ANNOTATION_BOX_RADIUS_170" val="0"/>
  <p:tag name="ANNOTATION_SCALE_170" val="100"/>
  <p:tag name="ANNOTATION_BORDER_ALPHA_170" val="100"/>
  <p:tag name="ANNOTATION_BORDER_COLOR_170" val="255"/>
  <p:tag name="ANNOTATION_FILL_COLOR_170" val="65535"/>
  <p:tag name="ANNOTATION_FILL_ALPHA_170" val="100"/>
  <p:tag name="ANNOTATION_BORDER_WIDTH_170" val="2"/>
  <p:tag name="ANNOTATION_SLIDE_WIDTH_170" val="960"/>
  <p:tag name="ANNOTATION_SLIDE_HEIGHT_170" val="720"/>
  <p:tag name="ANNOTATION_TYPE_171" val="0"/>
  <p:tag name="ANNOTATION_START_171" val="372.1"/>
  <p:tag name="ANNOTATION_END_171" val="374.9"/>
  <p:tag name="ANNOTATION_TOP_171" val="521"/>
  <p:tag name="ANNOTATION_LEFT_171" val="609"/>
  <p:tag name="ANNOTATION_WIDTH_171" val="121"/>
  <p:tag name="ANNOTATION_HEIGHT_171" val="121"/>
  <p:tag name="ANNOTATION_ANIMATION_171" val="3"/>
  <p:tag name="ANNOTATION_ROTATION_171" val="0"/>
  <p:tag name="ANNOTATION_SUB_TYPE_171" val="2"/>
  <p:tag name="ANNOTATION_LOOP_COUNT_171" val="1"/>
  <p:tag name="ANNOTATION_BOX_RADIUS_171" val="0"/>
  <p:tag name="ANNOTATION_SCALE_171" val="100"/>
  <p:tag name="ANNOTATION_BORDER_ALPHA_171" val="100"/>
  <p:tag name="ANNOTATION_BORDER_COLOR_171" val="255"/>
  <p:tag name="ANNOTATION_FILL_COLOR_171" val="65535"/>
  <p:tag name="ANNOTATION_FILL_ALPHA_171" val="100"/>
  <p:tag name="ANNOTATION_BORDER_WIDTH_171" val="2"/>
  <p:tag name="ANNOTATION_SLIDE_WIDTH_171" val="960"/>
  <p:tag name="ANNOTATION_SLIDE_HEIGHT_171" val="720"/>
  <p:tag name="ANNOTATION_TYPE_172" val="0"/>
  <p:tag name="ANNOTATION_START_172" val="374.9"/>
  <p:tag name="ANNOTATION_END_172" val="375.6"/>
  <p:tag name="ANNOTATION_TOP_172" val="321"/>
  <p:tag name="ANNOTATION_LEFT_172" val="621"/>
  <p:tag name="ANNOTATION_WIDTH_172" val="121"/>
  <p:tag name="ANNOTATION_HEIGHT_172" val="121"/>
  <p:tag name="ANNOTATION_ANIMATION_172" val="3"/>
  <p:tag name="ANNOTATION_ROTATION_172" val="0"/>
  <p:tag name="ANNOTATION_SUB_TYPE_172" val="2"/>
  <p:tag name="ANNOTATION_LOOP_COUNT_172" val="1"/>
  <p:tag name="ANNOTATION_BOX_RADIUS_172" val="0"/>
  <p:tag name="ANNOTATION_SCALE_172" val="100"/>
  <p:tag name="ANNOTATION_BORDER_ALPHA_172" val="100"/>
  <p:tag name="ANNOTATION_BORDER_COLOR_172" val="255"/>
  <p:tag name="ANNOTATION_FILL_COLOR_172" val="65535"/>
  <p:tag name="ANNOTATION_FILL_ALPHA_172" val="100"/>
  <p:tag name="ANNOTATION_BORDER_WIDTH_172" val="2"/>
  <p:tag name="ANNOTATION_SLIDE_WIDTH_172" val="960"/>
  <p:tag name="ANNOTATION_SLIDE_HEIGHT_172" val="720"/>
  <p:tag name="ANNOTATION_TYPE_173" val="0"/>
  <p:tag name="ANNOTATION_START_173" val="375.6"/>
  <p:tag name="ANNOTATION_END_173" val="376.0"/>
  <p:tag name="ANNOTATION_TOP_173" val="317"/>
  <p:tag name="ANNOTATION_LEFT_173" val="585"/>
  <p:tag name="ANNOTATION_WIDTH_173" val="121"/>
  <p:tag name="ANNOTATION_HEIGHT_173" val="121"/>
  <p:tag name="ANNOTATION_ANIMATION_173" val="3"/>
  <p:tag name="ANNOTATION_ROTATION_173" val="0"/>
  <p:tag name="ANNOTATION_SUB_TYPE_173" val="2"/>
  <p:tag name="ANNOTATION_LOOP_COUNT_173" val="1"/>
  <p:tag name="ANNOTATION_BOX_RADIUS_173" val="0"/>
  <p:tag name="ANNOTATION_SCALE_173" val="100"/>
  <p:tag name="ANNOTATION_BORDER_ALPHA_173" val="100"/>
  <p:tag name="ANNOTATION_BORDER_COLOR_173" val="255"/>
  <p:tag name="ANNOTATION_FILL_COLOR_173" val="65535"/>
  <p:tag name="ANNOTATION_FILL_ALPHA_173" val="100"/>
  <p:tag name="ANNOTATION_BORDER_WIDTH_173" val="2"/>
  <p:tag name="ANNOTATION_SLIDE_WIDTH_173" val="960"/>
  <p:tag name="ANNOTATION_SLIDE_HEIGHT_173" val="720"/>
  <p:tag name="ANNOTATION_TYPE_174" val="0"/>
  <p:tag name="ANNOTATION_START_174" val="376.0"/>
  <p:tag name="ANNOTATION_END_174" val="376.5"/>
  <p:tag name="ANNOTATION_TOP_174" val="317"/>
  <p:tag name="ANNOTATION_LEFT_174" val="618"/>
  <p:tag name="ANNOTATION_WIDTH_174" val="121"/>
  <p:tag name="ANNOTATION_HEIGHT_174" val="121"/>
  <p:tag name="ANNOTATION_ANIMATION_174" val="3"/>
  <p:tag name="ANNOTATION_ROTATION_174" val="0"/>
  <p:tag name="ANNOTATION_SUB_TYPE_174" val="2"/>
  <p:tag name="ANNOTATION_LOOP_COUNT_174" val="1"/>
  <p:tag name="ANNOTATION_BOX_RADIUS_174" val="0"/>
  <p:tag name="ANNOTATION_SCALE_174" val="100"/>
  <p:tag name="ANNOTATION_BORDER_ALPHA_174" val="100"/>
  <p:tag name="ANNOTATION_BORDER_COLOR_174" val="255"/>
  <p:tag name="ANNOTATION_FILL_COLOR_174" val="65535"/>
  <p:tag name="ANNOTATION_FILL_ALPHA_174" val="100"/>
  <p:tag name="ANNOTATION_BORDER_WIDTH_174" val="2"/>
  <p:tag name="ANNOTATION_SLIDE_WIDTH_174" val="960"/>
  <p:tag name="ANNOTATION_SLIDE_HEIGHT_174" val="720"/>
  <p:tag name="ANNOTATION_TYPE_175" val="0"/>
  <p:tag name="ANNOTATION_START_175" val="376.5"/>
  <p:tag name="ANNOTATION_END_175" val="379.8"/>
  <p:tag name="ANNOTATION_TOP_175" val="318"/>
  <p:tag name="ANNOTATION_LEFT_175" val="649"/>
  <p:tag name="ANNOTATION_WIDTH_175" val="121"/>
  <p:tag name="ANNOTATION_HEIGHT_175" val="121"/>
  <p:tag name="ANNOTATION_ANIMATION_175" val="3"/>
  <p:tag name="ANNOTATION_ROTATION_175" val="0"/>
  <p:tag name="ANNOTATION_SUB_TYPE_175" val="2"/>
  <p:tag name="ANNOTATION_LOOP_COUNT_175" val="1"/>
  <p:tag name="ANNOTATION_BOX_RADIUS_175" val="0"/>
  <p:tag name="ANNOTATION_SCALE_175" val="100"/>
  <p:tag name="ANNOTATION_BORDER_ALPHA_175" val="100"/>
  <p:tag name="ANNOTATION_BORDER_COLOR_175" val="255"/>
  <p:tag name="ANNOTATION_FILL_COLOR_175" val="65535"/>
  <p:tag name="ANNOTATION_FILL_ALPHA_175" val="100"/>
  <p:tag name="ANNOTATION_BORDER_WIDTH_175" val="2"/>
  <p:tag name="ANNOTATION_SLIDE_WIDTH_175" val="960"/>
  <p:tag name="ANNOTATION_SLIDE_HEIGHT_175" val="720"/>
  <p:tag name="ANNOTATION_TYPE_176" val="0"/>
  <p:tag name="ANNOTATION_START_176" val="379.8"/>
  <p:tag name="ANNOTATION_END_176" val="381.1"/>
  <p:tag name="ANNOTATION_TOP_176" val="337"/>
  <p:tag name="ANNOTATION_LEFT_176" val="583"/>
  <p:tag name="ANNOTATION_WIDTH_176" val="121"/>
  <p:tag name="ANNOTATION_HEIGHT_176" val="121"/>
  <p:tag name="ANNOTATION_ANIMATION_176" val="3"/>
  <p:tag name="ANNOTATION_ROTATION_176" val="0"/>
  <p:tag name="ANNOTATION_SUB_TYPE_176" val="2"/>
  <p:tag name="ANNOTATION_LOOP_COUNT_176" val="1"/>
  <p:tag name="ANNOTATION_BOX_RADIUS_176" val="0"/>
  <p:tag name="ANNOTATION_SCALE_176" val="100"/>
  <p:tag name="ANNOTATION_BORDER_ALPHA_176" val="100"/>
  <p:tag name="ANNOTATION_BORDER_COLOR_176" val="255"/>
  <p:tag name="ANNOTATION_FILL_COLOR_176" val="65535"/>
  <p:tag name="ANNOTATION_FILL_ALPHA_176" val="100"/>
  <p:tag name="ANNOTATION_BORDER_WIDTH_176" val="2"/>
  <p:tag name="ANNOTATION_SLIDE_WIDTH_176" val="960"/>
  <p:tag name="ANNOTATION_SLIDE_HEIGHT_176" val="720"/>
  <p:tag name="ANNOTATION_TYPE_177" val="0"/>
  <p:tag name="ANNOTATION_START_177" val="381.1"/>
  <p:tag name="ANNOTATION_END_177" val="382.3"/>
  <p:tag name="ANNOTATION_TOP_177" val="331"/>
  <p:tag name="ANNOTATION_LEFT_177" val="602"/>
  <p:tag name="ANNOTATION_WIDTH_177" val="121"/>
  <p:tag name="ANNOTATION_HEIGHT_177" val="121"/>
  <p:tag name="ANNOTATION_ANIMATION_177" val="3"/>
  <p:tag name="ANNOTATION_ROTATION_177" val="0"/>
  <p:tag name="ANNOTATION_SUB_TYPE_177" val="2"/>
  <p:tag name="ANNOTATION_LOOP_COUNT_177" val="1"/>
  <p:tag name="ANNOTATION_BOX_RADIUS_177" val="0"/>
  <p:tag name="ANNOTATION_SCALE_177" val="100"/>
  <p:tag name="ANNOTATION_BORDER_ALPHA_177" val="100"/>
  <p:tag name="ANNOTATION_BORDER_COLOR_177" val="255"/>
  <p:tag name="ANNOTATION_FILL_COLOR_177" val="65535"/>
  <p:tag name="ANNOTATION_FILL_ALPHA_177" val="100"/>
  <p:tag name="ANNOTATION_BORDER_WIDTH_177" val="2"/>
  <p:tag name="ANNOTATION_SLIDE_WIDTH_177" val="960"/>
  <p:tag name="ANNOTATION_SLIDE_HEIGHT_177" val="720"/>
  <p:tag name="ANNOTATION_TYPE_178" val="0"/>
  <p:tag name="ANNOTATION_START_178" val="382.3"/>
  <p:tag name="ANNOTATION_END_178" val="383.6"/>
  <p:tag name="ANNOTATION_TOP_178" val="319"/>
  <p:tag name="ANNOTATION_LEFT_178" val="602"/>
  <p:tag name="ANNOTATION_WIDTH_178" val="121"/>
  <p:tag name="ANNOTATION_HEIGHT_178" val="121"/>
  <p:tag name="ANNOTATION_ANIMATION_178" val="3"/>
  <p:tag name="ANNOTATION_ROTATION_178" val="0"/>
  <p:tag name="ANNOTATION_SUB_TYPE_178" val="2"/>
  <p:tag name="ANNOTATION_LOOP_COUNT_178" val="1"/>
  <p:tag name="ANNOTATION_BOX_RADIUS_178" val="0"/>
  <p:tag name="ANNOTATION_SCALE_178" val="100"/>
  <p:tag name="ANNOTATION_BORDER_ALPHA_178" val="100"/>
  <p:tag name="ANNOTATION_BORDER_COLOR_178" val="255"/>
  <p:tag name="ANNOTATION_FILL_COLOR_178" val="65535"/>
  <p:tag name="ANNOTATION_FILL_ALPHA_178" val="100"/>
  <p:tag name="ANNOTATION_BORDER_WIDTH_178" val="2"/>
  <p:tag name="ANNOTATION_SLIDE_WIDTH_178" val="960"/>
  <p:tag name="ANNOTATION_SLIDE_HEIGHT_178" val="720"/>
  <p:tag name="ANNOTATION_TYPE_179" val="0"/>
  <p:tag name="ANNOTATION_START_179" val="383.6"/>
  <p:tag name="ANNOTATION_END_179" val="384.3"/>
  <p:tag name="ANNOTATION_TOP_179" val="337"/>
  <p:tag name="ANNOTATION_LEFT_179" val="619"/>
  <p:tag name="ANNOTATION_WIDTH_179" val="121"/>
  <p:tag name="ANNOTATION_HEIGHT_179" val="121"/>
  <p:tag name="ANNOTATION_ANIMATION_179" val="3"/>
  <p:tag name="ANNOTATION_ROTATION_179" val="0"/>
  <p:tag name="ANNOTATION_SUB_TYPE_179" val="2"/>
  <p:tag name="ANNOTATION_LOOP_COUNT_179" val="1"/>
  <p:tag name="ANNOTATION_BOX_RADIUS_179" val="0"/>
  <p:tag name="ANNOTATION_SCALE_179" val="100"/>
  <p:tag name="ANNOTATION_BORDER_ALPHA_179" val="100"/>
  <p:tag name="ANNOTATION_BORDER_COLOR_179" val="255"/>
  <p:tag name="ANNOTATION_FILL_COLOR_179" val="65535"/>
  <p:tag name="ANNOTATION_FILL_ALPHA_179" val="100"/>
  <p:tag name="ANNOTATION_BORDER_WIDTH_179" val="2"/>
  <p:tag name="ANNOTATION_SLIDE_WIDTH_179" val="960"/>
  <p:tag name="ANNOTATION_SLIDE_HEIGHT_179" val="720"/>
  <p:tag name="ANNOTATION_TYPE_180" val="0"/>
  <p:tag name="ANNOTATION_START_180" val="384.3"/>
  <p:tag name="ANNOTATION_END_180" val="386.6"/>
  <p:tag name="ANNOTATION_TOP_180" val="313"/>
  <p:tag name="ANNOTATION_LEFT_180" val="621"/>
  <p:tag name="ANNOTATION_WIDTH_180" val="121"/>
  <p:tag name="ANNOTATION_HEIGHT_180" val="121"/>
  <p:tag name="ANNOTATION_ANIMATION_180" val="3"/>
  <p:tag name="ANNOTATION_ROTATION_180" val="0"/>
  <p:tag name="ANNOTATION_SUB_TYPE_180" val="2"/>
  <p:tag name="ANNOTATION_LOOP_COUNT_180" val="1"/>
  <p:tag name="ANNOTATION_BOX_RADIUS_180" val="0"/>
  <p:tag name="ANNOTATION_SCALE_180" val="100"/>
  <p:tag name="ANNOTATION_BORDER_ALPHA_180" val="100"/>
  <p:tag name="ANNOTATION_BORDER_COLOR_180" val="255"/>
  <p:tag name="ANNOTATION_FILL_COLOR_180" val="65535"/>
  <p:tag name="ANNOTATION_FILL_ALPHA_180" val="100"/>
  <p:tag name="ANNOTATION_BORDER_WIDTH_180" val="2"/>
  <p:tag name="ANNOTATION_SLIDE_WIDTH_180" val="960"/>
  <p:tag name="ANNOTATION_SLIDE_HEIGHT_180" val="720"/>
  <p:tag name="ANNOTATION_TYPE_181" val="0"/>
  <p:tag name="ANNOTATION_START_181" val="386.6"/>
  <p:tag name="ANNOTATION_END_181" val="388.3"/>
  <p:tag name="ANNOTATION_TOP_181" val="652"/>
  <p:tag name="ANNOTATION_LEFT_181" val="532"/>
  <p:tag name="ANNOTATION_WIDTH_181" val="121"/>
  <p:tag name="ANNOTATION_HEIGHT_181" val="121"/>
  <p:tag name="ANNOTATION_ANIMATION_181" val="3"/>
  <p:tag name="ANNOTATION_ROTATION_181" val="0"/>
  <p:tag name="ANNOTATION_SUB_TYPE_181" val="2"/>
  <p:tag name="ANNOTATION_LOOP_COUNT_181" val="1"/>
  <p:tag name="ANNOTATION_BOX_RADIUS_181" val="0"/>
  <p:tag name="ANNOTATION_SCALE_181" val="100"/>
  <p:tag name="ANNOTATION_BORDER_ALPHA_181" val="100"/>
  <p:tag name="ANNOTATION_BORDER_COLOR_181" val="255"/>
  <p:tag name="ANNOTATION_FILL_COLOR_181" val="65535"/>
  <p:tag name="ANNOTATION_FILL_ALPHA_181" val="100"/>
  <p:tag name="ANNOTATION_BORDER_WIDTH_181" val="2"/>
  <p:tag name="ANNOTATION_SLIDE_WIDTH_181" val="960"/>
  <p:tag name="ANNOTATION_SLIDE_HEIGHT_181" val="720"/>
  <p:tag name="ANNOTATION_TYPE_182" val="0"/>
  <p:tag name="ANNOTATION_START_182" val="388.3"/>
  <p:tag name="ANNOTATION_END_182" val="388.7"/>
  <p:tag name="ANNOTATION_TOP_182" val="662"/>
  <p:tag name="ANNOTATION_LEFT_182" val="580"/>
  <p:tag name="ANNOTATION_WIDTH_182" val="121"/>
  <p:tag name="ANNOTATION_HEIGHT_182" val="121"/>
  <p:tag name="ANNOTATION_ANIMATION_182" val="3"/>
  <p:tag name="ANNOTATION_ROTATION_182" val="0"/>
  <p:tag name="ANNOTATION_SUB_TYPE_182" val="2"/>
  <p:tag name="ANNOTATION_LOOP_COUNT_182" val="1"/>
  <p:tag name="ANNOTATION_BOX_RADIUS_182" val="0"/>
  <p:tag name="ANNOTATION_SCALE_182" val="100"/>
  <p:tag name="ANNOTATION_BORDER_ALPHA_182" val="100"/>
  <p:tag name="ANNOTATION_BORDER_COLOR_182" val="255"/>
  <p:tag name="ANNOTATION_FILL_COLOR_182" val="65535"/>
  <p:tag name="ANNOTATION_FILL_ALPHA_182" val="100"/>
  <p:tag name="ANNOTATION_BORDER_WIDTH_182" val="2"/>
  <p:tag name="ANNOTATION_SLIDE_WIDTH_182" val="960"/>
  <p:tag name="ANNOTATION_SLIDE_HEIGHT_182" val="720"/>
  <p:tag name="ANNOTATION_TYPE_183" val="0"/>
  <p:tag name="ANNOTATION_START_183" val="388.7"/>
  <p:tag name="ANNOTATION_END_183" val="389.2"/>
  <p:tag name="ANNOTATION_TOP_183" val="662"/>
  <p:tag name="ANNOTATION_LEFT_183" val="590"/>
  <p:tag name="ANNOTATION_WIDTH_183" val="121"/>
  <p:tag name="ANNOTATION_HEIGHT_183" val="121"/>
  <p:tag name="ANNOTATION_ANIMATION_183" val="3"/>
  <p:tag name="ANNOTATION_ROTATION_183" val="0"/>
  <p:tag name="ANNOTATION_SUB_TYPE_183" val="2"/>
  <p:tag name="ANNOTATION_LOOP_COUNT_183" val="1"/>
  <p:tag name="ANNOTATION_BOX_RADIUS_183" val="0"/>
  <p:tag name="ANNOTATION_SCALE_183" val="100"/>
  <p:tag name="ANNOTATION_BORDER_ALPHA_183" val="100"/>
  <p:tag name="ANNOTATION_BORDER_COLOR_183" val="255"/>
  <p:tag name="ANNOTATION_FILL_COLOR_183" val="65535"/>
  <p:tag name="ANNOTATION_FILL_ALPHA_183" val="100"/>
  <p:tag name="ANNOTATION_BORDER_WIDTH_183" val="2"/>
  <p:tag name="ANNOTATION_SLIDE_WIDTH_183" val="960"/>
  <p:tag name="ANNOTATION_SLIDE_HEIGHT_183" val="720"/>
  <p:tag name="ANNOTATION_TYPE_184" val="0"/>
  <p:tag name="ANNOTATION_START_184" val="389.2"/>
  <p:tag name="ANNOTATION_END_184" val="389.7"/>
  <p:tag name="ANNOTATION_TOP_184" val="662"/>
  <p:tag name="ANNOTATION_LEFT_184" val="632"/>
  <p:tag name="ANNOTATION_WIDTH_184" val="121"/>
  <p:tag name="ANNOTATION_HEIGHT_184" val="121"/>
  <p:tag name="ANNOTATION_ANIMATION_184" val="3"/>
  <p:tag name="ANNOTATION_ROTATION_184" val="0"/>
  <p:tag name="ANNOTATION_SUB_TYPE_184" val="2"/>
  <p:tag name="ANNOTATION_LOOP_COUNT_184" val="1"/>
  <p:tag name="ANNOTATION_BOX_RADIUS_184" val="0"/>
  <p:tag name="ANNOTATION_SCALE_184" val="100"/>
  <p:tag name="ANNOTATION_BORDER_ALPHA_184" val="100"/>
  <p:tag name="ANNOTATION_BORDER_COLOR_184" val="255"/>
  <p:tag name="ANNOTATION_FILL_COLOR_184" val="65535"/>
  <p:tag name="ANNOTATION_FILL_ALPHA_184" val="100"/>
  <p:tag name="ANNOTATION_BORDER_WIDTH_184" val="2"/>
  <p:tag name="ANNOTATION_SLIDE_WIDTH_184" val="960"/>
  <p:tag name="ANNOTATION_SLIDE_HEIGHT_184" val="720"/>
  <p:tag name="ANNOTATION_TYPE_185" val="0"/>
  <p:tag name="ANNOTATION_START_185" val="389.7"/>
  <p:tag name="ANNOTATION_END_185" val="390.0"/>
  <p:tag name="ANNOTATION_TOP_185" val="665"/>
  <p:tag name="ANNOTATION_LEFT_185" val="680"/>
  <p:tag name="ANNOTATION_WIDTH_185" val="121"/>
  <p:tag name="ANNOTATION_HEIGHT_185" val="121"/>
  <p:tag name="ANNOTATION_ANIMATION_185" val="3"/>
  <p:tag name="ANNOTATION_ROTATION_185" val="0"/>
  <p:tag name="ANNOTATION_SUB_TYPE_185" val="2"/>
  <p:tag name="ANNOTATION_LOOP_COUNT_185" val="1"/>
  <p:tag name="ANNOTATION_BOX_RADIUS_185" val="0"/>
  <p:tag name="ANNOTATION_SCALE_185" val="100"/>
  <p:tag name="ANNOTATION_BORDER_ALPHA_185" val="100"/>
  <p:tag name="ANNOTATION_BORDER_COLOR_185" val="255"/>
  <p:tag name="ANNOTATION_FILL_COLOR_185" val="65535"/>
  <p:tag name="ANNOTATION_FILL_ALPHA_185" val="100"/>
  <p:tag name="ANNOTATION_BORDER_WIDTH_185" val="2"/>
  <p:tag name="ANNOTATION_SLIDE_WIDTH_185" val="960"/>
  <p:tag name="ANNOTATION_SLIDE_HEIGHT_185" val="720"/>
  <p:tag name="ANNOTATION_TYPE_186" val="0"/>
  <p:tag name="ANNOTATION_START_186" val="390.0"/>
  <p:tag name="ANNOTATION_END_186" val="390.2"/>
  <p:tag name="ANNOTATION_TOP_186" val="664"/>
  <p:tag name="ANNOTATION_LEFT_186" val="691"/>
  <p:tag name="ANNOTATION_WIDTH_186" val="121"/>
  <p:tag name="ANNOTATION_HEIGHT_186" val="121"/>
  <p:tag name="ANNOTATION_ANIMATION_186" val="3"/>
  <p:tag name="ANNOTATION_ROTATION_186" val="0"/>
  <p:tag name="ANNOTATION_SUB_TYPE_186" val="2"/>
  <p:tag name="ANNOTATION_LOOP_COUNT_186" val="1"/>
  <p:tag name="ANNOTATION_BOX_RADIUS_186" val="0"/>
  <p:tag name="ANNOTATION_SCALE_186" val="100"/>
  <p:tag name="ANNOTATION_BORDER_ALPHA_186" val="100"/>
  <p:tag name="ANNOTATION_BORDER_COLOR_186" val="255"/>
  <p:tag name="ANNOTATION_FILL_COLOR_186" val="65535"/>
  <p:tag name="ANNOTATION_FILL_ALPHA_186" val="100"/>
  <p:tag name="ANNOTATION_BORDER_WIDTH_186" val="2"/>
  <p:tag name="ANNOTATION_SLIDE_WIDTH_186" val="960"/>
  <p:tag name="ANNOTATION_SLIDE_HEIGHT_186" val="720"/>
  <p:tag name="ANNOTATION_TYPE_187" val="0"/>
  <p:tag name="ANNOTATION_START_187" val="390.2"/>
  <p:tag name="ANNOTATION_END_187" val="390.6"/>
  <p:tag name="ANNOTATION_TOP_187" val="662"/>
  <p:tag name="ANNOTATION_LEFT_187" val="723"/>
  <p:tag name="ANNOTATION_WIDTH_187" val="121"/>
  <p:tag name="ANNOTATION_HEIGHT_187" val="121"/>
  <p:tag name="ANNOTATION_ANIMATION_187" val="3"/>
  <p:tag name="ANNOTATION_ROTATION_187" val="0"/>
  <p:tag name="ANNOTATION_SUB_TYPE_187" val="2"/>
  <p:tag name="ANNOTATION_LOOP_COUNT_187" val="1"/>
  <p:tag name="ANNOTATION_BOX_RADIUS_187" val="0"/>
  <p:tag name="ANNOTATION_SCALE_187" val="100"/>
  <p:tag name="ANNOTATION_BORDER_ALPHA_187" val="100"/>
  <p:tag name="ANNOTATION_BORDER_COLOR_187" val="255"/>
  <p:tag name="ANNOTATION_FILL_COLOR_187" val="65535"/>
  <p:tag name="ANNOTATION_FILL_ALPHA_187" val="100"/>
  <p:tag name="ANNOTATION_BORDER_WIDTH_187" val="2"/>
  <p:tag name="ANNOTATION_SLIDE_WIDTH_187" val="960"/>
  <p:tag name="ANNOTATION_SLIDE_HEIGHT_187" val="720"/>
  <p:tag name="ANNOTATION_TYPE_188" val="0"/>
  <p:tag name="ANNOTATION_START_188" val="390.6"/>
  <p:tag name="ANNOTATION_END_188" val="390.7"/>
  <p:tag name="ANNOTATION_TOP_188" val="662"/>
  <p:tag name="ANNOTATION_LEFT_188" val="748"/>
  <p:tag name="ANNOTATION_WIDTH_188" val="121"/>
  <p:tag name="ANNOTATION_HEIGHT_188" val="121"/>
  <p:tag name="ANNOTATION_ANIMATION_188" val="3"/>
  <p:tag name="ANNOTATION_ROTATION_188" val="0"/>
  <p:tag name="ANNOTATION_SUB_TYPE_188" val="2"/>
  <p:tag name="ANNOTATION_LOOP_COUNT_188" val="1"/>
  <p:tag name="ANNOTATION_BOX_RADIUS_188" val="0"/>
  <p:tag name="ANNOTATION_SCALE_188" val="100"/>
  <p:tag name="ANNOTATION_BORDER_ALPHA_188" val="100"/>
  <p:tag name="ANNOTATION_BORDER_COLOR_188" val="255"/>
  <p:tag name="ANNOTATION_FILL_COLOR_188" val="65535"/>
  <p:tag name="ANNOTATION_FILL_ALPHA_188" val="100"/>
  <p:tag name="ANNOTATION_BORDER_WIDTH_188" val="2"/>
  <p:tag name="ANNOTATION_SLIDE_WIDTH_188" val="960"/>
  <p:tag name="ANNOTATION_SLIDE_HEIGHT_188" val="720"/>
  <p:tag name="ANNOTATION_TYPE_189" val="0"/>
  <p:tag name="ANNOTATION_START_189" val="390.7"/>
  <p:tag name="ANNOTATION_END_189" val="390.9"/>
  <p:tag name="ANNOTATION_TOP_189" val="661"/>
  <p:tag name="ANNOTATION_LEFT_189" val="771"/>
  <p:tag name="ANNOTATION_WIDTH_189" val="121"/>
  <p:tag name="ANNOTATION_HEIGHT_189" val="121"/>
  <p:tag name="ANNOTATION_ANIMATION_189" val="3"/>
  <p:tag name="ANNOTATION_ROTATION_189" val="0"/>
  <p:tag name="ANNOTATION_SUB_TYPE_189" val="2"/>
  <p:tag name="ANNOTATION_LOOP_COUNT_189" val="1"/>
  <p:tag name="ANNOTATION_BOX_RADIUS_189" val="0"/>
  <p:tag name="ANNOTATION_SCALE_189" val="100"/>
  <p:tag name="ANNOTATION_BORDER_ALPHA_189" val="100"/>
  <p:tag name="ANNOTATION_BORDER_COLOR_189" val="255"/>
  <p:tag name="ANNOTATION_FILL_COLOR_189" val="65535"/>
  <p:tag name="ANNOTATION_FILL_ALPHA_189" val="100"/>
  <p:tag name="ANNOTATION_BORDER_WIDTH_189" val="2"/>
  <p:tag name="ANNOTATION_SLIDE_WIDTH_189" val="960"/>
  <p:tag name="ANNOTATION_SLIDE_HEIGHT_189" val="720"/>
  <p:tag name="ANNOTATION_TYPE_190" val="0"/>
  <p:tag name="ANNOTATION_START_190" val="390.9"/>
  <p:tag name="ANNOTATION_END_190" val="391.1"/>
  <p:tag name="ANNOTATION_TOP_190" val="659"/>
  <p:tag name="ANNOTATION_LEFT_190" val="789"/>
  <p:tag name="ANNOTATION_WIDTH_190" val="121"/>
  <p:tag name="ANNOTATION_HEIGHT_190" val="121"/>
  <p:tag name="ANNOTATION_ANIMATION_190" val="3"/>
  <p:tag name="ANNOTATION_ROTATION_190" val="0"/>
  <p:tag name="ANNOTATION_SUB_TYPE_190" val="2"/>
  <p:tag name="ANNOTATION_LOOP_COUNT_190" val="1"/>
  <p:tag name="ANNOTATION_BOX_RADIUS_190" val="0"/>
  <p:tag name="ANNOTATION_SCALE_190" val="100"/>
  <p:tag name="ANNOTATION_BORDER_ALPHA_190" val="100"/>
  <p:tag name="ANNOTATION_BORDER_COLOR_190" val="255"/>
  <p:tag name="ANNOTATION_FILL_COLOR_190" val="65535"/>
  <p:tag name="ANNOTATION_FILL_ALPHA_190" val="100"/>
  <p:tag name="ANNOTATION_BORDER_WIDTH_190" val="2"/>
  <p:tag name="ANNOTATION_SLIDE_WIDTH_190" val="960"/>
  <p:tag name="ANNOTATION_SLIDE_HEIGHT_190" val="720"/>
  <p:tag name="ANNOTATION_TYPE_191" val="0"/>
  <p:tag name="ANNOTATION_START_191" val="391.1"/>
  <p:tag name="ANNOTATION_END_191" val="391.2"/>
  <p:tag name="ANNOTATION_TOP_191" val="660"/>
  <p:tag name="ANNOTATION_LEFT_191" val="806"/>
  <p:tag name="ANNOTATION_WIDTH_191" val="121"/>
  <p:tag name="ANNOTATION_HEIGHT_191" val="121"/>
  <p:tag name="ANNOTATION_ANIMATION_191" val="3"/>
  <p:tag name="ANNOTATION_ROTATION_191" val="0"/>
  <p:tag name="ANNOTATION_SUB_TYPE_191" val="2"/>
  <p:tag name="ANNOTATION_LOOP_COUNT_191" val="1"/>
  <p:tag name="ANNOTATION_BOX_RADIUS_191" val="0"/>
  <p:tag name="ANNOTATION_SCALE_191" val="100"/>
  <p:tag name="ANNOTATION_BORDER_ALPHA_191" val="100"/>
  <p:tag name="ANNOTATION_BORDER_COLOR_191" val="255"/>
  <p:tag name="ANNOTATION_FILL_COLOR_191" val="65535"/>
  <p:tag name="ANNOTATION_FILL_ALPHA_191" val="100"/>
  <p:tag name="ANNOTATION_BORDER_WIDTH_191" val="2"/>
  <p:tag name="ANNOTATION_SLIDE_WIDTH_191" val="960"/>
  <p:tag name="ANNOTATION_SLIDE_HEIGHT_191" val="720"/>
  <p:tag name="ANNOTATION_TYPE_192" val="0"/>
  <p:tag name="ANNOTATION_START_192" val="391.2"/>
  <p:tag name="ANNOTATION_END_192" val="391.4"/>
  <p:tag name="ANNOTATION_TOP_192" val="663"/>
  <p:tag name="ANNOTATION_LEFT_192" val="830"/>
  <p:tag name="ANNOTATION_WIDTH_192" val="121"/>
  <p:tag name="ANNOTATION_HEIGHT_192" val="121"/>
  <p:tag name="ANNOTATION_ANIMATION_192" val="3"/>
  <p:tag name="ANNOTATION_ROTATION_192" val="0"/>
  <p:tag name="ANNOTATION_SUB_TYPE_192" val="2"/>
  <p:tag name="ANNOTATION_LOOP_COUNT_192" val="1"/>
  <p:tag name="ANNOTATION_BOX_RADIUS_192" val="0"/>
  <p:tag name="ANNOTATION_SCALE_192" val="100"/>
  <p:tag name="ANNOTATION_BORDER_ALPHA_192" val="100"/>
  <p:tag name="ANNOTATION_BORDER_COLOR_192" val="255"/>
  <p:tag name="ANNOTATION_FILL_COLOR_192" val="65535"/>
  <p:tag name="ANNOTATION_FILL_ALPHA_192" val="100"/>
  <p:tag name="ANNOTATION_BORDER_WIDTH_192" val="2"/>
  <p:tag name="ANNOTATION_SLIDE_WIDTH_192" val="960"/>
  <p:tag name="ANNOTATION_SLIDE_HEIGHT_192" val="720"/>
  <p:tag name="ANNOTATION_TYPE_193" val="0"/>
  <p:tag name="ANNOTATION_START_193" val="391.4"/>
  <p:tag name="ANNOTATION_END_193" val="391.6"/>
  <p:tag name="ANNOTATION_TOP_193" val="665"/>
  <p:tag name="ANNOTATION_LEFT_193" val="862"/>
  <p:tag name="ANNOTATION_WIDTH_193" val="121"/>
  <p:tag name="ANNOTATION_HEIGHT_193" val="121"/>
  <p:tag name="ANNOTATION_ANIMATION_193" val="3"/>
  <p:tag name="ANNOTATION_ROTATION_193" val="0"/>
  <p:tag name="ANNOTATION_SUB_TYPE_193" val="2"/>
  <p:tag name="ANNOTATION_LOOP_COUNT_193" val="1"/>
  <p:tag name="ANNOTATION_BOX_RADIUS_193" val="0"/>
  <p:tag name="ANNOTATION_SCALE_193" val="100"/>
  <p:tag name="ANNOTATION_BORDER_ALPHA_193" val="100"/>
  <p:tag name="ANNOTATION_BORDER_COLOR_193" val="255"/>
  <p:tag name="ANNOTATION_FILL_COLOR_193" val="65535"/>
  <p:tag name="ANNOTATION_FILL_ALPHA_193" val="100"/>
  <p:tag name="ANNOTATION_BORDER_WIDTH_193" val="2"/>
  <p:tag name="ANNOTATION_SLIDE_WIDTH_193" val="960"/>
  <p:tag name="ANNOTATION_SLIDE_HEIGHT_193" val="720"/>
  <p:tag name="ANNOTATION_TYPE_194" val="0"/>
  <p:tag name="ANNOTATION_START_194" val="391.6"/>
  <p:tag name="ANNOTATION_END_194" val="391.7"/>
  <p:tag name="ANNOTATION_TOP_194" val="667"/>
  <p:tag name="ANNOTATION_LEFT_194" val="878"/>
  <p:tag name="ANNOTATION_WIDTH_194" val="121"/>
  <p:tag name="ANNOTATION_HEIGHT_194" val="121"/>
  <p:tag name="ANNOTATION_ANIMATION_194" val="3"/>
  <p:tag name="ANNOTATION_ROTATION_194" val="0"/>
  <p:tag name="ANNOTATION_SUB_TYPE_194" val="2"/>
  <p:tag name="ANNOTATION_LOOP_COUNT_194" val="1"/>
  <p:tag name="ANNOTATION_BOX_RADIUS_194" val="0"/>
  <p:tag name="ANNOTATION_SCALE_194" val="100"/>
  <p:tag name="ANNOTATION_BORDER_ALPHA_194" val="100"/>
  <p:tag name="ANNOTATION_BORDER_COLOR_194" val="255"/>
  <p:tag name="ANNOTATION_FILL_COLOR_194" val="65535"/>
  <p:tag name="ANNOTATION_FILL_ALPHA_194" val="100"/>
  <p:tag name="ANNOTATION_BORDER_WIDTH_194" val="2"/>
  <p:tag name="ANNOTATION_SLIDE_WIDTH_194" val="960"/>
  <p:tag name="ANNOTATION_SLIDE_HEIGHT_194" val="720"/>
  <p:tag name="ANNOTATION_TYPE_195" val="0"/>
  <p:tag name="ANNOTATION_START_195" val="391.7"/>
  <p:tag name="ANNOTATION_END_195" val="392.0"/>
  <p:tag name="ANNOTATION_TOP_195" val="667"/>
  <p:tag name="ANNOTATION_LEFT_195" val="908"/>
  <p:tag name="ANNOTATION_WIDTH_195" val="121"/>
  <p:tag name="ANNOTATION_HEIGHT_195" val="121"/>
  <p:tag name="ANNOTATION_ANIMATION_195" val="3"/>
  <p:tag name="ANNOTATION_ROTATION_195" val="0"/>
  <p:tag name="ANNOTATION_SUB_TYPE_195" val="2"/>
  <p:tag name="ANNOTATION_LOOP_COUNT_195" val="1"/>
  <p:tag name="ANNOTATION_BOX_RADIUS_195" val="0"/>
  <p:tag name="ANNOTATION_SCALE_195" val="100"/>
  <p:tag name="ANNOTATION_BORDER_ALPHA_195" val="100"/>
  <p:tag name="ANNOTATION_BORDER_COLOR_195" val="255"/>
  <p:tag name="ANNOTATION_FILL_COLOR_195" val="65535"/>
  <p:tag name="ANNOTATION_FILL_ALPHA_195" val="100"/>
  <p:tag name="ANNOTATION_BORDER_WIDTH_195" val="2"/>
  <p:tag name="ANNOTATION_SLIDE_WIDTH_195" val="960"/>
  <p:tag name="ANNOTATION_SLIDE_HEIGHT_195" val="720"/>
  <p:tag name="ANNOTATION_TYPE_196" val="0"/>
  <p:tag name="ANNOTATION_START_196" val="392.0"/>
  <p:tag name="ANNOTATION_END_196" val="392.2"/>
  <p:tag name="ANNOTATION_TOP_196" val="667"/>
  <p:tag name="ANNOTATION_LEFT_196" val="924"/>
  <p:tag name="ANNOTATION_WIDTH_196" val="121"/>
  <p:tag name="ANNOTATION_HEIGHT_196" val="121"/>
  <p:tag name="ANNOTATION_ANIMATION_196" val="3"/>
  <p:tag name="ANNOTATION_ROTATION_196" val="0"/>
  <p:tag name="ANNOTATION_SUB_TYPE_196" val="2"/>
  <p:tag name="ANNOTATION_LOOP_COUNT_196" val="1"/>
  <p:tag name="ANNOTATION_BOX_RADIUS_196" val="0"/>
  <p:tag name="ANNOTATION_SCALE_196" val="100"/>
  <p:tag name="ANNOTATION_BORDER_ALPHA_196" val="100"/>
  <p:tag name="ANNOTATION_BORDER_COLOR_196" val="255"/>
  <p:tag name="ANNOTATION_FILL_COLOR_196" val="65535"/>
  <p:tag name="ANNOTATION_FILL_ALPHA_196" val="100"/>
  <p:tag name="ANNOTATION_BORDER_WIDTH_196" val="2"/>
  <p:tag name="ANNOTATION_SLIDE_WIDTH_196" val="960"/>
  <p:tag name="ANNOTATION_SLIDE_HEIGHT_196" val="720"/>
  <p:tag name="ANNOTATION_TYPE_197" val="0"/>
  <p:tag name="ANNOTATION_START_197" val="392.2"/>
  <p:tag name="ANNOTATION_END_197" val="392.4"/>
  <p:tag name="ANNOTATION_TOP_197" val="667"/>
  <p:tag name="ANNOTATION_LEFT_197" val="944"/>
  <p:tag name="ANNOTATION_WIDTH_197" val="121"/>
  <p:tag name="ANNOTATION_HEIGHT_197" val="121"/>
  <p:tag name="ANNOTATION_ANIMATION_197" val="3"/>
  <p:tag name="ANNOTATION_ROTATION_197" val="0"/>
  <p:tag name="ANNOTATION_SUB_TYPE_197" val="2"/>
  <p:tag name="ANNOTATION_LOOP_COUNT_197" val="1"/>
  <p:tag name="ANNOTATION_BOX_RADIUS_197" val="0"/>
  <p:tag name="ANNOTATION_SCALE_197" val="100"/>
  <p:tag name="ANNOTATION_BORDER_ALPHA_197" val="100"/>
  <p:tag name="ANNOTATION_BORDER_COLOR_197" val="255"/>
  <p:tag name="ANNOTATION_FILL_COLOR_197" val="65535"/>
  <p:tag name="ANNOTATION_FILL_ALPHA_197" val="100"/>
  <p:tag name="ANNOTATION_BORDER_WIDTH_197" val="2"/>
  <p:tag name="ANNOTATION_SLIDE_WIDTH_197" val="960"/>
  <p:tag name="ANNOTATION_SLIDE_HEIGHT_197" val="720"/>
  <p:tag name="ANNOTATION_TYPE_198" val="0"/>
  <p:tag name="ANNOTATION_START_198" val="392.4"/>
  <p:tag name="ANNOTATION_END_198" val="393.5"/>
  <p:tag name="ANNOTATION_TOP_198" val="668"/>
  <p:tag name="ANNOTATION_LEFT_198" val="952"/>
  <p:tag name="ANNOTATION_WIDTH_198" val="121"/>
  <p:tag name="ANNOTATION_HEIGHT_198" val="121"/>
  <p:tag name="ANNOTATION_ANIMATION_198" val="3"/>
  <p:tag name="ANNOTATION_ROTATION_198" val="0"/>
  <p:tag name="ANNOTATION_SUB_TYPE_198" val="2"/>
  <p:tag name="ANNOTATION_LOOP_COUNT_198" val="1"/>
  <p:tag name="ANNOTATION_BOX_RADIUS_198" val="0"/>
  <p:tag name="ANNOTATION_SCALE_198" val="100"/>
  <p:tag name="ANNOTATION_BORDER_ALPHA_198" val="100"/>
  <p:tag name="ANNOTATION_BORDER_COLOR_198" val="255"/>
  <p:tag name="ANNOTATION_FILL_COLOR_198" val="65535"/>
  <p:tag name="ANNOTATION_FILL_ALPHA_198" val="100"/>
  <p:tag name="ANNOTATION_BORDER_WIDTH_198" val="2"/>
  <p:tag name="ANNOTATION_SLIDE_WIDTH_198" val="960"/>
  <p:tag name="ANNOTATION_SLIDE_HEIGHT_198" val="720"/>
  <p:tag name="ANNOTATION_TYPE_199" val="0"/>
  <p:tag name="ANNOTATION_START_199" val="393.5"/>
  <p:tag name="ANNOTATION_END_199" val="394.5"/>
  <p:tag name="ANNOTATION_TOP_199" val="659"/>
  <p:tag name="ANNOTATION_LEFT_199" val="562"/>
  <p:tag name="ANNOTATION_WIDTH_199" val="121"/>
  <p:tag name="ANNOTATION_HEIGHT_199" val="121"/>
  <p:tag name="ANNOTATION_ANIMATION_199" val="3"/>
  <p:tag name="ANNOTATION_ROTATION_199" val="0"/>
  <p:tag name="ANNOTATION_SUB_TYPE_199" val="2"/>
  <p:tag name="ANNOTATION_LOOP_COUNT_199" val="1"/>
  <p:tag name="ANNOTATION_BOX_RADIUS_199" val="0"/>
  <p:tag name="ANNOTATION_SCALE_199" val="100"/>
  <p:tag name="ANNOTATION_BORDER_ALPHA_199" val="100"/>
  <p:tag name="ANNOTATION_BORDER_COLOR_199" val="255"/>
  <p:tag name="ANNOTATION_FILL_COLOR_199" val="65535"/>
  <p:tag name="ANNOTATION_FILL_ALPHA_199" val="100"/>
  <p:tag name="ANNOTATION_BORDER_WIDTH_199" val="2"/>
  <p:tag name="ANNOTATION_SLIDE_WIDTH_199" val="960"/>
  <p:tag name="ANNOTATION_SLIDE_HEIGHT_199" val="720"/>
  <p:tag name="ANNOTATION_TYPE_200" val="0"/>
  <p:tag name="ANNOTATION_START_200" val="394.5"/>
  <p:tag name="ANNOTATION_END_200" val="396.2"/>
  <p:tag name="ANNOTATION_TOP_200" val="662"/>
  <p:tag name="ANNOTATION_LEFT_200" val="934"/>
  <p:tag name="ANNOTATION_WIDTH_200" val="121"/>
  <p:tag name="ANNOTATION_HEIGHT_200" val="121"/>
  <p:tag name="ANNOTATION_ANIMATION_200" val="3"/>
  <p:tag name="ANNOTATION_ROTATION_200" val="0"/>
  <p:tag name="ANNOTATION_SUB_TYPE_200" val="2"/>
  <p:tag name="ANNOTATION_LOOP_COUNT_200" val="1"/>
  <p:tag name="ANNOTATION_BOX_RADIUS_200" val="0"/>
  <p:tag name="ANNOTATION_SCALE_200" val="100"/>
  <p:tag name="ANNOTATION_BORDER_ALPHA_200" val="100"/>
  <p:tag name="ANNOTATION_BORDER_COLOR_200" val="255"/>
  <p:tag name="ANNOTATION_FILL_COLOR_200" val="65535"/>
  <p:tag name="ANNOTATION_FILL_ALPHA_200" val="100"/>
  <p:tag name="ANNOTATION_BORDER_WIDTH_200" val="2"/>
  <p:tag name="ANNOTATION_SLIDE_WIDTH_200" val="960"/>
  <p:tag name="ANNOTATION_SLIDE_HEIGHT_200" val="720"/>
  <p:tag name="ANNOTATION_TYPE_201" val="0"/>
  <p:tag name="ANNOTATION_START_201" val="396.2"/>
  <p:tag name="ANNOTATION_END_201" val="397.9"/>
  <p:tag name="ANNOTATION_TOP_201" val="667"/>
  <p:tag name="ANNOTATION_LEFT_201" val="551"/>
  <p:tag name="ANNOTATION_WIDTH_201" val="121"/>
  <p:tag name="ANNOTATION_HEIGHT_201" val="121"/>
  <p:tag name="ANNOTATION_ANIMATION_201" val="3"/>
  <p:tag name="ANNOTATION_ROTATION_201" val="0"/>
  <p:tag name="ANNOTATION_SUB_TYPE_201" val="2"/>
  <p:tag name="ANNOTATION_LOOP_COUNT_201" val="1"/>
  <p:tag name="ANNOTATION_BOX_RADIUS_201" val="0"/>
  <p:tag name="ANNOTATION_SCALE_201" val="100"/>
  <p:tag name="ANNOTATION_BORDER_ALPHA_201" val="100"/>
  <p:tag name="ANNOTATION_BORDER_COLOR_201" val="255"/>
  <p:tag name="ANNOTATION_FILL_COLOR_201" val="65535"/>
  <p:tag name="ANNOTATION_FILL_ALPHA_201" val="100"/>
  <p:tag name="ANNOTATION_BORDER_WIDTH_201" val="2"/>
  <p:tag name="ANNOTATION_SLIDE_WIDTH_201" val="960"/>
  <p:tag name="ANNOTATION_SLIDE_HEIGHT_201" val="720"/>
  <p:tag name="ANNOTATION_TYPE_202" val="0"/>
  <p:tag name="ANNOTATION_START_202" val="397.9"/>
  <p:tag name="ANNOTATION_END_202" val="402.2"/>
  <p:tag name="ANNOTATION_TOP_202" val="684"/>
  <p:tag name="ANNOTATION_LEFT_202" val="938"/>
  <p:tag name="ANNOTATION_WIDTH_202" val="121"/>
  <p:tag name="ANNOTATION_HEIGHT_202" val="121"/>
  <p:tag name="ANNOTATION_ANIMATION_202" val="3"/>
  <p:tag name="ANNOTATION_ROTATION_202" val="0"/>
  <p:tag name="ANNOTATION_SUB_TYPE_202" val="2"/>
  <p:tag name="ANNOTATION_LOOP_COUNT_202" val="1"/>
  <p:tag name="ANNOTATION_BOX_RADIUS_202" val="0"/>
  <p:tag name="ANNOTATION_SCALE_202" val="100"/>
  <p:tag name="ANNOTATION_BORDER_ALPHA_202" val="100"/>
  <p:tag name="ANNOTATION_BORDER_COLOR_202" val="255"/>
  <p:tag name="ANNOTATION_FILL_COLOR_202" val="65535"/>
  <p:tag name="ANNOTATION_FILL_ALPHA_202" val="100"/>
  <p:tag name="ANNOTATION_BORDER_WIDTH_202" val="2"/>
  <p:tag name="ANNOTATION_SLIDE_WIDTH_202" val="960"/>
  <p:tag name="ANNOTATION_SLIDE_HEIGHT_202" val="720"/>
  <p:tag name="ANNOTATION_TYPE_203" val="0"/>
  <p:tag name="ANNOTATION_START_203" val="402.2"/>
  <p:tag name="ANNOTATION_END_203" val="404.1"/>
  <p:tag name="ANNOTATION_TOP_203" val="683"/>
  <p:tag name="ANNOTATION_LEFT_203" val="467"/>
  <p:tag name="ANNOTATION_WIDTH_203" val="121"/>
  <p:tag name="ANNOTATION_HEIGHT_203" val="121"/>
  <p:tag name="ANNOTATION_ANIMATION_203" val="3"/>
  <p:tag name="ANNOTATION_ROTATION_203" val="0"/>
  <p:tag name="ANNOTATION_SUB_TYPE_203" val="2"/>
  <p:tag name="ANNOTATION_LOOP_COUNT_203" val="1"/>
  <p:tag name="ANNOTATION_BOX_RADIUS_203" val="0"/>
  <p:tag name="ANNOTATION_SCALE_203" val="100"/>
  <p:tag name="ANNOTATION_BORDER_ALPHA_203" val="100"/>
  <p:tag name="ANNOTATION_BORDER_COLOR_203" val="255"/>
  <p:tag name="ANNOTATION_FILL_COLOR_203" val="65535"/>
  <p:tag name="ANNOTATION_FILL_ALPHA_203" val="100"/>
  <p:tag name="ANNOTATION_BORDER_WIDTH_203" val="2"/>
  <p:tag name="ANNOTATION_SLIDE_WIDTH_203" val="960"/>
  <p:tag name="ANNOTATION_SLIDE_HEIGHT_203" val="720"/>
  <p:tag name="ANNOTATION_TYPE_204" val="0"/>
  <p:tag name="ANNOTATION_START_204" val="404.1"/>
  <p:tag name="ANNOTATION_END_204" val="404.9"/>
  <p:tag name="ANNOTATION_TOP_204" val="658"/>
  <p:tag name="ANNOTATION_LEFT_204" val="566"/>
  <p:tag name="ANNOTATION_WIDTH_204" val="121"/>
  <p:tag name="ANNOTATION_HEIGHT_204" val="121"/>
  <p:tag name="ANNOTATION_ANIMATION_204" val="3"/>
  <p:tag name="ANNOTATION_ROTATION_204" val="0"/>
  <p:tag name="ANNOTATION_SUB_TYPE_204" val="2"/>
  <p:tag name="ANNOTATION_LOOP_COUNT_204" val="1"/>
  <p:tag name="ANNOTATION_BOX_RADIUS_204" val="0"/>
  <p:tag name="ANNOTATION_SCALE_204" val="100"/>
  <p:tag name="ANNOTATION_BORDER_ALPHA_204" val="100"/>
  <p:tag name="ANNOTATION_BORDER_COLOR_204" val="255"/>
  <p:tag name="ANNOTATION_FILL_COLOR_204" val="65535"/>
  <p:tag name="ANNOTATION_FILL_ALPHA_204" val="100"/>
  <p:tag name="ANNOTATION_BORDER_WIDTH_204" val="2"/>
  <p:tag name="ANNOTATION_SLIDE_WIDTH_204" val="960"/>
  <p:tag name="ANNOTATION_SLIDE_HEIGHT_204" val="720"/>
  <p:tag name="ANNOTATION_TYPE_205" val="0"/>
  <p:tag name="ANNOTATION_START_205" val="404.9"/>
  <p:tag name="ANNOTATION_TOP_205" val="665"/>
  <p:tag name="ANNOTATION_LEFT_205" val="946"/>
  <p:tag name="ANNOTATION_WIDTH_205" val="121"/>
  <p:tag name="ANNOTATION_HEIGHT_205" val="121"/>
  <p:tag name="ANNOTATION_ANIMATION_205" val="3"/>
  <p:tag name="ANNOTATION_ROTATION_205" val="0"/>
  <p:tag name="ANNOTATION_SUB_TYPE_205" val="2"/>
  <p:tag name="ANNOTATION_LOOP_COUNT_205" val="1"/>
  <p:tag name="ANNOTATION_BOX_RADIUS_205" val="0"/>
  <p:tag name="ANNOTATION_SCALE_205" val="100"/>
  <p:tag name="ANNOTATION_BORDER_ALPHA_205" val="100"/>
  <p:tag name="ANNOTATION_BORDER_COLOR_205" val="255"/>
  <p:tag name="ANNOTATION_FILL_COLOR_205" val="65535"/>
  <p:tag name="ANNOTATION_FILL_ALPHA_205" val="100"/>
  <p:tag name="ANNOTATION_BORDER_WIDTH_205" val="2"/>
  <p:tag name="ANNOTATION_SLIDE_WIDTH_205" val="960"/>
  <p:tag name="ANNOTATION_SLIDE_HEIGHT_205" val="720"/>
  <p:tag name="ANNOTATION_COUNT" val="205"/>
  <p:tag name="ARTICULATE_USED_LAYOUT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3"/>
  <p:tag name="ARTICULATE_NAV_LEVEL" val="1"/>
  <p:tag name="ARTICULATE_SLIDE_PRESENTER_GUID" val="92c52e5f-89c0-4b23-b2ab-b5784e98a2d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2d4bbaa7-09c5-4f13-ad40-2dae255a38dd"/>
  <p:tag name="VIDEO_SOURCE_TYPE" val="local"/>
  <p:tag name="VIDEO_TITLE" val="DNA replication.swf"/>
  <p:tag name="OVERRIDE_SWF" val="YES"/>
  <p:tag name="THUMBNAIL_IS_PLACEHOLDER" val="False"/>
  <p:tag name="SWF_MOVIE_PATH" val="DNA replication.swf"/>
  <p:tag name="SWF_MOVIE_PATH_ORIGINAL" val="DNA replication.swf"/>
  <p:tag name="SWF_MOVIE_PATH_SOURCE" val="C:\Users\amahmedkeele\Desktop\Lectures\Lecture-19 DNA\DNA replication.swf"/>
  <p:tag name="CONTAINER" val="movieloader"/>
  <p:tag name="ART_PLAYER" val="YES"/>
  <p:tag name="VIDEO_SHOW_CONTROLS" val="True"/>
  <p:tag name="WINDOW_SIZE_WIDTH" val="525"/>
  <p:tag name="WINDOW_SIZE_HEIGHT" val="530"/>
  <p:tag name="ARTICULATE_LAYER_TIMING" val="0.00"/>
  <p:tag name="VIDEO_MODE" val="video"/>
  <p:tag name="SWF_MOVIE_DURATION" val="156000"/>
  <p:tag name="VIDEO_KEY" val="43e8b6aa-c4d5-437e-8b82-20aae6bb119f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0"/>
  <p:tag name="ORIGINAL_AUDIO_FILEPATH" val="C:\Users\amahmedkeele\Desktop\Lectures\Lecture-19 DNA\s27.wav"/>
  <p:tag name="ELAPSEDTIME" val="0"/>
  <p:tag name="ARTICULATE_NAV_LEVEL" val="1"/>
  <p:tag name="ARTICULATE_SLIDE_PRESENTER_GUID" val="92c52e5f-89c0-4b23-b2ab-b5784e98a2d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92c52e5f-89c0-4b23-b2ab-b5784e98a2d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2"/>
  <p:tag name="ARTICULATE_AUDIO_RECORDED" val="1"/>
  <p:tag name="ELAPSEDTIME" val="727.2"/>
  <p:tag name="ANNOTATION_TYPE_1" val="0"/>
  <p:tag name="ANNOTATION_START_1" val="11.8"/>
  <p:tag name="ANNOTATION_END_1" val="17.4"/>
  <p:tag name="ANNOTATION_TOP_1" val="205"/>
  <p:tag name="ANNOTATION_LEFT_1" val="67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7.4"/>
  <p:tag name="ANNOTATION_END_2" val="18.3"/>
  <p:tag name="ANNOTATION_TOP_2" val="167"/>
  <p:tag name="ANNOTATION_LEFT_2" val="798"/>
  <p:tag name="ANNOTATION_WIDTH_2" val="121"/>
  <p:tag name="ANNOTATION_HEIGHT_2" val="121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8.3"/>
  <p:tag name="ANNOTATION_END_3" val="18.6"/>
  <p:tag name="ANNOTATION_TOP_3" val="187"/>
  <p:tag name="ANNOTATION_LEFT_3" val="792"/>
  <p:tag name="ANNOTATION_WIDTH_3" val="121"/>
  <p:tag name="ANNOTATION_HEIGHT_3" val="121"/>
  <p:tag name="ANNOTATION_ANIMATION_3" val="3"/>
  <p:tag name="ANNOTATION_ROTATION_3" val="18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8.6"/>
  <p:tag name="ANNOTATION_END_4" val="18.9"/>
  <p:tag name="ANNOTATION_TOP_4" val="201"/>
  <p:tag name="ANNOTATION_LEFT_4" val="784"/>
  <p:tag name="ANNOTATION_WIDTH_4" val="121"/>
  <p:tag name="ANNOTATION_HEIGHT_4" val="121"/>
  <p:tag name="ANNOTATION_ANIMATION_4" val="3"/>
  <p:tag name="ANNOTATION_ROTATION_4" val="18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9"/>
  <p:tag name="ANNOTATION_END_5" val="19.4"/>
  <p:tag name="ANNOTATION_TOP_5" val="225"/>
  <p:tag name="ANNOTATION_LEFT_5" val="767"/>
  <p:tag name="ANNOTATION_WIDTH_5" val="121"/>
  <p:tag name="ANNOTATION_HEIGHT_5" val="121"/>
  <p:tag name="ANNOTATION_ANIMATION_5" val="3"/>
  <p:tag name="ANNOTATION_ROTATION_5" val="18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9.4"/>
  <p:tag name="ANNOTATION_END_6" val="19.9"/>
  <p:tag name="ANNOTATION_TOP_6" val="235"/>
  <p:tag name="ANNOTATION_LEFT_6" val="749"/>
  <p:tag name="ANNOTATION_WIDTH_6" val="121"/>
  <p:tag name="ANNOTATION_HEIGHT_6" val="121"/>
  <p:tag name="ANNOTATION_ANIMATION_6" val="3"/>
  <p:tag name="ANNOTATION_ROTATION_6" val="18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9.9"/>
  <p:tag name="ANNOTATION_END_7" val="20.3"/>
  <p:tag name="ANNOTATION_TOP_7" val="244"/>
  <p:tag name="ANNOTATION_LEFT_7" val="734"/>
  <p:tag name="ANNOTATION_WIDTH_7" val="121"/>
  <p:tag name="ANNOTATION_HEIGHT_7" val="121"/>
  <p:tag name="ANNOTATION_ANIMATION_7" val="3"/>
  <p:tag name="ANNOTATION_ROTATION_7" val="18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0.3"/>
  <p:tag name="ANNOTATION_END_8" val="20.7"/>
  <p:tag name="ANNOTATION_TOP_8" val="250"/>
  <p:tag name="ANNOTATION_LEFT_8" val="723"/>
  <p:tag name="ANNOTATION_WIDTH_8" val="121"/>
  <p:tag name="ANNOTATION_HEIGHT_8" val="121"/>
  <p:tag name="ANNOTATION_ANIMATION_8" val="3"/>
  <p:tag name="ANNOTATION_ROTATION_8" val="18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0.7"/>
  <p:tag name="ANNOTATION_END_9" val="22.6"/>
  <p:tag name="ANNOTATION_TOP_9" val="254"/>
  <p:tag name="ANNOTATION_LEFT_9" val="714"/>
  <p:tag name="ANNOTATION_WIDTH_9" val="121"/>
  <p:tag name="ANNOTATION_HEIGHT_9" val="121"/>
  <p:tag name="ANNOTATION_ANIMATION_9" val="3"/>
  <p:tag name="ANNOTATION_ROTATION_9" val="18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2.6"/>
  <p:tag name="ANNOTATION_END_10" val="23.0"/>
  <p:tag name="ANNOTATION_TOP_10" val="362"/>
  <p:tag name="ANNOTATION_LEFT_10" val="805"/>
  <p:tag name="ANNOTATION_WIDTH_10" val="121"/>
  <p:tag name="ANNOTATION_HEIGHT_10" val="121"/>
  <p:tag name="ANNOTATION_ANIMATION_10" val="3"/>
  <p:tag name="ANNOTATION_ROTATION_10" val="18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3.0"/>
  <p:tag name="ANNOTATION_END_11" val="23.4"/>
  <p:tag name="ANNOTATION_TOP_11" val="351"/>
  <p:tag name="ANNOTATION_LEFT_11" val="793"/>
  <p:tag name="ANNOTATION_WIDTH_11" val="121"/>
  <p:tag name="ANNOTATION_HEIGHT_11" val="121"/>
  <p:tag name="ANNOTATION_ANIMATION_11" val="3"/>
  <p:tag name="ANNOTATION_ROTATION_11" val="18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3.4"/>
  <p:tag name="ANNOTATION_END_12" val="23.8"/>
  <p:tag name="ANNOTATION_TOP_12" val="328"/>
  <p:tag name="ANNOTATION_LEFT_12" val="766"/>
  <p:tag name="ANNOTATION_WIDTH_12" val="121"/>
  <p:tag name="ANNOTATION_HEIGHT_12" val="121"/>
  <p:tag name="ANNOTATION_ANIMATION_12" val="3"/>
  <p:tag name="ANNOTATION_ROTATION_12" val="18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3.8"/>
  <p:tag name="ANNOTATION_END_13" val="24.1"/>
  <p:tag name="ANNOTATION_TOP_13" val="315"/>
  <p:tag name="ANNOTATION_LEFT_13" val="754"/>
  <p:tag name="ANNOTATION_WIDTH_13" val="121"/>
  <p:tag name="ANNOTATION_HEIGHT_13" val="121"/>
  <p:tag name="ANNOTATION_ANIMATION_13" val="3"/>
  <p:tag name="ANNOTATION_ROTATION_13" val="18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4.1"/>
  <p:tag name="ANNOTATION_END_14" val="24.4"/>
  <p:tag name="ANNOTATION_TOP_14" val="290"/>
  <p:tag name="ANNOTATION_LEFT_14" val="733"/>
  <p:tag name="ANNOTATION_WIDTH_14" val="121"/>
  <p:tag name="ANNOTATION_HEIGHT_14" val="121"/>
  <p:tag name="ANNOTATION_ANIMATION_14" val="3"/>
  <p:tag name="ANNOTATION_ROTATION_14" val="18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4.4"/>
  <p:tag name="ANNOTATION_END_15" val="30.4"/>
  <p:tag name="ANNOTATION_TOP_15" val="278"/>
  <p:tag name="ANNOTATION_LEFT_15" val="715"/>
  <p:tag name="ANNOTATION_WIDTH_15" val="121"/>
  <p:tag name="ANNOTATION_HEIGHT_15" val="121"/>
  <p:tag name="ANNOTATION_ANIMATION_15" val="3"/>
  <p:tag name="ANNOTATION_ROTATION_15" val="18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6.7"/>
  <p:tag name="ANNOTATION_END_16" val="68.5"/>
  <p:tag name="ANNOTATION_TOP_16" val="260"/>
  <p:tag name="ANNOTATION_LEFT_16" val="59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8.5"/>
  <p:tag name="ANNOTATION_END_17" val="69.6"/>
  <p:tag name="ANNOTATION_TOP_17" val="260"/>
  <p:tag name="ANNOTATION_LEFT_17" val="54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69.6"/>
  <p:tag name="ANNOTATION_END_18" val="71.8"/>
  <p:tag name="ANNOTATION_TOP_18" val="260"/>
  <p:tag name="ANNOTATION_LEFT_18" val="55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1.8"/>
  <p:tag name="ANNOTATION_END_19" val="74.0"/>
  <p:tag name="ANNOTATION_TOP_19" val="164"/>
  <p:tag name="ANNOTATION_LEFT_19" val="81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74.0"/>
  <p:tag name="ANNOTATION_END_20" val="74.3"/>
  <p:tag name="ANNOTATION_TOP_20" val="260"/>
  <p:tag name="ANNOTATION_LEFT_20" val="57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74.3"/>
  <p:tag name="ANNOTATION_END_21" val="74.6"/>
  <p:tag name="ANNOTATION_TOP_21" val="257"/>
  <p:tag name="ANNOTATION_LEFT_21" val="60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74.6"/>
  <p:tag name="ANNOTATION_END_22" val="75.1"/>
  <p:tag name="ANNOTATION_TOP_22" val="259"/>
  <p:tag name="ANNOTATION_LEFT_22" val="62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75.1"/>
  <p:tag name="ANNOTATION_END_23" val="75.5"/>
  <p:tag name="ANNOTATION_TOP_23" val="260"/>
  <p:tag name="ANNOTATION_LEFT_23" val="66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75.5"/>
  <p:tag name="ANNOTATION_END_24" val="75.9"/>
  <p:tag name="ANNOTATION_TOP_24" val="260"/>
  <p:tag name="ANNOTATION_LEFT_24" val="69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75.9"/>
  <p:tag name="ANNOTATION_END_25" val="76.2"/>
  <p:tag name="ANNOTATION_TOP_25" val="248"/>
  <p:tag name="ANNOTATION_LEFT_25" val="71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76.2"/>
  <p:tag name="ANNOTATION_END_26" val="76.6"/>
  <p:tag name="ANNOTATION_TOP_26" val="232"/>
  <p:tag name="ANNOTATION_LEFT_26" val="73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76.6"/>
  <p:tag name="ANNOTATION_END_27" val="77.0"/>
  <p:tag name="ANNOTATION_TOP_27" val="214"/>
  <p:tag name="ANNOTATION_LEFT_27" val="75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77.0"/>
  <p:tag name="ANNOTATION_END_28" val="77.3"/>
  <p:tag name="ANNOTATION_TOP_28" val="191"/>
  <p:tag name="ANNOTATION_LEFT_28" val="77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77.3"/>
  <p:tag name="ANNOTATION_END_29" val="77.6"/>
  <p:tag name="ANNOTATION_TOP_29" val="178"/>
  <p:tag name="ANNOTATION_LEFT_29" val="79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77.6"/>
  <p:tag name="ANNOTATION_END_30" val="81.9"/>
  <p:tag name="ANNOTATION_TOP_30" val="162"/>
  <p:tag name="ANNOTATION_LEFT_30" val="826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81.9"/>
  <p:tag name="ANNOTATION_END_31" val="86.4"/>
  <p:tag name="ANNOTATION_TOP_31" val="281"/>
  <p:tag name="ANNOTATION_LEFT_31" val="55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86.4"/>
  <p:tag name="ANNOTATION_END_32" val="87.5"/>
  <p:tag name="ANNOTATION_TOP_32" val="374"/>
  <p:tag name="ANNOTATION_LEFT_32" val="823"/>
  <p:tag name="ANNOTATION_WIDTH_32" val="121"/>
  <p:tag name="ANNOTATION_HEIGHT_32" val="121"/>
  <p:tag name="ANNOTATION_ANIMATION_32" val="3"/>
  <p:tag name="ANNOTATION_ROTATION_32" val="18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87.5"/>
  <p:tag name="ANNOTATION_END_33" val="87.9"/>
  <p:tag name="ANNOTATION_TOP_33" val="366"/>
  <p:tag name="ANNOTATION_LEFT_33" val="815"/>
  <p:tag name="ANNOTATION_WIDTH_33" val="121"/>
  <p:tag name="ANNOTATION_HEIGHT_33" val="121"/>
  <p:tag name="ANNOTATION_ANIMATION_33" val="3"/>
  <p:tag name="ANNOTATION_ROTATION_33" val="18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87.9"/>
  <p:tag name="ANNOTATION_END_34" val="88.2"/>
  <p:tag name="ANNOTATION_TOP_34" val="353"/>
  <p:tag name="ANNOTATION_LEFT_34" val="795"/>
  <p:tag name="ANNOTATION_WIDTH_34" val="121"/>
  <p:tag name="ANNOTATION_HEIGHT_34" val="121"/>
  <p:tag name="ANNOTATION_ANIMATION_34" val="3"/>
  <p:tag name="ANNOTATION_ROTATION_34" val="18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88.2"/>
  <p:tag name="ANNOTATION_END_35" val="88.6"/>
  <p:tag name="ANNOTATION_TOP_35" val="335"/>
  <p:tag name="ANNOTATION_LEFT_35" val="775"/>
  <p:tag name="ANNOTATION_WIDTH_35" val="121"/>
  <p:tag name="ANNOTATION_HEIGHT_35" val="121"/>
  <p:tag name="ANNOTATION_ANIMATION_35" val="3"/>
  <p:tag name="ANNOTATION_ROTATION_35" val="18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88.6"/>
  <p:tag name="ANNOTATION_END_36" val="88.9"/>
  <p:tag name="ANNOTATION_TOP_36" val="316"/>
  <p:tag name="ANNOTATION_LEFT_36" val="746"/>
  <p:tag name="ANNOTATION_WIDTH_36" val="121"/>
  <p:tag name="ANNOTATION_HEIGHT_36" val="121"/>
  <p:tag name="ANNOTATION_ANIMATION_36" val="3"/>
  <p:tag name="ANNOTATION_ROTATION_36" val="18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88.9"/>
  <p:tag name="ANNOTATION_END_37" val="89.4"/>
  <p:tag name="ANNOTATION_TOP_37" val="305"/>
  <p:tag name="ANNOTATION_LEFT_37" val="723"/>
  <p:tag name="ANNOTATION_WIDTH_37" val="121"/>
  <p:tag name="ANNOTATION_HEIGHT_37" val="121"/>
  <p:tag name="ANNOTATION_ANIMATION_37" val="3"/>
  <p:tag name="ANNOTATION_ROTATION_37" val="18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89.4"/>
  <p:tag name="ANNOTATION_END_38" val="89.7"/>
  <p:tag name="ANNOTATION_TOP_38" val="281"/>
  <p:tag name="ANNOTATION_LEFT_38" val="683"/>
  <p:tag name="ANNOTATION_WIDTH_38" val="121"/>
  <p:tag name="ANNOTATION_HEIGHT_38" val="121"/>
  <p:tag name="ANNOTATION_ANIMATION_38" val="3"/>
  <p:tag name="ANNOTATION_ROTATION_38" val="18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89.7"/>
  <p:tag name="ANNOTATION_END_39" val="90.1"/>
  <p:tag name="ANNOTATION_TOP_39" val="273"/>
  <p:tag name="ANNOTATION_LEFT_39" val="665"/>
  <p:tag name="ANNOTATION_WIDTH_39" val="121"/>
  <p:tag name="ANNOTATION_HEIGHT_39" val="121"/>
  <p:tag name="ANNOTATION_ANIMATION_39" val="3"/>
  <p:tag name="ANNOTATION_ROTATION_39" val="18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90.1"/>
  <p:tag name="ANNOTATION_END_40" val="90.5"/>
  <p:tag name="ANNOTATION_TOP_40" val="279"/>
  <p:tag name="ANNOTATION_LEFT_40" val="613"/>
  <p:tag name="ANNOTATION_WIDTH_40" val="121"/>
  <p:tag name="ANNOTATION_HEIGHT_40" val="121"/>
  <p:tag name="ANNOTATION_ANIMATION_40" val="3"/>
  <p:tag name="ANNOTATION_ROTATION_40" val="18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90.5"/>
  <p:tag name="ANNOTATION_END_41" val="96.0"/>
  <p:tag name="ANNOTATION_TOP_41" val="285"/>
  <p:tag name="ANNOTATION_LEFT_41" val="567"/>
  <p:tag name="ANNOTATION_WIDTH_41" val="121"/>
  <p:tag name="ANNOTATION_HEIGHT_41" val="121"/>
  <p:tag name="ANNOTATION_ANIMATION_41" val="3"/>
  <p:tag name="ANNOTATION_ROTATION_41" val="18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28.5"/>
  <p:tag name="ANNOTATION_END_42" val="130.5"/>
  <p:tag name="ANNOTATION_TOP_42" val="264"/>
  <p:tag name="ANNOTATION_LEFT_42" val="571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30.5"/>
  <p:tag name="ANNOTATION_END_43" val="135.2"/>
  <p:tag name="ANNOTATION_TOP_43" val="162"/>
  <p:tag name="ANNOTATION_LEFT_43" val="814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35.2"/>
  <p:tag name="ANNOTATION_END_44" val="137.8"/>
  <p:tag name="ANNOTATION_TOP_44" val="184"/>
  <p:tag name="ANNOTATION_LEFT_44" val="827"/>
  <p:tag name="ANNOTATION_WIDTH_44" val="121"/>
  <p:tag name="ANNOTATION_HEIGHT_44" val="121"/>
  <p:tag name="ANNOTATION_ANIMATION_44" val="3"/>
  <p:tag name="ANNOTATION_ROTATION_44" val="18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37.8"/>
  <p:tag name="ANNOTATION_END_45" val="142.3"/>
  <p:tag name="ANNOTATION_TOP_45" val="258"/>
  <p:tag name="ANNOTATION_LEFT_45" val="727"/>
  <p:tag name="ANNOTATION_WIDTH_45" val="121"/>
  <p:tag name="ANNOTATION_HEIGHT_45" val="121"/>
  <p:tag name="ANNOTATION_ANIMATION_45" val="3"/>
  <p:tag name="ANNOTATION_ROTATION_45" val="18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42.3"/>
  <p:tag name="ANNOTATION_END_46" val="143.4"/>
  <p:tag name="ANNOTATION_TOP_46" val="178"/>
  <p:tag name="ANNOTATION_LEFT_46" val="838"/>
  <p:tag name="ANNOTATION_WIDTH_46" val="121"/>
  <p:tag name="ANNOTATION_HEIGHT_46" val="121"/>
  <p:tag name="ANNOTATION_ANIMATION_46" val="3"/>
  <p:tag name="ANNOTATION_ROTATION_46" val="18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43.4"/>
  <p:tag name="ANNOTATION_END_47" val="172.8"/>
  <p:tag name="ANNOTATION_TOP_47" val="158"/>
  <p:tag name="ANNOTATION_LEFT_47" val="829"/>
  <p:tag name="ANNOTATION_WIDTH_47" val="121"/>
  <p:tag name="ANNOTATION_HEIGHT_47" val="121"/>
  <p:tag name="ANNOTATION_ANIMATION_47" val="3"/>
  <p:tag name="ANNOTATION_ROTATION_47" val="18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72.8"/>
  <p:tag name="ANNOTATION_END_48" val="174.5"/>
  <p:tag name="ANNOTATION_TOP_48" val="188"/>
  <p:tag name="ANNOTATION_LEFT_48" val="826"/>
  <p:tag name="ANNOTATION_WIDTH_48" val="121"/>
  <p:tag name="ANNOTATION_HEIGHT_48" val="121"/>
  <p:tag name="ANNOTATION_ANIMATION_48" val="3"/>
  <p:tag name="ANNOTATION_ROTATION_48" val="18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74.5"/>
  <p:tag name="ANNOTATION_END_49" val="175.0"/>
  <p:tag name="ANNOTATION_TOP_49" val="194"/>
  <p:tag name="ANNOTATION_LEFT_49" val="819"/>
  <p:tag name="ANNOTATION_WIDTH_49" val="121"/>
  <p:tag name="ANNOTATION_HEIGHT_49" val="121"/>
  <p:tag name="ANNOTATION_ANIMATION_49" val="3"/>
  <p:tag name="ANNOTATION_ROTATION_49" val="18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75.0"/>
  <p:tag name="ANNOTATION_END_50" val="175.5"/>
  <p:tag name="ANNOTATION_TOP_50" val="200"/>
  <p:tag name="ANNOTATION_LEFT_50" val="807"/>
  <p:tag name="ANNOTATION_WIDTH_50" val="121"/>
  <p:tag name="ANNOTATION_HEIGHT_50" val="121"/>
  <p:tag name="ANNOTATION_ANIMATION_50" val="3"/>
  <p:tag name="ANNOTATION_ROTATION_50" val="18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75.5"/>
  <p:tag name="ANNOTATION_END_51" val="176.0"/>
  <p:tag name="ANNOTATION_TOP_51" val="209"/>
  <p:tag name="ANNOTATION_LEFT_51" val="797"/>
  <p:tag name="ANNOTATION_WIDTH_51" val="121"/>
  <p:tag name="ANNOTATION_HEIGHT_51" val="121"/>
  <p:tag name="ANNOTATION_ANIMATION_51" val="3"/>
  <p:tag name="ANNOTATION_ROTATION_51" val="18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76.0"/>
  <p:tag name="ANNOTATION_END_52" val="176.5"/>
  <p:tag name="ANNOTATION_TOP_52" val="214"/>
  <p:tag name="ANNOTATION_LEFT_52" val="791"/>
  <p:tag name="ANNOTATION_WIDTH_52" val="121"/>
  <p:tag name="ANNOTATION_HEIGHT_52" val="121"/>
  <p:tag name="ANNOTATION_ANIMATION_52" val="3"/>
  <p:tag name="ANNOTATION_ROTATION_52" val="18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76.5"/>
  <p:tag name="ANNOTATION_END_53" val="176.9"/>
  <p:tag name="ANNOTATION_TOP_53" val="224"/>
  <p:tag name="ANNOTATION_LEFT_53" val="779"/>
  <p:tag name="ANNOTATION_WIDTH_53" val="121"/>
  <p:tag name="ANNOTATION_HEIGHT_53" val="121"/>
  <p:tag name="ANNOTATION_ANIMATION_53" val="3"/>
  <p:tag name="ANNOTATION_ROTATION_53" val="18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76.9"/>
  <p:tag name="ANNOTATION_END_54" val="177.5"/>
  <p:tag name="ANNOTATION_TOP_54" val="231"/>
  <p:tag name="ANNOTATION_LEFT_54" val="770"/>
  <p:tag name="ANNOTATION_WIDTH_54" val="121"/>
  <p:tag name="ANNOTATION_HEIGHT_54" val="121"/>
  <p:tag name="ANNOTATION_ANIMATION_54" val="3"/>
  <p:tag name="ANNOTATION_ROTATION_54" val="18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77.5"/>
  <p:tag name="ANNOTATION_END_55" val="177.9"/>
  <p:tag name="ANNOTATION_TOP_55" val="239"/>
  <p:tag name="ANNOTATION_LEFT_55" val="754"/>
  <p:tag name="ANNOTATION_WIDTH_55" val="121"/>
  <p:tag name="ANNOTATION_HEIGHT_55" val="121"/>
  <p:tag name="ANNOTATION_ANIMATION_55" val="3"/>
  <p:tag name="ANNOTATION_ROTATION_55" val="18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77.9"/>
  <p:tag name="ANNOTATION_END_56" val="178.4"/>
  <p:tag name="ANNOTATION_TOP_56" val="246"/>
  <p:tag name="ANNOTATION_LEFT_56" val="743"/>
  <p:tag name="ANNOTATION_WIDTH_56" val="121"/>
  <p:tag name="ANNOTATION_HEIGHT_56" val="121"/>
  <p:tag name="ANNOTATION_ANIMATION_56" val="3"/>
  <p:tag name="ANNOTATION_ROTATION_56" val="18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78.4"/>
  <p:tag name="ANNOTATION_END_57" val="178.9"/>
  <p:tag name="ANNOTATION_TOP_57" val="255"/>
  <p:tag name="ANNOTATION_LEFT_57" val="725"/>
  <p:tag name="ANNOTATION_WIDTH_57" val="121"/>
  <p:tag name="ANNOTATION_HEIGHT_57" val="121"/>
  <p:tag name="ANNOTATION_ANIMATION_57" val="3"/>
  <p:tag name="ANNOTATION_ROTATION_57" val="18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78.9"/>
  <p:tag name="ANNOTATION_END_58" val="179.4"/>
  <p:tag name="ANNOTATION_TOP_58" val="260"/>
  <p:tag name="ANNOTATION_LEFT_58" val="712"/>
  <p:tag name="ANNOTATION_WIDTH_58" val="121"/>
  <p:tag name="ANNOTATION_HEIGHT_58" val="121"/>
  <p:tag name="ANNOTATION_ANIMATION_58" val="3"/>
  <p:tag name="ANNOTATION_ROTATION_58" val="18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79.4"/>
  <p:tag name="ANNOTATION_END_59" val="184.0"/>
  <p:tag name="ANNOTATION_TOP_59" val="265"/>
  <p:tag name="ANNOTATION_LEFT_59" val="702"/>
  <p:tag name="ANNOTATION_WIDTH_59" val="121"/>
  <p:tag name="ANNOTATION_HEIGHT_59" val="121"/>
  <p:tag name="ANNOTATION_ANIMATION_59" val="3"/>
  <p:tag name="ANNOTATION_ROTATION_59" val="18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84.0"/>
  <p:tag name="ANNOTATION_END_60" val="185.0"/>
  <p:tag name="ANNOTATION_TOP_60" val="357"/>
  <p:tag name="ANNOTATION_LEFT_60" val="788"/>
  <p:tag name="ANNOTATION_WIDTH_60" val="121"/>
  <p:tag name="ANNOTATION_HEIGHT_60" val="121"/>
  <p:tag name="ANNOTATION_ANIMATION_60" val="3"/>
  <p:tag name="ANNOTATION_ROTATION_60" val="18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85.0"/>
  <p:tag name="ANNOTATION_END_61" val="186.3"/>
  <p:tag name="ANNOTATION_TOP_61" val="351"/>
  <p:tag name="ANNOTATION_LEFT_61" val="833"/>
  <p:tag name="ANNOTATION_WIDTH_61" val="121"/>
  <p:tag name="ANNOTATION_HEIGHT_61" val="121"/>
  <p:tag name="ANNOTATION_ANIMATION_61" val="3"/>
  <p:tag name="ANNOTATION_ROTATION_61" val="18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86.3"/>
  <p:tag name="ANNOTATION_END_62" val="186.9"/>
  <p:tag name="ANNOTATION_TOP_62" val="339"/>
  <p:tag name="ANNOTATION_LEFT_62" val="809"/>
  <p:tag name="ANNOTATION_WIDTH_62" val="121"/>
  <p:tag name="ANNOTATION_HEIGHT_62" val="121"/>
  <p:tag name="ANNOTATION_ANIMATION_62" val="3"/>
  <p:tag name="ANNOTATION_ROTATION_62" val="18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86.9"/>
  <p:tag name="ANNOTATION_END_63" val="187.2"/>
  <p:tag name="ANNOTATION_TOP_63" val="325"/>
  <p:tag name="ANNOTATION_LEFT_63" val="786"/>
  <p:tag name="ANNOTATION_WIDTH_63" val="121"/>
  <p:tag name="ANNOTATION_HEIGHT_63" val="121"/>
  <p:tag name="ANNOTATION_ANIMATION_63" val="3"/>
  <p:tag name="ANNOTATION_ROTATION_63" val="18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87.2"/>
  <p:tag name="ANNOTATION_END_64" val="187.6"/>
  <p:tag name="ANNOTATION_TOP_64" val="313"/>
  <p:tag name="ANNOTATION_LEFT_64" val="764"/>
  <p:tag name="ANNOTATION_WIDTH_64" val="121"/>
  <p:tag name="ANNOTATION_HEIGHT_64" val="121"/>
  <p:tag name="ANNOTATION_ANIMATION_64" val="3"/>
  <p:tag name="ANNOTATION_ROTATION_64" val="18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87.6"/>
  <p:tag name="ANNOTATION_END_65" val="188.0"/>
  <p:tag name="ANNOTATION_TOP_65" val="297"/>
  <p:tag name="ANNOTATION_LEFT_65" val="737"/>
  <p:tag name="ANNOTATION_WIDTH_65" val="121"/>
  <p:tag name="ANNOTATION_HEIGHT_65" val="121"/>
  <p:tag name="ANNOTATION_ANIMATION_65" val="3"/>
  <p:tag name="ANNOTATION_ROTATION_65" val="18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88.0"/>
  <p:tag name="ANNOTATION_END_66" val="188.4"/>
  <p:tag name="ANNOTATION_TOP_66" val="279"/>
  <p:tag name="ANNOTATION_LEFT_66" val="723"/>
  <p:tag name="ANNOTATION_WIDTH_66" val="121"/>
  <p:tag name="ANNOTATION_HEIGHT_66" val="121"/>
  <p:tag name="ANNOTATION_ANIMATION_66" val="3"/>
  <p:tag name="ANNOTATION_ROTATION_66" val="18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88.4"/>
  <p:tag name="ANNOTATION_END_67" val="199.2"/>
  <p:tag name="ANNOTATION_TOP_67" val="269"/>
  <p:tag name="ANNOTATION_LEFT_67" val="716"/>
  <p:tag name="ANNOTATION_WIDTH_67" val="121"/>
  <p:tag name="ANNOTATION_HEIGHT_67" val="121"/>
  <p:tag name="ANNOTATION_ANIMATION_67" val="3"/>
  <p:tag name="ANNOTATION_ROTATION_67" val="18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03.0"/>
  <p:tag name="ANNOTATION_END_68" val="204.7"/>
  <p:tag name="ANNOTATION_TOP_68" val="256"/>
  <p:tag name="ANNOTATION_LEFT_68" val="567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204.7"/>
  <p:tag name="ANNOTATION_END_69" val="206.5"/>
  <p:tag name="ANNOTATION_TOP_69" val="256"/>
  <p:tag name="ANNOTATION_LEFT_69" val="551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206.5"/>
  <p:tag name="ANNOTATION_END_70" val="210.7"/>
  <p:tag name="ANNOTATION_TOP_70" val="163"/>
  <p:tag name="ANNOTATION_LEFT_70" val="820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10.7"/>
  <p:tag name="ANNOTATION_END_71" val="214.7"/>
  <p:tag name="ANNOTATION_TOP_71" val="187"/>
  <p:tag name="ANNOTATION_LEFT_71" val="829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14.7"/>
  <p:tag name="ANNOTATION_END_72" val="215.4"/>
  <p:tag name="ANNOTATION_TOP_72" val="205"/>
  <p:tag name="ANNOTATION_LEFT_72" val="818"/>
  <p:tag name="ANNOTATION_WIDTH_72" val="121"/>
  <p:tag name="ANNOTATION_HEIGHT_72" val="121"/>
  <p:tag name="ANNOTATION_ANIMATION_72" val="3"/>
  <p:tag name="ANNOTATION_ROTATION_72" val="18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15.4"/>
  <p:tag name="ANNOTATION_END_73" val="216.0"/>
  <p:tag name="ANNOTATION_TOP_73" val="205"/>
  <p:tag name="ANNOTATION_LEFT_73" val="812"/>
  <p:tag name="ANNOTATION_WIDTH_73" val="121"/>
  <p:tag name="ANNOTATION_HEIGHT_73" val="121"/>
  <p:tag name="ANNOTATION_ANIMATION_73" val="3"/>
  <p:tag name="ANNOTATION_ROTATION_73" val="18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16.0"/>
  <p:tag name="ANNOTATION_END_74" val="216.8"/>
  <p:tag name="ANNOTATION_TOP_74" val="211"/>
  <p:tag name="ANNOTATION_LEFT_74" val="794"/>
  <p:tag name="ANNOTATION_WIDTH_74" val="121"/>
  <p:tag name="ANNOTATION_HEIGHT_74" val="121"/>
  <p:tag name="ANNOTATION_ANIMATION_74" val="3"/>
  <p:tag name="ANNOTATION_ROTATION_74" val="18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216.8"/>
  <p:tag name="ANNOTATION_END_75" val="217.3"/>
  <p:tag name="ANNOTATION_TOP_75" val="219"/>
  <p:tag name="ANNOTATION_LEFT_75" val="780"/>
  <p:tag name="ANNOTATION_WIDTH_75" val="121"/>
  <p:tag name="ANNOTATION_HEIGHT_75" val="121"/>
  <p:tag name="ANNOTATION_ANIMATION_75" val="3"/>
  <p:tag name="ANNOTATION_ROTATION_75" val="18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217.3"/>
  <p:tag name="ANNOTATION_END_76" val="217.8"/>
  <p:tag name="ANNOTATION_TOP_76" val="226"/>
  <p:tag name="ANNOTATION_LEFT_76" val="764"/>
  <p:tag name="ANNOTATION_WIDTH_76" val="121"/>
  <p:tag name="ANNOTATION_HEIGHT_76" val="121"/>
  <p:tag name="ANNOTATION_ANIMATION_76" val="3"/>
  <p:tag name="ANNOTATION_ROTATION_76" val="18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217.8"/>
  <p:tag name="ANNOTATION_END_77" val="218.4"/>
  <p:tag name="ANNOTATION_TOP_77" val="234"/>
  <p:tag name="ANNOTATION_LEFT_77" val="754"/>
  <p:tag name="ANNOTATION_WIDTH_77" val="121"/>
  <p:tag name="ANNOTATION_HEIGHT_77" val="121"/>
  <p:tag name="ANNOTATION_ANIMATION_77" val="3"/>
  <p:tag name="ANNOTATION_ROTATION_77" val="18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218.4"/>
  <p:tag name="ANNOTATION_END_78" val="218.9"/>
  <p:tag name="ANNOTATION_TOP_78" val="247"/>
  <p:tag name="ANNOTATION_LEFT_78" val="738"/>
  <p:tag name="ANNOTATION_WIDTH_78" val="121"/>
  <p:tag name="ANNOTATION_HEIGHT_78" val="121"/>
  <p:tag name="ANNOTATION_ANIMATION_78" val="3"/>
  <p:tag name="ANNOTATION_ROTATION_78" val="18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218.9"/>
  <p:tag name="ANNOTATION_END_79" val="219.6"/>
  <p:tag name="ANNOTATION_TOP_79" val="254"/>
  <p:tag name="ANNOTATION_LEFT_79" val="728"/>
  <p:tag name="ANNOTATION_WIDTH_79" val="121"/>
  <p:tag name="ANNOTATION_HEIGHT_79" val="121"/>
  <p:tag name="ANNOTATION_ANIMATION_79" val="3"/>
  <p:tag name="ANNOTATION_ROTATION_79" val="18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219.6"/>
  <p:tag name="ANNOTATION_END_80" val="239.2"/>
  <p:tag name="ANNOTATION_TOP_80" val="261"/>
  <p:tag name="ANNOTATION_LEFT_80" val="718"/>
  <p:tag name="ANNOTATION_WIDTH_80" val="121"/>
  <p:tag name="ANNOTATION_HEIGHT_80" val="121"/>
  <p:tag name="ANNOTATION_ANIMATION_80" val="3"/>
  <p:tag name="ANNOTATION_ROTATION_80" val="18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239.2"/>
  <p:tag name="ANNOTATION_END_81" val="243.2"/>
  <p:tag name="ANNOTATION_TOP_81" val="377"/>
  <p:tag name="ANNOTATION_LEFT_81" val="815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243.2"/>
  <p:tag name="ANNOTATION_END_82" val="245.0"/>
  <p:tag name="ANNOTATION_TOP_82" val="282"/>
  <p:tag name="ANNOTATION_LEFT_82" val="562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245.0"/>
  <p:tag name="ANNOTATION_END_83" val="246.3"/>
  <p:tag name="ANNOTATION_TOP_83" val="286"/>
  <p:tag name="ANNOTATION_LEFT_83" val="695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246.3"/>
  <p:tag name="ANNOTATION_END_84" val="247.0"/>
  <p:tag name="ANNOTATION_TOP_84" val="367"/>
  <p:tag name="ANNOTATION_LEFT_84" val="810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247.0"/>
  <p:tag name="ANNOTATION_END_85" val="248.4"/>
  <p:tag name="ANNOTATION_TOP_85" val="291"/>
  <p:tag name="ANNOTATION_LEFT_85" val="701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248.4"/>
  <p:tag name="ANNOTATION_END_86" val="250.3"/>
  <p:tag name="ANNOTATION_TOP_86" val="371"/>
  <p:tag name="ANNOTATION_LEFT_86" val="811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250.3"/>
  <p:tag name="ANNOTATION_END_87" val="253.7"/>
  <p:tag name="ANNOTATION_TOP_87" val="353"/>
  <p:tag name="ANNOTATION_LEFT_87" val="824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253.7"/>
  <p:tag name="ANNOTATION_END_88" val="257.3"/>
  <p:tag name="ANNOTATION_TOP_88" val="273"/>
  <p:tag name="ANNOTATION_LEFT_88" val="714"/>
  <p:tag name="ANNOTATION_WIDTH_88" val="121"/>
  <p:tag name="ANNOTATION_HEIGHT_88" val="121"/>
  <p:tag name="ANNOTATION_ANIMATION_88" val="3"/>
  <p:tag name="ANNOTATION_ROTATION_88" val="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257.3"/>
  <p:tag name="ANNOTATION_END_89" val="261.1"/>
  <p:tag name="ANNOTATION_TOP_89" val="273"/>
  <p:tag name="ANNOTATION_LEFT_89" val="712"/>
  <p:tag name="ANNOTATION_WIDTH_89" val="121"/>
  <p:tag name="ANNOTATION_HEIGHT_89" val="121"/>
  <p:tag name="ANNOTATION_ANIMATION_89" val="3"/>
  <p:tag name="ANNOTATION_ROTATION_89" val="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261.1"/>
  <p:tag name="ANNOTATION_END_90" val="261.5"/>
  <p:tag name="ANNOTATION_TOP_90" val="277"/>
  <p:tag name="ANNOTATION_LEFT_90" val="716"/>
  <p:tag name="ANNOTATION_WIDTH_90" val="121"/>
  <p:tag name="ANNOTATION_HEIGHT_90" val="121"/>
  <p:tag name="ANNOTATION_ANIMATION_90" val="3"/>
  <p:tag name="ANNOTATION_ROTATION_90" val="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261.5"/>
  <p:tag name="ANNOTATION_END_91" val="261.9"/>
  <p:tag name="ANNOTATION_TOP_91" val="285"/>
  <p:tag name="ANNOTATION_LEFT_91" val="725"/>
  <p:tag name="ANNOTATION_WIDTH_91" val="121"/>
  <p:tag name="ANNOTATION_HEIGHT_91" val="121"/>
  <p:tag name="ANNOTATION_ANIMATION_91" val="3"/>
  <p:tag name="ANNOTATION_ROTATION_91" val="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261.9"/>
  <p:tag name="ANNOTATION_END_92" val="262.3"/>
  <p:tag name="ANNOTATION_TOP_92" val="298"/>
  <p:tag name="ANNOTATION_LEFT_92" val="739"/>
  <p:tag name="ANNOTATION_WIDTH_92" val="121"/>
  <p:tag name="ANNOTATION_HEIGHT_92" val="121"/>
  <p:tag name="ANNOTATION_ANIMATION_92" val="3"/>
  <p:tag name="ANNOTATION_ROTATION_92" val="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TYPE_93" val="0"/>
  <p:tag name="ANNOTATION_START_93" val="262.3"/>
  <p:tag name="ANNOTATION_END_93" val="262.8"/>
  <p:tag name="ANNOTATION_TOP_93" val="306"/>
  <p:tag name="ANNOTATION_LEFT_93" val="753"/>
  <p:tag name="ANNOTATION_WIDTH_93" val="121"/>
  <p:tag name="ANNOTATION_HEIGHT_93" val="121"/>
  <p:tag name="ANNOTATION_ANIMATION_93" val="3"/>
  <p:tag name="ANNOTATION_ROTATION_93" val="0"/>
  <p:tag name="ANNOTATION_SUB_TYPE_93" val="2"/>
  <p:tag name="ANNOTATION_LOOP_COUNT_93" val="1"/>
  <p:tag name="ANNOTATION_BOX_RADIUS_93" val="0"/>
  <p:tag name="ANNOTATION_SCALE_93" val="100"/>
  <p:tag name="ANNOTATION_BORDER_ALPHA_93" val="100"/>
  <p:tag name="ANNOTATION_BORDER_COLOR_93" val="255"/>
  <p:tag name="ANNOTATION_FILL_COLOR_93" val="65535"/>
  <p:tag name="ANNOTATION_FILL_ALPHA_93" val="100"/>
  <p:tag name="ANNOTATION_BORDER_WIDTH_93" val="2"/>
  <p:tag name="ANNOTATION_SLIDE_WIDTH_93" val="960"/>
  <p:tag name="ANNOTATION_SLIDE_HEIGHT_93" val="720"/>
  <p:tag name="ANNOTATION_TYPE_94" val="0"/>
  <p:tag name="ANNOTATION_START_94" val="262.8"/>
  <p:tag name="ANNOTATION_END_94" val="263.1"/>
  <p:tag name="ANNOTATION_TOP_94" val="315"/>
  <p:tag name="ANNOTATION_LEFT_94" val="771"/>
  <p:tag name="ANNOTATION_WIDTH_94" val="121"/>
  <p:tag name="ANNOTATION_HEIGHT_94" val="121"/>
  <p:tag name="ANNOTATION_ANIMATION_94" val="3"/>
  <p:tag name="ANNOTATION_ROTATION_94" val="0"/>
  <p:tag name="ANNOTATION_SUB_TYPE_94" val="2"/>
  <p:tag name="ANNOTATION_LOOP_COUNT_94" val="1"/>
  <p:tag name="ANNOTATION_BOX_RADIUS_94" val="0"/>
  <p:tag name="ANNOTATION_SCALE_94" val="100"/>
  <p:tag name="ANNOTATION_BORDER_ALPHA_94" val="100"/>
  <p:tag name="ANNOTATION_BORDER_COLOR_94" val="255"/>
  <p:tag name="ANNOTATION_FILL_COLOR_94" val="65535"/>
  <p:tag name="ANNOTATION_FILL_ALPHA_94" val="100"/>
  <p:tag name="ANNOTATION_BORDER_WIDTH_94" val="2"/>
  <p:tag name="ANNOTATION_SLIDE_WIDTH_94" val="960"/>
  <p:tag name="ANNOTATION_SLIDE_HEIGHT_94" val="720"/>
  <p:tag name="ANNOTATION_TYPE_95" val="0"/>
  <p:tag name="ANNOTATION_START_95" val="263.1"/>
  <p:tag name="ANNOTATION_END_95" val="263.4"/>
  <p:tag name="ANNOTATION_TOP_95" val="324"/>
  <p:tag name="ANNOTATION_LEFT_95" val="783"/>
  <p:tag name="ANNOTATION_WIDTH_95" val="121"/>
  <p:tag name="ANNOTATION_HEIGHT_95" val="121"/>
  <p:tag name="ANNOTATION_ANIMATION_95" val="3"/>
  <p:tag name="ANNOTATION_ROTATION_95" val="0"/>
  <p:tag name="ANNOTATION_SUB_TYPE_95" val="2"/>
  <p:tag name="ANNOTATION_LOOP_COUNT_95" val="1"/>
  <p:tag name="ANNOTATION_BOX_RADIUS_95" val="0"/>
  <p:tag name="ANNOTATION_SCALE_95" val="100"/>
  <p:tag name="ANNOTATION_BORDER_ALPHA_95" val="100"/>
  <p:tag name="ANNOTATION_BORDER_COLOR_95" val="255"/>
  <p:tag name="ANNOTATION_FILL_COLOR_95" val="65535"/>
  <p:tag name="ANNOTATION_FILL_ALPHA_95" val="100"/>
  <p:tag name="ANNOTATION_BORDER_WIDTH_95" val="2"/>
  <p:tag name="ANNOTATION_SLIDE_WIDTH_95" val="960"/>
  <p:tag name="ANNOTATION_SLIDE_HEIGHT_95" val="720"/>
  <p:tag name="ANNOTATION_TYPE_96" val="0"/>
  <p:tag name="ANNOTATION_START_96" val="263.4"/>
  <p:tag name="ANNOTATION_END_96" val="263.9"/>
  <p:tag name="ANNOTATION_TOP_96" val="329"/>
  <p:tag name="ANNOTATION_LEFT_96" val="788"/>
  <p:tag name="ANNOTATION_WIDTH_96" val="121"/>
  <p:tag name="ANNOTATION_HEIGHT_96" val="121"/>
  <p:tag name="ANNOTATION_ANIMATION_96" val="3"/>
  <p:tag name="ANNOTATION_ROTATION_96" val="0"/>
  <p:tag name="ANNOTATION_SUB_TYPE_96" val="2"/>
  <p:tag name="ANNOTATION_LOOP_COUNT_96" val="1"/>
  <p:tag name="ANNOTATION_BOX_RADIUS_96" val="0"/>
  <p:tag name="ANNOTATION_SCALE_96" val="100"/>
  <p:tag name="ANNOTATION_BORDER_ALPHA_96" val="100"/>
  <p:tag name="ANNOTATION_BORDER_COLOR_96" val="255"/>
  <p:tag name="ANNOTATION_FILL_COLOR_96" val="65535"/>
  <p:tag name="ANNOTATION_FILL_ALPHA_96" val="100"/>
  <p:tag name="ANNOTATION_BORDER_WIDTH_96" val="2"/>
  <p:tag name="ANNOTATION_SLIDE_WIDTH_96" val="960"/>
  <p:tag name="ANNOTATION_SLIDE_HEIGHT_96" val="720"/>
  <p:tag name="ANNOTATION_TYPE_97" val="0"/>
  <p:tag name="ANNOTATION_START_97" val="263.9"/>
  <p:tag name="ANNOTATION_END_97" val="264.2"/>
  <p:tag name="ANNOTATION_TOP_97" val="337"/>
  <p:tag name="ANNOTATION_LEFT_97" val="794"/>
  <p:tag name="ANNOTATION_WIDTH_97" val="121"/>
  <p:tag name="ANNOTATION_HEIGHT_97" val="121"/>
  <p:tag name="ANNOTATION_ANIMATION_97" val="3"/>
  <p:tag name="ANNOTATION_ROTATION_97" val="0"/>
  <p:tag name="ANNOTATION_SUB_TYPE_97" val="2"/>
  <p:tag name="ANNOTATION_LOOP_COUNT_97" val="1"/>
  <p:tag name="ANNOTATION_BOX_RADIUS_97" val="0"/>
  <p:tag name="ANNOTATION_SCALE_97" val="100"/>
  <p:tag name="ANNOTATION_BORDER_ALPHA_97" val="100"/>
  <p:tag name="ANNOTATION_BORDER_COLOR_97" val="255"/>
  <p:tag name="ANNOTATION_FILL_COLOR_97" val="65535"/>
  <p:tag name="ANNOTATION_FILL_ALPHA_97" val="100"/>
  <p:tag name="ANNOTATION_BORDER_WIDTH_97" val="2"/>
  <p:tag name="ANNOTATION_SLIDE_WIDTH_97" val="960"/>
  <p:tag name="ANNOTATION_SLIDE_HEIGHT_97" val="720"/>
  <p:tag name="ANNOTATION_TYPE_98" val="0"/>
  <p:tag name="ANNOTATION_START_98" val="264.2"/>
  <p:tag name="ANNOTATION_END_98" val="264.5"/>
  <p:tag name="ANNOTATION_TOP_98" val="345"/>
  <p:tag name="ANNOTATION_LEFT_98" val="803"/>
  <p:tag name="ANNOTATION_WIDTH_98" val="121"/>
  <p:tag name="ANNOTATION_HEIGHT_98" val="121"/>
  <p:tag name="ANNOTATION_ANIMATION_98" val="3"/>
  <p:tag name="ANNOTATION_ROTATION_98" val="0"/>
  <p:tag name="ANNOTATION_SUB_TYPE_98" val="2"/>
  <p:tag name="ANNOTATION_LOOP_COUNT_98" val="1"/>
  <p:tag name="ANNOTATION_BOX_RADIUS_98" val="0"/>
  <p:tag name="ANNOTATION_SCALE_98" val="100"/>
  <p:tag name="ANNOTATION_BORDER_ALPHA_98" val="100"/>
  <p:tag name="ANNOTATION_BORDER_COLOR_98" val="255"/>
  <p:tag name="ANNOTATION_FILL_COLOR_98" val="65535"/>
  <p:tag name="ANNOTATION_FILL_ALPHA_98" val="100"/>
  <p:tag name="ANNOTATION_BORDER_WIDTH_98" val="2"/>
  <p:tag name="ANNOTATION_SLIDE_WIDTH_98" val="960"/>
  <p:tag name="ANNOTATION_SLIDE_HEIGHT_98" val="720"/>
  <p:tag name="ANNOTATION_TYPE_99" val="0"/>
  <p:tag name="ANNOTATION_START_99" val="264.5"/>
  <p:tag name="ANNOTATION_END_99" val="264.8"/>
  <p:tag name="ANNOTATION_TOP_99" val="356"/>
  <p:tag name="ANNOTATION_LEFT_99" val="821"/>
  <p:tag name="ANNOTATION_WIDTH_99" val="121"/>
  <p:tag name="ANNOTATION_HEIGHT_99" val="121"/>
  <p:tag name="ANNOTATION_ANIMATION_99" val="3"/>
  <p:tag name="ANNOTATION_ROTATION_99" val="0"/>
  <p:tag name="ANNOTATION_SUB_TYPE_99" val="2"/>
  <p:tag name="ANNOTATION_LOOP_COUNT_99" val="1"/>
  <p:tag name="ANNOTATION_BOX_RADIUS_99" val="0"/>
  <p:tag name="ANNOTATION_SCALE_99" val="100"/>
  <p:tag name="ANNOTATION_BORDER_ALPHA_99" val="100"/>
  <p:tag name="ANNOTATION_BORDER_COLOR_99" val="255"/>
  <p:tag name="ANNOTATION_FILL_COLOR_99" val="65535"/>
  <p:tag name="ANNOTATION_FILL_ALPHA_99" val="100"/>
  <p:tag name="ANNOTATION_BORDER_WIDTH_99" val="2"/>
  <p:tag name="ANNOTATION_SLIDE_WIDTH_99" val="960"/>
  <p:tag name="ANNOTATION_SLIDE_HEIGHT_99" val="720"/>
  <p:tag name="ANNOTATION_TYPE_100" val="0"/>
  <p:tag name="ANNOTATION_START_100" val="264.8"/>
  <p:tag name="ANNOTATION_END_100" val="265.1"/>
  <p:tag name="ANNOTATION_TOP_100" val="357"/>
  <p:tag name="ANNOTATION_LEFT_100" val="824"/>
  <p:tag name="ANNOTATION_WIDTH_100" val="121"/>
  <p:tag name="ANNOTATION_HEIGHT_100" val="121"/>
  <p:tag name="ANNOTATION_ANIMATION_100" val="3"/>
  <p:tag name="ANNOTATION_ROTATION_100" val="0"/>
  <p:tag name="ANNOTATION_SUB_TYPE_100" val="2"/>
  <p:tag name="ANNOTATION_LOOP_COUNT_100" val="1"/>
  <p:tag name="ANNOTATION_BOX_RADIUS_100" val="0"/>
  <p:tag name="ANNOTATION_SCALE_100" val="100"/>
  <p:tag name="ANNOTATION_BORDER_ALPHA_100" val="100"/>
  <p:tag name="ANNOTATION_BORDER_COLOR_100" val="255"/>
  <p:tag name="ANNOTATION_FILL_COLOR_100" val="65535"/>
  <p:tag name="ANNOTATION_FILL_ALPHA_100" val="100"/>
  <p:tag name="ANNOTATION_BORDER_WIDTH_100" val="2"/>
  <p:tag name="ANNOTATION_SLIDE_WIDTH_100" val="960"/>
  <p:tag name="ANNOTATION_SLIDE_HEIGHT_100" val="720"/>
  <p:tag name="ANNOTATION_TYPE_101" val="0"/>
  <p:tag name="ANNOTATION_START_101" val="265.1"/>
  <p:tag name="ANNOTATION_END_101" val="292.1"/>
  <p:tag name="ANNOTATION_TOP_101" val="360"/>
  <p:tag name="ANNOTATION_LEFT_101" val="831"/>
  <p:tag name="ANNOTATION_WIDTH_101" val="121"/>
  <p:tag name="ANNOTATION_HEIGHT_101" val="121"/>
  <p:tag name="ANNOTATION_ANIMATION_101" val="3"/>
  <p:tag name="ANNOTATION_ROTATION_101" val="0"/>
  <p:tag name="ANNOTATION_SUB_TYPE_101" val="2"/>
  <p:tag name="ANNOTATION_LOOP_COUNT_101" val="1"/>
  <p:tag name="ANNOTATION_BOX_RADIUS_101" val="0"/>
  <p:tag name="ANNOTATION_SCALE_101" val="100"/>
  <p:tag name="ANNOTATION_BORDER_ALPHA_101" val="100"/>
  <p:tag name="ANNOTATION_BORDER_COLOR_101" val="255"/>
  <p:tag name="ANNOTATION_FILL_COLOR_101" val="65535"/>
  <p:tag name="ANNOTATION_FILL_ALPHA_101" val="100"/>
  <p:tag name="ANNOTATION_BORDER_WIDTH_101" val="2"/>
  <p:tag name="ANNOTATION_SLIDE_WIDTH_101" val="960"/>
  <p:tag name="ANNOTATION_SLIDE_HEIGHT_101" val="720"/>
  <p:tag name="ANNOTATION_TYPE_102" val="0"/>
  <p:tag name="ANNOTATION_START_102" val="311.6"/>
  <p:tag name="ANNOTATION_END_102" val="312.7"/>
  <p:tag name="ANNOTATION_TOP_102" val="277"/>
  <p:tag name="ANNOTATION_LEFT_102" val="712"/>
  <p:tag name="ANNOTATION_WIDTH_102" val="121"/>
  <p:tag name="ANNOTATION_HEIGHT_102" val="121"/>
  <p:tag name="ANNOTATION_ANIMATION_102" val="3"/>
  <p:tag name="ANNOTATION_ROTATION_102" val="0"/>
  <p:tag name="ANNOTATION_SUB_TYPE_102" val="2"/>
  <p:tag name="ANNOTATION_LOOP_COUNT_102" val="1"/>
  <p:tag name="ANNOTATION_BOX_RADIUS_102" val="0"/>
  <p:tag name="ANNOTATION_SCALE_102" val="100"/>
  <p:tag name="ANNOTATION_BORDER_ALPHA_102" val="100"/>
  <p:tag name="ANNOTATION_BORDER_COLOR_102" val="255"/>
  <p:tag name="ANNOTATION_FILL_COLOR_102" val="65535"/>
  <p:tag name="ANNOTATION_FILL_ALPHA_102" val="100"/>
  <p:tag name="ANNOTATION_BORDER_WIDTH_102" val="2"/>
  <p:tag name="ANNOTATION_SLIDE_WIDTH_102" val="960"/>
  <p:tag name="ANNOTATION_SLIDE_HEIGHT_102" val="720"/>
  <p:tag name="ANNOTATION_TYPE_103" val="0"/>
  <p:tag name="ANNOTATION_START_103" val="312.7"/>
  <p:tag name="ANNOTATION_END_103" val="319.7"/>
  <p:tag name="ANNOTATION_TOP_103" val="363"/>
  <p:tag name="ANNOTATION_LEFT_103" val="831"/>
  <p:tag name="ANNOTATION_WIDTH_103" val="121"/>
  <p:tag name="ANNOTATION_HEIGHT_103" val="121"/>
  <p:tag name="ANNOTATION_ANIMATION_103" val="3"/>
  <p:tag name="ANNOTATION_ROTATION_103" val="0"/>
  <p:tag name="ANNOTATION_SUB_TYPE_103" val="2"/>
  <p:tag name="ANNOTATION_LOOP_COUNT_103" val="1"/>
  <p:tag name="ANNOTATION_BOX_RADIUS_103" val="0"/>
  <p:tag name="ANNOTATION_SCALE_103" val="100"/>
  <p:tag name="ANNOTATION_BORDER_ALPHA_103" val="100"/>
  <p:tag name="ANNOTATION_BORDER_COLOR_103" val="255"/>
  <p:tag name="ANNOTATION_FILL_COLOR_103" val="65535"/>
  <p:tag name="ANNOTATION_FILL_ALPHA_103" val="100"/>
  <p:tag name="ANNOTATION_BORDER_WIDTH_103" val="2"/>
  <p:tag name="ANNOTATION_SLIDE_WIDTH_103" val="960"/>
  <p:tag name="ANNOTATION_SLIDE_HEIGHT_103" val="720"/>
  <p:tag name="ANNOTATION_TYPE_104" val="0"/>
  <p:tag name="ANNOTATION_START_104" val="326.6"/>
  <p:tag name="ANNOTATION_END_104" val="340.7"/>
  <p:tag name="ANNOTATION_TOP_104" val="349"/>
  <p:tag name="ANNOTATION_LEFT_104" val="797"/>
  <p:tag name="ANNOTATION_WIDTH_104" val="121"/>
  <p:tag name="ANNOTATION_HEIGHT_104" val="121"/>
  <p:tag name="ANNOTATION_ANIMATION_104" val="3"/>
  <p:tag name="ANNOTATION_ROTATION_104" val="0"/>
  <p:tag name="ANNOTATION_SUB_TYPE_104" val="2"/>
  <p:tag name="ANNOTATION_LOOP_COUNT_104" val="1"/>
  <p:tag name="ANNOTATION_BOX_RADIUS_104" val="0"/>
  <p:tag name="ANNOTATION_SCALE_104" val="100"/>
  <p:tag name="ANNOTATION_BORDER_ALPHA_104" val="100"/>
  <p:tag name="ANNOTATION_BORDER_COLOR_104" val="255"/>
  <p:tag name="ANNOTATION_FILL_COLOR_104" val="65535"/>
  <p:tag name="ANNOTATION_FILL_ALPHA_104" val="100"/>
  <p:tag name="ANNOTATION_BORDER_WIDTH_104" val="2"/>
  <p:tag name="ANNOTATION_SLIDE_WIDTH_104" val="960"/>
  <p:tag name="ANNOTATION_SLIDE_HEIGHT_104" val="720"/>
  <p:tag name="ANNOTATION_TYPE_105" val="0"/>
  <p:tag name="ANNOTATION_START_105" val="340.7"/>
  <p:tag name="ANNOTATION_END_105" val="341.2"/>
  <p:tag name="ANNOTATION_TOP_105" val="350"/>
  <p:tag name="ANNOTATION_LEFT_105" val="795"/>
  <p:tag name="ANNOTATION_WIDTH_105" val="121"/>
  <p:tag name="ANNOTATION_HEIGHT_105" val="121"/>
  <p:tag name="ANNOTATION_ANIMATION_105" val="3"/>
  <p:tag name="ANNOTATION_ROTATION_105" val="0"/>
  <p:tag name="ANNOTATION_SUB_TYPE_105" val="2"/>
  <p:tag name="ANNOTATION_LOOP_COUNT_105" val="1"/>
  <p:tag name="ANNOTATION_BOX_RADIUS_105" val="0"/>
  <p:tag name="ANNOTATION_SCALE_105" val="100"/>
  <p:tag name="ANNOTATION_BORDER_ALPHA_105" val="100"/>
  <p:tag name="ANNOTATION_BORDER_COLOR_105" val="255"/>
  <p:tag name="ANNOTATION_FILL_COLOR_105" val="65535"/>
  <p:tag name="ANNOTATION_FILL_ALPHA_105" val="100"/>
  <p:tag name="ANNOTATION_BORDER_WIDTH_105" val="2"/>
  <p:tag name="ANNOTATION_SLIDE_WIDTH_105" val="960"/>
  <p:tag name="ANNOTATION_SLIDE_HEIGHT_105" val="720"/>
  <p:tag name="ANNOTATION_TYPE_106" val="0"/>
  <p:tag name="ANNOTATION_START_106" val="341.2"/>
  <p:tag name="ANNOTATION_END_106" val="342.0"/>
  <p:tag name="ANNOTATION_TOP_106" val="353"/>
  <p:tag name="ANNOTATION_LEFT_106" val="797"/>
  <p:tag name="ANNOTATION_WIDTH_106" val="121"/>
  <p:tag name="ANNOTATION_HEIGHT_106" val="121"/>
  <p:tag name="ANNOTATION_ANIMATION_106" val="3"/>
  <p:tag name="ANNOTATION_ROTATION_106" val="0"/>
  <p:tag name="ANNOTATION_SUB_TYPE_106" val="2"/>
  <p:tag name="ANNOTATION_LOOP_COUNT_106" val="1"/>
  <p:tag name="ANNOTATION_BOX_RADIUS_106" val="0"/>
  <p:tag name="ANNOTATION_SCALE_106" val="100"/>
  <p:tag name="ANNOTATION_BORDER_ALPHA_106" val="100"/>
  <p:tag name="ANNOTATION_BORDER_COLOR_106" val="255"/>
  <p:tag name="ANNOTATION_FILL_COLOR_106" val="65535"/>
  <p:tag name="ANNOTATION_FILL_ALPHA_106" val="100"/>
  <p:tag name="ANNOTATION_BORDER_WIDTH_106" val="2"/>
  <p:tag name="ANNOTATION_SLIDE_WIDTH_106" val="960"/>
  <p:tag name="ANNOTATION_SLIDE_HEIGHT_106" val="720"/>
  <p:tag name="ANNOTATION_TYPE_107" val="0"/>
  <p:tag name="ANNOTATION_START_107" val="342.0"/>
  <p:tag name="ANNOTATION_END_107" val="342.4"/>
  <p:tag name="ANNOTATION_TOP_107" val="345"/>
  <p:tag name="ANNOTATION_LEFT_107" val="805"/>
  <p:tag name="ANNOTATION_WIDTH_107" val="121"/>
  <p:tag name="ANNOTATION_HEIGHT_107" val="121"/>
  <p:tag name="ANNOTATION_ANIMATION_107" val="3"/>
  <p:tag name="ANNOTATION_ROTATION_107" val="0"/>
  <p:tag name="ANNOTATION_SUB_TYPE_107" val="2"/>
  <p:tag name="ANNOTATION_LOOP_COUNT_107" val="1"/>
  <p:tag name="ANNOTATION_BOX_RADIUS_107" val="0"/>
  <p:tag name="ANNOTATION_SCALE_107" val="100"/>
  <p:tag name="ANNOTATION_BORDER_ALPHA_107" val="100"/>
  <p:tag name="ANNOTATION_BORDER_COLOR_107" val="255"/>
  <p:tag name="ANNOTATION_FILL_COLOR_107" val="65535"/>
  <p:tag name="ANNOTATION_FILL_ALPHA_107" val="100"/>
  <p:tag name="ANNOTATION_BORDER_WIDTH_107" val="2"/>
  <p:tag name="ANNOTATION_SLIDE_WIDTH_107" val="960"/>
  <p:tag name="ANNOTATION_SLIDE_HEIGHT_107" val="720"/>
  <p:tag name="ANNOTATION_TYPE_108" val="0"/>
  <p:tag name="ANNOTATION_START_108" val="342.4"/>
  <p:tag name="ANNOTATION_END_108" val="342.8"/>
  <p:tag name="ANNOTATION_TOP_108" val="347"/>
  <p:tag name="ANNOTATION_LEFT_108" val="808"/>
  <p:tag name="ANNOTATION_WIDTH_108" val="121"/>
  <p:tag name="ANNOTATION_HEIGHT_108" val="121"/>
  <p:tag name="ANNOTATION_ANIMATION_108" val="3"/>
  <p:tag name="ANNOTATION_ROTATION_108" val="0"/>
  <p:tag name="ANNOTATION_SUB_TYPE_108" val="2"/>
  <p:tag name="ANNOTATION_LOOP_COUNT_108" val="1"/>
  <p:tag name="ANNOTATION_BOX_RADIUS_108" val="0"/>
  <p:tag name="ANNOTATION_SCALE_108" val="100"/>
  <p:tag name="ANNOTATION_BORDER_ALPHA_108" val="100"/>
  <p:tag name="ANNOTATION_BORDER_COLOR_108" val="255"/>
  <p:tag name="ANNOTATION_FILL_COLOR_108" val="65535"/>
  <p:tag name="ANNOTATION_FILL_ALPHA_108" val="100"/>
  <p:tag name="ANNOTATION_BORDER_WIDTH_108" val="2"/>
  <p:tag name="ANNOTATION_SLIDE_WIDTH_108" val="960"/>
  <p:tag name="ANNOTATION_SLIDE_HEIGHT_108" val="720"/>
  <p:tag name="ANNOTATION_TYPE_109" val="0"/>
  <p:tag name="ANNOTATION_START_109" val="342.8"/>
  <p:tag name="ANNOTATION_END_109" val="343.3"/>
  <p:tag name="ANNOTATION_TOP_109" val="350"/>
  <p:tag name="ANNOTATION_LEFT_109" val="814"/>
  <p:tag name="ANNOTATION_WIDTH_109" val="121"/>
  <p:tag name="ANNOTATION_HEIGHT_109" val="121"/>
  <p:tag name="ANNOTATION_ANIMATION_109" val="3"/>
  <p:tag name="ANNOTATION_ROTATION_109" val="0"/>
  <p:tag name="ANNOTATION_SUB_TYPE_109" val="2"/>
  <p:tag name="ANNOTATION_LOOP_COUNT_109" val="1"/>
  <p:tag name="ANNOTATION_BOX_RADIUS_109" val="0"/>
  <p:tag name="ANNOTATION_SCALE_109" val="100"/>
  <p:tag name="ANNOTATION_BORDER_ALPHA_109" val="100"/>
  <p:tag name="ANNOTATION_BORDER_COLOR_109" val="255"/>
  <p:tag name="ANNOTATION_FILL_COLOR_109" val="65535"/>
  <p:tag name="ANNOTATION_FILL_ALPHA_109" val="100"/>
  <p:tag name="ANNOTATION_BORDER_WIDTH_109" val="2"/>
  <p:tag name="ANNOTATION_SLIDE_WIDTH_109" val="960"/>
  <p:tag name="ANNOTATION_SLIDE_HEIGHT_109" val="720"/>
  <p:tag name="ANNOTATION_TYPE_110" val="0"/>
  <p:tag name="ANNOTATION_START_110" val="343.3"/>
  <p:tag name="ANNOTATION_END_110" val="343.8"/>
  <p:tag name="ANNOTATION_TOP_110" val="353"/>
  <p:tag name="ANNOTATION_LEFT_110" val="817"/>
  <p:tag name="ANNOTATION_WIDTH_110" val="121"/>
  <p:tag name="ANNOTATION_HEIGHT_110" val="121"/>
  <p:tag name="ANNOTATION_ANIMATION_110" val="3"/>
  <p:tag name="ANNOTATION_ROTATION_110" val="0"/>
  <p:tag name="ANNOTATION_SUB_TYPE_110" val="2"/>
  <p:tag name="ANNOTATION_LOOP_COUNT_110" val="1"/>
  <p:tag name="ANNOTATION_BOX_RADIUS_110" val="0"/>
  <p:tag name="ANNOTATION_SCALE_110" val="100"/>
  <p:tag name="ANNOTATION_BORDER_ALPHA_110" val="100"/>
  <p:tag name="ANNOTATION_BORDER_COLOR_110" val="255"/>
  <p:tag name="ANNOTATION_FILL_COLOR_110" val="65535"/>
  <p:tag name="ANNOTATION_FILL_ALPHA_110" val="100"/>
  <p:tag name="ANNOTATION_BORDER_WIDTH_110" val="2"/>
  <p:tag name="ANNOTATION_SLIDE_WIDTH_110" val="960"/>
  <p:tag name="ANNOTATION_SLIDE_HEIGHT_110" val="720"/>
  <p:tag name="ANNOTATION_TYPE_111" val="0"/>
  <p:tag name="ANNOTATION_START_111" val="343.8"/>
  <p:tag name="ANNOTATION_END_111" val="344.2"/>
  <p:tag name="ANNOTATION_TOP_111" val="355"/>
  <p:tag name="ANNOTATION_LEFT_111" val="821"/>
  <p:tag name="ANNOTATION_WIDTH_111" val="121"/>
  <p:tag name="ANNOTATION_HEIGHT_111" val="121"/>
  <p:tag name="ANNOTATION_ANIMATION_111" val="3"/>
  <p:tag name="ANNOTATION_ROTATION_111" val="0"/>
  <p:tag name="ANNOTATION_SUB_TYPE_111" val="2"/>
  <p:tag name="ANNOTATION_LOOP_COUNT_111" val="1"/>
  <p:tag name="ANNOTATION_BOX_RADIUS_111" val="0"/>
  <p:tag name="ANNOTATION_SCALE_111" val="100"/>
  <p:tag name="ANNOTATION_BORDER_ALPHA_111" val="100"/>
  <p:tag name="ANNOTATION_BORDER_COLOR_111" val="255"/>
  <p:tag name="ANNOTATION_FILL_COLOR_111" val="65535"/>
  <p:tag name="ANNOTATION_FILL_ALPHA_111" val="100"/>
  <p:tag name="ANNOTATION_BORDER_WIDTH_111" val="2"/>
  <p:tag name="ANNOTATION_SLIDE_WIDTH_111" val="960"/>
  <p:tag name="ANNOTATION_SLIDE_HEIGHT_111" val="720"/>
  <p:tag name="ANNOTATION_TYPE_112" val="0"/>
  <p:tag name="ANNOTATION_START_112" val="344.2"/>
  <p:tag name="ANNOTATION_END_112" val="344.6"/>
  <p:tag name="ANNOTATION_TOP_112" val="355"/>
  <p:tag name="ANNOTATION_LEFT_112" val="824"/>
  <p:tag name="ANNOTATION_WIDTH_112" val="121"/>
  <p:tag name="ANNOTATION_HEIGHT_112" val="121"/>
  <p:tag name="ANNOTATION_ANIMATION_112" val="3"/>
  <p:tag name="ANNOTATION_ROTATION_112" val="0"/>
  <p:tag name="ANNOTATION_SUB_TYPE_112" val="2"/>
  <p:tag name="ANNOTATION_LOOP_COUNT_112" val="1"/>
  <p:tag name="ANNOTATION_BOX_RADIUS_112" val="0"/>
  <p:tag name="ANNOTATION_SCALE_112" val="100"/>
  <p:tag name="ANNOTATION_BORDER_ALPHA_112" val="100"/>
  <p:tag name="ANNOTATION_BORDER_COLOR_112" val="255"/>
  <p:tag name="ANNOTATION_FILL_COLOR_112" val="65535"/>
  <p:tag name="ANNOTATION_FILL_ALPHA_112" val="100"/>
  <p:tag name="ANNOTATION_BORDER_WIDTH_112" val="2"/>
  <p:tag name="ANNOTATION_SLIDE_WIDTH_112" val="960"/>
  <p:tag name="ANNOTATION_SLIDE_HEIGHT_112" val="720"/>
  <p:tag name="ANNOTATION_TYPE_113" val="0"/>
  <p:tag name="ANNOTATION_START_113" val="344.6"/>
  <p:tag name="ANNOTATION_END_113" val="353.3"/>
  <p:tag name="ANNOTATION_TOP_113" val="357"/>
  <p:tag name="ANNOTATION_LEFT_113" val="826"/>
  <p:tag name="ANNOTATION_WIDTH_113" val="121"/>
  <p:tag name="ANNOTATION_HEIGHT_113" val="121"/>
  <p:tag name="ANNOTATION_ANIMATION_113" val="3"/>
  <p:tag name="ANNOTATION_ROTATION_113" val="0"/>
  <p:tag name="ANNOTATION_SUB_TYPE_113" val="2"/>
  <p:tag name="ANNOTATION_LOOP_COUNT_113" val="1"/>
  <p:tag name="ANNOTATION_BOX_RADIUS_113" val="0"/>
  <p:tag name="ANNOTATION_SCALE_113" val="100"/>
  <p:tag name="ANNOTATION_BORDER_ALPHA_113" val="100"/>
  <p:tag name="ANNOTATION_BORDER_COLOR_113" val="255"/>
  <p:tag name="ANNOTATION_FILL_COLOR_113" val="65535"/>
  <p:tag name="ANNOTATION_FILL_ALPHA_113" val="100"/>
  <p:tag name="ANNOTATION_BORDER_WIDTH_113" val="2"/>
  <p:tag name="ANNOTATION_SLIDE_WIDTH_113" val="960"/>
  <p:tag name="ANNOTATION_SLIDE_HEIGHT_113" val="720"/>
  <p:tag name="ANNOTATION_TYPE_114" val="0"/>
  <p:tag name="ANNOTATION_START_114" val="353.3"/>
  <p:tag name="ANNOTATION_END_114" val="360.6"/>
  <p:tag name="ANNOTATION_TOP_114" val="307"/>
  <p:tag name="ANNOTATION_LEFT_114" val="758"/>
  <p:tag name="ANNOTATION_WIDTH_114" val="121"/>
  <p:tag name="ANNOTATION_HEIGHT_114" val="121"/>
  <p:tag name="ANNOTATION_ANIMATION_114" val="3"/>
  <p:tag name="ANNOTATION_ROTATION_114" val="0"/>
  <p:tag name="ANNOTATION_SUB_TYPE_114" val="2"/>
  <p:tag name="ANNOTATION_LOOP_COUNT_114" val="1"/>
  <p:tag name="ANNOTATION_BOX_RADIUS_114" val="0"/>
  <p:tag name="ANNOTATION_SCALE_114" val="100"/>
  <p:tag name="ANNOTATION_BORDER_ALPHA_114" val="100"/>
  <p:tag name="ANNOTATION_BORDER_COLOR_114" val="255"/>
  <p:tag name="ANNOTATION_FILL_COLOR_114" val="65535"/>
  <p:tag name="ANNOTATION_FILL_ALPHA_114" val="100"/>
  <p:tag name="ANNOTATION_BORDER_WIDTH_114" val="2"/>
  <p:tag name="ANNOTATION_SLIDE_WIDTH_114" val="960"/>
  <p:tag name="ANNOTATION_SLIDE_HEIGHT_114" val="720"/>
  <p:tag name="ANNOTATION_TYPE_115" val="0"/>
  <p:tag name="ANNOTATION_START_115" val="360.6"/>
  <p:tag name="ANNOTATION_END_115" val="361.2"/>
  <p:tag name="ANNOTATION_TOP_115" val="307"/>
  <p:tag name="ANNOTATION_LEFT_115" val="760"/>
  <p:tag name="ANNOTATION_WIDTH_115" val="121"/>
  <p:tag name="ANNOTATION_HEIGHT_115" val="121"/>
  <p:tag name="ANNOTATION_ANIMATION_115" val="3"/>
  <p:tag name="ANNOTATION_ROTATION_115" val="0"/>
  <p:tag name="ANNOTATION_SUB_TYPE_115" val="2"/>
  <p:tag name="ANNOTATION_LOOP_COUNT_115" val="1"/>
  <p:tag name="ANNOTATION_BOX_RADIUS_115" val="0"/>
  <p:tag name="ANNOTATION_SCALE_115" val="100"/>
  <p:tag name="ANNOTATION_BORDER_ALPHA_115" val="100"/>
  <p:tag name="ANNOTATION_BORDER_COLOR_115" val="255"/>
  <p:tag name="ANNOTATION_FILL_COLOR_115" val="65535"/>
  <p:tag name="ANNOTATION_FILL_ALPHA_115" val="100"/>
  <p:tag name="ANNOTATION_BORDER_WIDTH_115" val="2"/>
  <p:tag name="ANNOTATION_SLIDE_WIDTH_115" val="960"/>
  <p:tag name="ANNOTATION_SLIDE_HEIGHT_115" val="720"/>
  <p:tag name="ANNOTATION_TYPE_116" val="0"/>
  <p:tag name="ANNOTATION_START_116" val="361.2"/>
  <p:tag name="ANNOTATION_END_116" val="361.6"/>
  <p:tag name="ANNOTATION_TOP_116" val="309"/>
  <p:tag name="ANNOTATION_LEFT_116" val="765"/>
  <p:tag name="ANNOTATION_WIDTH_116" val="121"/>
  <p:tag name="ANNOTATION_HEIGHT_116" val="121"/>
  <p:tag name="ANNOTATION_ANIMATION_116" val="3"/>
  <p:tag name="ANNOTATION_ROTATION_116" val="0"/>
  <p:tag name="ANNOTATION_SUB_TYPE_116" val="2"/>
  <p:tag name="ANNOTATION_LOOP_COUNT_116" val="1"/>
  <p:tag name="ANNOTATION_BOX_RADIUS_116" val="0"/>
  <p:tag name="ANNOTATION_SCALE_116" val="100"/>
  <p:tag name="ANNOTATION_BORDER_ALPHA_116" val="100"/>
  <p:tag name="ANNOTATION_BORDER_COLOR_116" val="255"/>
  <p:tag name="ANNOTATION_FILL_COLOR_116" val="65535"/>
  <p:tag name="ANNOTATION_FILL_ALPHA_116" val="100"/>
  <p:tag name="ANNOTATION_BORDER_WIDTH_116" val="2"/>
  <p:tag name="ANNOTATION_SLIDE_WIDTH_116" val="960"/>
  <p:tag name="ANNOTATION_SLIDE_HEIGHT_116" val="720"/>
  <p:tag name="ANNOTATION_TYPE_117" val="0"/>
  <p:tag name="ANNOTATION_START_117" val="361.6"/>
  <p:tag name="ANNOTATION_END_117" val="362.2"/>
  <p:tag name="ANNOTATION_TOP_117" val="311"/>
  <p:tag name="ANNOTATION_LEFT_117" val="767"/>
  <p:tag name="ANNOTATION_WIDTH_117" val="121"/>
  <p:tag name="ANNOTATION_HEIGHT_117" val="121"/>
  <p:tag name="ANNOTATION_ANIMATION_117" val="3"/>
  <p:tag name="ANNOTATION_ROTATION_117" val="0"/>
  <p:tag name="ANNOTATION_SUB_TYPE_117" val="2"/>
  <p:tag name="ANNOTATION_LOOP_COUNT_117" val="1"/>
  <p:tag name="ANNOTATION_BOX_RADIUS_117" val="0"/>
  <p:tag name="ANNOTATION_SCALE_117" val="100"/>
  <p:tag name="ANNOTATION_BORDER_ALPHA_117" val="100"/>
  <p:tag name="ANNOTATION_BORDER_COLOR_117" val="255"/>
  <p:tag name="ANNOTATION_FILL_COLOR_117" val="65535"/>
  <p:tag name="ANNOTATION_FILL_ALPHA_117" val="100"/>
  <p:tag name="ANNOTATION_BORDER_WIDTH_117" val="2"/>
  <p:tag name="ANNOTATION_SLIDE_WIDTH_117" val="960"/>
  <p:tag name="ANNOTATION_SLIDE_HEIGHT_117" val="720"/>
  <p:tag name="ANNOTATION_TYPE_118" val="0"/>
  <p:tag name="ANNOTATION_START_118" val="362.2"/>
  <p:tag name="ANNOTATION_END_118" val="362.5"/>
  <p:tag name="ANNOTATION_TOP_118" val="315"/>
  <p:tag name="ANNOTATION_LEFT_118" val="769"/>
  <p:tag name="ANNOTATION_WIDTH_118" val="121"/>
  <p:tag name="ANNOTATION_HEIGHT_118" val="121"/>
  <p:tag name="ANNOTATION_ANIMATION_118" val="3"/>
  <p:tag name="ANNOTATION_ROTATION_118" val="0"/>
  <p:tag name="ANNOTATION_SUB_TYPE_118" val="2"/>
  <p:tag name="ANNOTATION_LOOP_COUNT_118" val="1"/>
  <p:tag name="ANNOTATION_BOX_RADIUS_118" val="0"/>
  <p:tag name="ANNOTATION_SCALE_118" val="100"/>
  <p:tag name="ANNOTATION_BORDER_ALPHA_118" val="100"/>
  <p:tag name="ANNOTATION_BORDER_COLOR_118" val="255"/>
  <p:tag name="ANNOTATION_FILL_COLOR_118" val="65535"/>
  <p:tag name="ANNOTATION_FILL_ALPHA_118" val="100"/>
  <p:tag name="ANNOTATION_BORDER_WIDTH_118" val="2"/>
  <p:tag name="ANNOTATION_SLIDE_WIDTH_118" val="960"/>
  <p:tag name="ANNOTATION_SLIDE_HEIGHT_118" val="720"/>
  <p:tag name="ANNOTATION_TYPE_119" val="0"/>
  <p:tag name="ANNOTATION_START_119" val="362.5"/>
  <p:tag name="ANNOTATION_END_119" val="362.9"/>
  <p:tag name="ANNOTATION_TOP_119" val="317"/>
  <p:tag name="ANNOTATION_LEFT_119" val="775"/>
  <p:tag name="ANNOTATION_WIDTH_119" val="121"/>
  <p:tag name="ANNOTATION_HEIGHT_119" val="121"/>
  <p:tag name="ANNOTATION_ANIMATION_119" val="3"/>
  <p:tag name="ANNOTATION_ROTATION_119" val="0"/>
  <p:tag name="ANNOTATION_SUB_TYPE_119" val="2"/>
  <p:tag name="ANNOTATION_LOOP_COUNT_119" val="1"/>
  <p:tag name="ANNOTATION_BOX_RADIUS_119" val="0"/>
  <p:tag name="ANNOTATION_SCALE_119" val="100"/>
  <p:tag name="ANNOTATION_BORDER_ALPHA_119" val="100"/>
  <p:tag name="ANNOTATION_BORDER_COLOR_119" val="255"/>
  <p:tag name="ANNOTATION_FILL_COLOR_119" val="65535"/>
  <p:tag name="ANNOTATION_FILL_ALPHA_119" val="100"/>
  <p:tag name="ANNOTATION_BORDER_WIDTH_119" val="2"/>
  <p:tag name="ANNOTATION_SLIDE_WIDTH_119" val="960"/>
  <p:tag name="ANNOTATION_SLIDE_HEIGHT_119" val="720"/>
  <p:tag name="ANNOTATION_TYPE_120" val="0"/>
  <p:tag name="ANNOTATION_START_120" val="362.9"/>
  <p:tag name="ANNOTATION_END_120" val="368.5"/>
  <p:tag name="ANNOTATION_TOP_120" val="318"/>
  <p:tag name="ANNOTATION_LEFT_120" val="777"/>
  <p:tag name="ANNOTATION_WIDTH_120" val="121"/>
  <p:tag name="ANNOTATION_HEIGHT_120" val="121"/>
  <p:tag name="ANNOTATION_ANIMATION_120" val="3"/>
  <p:tag name="ANNOTATION_ROTATION_120" val="0"/>
  <p:tag name="ANNOTATION_SUB_TYPE_120" val="2"/>
  <p:tag name="ANNOTATION_LOOP_COUNT_120" val="1"/>
  <p:tag name="ANNOTATION_BOX_RADIUS_120" val="0"/>
  <p:tag name="ANNOTATION_SCALE_120" val="100"/>
  <p:tag name="ANNOTATION_BORDER_ALPHA_120" val="100"/>
  <p:tag name="ANNOTATION_BORDER_COLOR_120" val="255"/>
  <p:tag name="ANNOTATION_FILL_COLOR_120" val="65535"/>
  <p:tag name="ANNOTATION_FILL_ALPHA_120" val="100"/>
  <p:tag name="ANNOTATION_BORDER_WIDTH_120" val="2"/>
  <p:tag name="ANNOTATION_SLIDE_WIDTH_120" val="960"/>
  <p:tag name="ANNOTATION_SLIDE_HEIGHT_120" val="720"/>
  <p:tag name="ANNOTATION_TYPE_121" val="0"/>
  <p:tag name="ANNOTATION_START_121" val="368.5"/>
  <p:tag name="ANNOTATION_END_121" val="373.0"/>
  <p:tag name="ANNOTATION_TOP_121" val="276"/>
  <p:tag name="ANNOTATION_LEFT_121" val="716"/>
  <p:tag name="ANNOTATION_WIDTH_121" val="121"/>
  <p:tag name="ANNOTATION_HEIGHT_121" val="121"/>
  <p:tag name="ANNOTATION_ANIMATION_121" val="3"/>
  <p:tag name="ANNOTATION_ROTATION_121" val="0"/>
  <p:tag name="ANNOTATION_SUB_TYPE_121" val="2"/>
  <p:tag name="ANNOTATION_LOOP_COUNT_121" val="1"/>
  <p:tag name="ANNOTATION_BOX_RADIUS_121" val="0"/>
  <p:tag name="ANNOTATION_SCALE_121" val="100"/>
  <p:tag name="ANNOTATION_BORDER_ALPHA_121" val="100"/>
  <p:tag name="ANNOTATION_BORDER_COLOR_121" val="255"/>
  <p:tag name="ANNOTATION_FILL_COLOR_121" val="65535"/>
  <p:tag name="ANNOTATION_FILL_ALPHA_121" val="100"/>
  <p:tag name="ANNOTATION_BORDER_WIDTH_121" val="2"/>
  <p:tag name="ANNOTATION_SLIDE_WIDTH_121" val="960"/>
  <p:tag name="ANNOTATION_SLIDE_HEIGHT_121" val="720"/>
  <p:tag name="ANNOTATION_TYPE_122" val="0"/>
  <p:tag name="ANNOTATION_START_122" val="373.0"/>
  <p:tag name="ANNOTATION_END_122" val="373.5"/>
  <p:tag name="ANNOTATION_TOP_122" val="277"/>
  <p:tag name="ANNOTATION_LEFT_122" val="720"/>
  <p:tag name="ANNOTATION_WIDTH_122" val="121"/>
  <p:tag name="ANNOTATION_HEIGHT_122" val="121"/>
  <p:tag name="ANNOTATION_ANIMATION_122" val="3"/>
  <p:tag name="ANNOTATION_ROTATION_122" val="0"/>
  <p:tag name="ANNOTATION_SUB_TYPE_122" val="2"/>
  <p:tag name="ANNOTATION_LOOP_COUNT_122" val="1"/>
  <p:tag name="ANNOTATION_BOX_RADIUS_122" val="0"/>
  <p:tag name="ANNOTATION_SCALE_122" val="100"/>
  <p:tag name="ANNOTATION_BORDER_ALPHA_122" val="100"/>
  <p:tag name="ANNOTATION_BORDER_COLOR_122" val="255"/>
  <p:tag name="ANNOTATION_FILL_COLOR_122" val="65535"/>
  <p:tag name="ANNOTATION_FILL_ALPHA_122" val="100"/>
  <p:tag name="ANNOTATION_BORDER_WIDTH_122" val="2"/>
  <p:tag name="ANNOTATION_SLIDE_WIDTH_122" val="960"/>
  <p:tag name="ANNOTATION_SLIDE_HEIGHT_122" val="720"/>
  <p:tag name="ANNOTATION_TYPE_123" val="0"/>
  <p:tag name="ANNOTATION_START_123" val="373.5"/>
  <p:tag name="ANNOTATION_END_123" val="373.8"/>
  <p:tag name="ANNOTATION_TOP_123" val="280"/>
  <p:tag name="ANNOTATION_LEFT_123" val="725"/>
  <p:tag name="ANNOTATION_WIDTH_123" val="121"/>
  <p:tag name="ANNOTATION_HEIGHT_123" val="121"/>
  <p:tag name="ANNOTATION_ANIMATION_123" val="3"/>
  <p:tag name="ANNOTATION_ROTATION_123" val="0"/>
  <p:tag name="ANNOTATION_SUB_TYPE_123" val="2"/>
  <p:tag name="ANNOTATION_LOOP_COUNT_123" val="1"/>
  <p:tag name="ANNOTATION_BOX_RADIUS_123" val="0"/>
  <p:tag name="ANNOTATION_SCALE_123" val="100"/>
  <p:tag name="ANNOTATION_BORDER_ALPHA_123" val="100"/>
  <p:tag name="ANNOTATION_BORDER_COLOR_123" val="255"/>
  <p:tag name="ANNOTATION_FILL_COLOR_123" val="65535"/>
  <p:tag name="ANNOTATION_FILL_ALPHA_123" val="100"/>
  <p:tag name="ANNOTATION_BORDER_WIDTH_123" val="2"/>
  <p:tag name="ANNOTATION_SLIDE_WIDTH_123" val="960"/>
  <p:tag name="ANNOTATION_SLIDE_HEIGHT_123" val="720"/>
  <p:tag name="ANNOTATION_TYPE_124" val="0"/>
  <p:tag name="ANNOTATION_START_124" val="373.8"/>
  <p:tag name="ANNOTATION_END_124" val="374.2"/>
  <p:tag name="ANNOTATION_TOP_124" val="289"/>
  <p:tag name="ANNOTATION_LEFT_124" val="734"/>
  <p:tag name="ANNOTATION_WIDTH_124" val="121"/>
  <p:tag name="ANNOTATION_HEIGHT_124" val="121"/>
  <p:tag name="ANNOTATION_ANIMATION_124" val="3"/>
  <p:tag name="ANNOTATION_ROTATION_124" val="0"/>
  <p:tag name="ANNOTATION_SUB_TYPE_124" val="2"/>
  <p:tag name="ANNOTATION_LOOP_COUNT_124" val="1"/>
  <p:tag name="ANNOTATION_BOX_RADIUS_124" val="0"/>
  <p:tag name="ANNOTATION_SCALE_124" val="100"/>
  <p:tag name="ANNOTATION_BORDER_ALPHA_124" val="100"/>
  <p:tag name="ANNOTATION_BORDER_COLOR_124" val="255"/>
  <p:tag name="ANNOTATION_FILL_COLOR_124" val="65535"/>
  <p:tag name="ANNOTATION_FILL_ALPHA_124" val="100"/>
  <p:tag name="ANNOTATION_BORDER_WIDTH_124" val="2"/>
  <p:tag name="ANNOTATION_SLIDE_WIDTH_124" val="960"/>
  <p:tag name="ANNOTATION_SLIDE_HEIGHT_124" val="720"/>
  <p:tag name="ANNOTATION_TYPE_125" val="0"/>
  <p:tag name="ANNOTATION_START_125" val="374.2"/>
  <p:tag name="ANNOTATION_END_125" val="374.8"/>
  <p:tag name="ANNOTATION_TOP_125" val="290"/>
  <p:tag name="ANNOTATION_LEFT_125" val="738"/>
  <p:tag name="ANNOTATION_WIDTH_125" val="121"/>
  <p:tag name="ANNOTATION_HEIGHT_125" val="121"/>
  <p:tag name="ANNOTATION_ANIMATION_125" val="3"/>
  <p:tag name="ANNOTATION_ROTATION_125" val="0"/>
  <p:tag name="ANNOTATION_SUB_TYPE_125" val="2"/>
  <p:tag name="ANNOTATION_LOOP_COUNT_125" val="1"/>
  <p:tag name="ANNOTATION_BOX_RADIUS_125" val="0"/>
  <p:tag name="ANNOTATION_SCALE_125" val="100"/>
  <p:tag name="ANNOTATION_BORDER_ALPHA_125" val="100"/>
  <p:tag name="ANNOTATION_BORDER_COLOR_125" val="255"/>
  <p:tag name="ANNOTATION_FILL_COLOR_125" val="65535"/>
  <p:tag name="ANNOTATION_FILL_ALPHA_125" val="100"/>
  <p:tag name="ANNOTATION_BORDER_WIDTH_125" val="2"/>
  <p:tag name="ANNOTATION_SLIDE_WIDTH_125" val="960"/>
  <p:tag name="ANNOTATION_SLIDE_HEIGHT_125" val="720"/>
  <p:tag name="ANNOTATION_TYPE_126" val="0"/>
  <p:tag name="ANNOTATION_START_126" val="374.8"/>
  <p:tag name="ANNOTATION_END_126" val="378.4"/>
  <p:tag name="ANNOTATION_TOP_126" val="292"/>
  <p:tag name="ANNOTATION_LEFT_126" val="744"/>
  <p:tag name="ANNOTATION_WIDTH_126" val="121"/>
  <p:tag name="ANNOTATION_HEIGHT_126" val="121"/>
  <p:tag name="ANNOTATION_ANIMATION_126" val="3"/>
  <p:tag name="ANNOTATION_ROTATION_126" val="0"/>
  <p:tag name="ANNOTATION_SUB_TYPE_126" val="2"/>
  <p:tag name="ANNOTATION_LOOP_COUNT_126" val="1"/>
  <p:tag name="ANNOTATION_BOX_RADIUS_126" val="0"/>
  <p:tag name="ANNOTATION_SCALE_126" val="100"/>
  <p:tag name="ANNOTATION_BORDER_ALPHA_126" val="100"/>
  <p:tag name="ANNOTATION_BORDER_COLOR_126" val="255"/>
  <p:tag name="ANNOTATION_FILL_COLOR_126" val="65535"/>
  <p:tag name="ANNOTATION_FILL_ALPHA_126" val="100"/>
  <p:tag name="ANNOTATION_BORDER_WIDTH_126" val="2"/>
  <p:tag name="ANNOTATION_SLIDE_WIDTH_126" val="960"/>
  <p:tag name="ANNOTATION_SLIDE_HEIGHT_126" val="720"/>
  <p:tag name="ANNOTATION_TYPE_127" val="0"/>
  <p:tag name="ANNOTATION_START_127" val="385.5"/>
  <p:tag name="ANNOTATION_END_127" val="387.1"/>
  <p:tag name="ANNOTATION_TOP_127" val="351"/>
  <p:tag name="ANNOTATION_LEFT_127" val="817"/>
  <p:tag name="ANNOTATION_WIDTH_127" val="121"/>
  <p:tag name="ANNOTATION_HEIGHT_127" val="121"/>
  <p:tag name="ANNOTATION_ANIMATION_127" val="3"/>
  <p:tag name="ANNOTATION_ROTATION_127" val="0"/>
  <p:tag name="ANNOTATION_SUB_TYPE_127" val="2"/>
  <p:tag name="ANNOTATION_LOOP_COUNT_127" val="1"/>
  <p:tag name="ANNOTATION_BOX_RADIUS_127" val="0"/>
  <p:tag name="ANNOTATION_SCALE_127" val="100"/>
  <p:tag name="ANNOTATION_BORDER_ALPHA_127" val="100"/>
  <p:tag name="ANNOTATION_BORDER_COLOR_127" val="255"/>
  <p:tag name="ANNOTATION_FILL_COLOR_127" val="65535"/>
  <p:tag name="ANNOTATION_FILL_ALPHA_127" val="100"/>
  <p:tag name="ANNOTATION_BORDER_WIDTH_127" val="2"/>
  <p:tag name="ANNOTATION_SLIDE_WIDTH_127" val="960"/>
  <p:tag name="ANNOTATION_SLIDE_HEIGHT_127" val="720"/>
  <p:tag name="ANNOTATION_TYPE_128" val="0"/>
  <p:tag name="ANNOTATION_START_128" val="387.1"/>
  <p:tag name="ANNOTATION_END_128" val="388.9"/>
  <p:tag name="ANNOTATION_TOP_128" val="324"/>
  <p:tag name="ANNOTATION_LEFT_128" val="778"/>
  <p:tag name="ANNOTATION_WIDTH_128" val="121"/>
  <p:tag name="ANNOTATION_HEIGHT_128" val="121"/>
  <p:tag name="ANNOTATION_ANIMATION_128" val="3"/>
  <p:tag name="ANNOTATION_ROTATION_128" val="0"/>
  <p:tag name="ANNOTATION_SUB_TYPE_128" val="2"/>
  <p:tag name="ANNOTATION_LOOP_COUNT_128" val="1"/>
  <p:tag name="ANNOTATION_BOX_RADIUS_128" val="0"/>
  <p:tag name="ANNOTATION_SCALE_128" val="100"/>
  <p:tag name="ANNOTATION_BORDER_ALPHA_128" val="100"/>
  <p:tag name="ANNOTATION_BORDER_COLOR_128" val="255"/>
  <p:tag name="ANNOTATION_FILL_COLOR_128" val="65535"/>
  <p:tag name="ANNOTATION_FILL_ALPHA_128" val="100"/>
  <p:tag name="ANNOTATION_BORDER_WIDTH_128" val="2"/>
  <p:tag name="ANNOTATION_SLIDE_WIDTH_128" val="960"/>
  <p:tag name="ANNOTATION_SLIDE_HEIGHT_128" val="720"/>
  <p:tag name="ANNOTATION_TYPE_129" val="0"/>
  <p:tag name="ANNOTATION_START_129" val="388.9"/>
  <p:tag name="ANNOTATION_END_129" val="390.9"/>
  <p:tag name="ANNOTATION_TOP_129" val="294"/>
  <p:tag name="ANNOTATION_LEFT_129" val="737"/>
  <p:tag name="ANNOTATION_WIDTH_129" val="121"/>
  <p:tag name="ANNOTATION_HEIGHT_129" val="121"/>
  <p:tag name="ANNOTATION_ANIMATION_129" val="3"/>
  <p:tag name="ANNOTATION_ROTATION_129" val="0"/>
  <p:tag name="ANNOTATION_SUB_TYPE_129" val="2"/>
  <p:tag name="ANNOTATION_LOOP_COUNT_129" val="1"/>
  <p:tag name="ANNOTATION_BOX_RADIUS_129" val="0"/>
  <p:tag name="ANNOTATION_SCALE_129" val="100"/>
  <p:tag name="ANNOTATION_BORDER_ALPHA_129" val="100"/>
  <p:tag name="ANNOTATION_BORDER_COLOR_129" val="255"/>
  <p:tag name="ANNOTATION_FILL_COLOR_129" val="65535"/>
  <p:tag name="ANNOTATION_FILL_ALPHA_129" val="100"/>
  <p:tag name="ANNOTATION_BORDER_WIDTH_129" val="2"/>
  <p:tag name="ANNOTATION_SLIDE_WIDTH_129" val="960"/>
  <p:tag name="ANNOTATION_SLIDE_HEIGHT_129" val="720"/>
  <p:tag name="ANNOTATION_TYPE_130" val="0"/>
  <p:tag name="ANNOTATION_START_130" val="390.9"/>
  <p:tag name="ANNOTATION_END_130" val="401.1"/>
  <p:tag name="ANNOTATION_TOP_130" val="269"/>
  <p:tag name="ANNOTATION_LEFT_130" val="576"/>
  <p:tag name="ANNOTATION_WIDTH_130" val="121"/>
  <p:tag name="ANNOTATION_HEIGHT_130" val="121"/>
  <p:tag name="ANNOTATION_ANIMATION_130" val="3"/>
  <p:tag name="ANNOTATION_ROTATION_130" val="0"/>
  <p:tag name="ANNOTATION_SUB_TYPE_130" val="2"/>
  <p:tag name="ANNOTATION_LOOP_COUNT_130" val="1"/>
  <p:tag name="ANNOTATION_BOX_RADIUS_130" val="0"/>
  <p:tag name="ANNOTATION_SCALE_130" val="100"/>
  <p:tag name="ANNOTATION_BORDER_ALPHA_130" val="100"/>
  <p:tag name="ANNOTATION_BORDER_COLOR_130" val="255"/>
  <p:tag name="ANNOTATION_FILL_COLOR_130" val="65535"/>
  <p:tag name="ANNOTATION_FILL_ALPHA_130" val="100"/>
  <p:tag name="ANNOTATION_BORDER_WIDTH_130" val="2"/>
  <p:tag name="ANNOTATION_SLIDE_WIDTH_130" val="960"/>
  <p:tag name="ANNOTATION_SLIDE_HEIGHT_130" val="720"/>
  <p:tag name="ANNOTATION_TYPE_131" val="0"/>
  <p:tag name="ANNOTATION_START_131" val="401.1"/>
  <p:tag name="ANNOTATION_END_131" val="406.0"/>
  <p:tag name="ANNOTATION_TOP_131" val="281"/>
  <p:tag name="ANNOTATION_LEFT_131" val="793"/>
  <p:tag name="ANNOTATION_WIDTH_131" val="121"/>
  <p:tag name="ANNOTATION_HEIGHT_131" val="121"/>
  <p:tag name="ANNOTATION_ANIMATION_131" val="3"/>
  <p:tag name="ANNOTATION_ROTATION_131" val="0"/>
  <p:tag name="ANNOTATION_SUB_TYPE_131" val="2"/>
  <p:tag name="ANNOTATION_LOOP_COUNT_131" val="1"/>
  <p:tag name="ANNOTATION_BOX_RADIUS_131" val="0"/>
  <p:tag name="ANNOTATION_SCALE_131" val="100"/>
  <p:tag name="ANNOTATION_BORDER_ALPHA_131" val="100"/>
  <p:tag name="ANNOTATION_BORDER_COLOR_131" val="255"/>
  <p:tag name="ANNOTATION_FILL_COLOR_131" val="65535"/>
  <p:tag name="ANNOTATION_FILL_ALPHA_131" val="100"/>
  <p:tag name="ANNOTATION_BORDER_WIDTH_131" val="2"/>
  <p:tag name="ANNOTATION_SLIDE_WIDTH_131" val="960"/>
  <p:tag name="ANNOTATION_SLIDE_HEIGHT_131" val="720"/>
  <p:tag name="ANNOTATION_TYPE_132" val="2"/>
  <p:tag name="ANNOTATION_START_132" val="406.0"/>
  <p:tag name="ANNOTATION_END_132" val="406.0"/>
  <p:tag name="ANNOTATION_TOP_132" val="-40"/>
  <p:tag name="ANNOTATION_LEFT_132" val="-40"/>
  <p:tag name="ANNOTATION_WIDTH_132" val="1042"/>
  <p:tag name="ANNOTATION_HEIGHT_132" val="801"/>
  <p:tag name="ANNOTATION_ANIMATION_132" val="4"/>
  <p:tag name="ANNOTATION_ROTATION_132" val="0"/>
  <p:tag name="ANNOTATION_SUB_TYPE_132" val="11"/>
  <p:tag name="ANNOTATION_LOOP_COUNT_132" val="1"/>
  <p:tag name="ANNOTATION_BOX_RADIUS_132" val="0"/>
  <p:tag name="ANNOTATION_SCALE_132" val="0"/>
  <p:tag name="ANNOTATION_BORDER_ALPHA_132" val="100"/>
  <p:tag name="ANNOTATION_BORDER_COLOR_132" val="16777215"/>
  <p:tag name="ANNOTATION_FILL_COLOR_132" val="10855845"/>
  <p:tag name="ANNOTATION_FILL_ALPHA_132" val="50"/>
  <p:tag name="ANNOTATION_BORDER_WIDTH_132" val="2"/>
  <p:tag name="ANNOTATION_SLIDE_WIDTH_132" val="960"/>
  <p:tag name="ANNOTATION_SLIDE_HEIGHT_132" val="720"/>
  <p:tag name="ANNOTATION_TYPE_133" val="2"/>
  <p:tag name="ANNOTATION_START_133" val="406.0"/>
  <p:tag name="ANNOTATION_END_133" val="416.7"/>
  <p:tag name="ANNOTATION_TOP_133" val="269"/>
  <p:tag name="ANNOTATION_LEFT_133" val="787"/>
  <p:tag name="ANNOTATION_WIDTH_133" val="143"/>
  <p:tag name="ANNOTATION_HEIGHT_133" val="28"/>
  <p:tag name="ANNOTATION_ANIMATION_133" val="4"/>
  <p:tag name="ANNOTATION_ROTATION_133" val="0"/>
  <p:tag name="ANNOTATION_SUB_TYPE_133" val="11"/>
  <p:tag name="ANNOTATION_LOOP_COUNT_133" val="1"/>
  <p:tag name="ANNOTATION_BOX_RADIUS_133" val="5"/>
  <p:tag name="ANNOTATION_SCALE_133" val="0"/>
  <p:tag name="ANNOTATION_BORDER_ALPHA_133" val="100"/>
  <p:tag name="ANNOTATION_BORDER_COLOR_133" val="16777215"/>
  <p:tag name="ANNOTATION_FILL_COLOR_133" val="10855845"/>
  <p:tag name="ANNOTATION_FILL_ALPHA_133" val="50"/>
  <p:tag name="ANNOTATION_BORDER_WIDTH_133" val="2"/>
  <p:tag name="ANNOTATION_SLIDE_WIDTH_133" val="960"/>
  <p:tag name="ANNOTATION_SLIDE_HEIGHT_133" val="720"/>
  <p:tag name="ANNOTATION_TYPE_134" val="2"/>
  <p:tag name="ANNOTATION_START_134" val="416.7"/>
  <p:tag name="ANNOTATION_END_134" val="435.7"/>
  <p:tag name="ANNOTATION_TOP_134" val="-40"/>
  <p:tag name="ANNOTATION_LEFT_134" val="-40"/>
  <p:tag name="ANNOTATION_WIDTH_134" val="1042"/>
  <p:tag name="ANNOTATION_HEIGHT_134" val="801"/>
  <p:tag name="ANNOTATION_ANIMATION_134" val="4"/>
  <p:tag name="ANNOTATION_ROTATION_134" val="0"/>
  <p:tag name="ANNOTATION_SUB_TYPE_134" val="11"/>
  <p:tag name="ANNOTATION_LOOP_COUNT_134" val="1"/>
  <p:tag name="ANNOTATION_BOX_RADIUS_134" val="0"/>
  <p:tag name="ANNOTATION_SCALE_134" val="0"/>
  <p:tag name="ANNOTATION_BORDER_ALPHA_134" val="100"/>
  <p:tag name="ANNOTATION_BORDER_COLOR_134" val="16777215"/>
  <p:tag name="ANNOTATION_FILL_COLOR_134" val="10855845"/>
  <p:tag name="ANNOTATION_FILL_ALPHA_134" val="50"/>
  <p:tag name="ANNOTATION_BORDER_WIDTH_134" val="2"/>
  <p:tag name="ANNOTATION_SLIDE_WIDTH_134" val="960"/>
  <p:tag name="ANNOTATION_SLIDE_HEIGHT_134" val="720"/>
  <p:tag name="ANNOTATION_TYPE_135" val="2"/>
  <p:tag name="ANNOTATION_START_135" val="435.7"/>
  <p:tag name="ANNOTATION_END_135" val="435.7"/>
  <p:tag name="ANNOTATION_TOP_135" val="-40"/>
  <p:tag name="ANNOTATION_LEFT_135" val="-40"/>
  <p:tag name="ANNOTATION_WIDTH_135" val="1042"/>
  <p:tag name="ANNOTATION_HEIGHT_135" val="801"/>
  <p:tag name="ANNOTATION_ANIMATION_135" val="4"/>
  <p:tag name="ANNOTATION_ROTATION_135" val="0"/>
  <p:tag name="ANNOTATION_SUB_TYPE_135" val="11"/>
  <p:tag name="ANNOTATION_LOOP_COUNT_135" val="1"/>
  <p:tag name="ANNOTATION_BOX_RADIUS_135" val="0"/>
  <p:tag name="ANNOTATION_SCALE_135" val="0"/>
  <p:tag name="ANNOTATION_BORDER_ALPHA_135" val="100"/>
  <p:tag name="ANNOTATION_BORDER_COLOR_135" val="16777215"/>
  <p:tag name="ANNOTATION_FILL_COLOR_135" val="10855845"/>
  <p:tag name="ANNOTATION_FILL_ALPHA_135" val="50"/>
  <p:tag name="ANNOTATION_BORDER_WIDTH_135" val="2"/>
  <p:tag name="ANNOTATION_SLIDE_WIDTH_135" val="960"/>
  <p:tag name="ANNOTATION_SLIDE_HEIGHT_135" val="720"/>
  <p:tag name="ANNOTATION_TYPE_136" val="2"/>
  <p:tag name="ANNOTATION_START_136" val="435.7"/>
  <p:tag name="ANNOTATION_END_136" val="441.2"/>
  <p:tag name="ANNOTATION_TOP_136" val="618"/>
  <p:tag name="ANNOTATION_LEFT_136" val="52"/>
  <p:tag name="ANNOTATION_WIDTH_136" val="91"/>
  <p:tag name="ANNOTATION_HEIGHT_136" val="35"/>
  <p:tag name="ANNOTATION_ANIMATION_136" val="4"/>
  <p:tag name="ANNOTATION_ROTATION_136" val="0"/>
  <p:tag name="ANNOTATION_SUB_TYPE_136" val="11"/>
  <p:tag name="ANNOTATION_LOOP_COUNT_136" val="1"/>
  <p:tag name="ANNOTATION_BOX_RADIUS_136" val="5"/>
  <p:tag name="ANNOTATION_SCALE_136" val="0"/>
  <p:tag name="ANNOTATION_BORDER_ALPHA_136" val="100"/>
  <p:tag name="ANNOTATION_BORDER_COLOR_136" val="16777215"/>
  <p:tag name="ANNOTATION_FILL_COLOR_136" val="10855845"/>
  <p:tag name="ANNOTATION_FILL_ALPHA_136" val="50"/>
  <p:tag name="ANNOTATION_BORDER_WIDTH_136" val="2"/>
  <p:tag name="ANNOTATION_SLIDE_WIDTH_136" val="960"/>
  <p:tag name="ANNOTATION_SLIDE_HEIGHT_136" val="720"/>
  <p:tag name="ANNOTATION_TYPE_137" val="2"/>
  <p:tag name="ANNOTATION_START_137" val="441.2"/>
  <p:tag name="ANNOTATION_END_137" val="448.6"/>
  <p:tag name="ANNOTATION_TOP_137" val="-40"/>
  <p:tag name="ANNOTATION_LEFT_137" val="-40"/>
  <p:tag name="ANNOTATION_WIDTH_137" val="1042"/>
  <p:tag name="ANNOTATION_HEIGHT_137" val="801"/>
  <p:tag name="ANNOTATION_ANIMATION_137" val="4"/>
  <p:tag name="ANNOTATION_ROTATION_137" val="0"/>
  <p:tag name="ANNOTATION_SUB_TYPE_137" val="11"/>
  <p:tag name="ANNOTATION_LOOP_COUNT_137" val="1"/>
  <p:tag name="ANNOTATION_BOX_RADIUS_137" val="0"/>
  <p:tag name="ANNOTATION_SCALE_137" val="0"/>
  <p:tag name="ANNOTATION_BORDER_ALPHA_137" val="100"/>
  <p:tag name="ANNOTATION_BORDER_COLOR_137" val="16777215"/>
  <p:tag name="ANNOTATION_FILL_COLOR_137" val="10855845"/>
  <p:tag name="ANNOTATION_FILL_ALPHA_137" val="50"/>
  <p:tag name="ANNOTATION_BORDER_WIDTH_137" val="2"/>
  <p:tag name="ANNOTATION_SLIDE_WIDTH_137" val="960"/>
  <p:tag name="ANNOTATION_SLIDE_HEIGHT_137" val="720"/>
  <p:tag name="ANNOTATION_TYPE_138" val="0"/>
  <p:tag name="ANNOTATION_START_138" val="448.6"/>
  <p:tag name="ANNOTATION_END_138" val="450.2"/>
  <p:tag name="ANNOTATION_TOP_138" val="631"/>
  <p:tag name="ANNOTATION_LEFT_138" val="828"/>
  <p:tag name="ANNOTATION_WIDTH_138" val="121"/>
  <p:tag name="ANNOTATION_HEIGHT_138" val="121"/>
  <p:tag name="ANNOTATION_ANIMATION_138" val="3"/>
  <p:tag name="ANNOTATION_ROTATION_138" val="0"/>
  <p:tag name="ANNOTATION_SUB_TYPE_138" val="2"/>
  <p:tag name="ANNOTATION_LOOP_COUNT_138" val="1"/>
  <p:tag name="ANNOTATION_BOX_RADIUS_138" val="0"/>
  <p:tag name="ANNOTATION_SCALE_138" val="100"/>
  <p:tag name="ANNOTATION_BORDER_ALPHA_138" val="100"/>
  <p:tag name="ANNOTATION_BORDER_COLOR_138" val="255"/>
  <p:tag name="ANNOTATION_FILL_COLOR_138" val="65535"/>
  <p:tag name="ANNOTATION_FILL_ALPHA_138" val="100"/>
  <p:tag name="ANNOTATION_BORDER_WIDTH_138" val="2"/>
  <p:tag name="ANNOTATION_SLIDE_WIDTH_138" val="960"/>
  <p:tag name="ANNOTATION_SLIDE_HEIGHT_138" val="720"/>
  <p:tag name="ANNOTATION_TYPE_139" val="0"/>
  <p:tag name="ANNOTATION_START_139" val="450.2"/>
  <p:tag name="ANNOTATION_END_139" val="463.4"/>
  <p:tag name="ANNOTATION_TOP_139" val="612"/>
  <p:tag name="ANNOTATION_LEFT_139" val="783"/>
  <p:tag name="ANNOTATION_WIDTH_139" val="121"/>
  <p:tag name="ANNOTATION_HEIGHT_139" val="121"/>
  <p:tag name="ANNOTATION_ANIMATION_139" val="3"/>
  <p:tag name="ANNOTATION_ROTATION_139" val="0"/>
  <p:tag name="ANNOTATION_SUB_TYPE_139" val="2"/>
  <p:tag name="ANNOTATION_LOOP_COUNT_139" val="1"/>
  <p:tag name="ANNOTATION_BOX_RADIUS_139" val="0"/>
  <p:tag name="ANNOTATION_SCALE_139" val="100"/>
  <p:tag name="ANNOTATION_BORDER_ALPHA_139" val="100"/>
  <p:tag name="ANNOTATION_BORDER_COLOR_139" val="255"/>
  <p:tag name="ANNOTATION_FILL_COLOR_139" val="65535"/>
  <p:tag name="ANNOTATION_FILL_ALPHA_139" val="100"/>
  <p:tag name="ANNOTATION_BORDER_WIDTH_139" val="2"/>
  <p:tag name="ANNOTATION_SLIDE_WIDTH_139" val="960"/>
  <p:tag name="ANNOTATION_SLIDE_HEIGHT_139" val="720"/>
  <p:tag name="ANNOTATION_TYPE_140" val="0"/>
  <p:tag name="ANNOTATION_START_140" val="463.4"/>
  <p:tag name="ANNOTATION_END_140" val="471.9"/>
  <p:tag name="ANNOTATION_TOP_140" val="573"/>
  <p:tag name="ANNOTATION_LEFT_140" val="717"/>
  <p:tag name="ANNOTATION_WIDTH_140" val="121"/>
  <p:tag name="ANNOTATION_HEIGHT_140" val="121"/>
  <p:tag name="ANNOTATION_ANIMATION_140" val="3"/>
  <p:tag name="ANNOTATION_ROTATION_140" val="0"/>
  <p:tag name="ANNOTATION_SUB_TYPE_140" val="2"/>
  <p:tag name="ANNOTATION_LOOP_COUNT_140" val="1"/>
  <p:tag name="ANNOTATION_BOX_RADIUS_140" val="0"/>
  <p:tag name="ANNOTATION_SCALE_140" val="100"/>
  <p:tag name="ANNOTATION_BORDER_ALPHA_140" val="100"/>
  <p:tag name="ANNOTATION_BORDER_COLOR_140" val="255"/>
  <p:tag name="ANNOTATION_FILL_COLOR_140" val="65535"/>
  <p:tag name="ANNOTATION_FILL_ALPHA_140" val="100"/>
  <p:tag name="ANNOTATION_BORDER_WIDTH_140" val="2"/>
  <p:tag name="ANNOTATION_SLIDE_WIDTH_140" val="960"/>
  <p:tag name="ANNOTATION_SLIDE_HEIGHT_140" val="720"/>
  <p:tag name="ANNOTATION_TYPE_141" val="0"/>
  <p:tag name="ANNOTATION_START_141" val="471.9"/>
  <p:tag name="ANNOTATION_END_141" val="480.5"/>
  <p:tag name="ANNOTATION_TOP_141" val="536"/>
  <p:tag name="ANNOTATION_LEFT_141" val="647"/>
  <p:tag name="ANNOTATION_WIDTH_141" val="121"/>
  <p:tag name="ANNOTATION_HEIGHT_141" val="121"/>
  <p:tag name="ANNOTATION_ANIMATION_141" val="3"/>
  <p:tag name="ANNOTATION_ROTATION_141" val="0"/>
  <p:tag name="ANNOTATION_SUB_TYPE_141" val="2"/>
  <p:tag name="ANNOTATION_LOOP_COUNT_141" val="1"/>
  <p:tag name="ANNOTATION_BOX_RADIUS_141" val="0"/>
  <p:tag name="ANNOTATION_SCALE_141" val="100"/>
  <p:tag name="ANNOTATION_BORDER_ALPHA_141" val="100"/>
  <p:tag name="ANNOTATION_BORDER_COLOR_141" val="255"/>
  <p:tag name="ANNOTATION_FILL_COLOR_141" val="65535"/>
  <p:tag name="ANNOTATION_FILL_ALPHA_141" val="100"/>
  <p:tag name="ANNOTATION_BORDER_WIDTH_141" val="2"/>
  <p:tag name="ANNOTATION_SLIDE_WIDTH_141" val="960"/>
  <p:tag name="ANNOTATION_SLIDE_HEIGHT_141" val="720"/>
  <p:tag name="ANNOTATION_TYPE_142" val="0"/>
  <p:tag name="ANNOTATION_START_142" val="480.5"/>
  <p:tag name="ANNOTATION_END_142" val="481.1"/>
  <p:tag name="ANNOTATION_TOP_142" val="627"/>
  <p:tag name="ANNOTATION_LEFT_142" val="821"/>
  <p:tag name="ANNOTATION_WIDTH_142" val="121"/>
  <p:tag name="ANNOTATION_HEIGHT_142" val="121"/>
  <p:tag name="ANNOTATION_ANIMATION_142" val="3"/>
  <p:tag name="ANNOTATION_ROTATION_142" val="180"/>
  <p:tag name="ANNOTATION_SUB_TYPE_142" val="2"/>
  <p:tag name="ANNOTATION_LOOP_COUNT_142" val="1"/>
  <p:tag name="ANNOTATION_BOX_RADIUS_142" val="0"/>
  <p:tag name="ANNOTATION_SCALE_142" val="100"/>
  <p:tag name="ANNOTATION_BORDER_ALPHA_142" val="100"/>
  <p:tag name="ANNOTATION_BORDER_COLOR_142" val="255"/>
  <p:tag name="ANNOTATION_FILL_COLOR_142" val="65535"/>
  <p:tag name="ANNOTATION_FILL_ALPHA_142" val="100"/>
  <p:tag name="ANNOTATION_BORDER_WIDTH_142" val="2"/>
  <p:tag name="ANNOTATION_SLIDE_WIDTH_142" val="960"/>
  <p:tag name="ANNOTATION_SLIDE_HEIGHT_142" val="720"/>
  <p:tag name="ANNOTATION_TYPE_143" val="0"/>
  <p:tag name="ANNOTATION_START_143" val="481.1"/>
  <p:tag name="ANNOTATION_END_143" val="481.5"/>
  <p:tag name="ANNOTATION_TOP_143" val="620"/>
  <p:tag name="ANNOTATION_LEFT_143" val="804"/>
  <p:tag name="ANNOTATION_WIDTH_143" val="121"/>
  <p:tag name="ANNOTATION_HEIGHT_143" val="121"/>
  <p:tag name="ANNOTATION_ANIMATION_143" val="3"/>
  <p:tag name="ANNOTATION_ROTATION_143" val="180"/>
  <p:tag name="ANNOTATION_SUB_TYPE_143" val="2"/>
  <p:tag name="ANNOTATION_LOOP_COUNT_143" val="1"/>
  <p:tag name="ANNOTATION_BOX_RADIUS_143" val="0"/>
  <p:tag name="ANNOTATION_SCALE_143" val="100"/>
  <p:tag name="ANNOTATION_BORDER_ALPHA_143" val="100"/>
  <p:tag name="ANNOTATION_BORDER_COLOR_143" val="255"/>
  <p:tag name="ANNOTATION_FILL_COLOR_143" val="65535"/>
  <p:tag name="ANNOTATION_FILL_ALPHA_143" val="100"/>
  <p:tag name="ANNOTATION_BORDER_WIDTH_143" val="2"/>
  <p:tag name="ANNOTATION_SLIDE_WIDTH_143" val="960"/>
  <p:tag name="ANNOTATION_SLIDE_HEIGHT_143" val="720"/>
  <p:tag name="ANNOTATION_TYPE_144" val="0"/>
  <p:tag name="ANNOTATION_START_144" val="481.5"/>
  <p:tag name="ANNOTATION_END_144" val="481.8"/>
  <p:tag name="ANNOTATION_TOP_144" val="606"/>
  <p:tag name="ANNOTATION_LEFT_144" val="773"/>
  <p:tag name="ANNOTATION_WIDTH_144" val="121"/>
  <p:tag name="ANNOTATION_HEIGHT_144" val="121"/>
  <p:tag name="ANNOTATION_ANIMATION_144" val="3"/>
  <p:tag name="ANNOTATION_ROTATION_144" val="180"/>
  <p:tag name="ANNOTATION_SUB_TYPE_144" val="2"/>
  <p:tag name="ANNOTATION_LOOP_COUNT_144" val="1"/>
  <p:tag name="ANNOTATION_BOX_RADIUS_144" val="0"/>
  <p:tag name="ANNOTATION_SCALE_144" val="100"/>
  <p:tag name="ANNOTATION_BORDER_ALPHA_144" val="100"/>
  <p:tag name="ANNOTATION_BORDER_COLOR_144" val="255"/>
  <p:tag name="ANNOTATION_FILL_COLOR_144" val="65535"/>
  <p:tag name="ANNOTATION_FILL_ALPHA_144" val="100"/>
  <p:tag name="ANNOTATION_BORDER_WIDTH_144" val="2"/>
  <p:tag name="ANNOTATION_SLIDE_WIDTH_144" val="960"/>
  <p:tag name="ANNOTATION_SLIDE_HEIGHT_144" val="720"/>
  <p:tag name="ANNOTATION_TYPE_145" val="0"/>
  <p:tag name="ANNOTATION_START_145" val="481.8"/>
  <p:tag name="ANNOTATION_END_145" val="482.4"/>
  <p:tag name="ANNOTATION_TOP_145" val="591"/>
  <p:tag name="ANNOTATION_LEFT_145" val="747"/>
  <p:tag name="ANNOTATION_WIDTH_145" val="121"/>
  <p:tag name="ANNOTATION_HEIGHT_145" val="121"/>
  <p:tag name="ANNOTATION_ANIMATION_145" val="3"/>
  <p:tag name="ANNOTATION_ROTATION_145" val="180"/>
  <p:tag name="ANNOTATION_SUB_TYPE_145" val="2"/>
  <p:tag name="ANNOTATION_LOOP_COUNT_145" val="1"/>
  <p:tag name="ANNOTATION_BOX_RADIUS_145" val="0"/>
  <p:tag name="ANNOTATION_SCALE_145" val="100"/>
  <p:tag name="ANNOTATION_BORDER_ALPHA_145" val="100"/>
  <p:tag name="ANNOTATION_BORDER_COLOR_145" val="255"/>
  <p:tag name="ANNOTATION_FILL_COLOR_145" val="65535"/>
  <p:tag name="ANNOTATION_FILL_ALPHA_145" val="100"/>
  <p:tag name="ANNOTATION_BORDER_WIDTH_145" val="2"/>
  <p:tag name="ANNOTATION_SLIDE_WIDTH_145" val="960"/>
  <p:tag name="ANNOTATION_SLIDE_HEIGHT_145" val="720"/>
  <p:tag name="ANNOTATION_TYPE_146" val="0"/>
  <p:tag name="ANNOTATION_START_146" val="482.4"/>
  <p:tag name="ANNOTATION_END_146" val="482.7"/>
  <p:tag name="ANNOTATION_TOP_146" val="574"/>
  <p:tag name="ANNOTATION_LEFT_146" val="729"/>
  <p:tag name="ANNOTATION_WIDTH_146" val="121"/>
  <p:tag name="ANNOTATION_HEIGHT_146" val="121"/>
  <p:tag name="ANNOTATION_ANIMATION_146" val="3"/>
  <p:tag name="ANNOTATION_ROTATION_146" val="180"/>
  <p:tag name="ANNOTATION_SUB_TYPE_146" val="2"/>
  <p:tag name="ANNOTATION_LOOP_COUNT_146" val="1"/>
  <p:tag name="ANNOTATION_BOX_RADIUS_146" val="0"/>
  <p:tag name="ANNOTATION_SCALE_146" val="100"/>
  <p:tag name="ANNOTATION_BORDER_ALPHA_146" val="100"/>
  <p:tag name="ANNOTATION_BORDER_COLOR_146" val="255"/>
  <p:tag name="ANNOTATION_FILL_COLOR_146" val="65535"/>
  <p:tag name="ANNOTATION_FILL_ALPHA_146" val="100"/>
  <p:tag name="ANNOTATION_BORDER_WIDTH_146" val="2"/>
  <p:tag name="ANNOTATION_SLIDE_WIDTH_146" val="960"/>
  <p:tag name="ANNOTATION_SLIDE_HEIGHT_146" val="720"/>
  <p:tag name="ANNOTATION_TYPE_147" val="0"/>
  <p:tag name="ANNOTATION_START_147" val="482.7"/>
  <p:tag name="ANNOTATION_END_147" val="483.0"/>
  <p:tag name="ANNOTATION_TOP_147" val="561"/>
  <p:tag name="ANNOTATION_LEFT_147" val="705"/>
  <p:tag name="ANNOTATION_WIDTH_147" val="121"/>
  <p:tag name="ANNOTATION_HEIGHT_147" val="121"/>
  <p:tag name="ANNOTATION_ANIMATION_147" val="3"/>
  <p:tag name="ANNOTATION_ROTATION_147" val="180"/>
  <p:tag name="ANNOTATION_SUB_TYPE_147" val="2"/>
  <p:tag name="ANNOTATION_LOOP_COUNT_147" val="1"/>
  <p:tag name="ANNOTATION_BOX_RADIUS_147" val="0"/>
  <p:tag name="ANNOTATION_SCALE_147" val="100"/>
  <p:tag name="ANNOTATION_BORDER_ALPHA_147" val="100"/>
  <p:tag name="ANNOTATION_BORDER_COLOR_147" val="255"/>
  <p:tag name="ANNOTATION_FILL_COLOR_147" val="65535"/>
  <p:tag name="ANNOTATION_FILL_ALPHA_147" val="100"/>
  <p:tag name="ANNOTATION_BORDER_WIDTH_147" val="2"/>
  <p:tag name="ANNOTATION_SLIDE_WIDTH_147" val="960"/>
  <p:tag name="ANNOTATION_SLIDE_HEIGHT_147" val="720"/>
  <p:tag name="ANNOTATION_TYPE_148" val="0"/>
  <p:tag name="ANNOTATION_START_148" val="483.0"/>
  <p:tag name="ANNOTATION_END_148" val="483.3"/>
  <p:tag name="ANNOTATION_TOP_148" val="548"/>
  <p:tag name="ANNOTATION_LEFT_148" val="670"/>
  <p:tag name="ANNOTATION_WIDTH_148" val="121"/>
  <p:tag name="ANNOTATION_HEIGHT_148" val="121"/>
  <p:tag name="ANNOTATION_ANIMATION_148" val="3"/>
  <p:tag name="ANNOTATION_ROTATION_148" val="180"/>
  <p:tag name="ANNOTATION_SUB_TYPE_148" val="2"/>
  <p:tag name="ANNOTATION_LOOP_COUNT_148" val="1"/>
  <p:tag name="ANNOTATION_BOX_RADIUS_148" val="0"/>
  <p:tag name="ANNOTATION_SCALE_148" val="100"/>
  <p:tag name="ANNOTATION_BORDER_ALPHA_148" val="100"/>
  <p:tag name="ANNOTATION_BORDER_COLOR_148" val="255"/>
  <p:tag name="ANNOTATION_FILL_COLOR_148" val="65535"/>
  <p:tag name="ANNOTATION_FILL_ALPHA_148" val="100"/>
  <p:tag name="ANNOTATION_BORDER_WIDTH_148" val="2"/>
  <p:tag name="ANNOTATION_SLIDE_WIDTH_148" val="960"/>
  <p:tag name="ANNOTATION_SLIDE_HEIGHT_148" val="720"/>
  <p:tag name="ANNOTATION_TYPE_149" val="0"/>
  <p:tag name="ANNOTATION_START_149" val="483.3"/>
  <p:tag name="ANNOTATION_END_149" val="483.5"/>
  <p:tag name="ANNOTATION_TOP_149" val="528"/>
  <p:tag name="ANNOTATION_LEFT_149" val="634"/>
  <p:tag name="ANNOTATION_WIDTH_149" val="121"/>
  <p:tag name="ANNOTATION_HEIGHT_149" val="121"/>
  <p:tag name="ANNOTATION_ANIMATION_149" val="3"/>
  <p:tag name="ANNOTATION_ROTATION_149" val="180"/>
  <p:tag name="ANNOTATION_SUB_TYPE_149" val="2"/>
  <p:tag name="ANNOTATION_LOOP_COUNT_149" val="1"/>
  <p:tag name="ANNOTATION_BOX_RADIUS_149" val="0"/>
  <p:tag name="ANNOTATION_SCALE_149" val="100"/>
  <p:tag name="ANNOTATION_BORDER_ALPHA_149" val="100"/>
  <p:tag name="ANNOTATION_BORDER_COLOR_149" val="255"/>
  <p:tag name="ANNOTATION_FILL_COLOR_149" val="65535"/>
  <p:tag name="ANNOTATION_FILL_ALPHA_149" val="100"/>
  <p:tag name="ANNOTATION_BORDER_WIDTH_149" val="2"/>
  <p:tag name="ANNOTATION_SLIDE_WIDTH_149" val="960"/>
  <p:tag name="ANNOTATION_SLIDE_HEIGHT_149" val="720"/>
  <p:tag name="ANNOTATION_TYPE_150" val="0"/>
  <p:tag name="ANNOTATION_START_150" val="483.5"/>
  <p:tag name="ANNOTATION_END_150" val="517.5"/>
  <p:tag name="ANNOTATION_TOP_150" val="521"/>
  <p:tag name="ANNOTATION_LEFT_150" val="624"/>
  <p:tag name="ANNOTATION_WIDTH_150" val="121"/>
  <p:tag name="ANNOTATION_HEIGHT_150" val="121"/>
  <p:tag name="ANNOTATION_ANIMATION_150" val="3"/>
  <p:tag name="ANNOTATION_ROTATION_150" val="180"/>
  <p:tag name="ANNOTATION_SUB_TYPE_150" val="2"/>
  <p:tag name="ANNOTATION_LOOP_COUNT_150" val="1"/>
  <p:tag name="ANNOTATION_BOX_RADIUS_150" val="0"/>
  <p:tag name="ANNOTATION_SCALE_150" val="100"/>
  <p:tag name="ANNOTATION_BORDER_ALPHA_150" val="100"/>
  <p:tag name="ANNOTATION_BORDER_COLOR_150" val="255"/>
  <p:tag name="ANNOTATION_FILL_COLOR_150" val="65535"/>
  <p:tag name="ANNOTATION_FILL_ALPHA_150" val="100"/>
  <p:tag name="ANNOTATION_BORDER_WIDTH_150" val="2"/>
  <p:tag name="ANNOTATION_SLIDE_WIDTH_150" val="960"/>
  <p:tag name="ANNOTATION_SLIDE_HEIGHT_150" val="720"/>
  <p:tag name="ANNOTATION_TYPE_151" val="0"/>
  <p:tag name="ANNOTATION_START_151" val="517.5"/>
  <p:tag name="ANNOTATION_END_151" val="518.5"/>
  <p:tag name="ANNOTATION_TOP_151" val="529"/>
  <p:tag name="ANNOTATION_LEFT_151" val="612"/>
  <p:tag name="ANNOTATION_WIDTH_151" val="121"/>
  <p:tag name="ANNOTATION_HEIGHT_151" val="121"/>
  <p:tag name="ANNOTATION_ANIMATION_151" val="3"/>
  <p:tag name="ANNOTATION_ROTATION_151" val="180"/>
  <p:tag name="ANNOTATION_SUB_TYPE_151" val="2"/>
  <p:tag name="ANNOTATION_LOOP_COUNT_151" val="1"/>
  <p:tag name="ANNOTATION_BOX_RADIUS_151" val="0"/>
  <p:tag name="ANNOTATION_SCALE_151" val="100"/>
  <p:tag name="ANNOTATION_BORDER_ALPHA_151" val="100"/>
  <p:tag name="ANNOTATION_BORDER_COLOR_151" val="255"/>
  <p:tag name="ANNOTATION_FILL_COLOR_151" val="65535"/>
  <p:tag name="ANNOTATION_FILL_ALPHA_151" val="100"/>
  <p:tag name="ANNOTATION_BORDER_WIDTH_151" val="2"/>
  <p:tag name="ANNOTATION_SLIDE_WIDTH_151" val="960"/>
  <p:tag name="ANNOTATION_SLIDE_HEIGHT_151" val="720"/>
  <p:tag name="ANNOTATION_TYPE_152" val="0"/>
  <p:tag name="ANNOTATION_START_152" val="518.5"/>
  <p:tag name="ANNOTATION_END_152" val="522.4"/>
  <p:tag name="ANNOTATION_TOP_152" val="529"/>
  <p:tag name="ANNOTATION_LEFT_152" val="597"/>
  <p:tag name="ANNOTATION_WIDTH_152" val="121"/>
  <p:tag name="ANNOTATION_HEIGHT_152" val="121"/>
  <p:tag name="ANNOTATION_ANIMATION_152" val="3"/>
  <p:tag name="ANNOTATION_ROTATION_152" val="180"/>
  <p:tag name="ANNOTATION_SUB_TYPE_152" val="2"/>
  <p:tag name="ANNOTATION_LOOP_COUNT_152" val="1"/>
  <p:tag name="ANNOTATION_BOX_RADIUS_152" val="0"/>
  <p:tag name="ANNOTATION_SCALE_152" val="100"/>
  <p:tag name="ANNOTATION_BORDER_ALPHA_152" val="100"/>
  <p:tag name="ANNOTATION_BORDER_COLOR_152" val="255"/>
  <p:tag name="ANNOTATION_FILL_COLOR_152" val="65535"/>
  <p:tag name="ANNOTATION_FILL_ALPHA_152" val="100"/>
  <p:tag name="ANNOTATION_BORDER_WIDTH_152" val="2"/>
  <p:tag name="ANNOTATION_SLIDE_WIDTH_152" val="960"/>
  <p:tag name="ANNOTATION_SLIDE_HEIGHT_152" val="720"/>
  <p:tag name="ANNOTATION_TYPE_153" val="0"/>
  <p:tag name="ANNOTATION_START_153" val="522.4"/>
  <p:tag name="ANNOTATION_END_153" val="527.0"/>
  <p:tag name="ANNOTATION_TOP_153" val="528"/>
  <p:tag name="ANNOTATION_LEFT_153" val="565"/>
  <p:tag name="ANNOTATION_WIDTH_153" val="121"/>
  <p:tag name="ANNOTATION_HEIGHT_153" val="121"/>
  <p:tag name="ANNOTATION_ANIMATION_153" val="3"/>
  <p:tag name="ANNOTATION_ROTATION_153" val="0"/>
  <p:tag name="ANNOTATION_SUB_TYPE_153" val="2"/>
  <p:tag name="ANNOTATION_LOOP_COUNT_153" val="1"/>
  <p:tag name="ANNOTATION_BOX_RADIUS_153" val="0"/>
  <p:tag name="ANNOTATION_SCALE_153" val="100"/>
  <p:tag name="ANNOTATION_BORDER_ALPHA_153" val="100"/>
  <p:tag name="ANNOTATION_BORDER_COLOR_153" val="255"/>
  <p:tag name="ANNOTATION_FILL_COLOR_153" val="65535"/>
  <p:tag name="ANNOTATION_FILL_ALPHA_153" val="100"/>
  <p:tag name="ANNOTATION_BORDER_WIDTH_153" val="2"/>
  <p:tag name="ANNOTATION_SLIDE_WIDTH_153" val="960"/>
  <p:tag name="ANNOTATION_SLIDE_HEIGHT_153" val="720"/>
  <p:tag name="ANNOTATION_TYPE_154" val="0"/>
  <p:tag name="ANNOTATION_START_154" val="527.0"/>
  <p:tag name="ANNOTATION_END_154" val="528.2"/>
  <p:tag name="ANNOTATION_TOP_154" val="483"/>
  <p:tag name="ANNOTATION_LEFT_154" val="714"/>
  <p:tag name="ANNOTATION_WIDTH_154" val="121"/>
  <p:tag name="ANNOTATION_HEIGHT_154" val="121"/>
  <p:tag name="ANNOTATION_ANIMATION_154" val="3"/>
  <p:tag name="ANNOTATION_ROTATION_154" val="0"/>
  <p:tag name="ANNOTATION_SUB_TYPE_154" val="2"/>
  <p:tag name="ANNOTATION_LOOP_COUNT_154" val="1"/>
  <p:tag name="ANNOTATION_BOX_RADIUS_154" val="0"/>
  <p:tag name="ANNOTATION_SCALE_154" val="100"/>
  <p:tag name="ANNOTATION_BORDER_ALPHA_154" val="100"/>
  <p:tag name="ANNOTATION_BORDER_COLOR_154" val="255"/>
  <p:tag name="ANNOTATION_FILL_COLOR_154" val="65535"/>
  <p:tag name="ANNOTATION_FILL_ALPHA_154" val="100"/>
  <p:tag name="ANNOTATION_BORDER_WIDTH_154" val="2"/>
  <p:tag name="ANNOTATION_SLIDE_WIDTH_154" val="960"/>
  <p:tag name="ANNOTATION_SLIDE_HEIGHT_154" val="720"/>
  <p:tag name="ANNOTATION_TYPE_155" val="0"/>
  <p:tag name="ANNOTATION_START_155" val="528.2"/>
  <p:tag name="ANNOTATION_END_155" val="532.4"/>
  <p:tag name="ANNOTATION_TOP_155" val="565"/>
  <p:tag name="ANNOTATION_LEFT_155" val="696"/>
  <p:tag name="ANNOTATION_WIDTH_155" val="121"/>
  <p:tag name="ANNOTATION_HEIGHT_155" val="121"/>
  <p:tag name="ANNOTATION_ANIMATION_155" val="3"/>
  <p:tag name="ANNOTATION_ROTATION_155" val="0"/>
  <p:tag name="ANNOTATION_SUB_TYPE_155" val="2"/>
  <p:tag name="ANNOTATION_LOOP_COUNT_155" val="1"/>
  <p:tag name="ANNOTATION_BOX_RADIUS_155" val="0"/>
  <p:tag name="ANNOTATION_SCALE_155" val="100"/>
  <p:tag name="ANNOTATION_BORDER_ALPHA_155" val="100"/>
  <p:tag name="ANNOTATION_BORDER_COLOR_155" val="255"/>
  <p:tag name="ANNOTATION_FILL_COLOR_155" val="65535"/>
  <p:tag name="ANNOTATION_FILL_ALPHA_155" val="100"/>
  <p:tag name="ANNOTATION_BORDER_WIDTH_155" val="2"/>
  <p:tag name="ANNOTATION_SLIDE_WIDTH_155" val="960"/>
  <p:tag name="ANNOTATION_SLIDE_HEIGHT_155" val="720"/>
  <p:tag name="ANNOTATION_TYPE_156" val="0"/>
  <p:tag name="ANNOTATION_START_156" val="532.4"/>
  <p:tag name="ANNOTATION_END_156" val="541.0"/>
  <p:tag name="ANNOTATION_TOP_156" val="281"/>
  <p:tag name="ANNOTATION_LEFT_156" val="796"/>
  <p:tag name="ANNOTATION_WIDTH_156" val="121"/>
  <p:tag name="ANNOTATION_HEIGHT_156" val="121"/>
  <p:tag name="ANNOTATION_ANIMATION_156" val="3"/>
  <p:tag name="ANNOTATION_ROTATION_156" val="0"/>
  <p:tag name="ANNOTATION_SUB_TYPE_156" val="2"/>
  <p:tag name="ANNOTATION_LOOP_COUNT_156" val="1"/>
  <p:tag name="ANNOTATION_BOX_RADIUS_156" val="0"/>
  <p:tag name="ANNOTATION_SCALE_156" val="100"/>
  <p:tag name="ANNOTATION_BORDER_ALPHA_156" val="100"/>
  <p:tag name="ANNOTATION_BORDER_COLOR_156" val="255"/>
  <p:tag name="ANNOTATION_FILL_COLOR_156" val="65535"/>
  <p:tag name="ANNOTATION_FILL_ALPHA_156" val="100"/>
  <p:tag name="ANNOTATION_BORDER_WIDTH_156" val="2"/>
  <p:tag name="ANNOTATION_SLIDE_WIDTH_156" val="960"/>
  <p:tag name="ANNOTATION_SLIDE_HEIGHT_156" val="720"/>
  <p:tag name="ANNOTATION_TYPE_157" val="0"/>
  <p:tag name="ANNOTATION_START_157" val="541.0"/>
  <p:tag name="ANNOTATION_END_157" val="541.5"/>
  <p:tag name="ANNOTATION_TOP_157" val="625"/>
  <p:tag name="ANNOTATION_LEFT_157" val="809"/>
  <p:tag name="ANNOTATION_WIDTH_157" val="121"/>
  <p:tag name="ANNOTATION_HEIGHT_157" val="121"/>
  <p:tag name="ANNOTATION_ANIMATION_157" val="3"/>
  <p:tag name="ANNOTATION_ROTATION_157" val="0"/>
  <p:tag name="ANNOTATION_SUB_TYPE_157" val="2"/>
  <p:tag name="ANNOTATION_LOOP_COUNT_157" val="1"/>
  <p:tag name="ANNOTATION_BOX_RADIUS_157" val="0"/>
  <p:tag name="ANNOTATION_SCALE_157" val="100"/>
  <p:tag name="ANNOTATION_BORDER_ALPHA_157" val="100"/>
  <p:tag name="ANNOTATION_BORDER_COLOR_157" val="255"/>
  <p:tag name="ANNOTATION_FILL_COLOR_157" val="65535"/>
  <p:tag name="ANNOTATION_FILL_ALPHA_157" val="100"/>
  <p:tag name="ANNOTATION_BORDER_WIDTH_157" val="2"/>
  <p:tag name="ANNOTATION_SLIDE_WIDTH_157" val="960"/>
  <p:tag name="ANNOTATION_SLIDE_HEIGHT_157" val="720"/>
  <p:tag name="ANNOTATION_TYPE_158" val="0"/>
  <p:tag name="ANNOTATION_START_158" val="541.5"/>
  <p:tag name="ANNOTATION_END_158" val="541.8"/>
  <p:tag name="ANNOTATION_TOP_158" val="605"/>
  <p:tag name="ANNOTATION_LEFT_158" val="778"/>
  <p:tag name="ANNOTATION_WIDTH_158" val="121"/>
  <p:tag name="ANNOTATION_HEIGHT_158" val="121"/>
  <p:tag name="ANNOTATION_ANIMATION_158" val="3"/>
  <p:tag name="ANNOTATION_ROTATION_158" val="0"/>
  <p:tag name="ANNOTATION_SUB_TYPE_158" val="2"/>
  <p:tag name="ANNOTATION_LOOP_COUNT_158" val="1"/>
  <p:tag name="ANNOTATION_BOX_RADIUS_158" val="0"/>
  <p:tag name="ANNOTATION_SCALE_158" val="100"/>
  <p:tag name="ANNOTATION_BORDER_ALPHA_158" val="100"/>
  <p:tag name="ANNOTATION_BORDER_COLOR_158" val="255"/>
  <p:tag name="ANNOTATION_FILL_COLOR_158" val="65535"/>
  <p:tag name="ANNOTATION_FILL_ALPHA_158" val="100"/>
  <p:tag name="ANNOTATION_BORDER_WIDTH_158" val="2"/>
  <p:tag name="ANNOTATION_SLIDE_WIDTH_158" val="960"/>
  <p:tag name="ANNOTATION_SLIDE_HEIGHT_158" val="720"/>
  <p:tag name="ANNOTATION_TYPE_159" val="0"/>
  <p:tag name="ANNOTATION_START_159" val="541.8"/>
  <p:tag name="ANNOTATION_END_159" val="542.2"/>
  <p:tag name="ANNOTATION_TOP_159" val="582"/>
  <p:tag name="ANNOTATION_LEFT_159" val="732"/>
  <p:tag name="ANNOTATION_WIDTH_159" val="121"/>
  <p:tag name="ANNOTATION_HEIGHT_159" val="121"/>
  <p:tag name="ANNOTATION_ANIMATION_159" val="3"/>
  <p:tag name="ANNOTATION_ROTATION_159" val="0"/>
  <p:tag name="ANNOTATION_SUB_TYPE_159" val="2"/>
  <p:tag name="ANNOTATION_LOOP_COUNT_159" val="1"/>
  <p:tag name="ANNOTATION_BOX_RADIUS_159" val="0"/>
  <p:tag name="ANNOTATION_SCALE_159" val="100"/>
  <p:tag name="ANNOTATION_BORDER_ALPHA_159" val="100"/>
  <p:tag name="ANNOTATION_BORDER_COLOR_159" val="255"/>
  <p:tag name="ANNOTATION_FILL_COLOR_159" val="65535"/>
  <p:tag name="ANNOTATION_FILL_ALPHA_159" val="100"/>
  <p:tag name="ANNOTATION_BORDER_WIDTH_159" val="2"/>
  <p:tag name="ANNOTATION_SLIDE_WIDTH_159" val="960"/>
  <p:tag name="ANNOTATION_SLIDE_HEIGHT_159" val="720"/>
  <p:tag name="ANNOTATION_TYPE_160" val="0"/>
  <p:tag name="ANNOTATION_START_160" val="542.2"/>
  <p:tag name="ANNOTATION_END_160" val="547.9"/>
  <p:tag name="ANNOTATION_TOP_160" val="547"/>
  <p:tag name="ANNOTATION_LEFT_160" val="670"/>
  <p:tag name="ANNOTATION_WIDTH_160" val="121"/>
  <p:tag name="ANNOTATION_HEIGHT_160" val="121"/>
  <p:tag name="ANNOTATION_ANIMATION_160" val="3"/>
  <p:tag name="ANNOTATION_ROTATION_160" val="0"/>
  <p:tag name="ANNOTATION_SUB_TYPE_160" val="2"/>
  <p:tag name="ANNOTATION_LOOP_COUNT_160" val="1"/>
  <p:tag name="ANNOTATION_BOX_RADIUS_160" val="0"/>
  <p:tag name="ANNOTATION_SCALE_160" val="100"/>
  <p:tag name="ANNOTATION_BORDER_ALPHA_160" val="100"/>
  <p:tag name="ANNOTATION_BORDER_COLOR_160" val="255"/>
  <p:tag name="ANNOTATION_FILL_COLOR_160" val="65535"/>
  <p:tag name="ANNOTATION_FILL_ALPHA_160" val="100"/>
  <p:tag name="ANNOTATION_BORDER_WIDTH_160" val="2"/>
  <p:tag name="ANNOTATION_SLIDE_WIDTH_160" val="960"/>
  <p:tag name="ANNOTATION_SLIDE_HEIGHT_160" val="720"/>
  <p:tag name="ANNOTATION_TYPE_161" val="2"/>
  <p:tag name="ANNOTATION_START_161" val="547.9"/>
  <p:tag name="ANNOTATION_END_161" val="547.9"/>
  <p:tag name="ANNOTATION_TOP_161" val="-40"/>
  <p:tag name="ANNOTATION_LEFT_161" val="-40"/>
  <p:tag name="ANNOTATION_WIDTH_161" val="1042"/>
  <p:tag name="ANNOTATION_HEIGHT_161" val="801"/>
  <p:tag name="ANNOTATION_ANIMATION_161" val="4"/>
  <p:tag name="ANNOTATION_ROTATION_161" val="0"/>
  <p:tag name="ANNOTATION_SUB_TYPE_161" val="11"/>
  <p:tag name="ANNOTATION_LOOP_COUNT_161" val="1"/>
  <p:tag name="ANNOTATION_BOX_RADIUS_161" val="0"/>
  <p:tag name="ANNOTATION_SCALE_161" val="0"/>
  <p:tag name="ANNOTATION_BORDER_ALPHA_161" val="100"/>
  <p:tag name="ANNOTATION_BORDER_COLOR_161" val="16777215"/>
  <p:tag name="ANNOTATION_FILL_COLOR_161" val="10855845"/>
  <p:tag name="ANNOTATION_FILL_ALPHA_161" val="50"/>
  <p:tag name="ANNOTATION_BORDER_WIDTH_161" val="2"/>
  <p:tag name="ANNOTATION_SLIDE_WIDTH_161" val="960"/>
  <p:tag name="ANNOTATION_SLIDE_HEIGHT_161" val="720"/>
  <p:tag name="ANNOTATION_TYPE_162" val="2"/>
  <p:tag name="ANNOTATION_START_162" val="547.9"/>
  <p:tag name="ANNOTATION_END_162" val="566.8"/>
  <p:tag name="ANNOTATION_TOP_162" val="518"/>
  <p:tag name="ANNOTATION_LEFT_162" val="755"/>
  <p:tag name="ANNOTATION_WIDTH_162" val="119"/>
  <p:tag name="ANNOTATION_HEIGHT_162" val="37"/>
  <p:tag name="ANNOTATION_ANIMATION_162" val="4"/>
  <p:tag name="ANNOTATION_ROTATION_162" val="0"/>
  <p:tag name="ANNOTATION_SUB_TYPE_162" val="11"/>
  <p:tag name="ANNOTATION_LOOP_COUNT_162" val="1"/>
  <p:tag name="ANNOTATION_BOX_RADIUS_162" val="5"/>
  <p:tag name="ANNOTATION_SCALE_162" val="0"/>
  <p:tag name="ANNOTATION_BORDER_ALPHA_162" val="100"/>
  <p:tag name="ANNOTATION_BORDER_COLOR_162" val="16777215"/>
  <p:tag name="ANNOTATION_FILL_COLOR_162" val="10855845"/>
  <p:tag name="ANNOTATION_FILL_ALPHA_162" val="50"/>
  <p:tag name="ANNOTATION_BORDER_WIDTH_162" val="2"/>
  <p:tag name="ANNOTATION_SLIDE_WIDTH_162" val="960"/>
  <p:tag name="ANNOTATION_SLIDE_HEIGHT_162" val="720"/>
  <p:tag name="ANNOTATION_TYPE_163" val="2"/>
  <p:tag name="ANNOTATION_START_163" val="566.8"/>
  <p:tag name="ANNOTATION_END_163" val="566.8"/>
  <p:tag name="ANNOTATION_TOP_163" val="-40"/>
  <p:tag name="ANNOTATION_LEFT_163" val="-40"/>
  <p:tag name="ANNOTATION_WIDTH_163" val="1042"/>
  <p:tag name="ANNOTATION_HEIGHT_163" val="801"/>
  <p:tag name="ANNOTATION_ANIMATION_163" val="4"/>
  <p:tag name="ANNOTATION_ROTATION_163" val="0"/>
  <p:tag name="ANNOTATION_SUB_TYPE_163" val="11"/>
  <p:tag name="ANNOTATION_LOOP_COUNT_163" val="1"/>
  <p:tag name="ANNOTATION_BOX_RADIUS_163" val="0"/>
  <p:tag name="ANNOTATION_SCALE_163" val="0"/>
  <p:tag name="ANNOTATION_BORDER_ALPHA_163" val="100"/>
  <p:tag name="ANNOTATION_BORDER_COLOR_163" val="16777215"/>
  <p:tag name="ANNOTATION_FILL_COLOR_163" val="10855845"/>
  <p:tag name="ANNOTATION_FILL_ALPHA_163" val="50"/>
  <p:tag name="ANNOTATION_BORDER_WIDTH_163" val="2"/>
  <p:tag name="ANNOTATION_SLIDE_WIDTH_163" val="960"/>
  <p:tag name="ANNOTATION_SLIDE_HEIGHT_163" val="720"/>
  <p:tag name="ANNOTATION_TYPE_164" val="2"/>
  <p:tag name="ANNOTATION_START_164" val="566.8"/>
  <p:tag name="ANNOTATION_END_164" val="573.3"/>
  <p:tag name="ANNOTATION_TOP_164" val="184"/>
  <p:tag name="ANNOTATION_LEFT_164" val="841"/>
  <p:tag name="ANNOTATION_WIDTH_164" val="116"/>
  <p:tag name="ANNOTATION_HEIGHT_164" val="43"/>
  <p:tag name="ANNOTATION_ANIMATION_164" val="4"/>
  <p:tag name="ANNOTATION_ROTATION_164" val="0"/>
  <p:tag name="ANNOTATION_SUB_TYPE_164" val="11"/>
  <p:tag name="ANNOTATION_LOOP_COUNT_164" val="1"/>
  <p:tag name="ANNOTATION_BOX_RADIUS_164" val="5"/>
  <p:tag name="ANNOTATION_SCALE_164" val="0"/>
  <p:tag name="ANNOTATION_BORDER_ALPHA_164" val="100"/>
  <p:tag name="ANNOTATION_BORDER_COLOR_164" val="16777215"/>
  <p:tag name="ANNOTATION_FILL_COLOR_164" val="10855845"/>
  <p:tag name="ANNOTATION_FILL_ALPHA_164" val="50"/>
  <p:tag name="ANNOTATION_BORDER_WIDTH_164" val="2"/>
  <p:tag name="ANNOTATION_SLIDE_WIDTH_164" val="960"/>
  <p:tag name="ANNOTATION_SLIDE_HEIGHT_164" val="720"/>
  <p:tag name="ANNOTATION_TYPE_165" val="2"/>
  <p:tag name="ANNOTATION_START_165" val="573.3"/>
  <p:tag name="ANNOTATION_END_165" val="589.9"/>
  <p:tag name="ANNOTATION_TOP_165" val="-40"/>
  <p:tag name="ANNOTATION_LEFT_165" val="-40"/>
  <p:tag name="ANNOTATION_WIDTH_165" val="1042"/>
  <p:tag name="ANNOTATION_HEIGHT_165" val="801"/>
  <p:tag name="ANNOTATION_ANIMATION_165" val="4"/>
  <p:tag name="ANNOTATION_ROTATION_165" val="0"/>
  <p:tag name="ANNOTATION_SUB_TYPE_165" val="11"/>
  <p:tag name="ANNOTATION_LOOP_COUNT_165" val="1"/>
  <p:tag name="ANNOTATION_BOX_RADIUS_165" val="0"/>
  <p:tag name="ANNOTATION_SCALE_165" val="0"/>
  <p:tag name="ANNOTATION_BORDER_ALPHA_165" val="100"/>
  <p:tag name="ANNOTATION_BORDER_COLOR_165" val="16777215"/>
  <p:tag name="ANNOTATION_FILL_COLOR_165" val="10855845"/>
  <p:tag name="ANNOTATION_FILL_ALPHA_165" val="50"/>
  <p:tag name="ANNOTATION_BORDER_WIDTH_165" val="2"/>
  <p:tag name="ANNOTATION_SLIDE_WIDTH_165" val="960"/>
  <p:tag name="ANNOTATION_SLIDE_HEIGHT_165" val="720"/>
  <p:tag name="ANNOTATION_TYPE_166" val="0"/>
  <p:tag name="ANNOTATION_START_166" val="589.9"/>
  <p:tag name="ANNOTATION_END_166" val="597.1"/>
  <p:tag name="ANNOTATION_TOP_166" val="315"/>
  <p:tag name="ANNOTATION_LEFT_166" val="739"/>
  <p:tag name="ANNOTATION_WIDTH_166" val="121"/>
  <p:tag name="ANNOTATION_HEIGHT_166" val="121"/>
  <p:tag name="ANNOTATION_ANIMATION_166" val="3"/>
  <p:tag name="ANNOTATION_ROTATION_166" val="0"/>
  <p:tag name="ANNOTATION_SUB_TYPE_166" val="2"/>
  <p:tag name="ANNOTATION_LOOP_COUNT_166" val="1"/>
  <p:tag name="ANNOTATION_BOX_RADIUS_166" val="0"/>
  <p:tag name="ANNOTATION_SCALE_166" val="100"/>
  <p:tag name="ANNOTATION_BORDER_ALPHA_166" val="100"/>
  <p:tag name="ANNOTATION_BORDER_COLOR_166" val="255"/>
  <p:tag name="ANNOTATION_FILL_COLOR_166" val="65535"/>
  <p:tag name="ANNOTATION_FILL_ALPHA_166" val="100"/>
  <p:tag name="ANNOTATION_BORDER_WIDTH_166" val="2"/>
  <p:tag name="ANNOTATION_SLIDE_WIDTH_166" val="960"/>
  <p:tag name="ANNOTATION_SLIDE_HEIGHT_166" val="720"/>
  <p:tag name="ANNOTATION_TYPE_167" val="0"/>
  <p:tag name="ANNOTATION_START_167" val="597.1"/>
  <p:tag name="ANNOTATION_END_167" val="599.0"/>
  <p:tag name="ANNOTATION_TOP_167" val="536"/>
  <p:tag name="ANNOTATION_LEFT_167" val="767"/>
  <p:tag name="ANNOTATION_WIDTH_167" val="121"/>
  <p:tag name="ANNOTATION_HEIGHT_167" val="121"/>
  <p:tag name="ANNOTATION_ANIMATION_167" val="3"/>
  <p:tag name="ANNOTATION_ROTATION_167" val="0"/>
  <p:tag name="ANNOTATION_SUB_TYPE_167" val="2"/>
  <p:tag name="ANNOTATION_LOOP_COUNT_167" val="1"/>
  <p:tag name="ANNOTATION_BOX_RADIUS_167" val="0"/>
  <p:tag name="ANNOTATION_SCALE_167" val="100"/>
  <p:tag name="ANNOTATION_BORDER_ALPHA_167" val="100"/>
  <p:tag name="ANNOTATION_BORDER_COLOR_167" val="255"/>
  <p:tag name="ANNOTATION_FILL_COLOR_167" val="65535"/>
  <p:tag name="ANNOTATION_FILL_ALPHA_167" val="100"/>
  <p:tag name="ANNOTATION_BORDER_WIDTH_167" val="2"/>
  <p:tag name="ANNOTATION_SLIDE_WIDTH_167" val="960"/>
  <p:tag name="ANNOTATION_SLIDE_HEIGHT_167" val="720"/>
  <p:tag name="ANNOTATION_TYPE_168" val="0"/>
  <p:tag name="ANNOTATION_START_168" val="599.0"/>
  <p:tag name="ANNOTATION_END_168" val="609.2"/>
  <p:tag name="ANNOTATION_TOP_168" val="503"/>
  <p:tag name="ANNOTATION_LEFT_168" val="766"/>
  <p:tag name="ANNOTATION_WIDTH_168" val="121"/>
  <p:tag name="ANNOTATION_HEIGHT_168" val="121"/>
  <p:tag name="ANNOTATION_ANIMATION_168" val="3"/>
  <p:tag name="ANNOTATION_ROTATION_168" val="0"/>
  <p:tag name="ANNOTATION_SUB_TYPE_168" val="2"/>
  <p:tag name="ANNOTATION_LOOP_COUNT_168" val="1"/>
  <p:tag name="ANNOTATION_BOX_RADIUS_168" val="0"/>
  <p:tag name="ANNOTATION_SCALE_168" val="100"/>
  <p:tag name="ANNOTATION_BORDER_ALPHA_168" val="100"/>
  <p:tag name="ANNOTATION_BORDER_COLOR_168" val="255"/>
  <p:tag name="ANNOTATION_FILL_COLOR_168" val="65535"/>
  <p:tag name="ANNOTATION_FILL_ALPHA_168" val="100"/>
  <p:tag name="ANNOTATION_BORDER_WIDTH_168" val="2"/>
  <p:tag name="ANNOTATION_SLIDE_WIDTH_168" val="960"/>
  <p:tag name="ANNOTATION_SLIDE_HEIGHT_168" val="720"/>
  <p:tag name="ANNOTATION_TYPE_169" val="0"/>
  <p:tag name="ANNOTATION_START_169" val="609.2"/>
  <p:tag name="ANNOTATION_END_169" val="611.8"/>
  <p:tag name="ANNOTATION_TOP_169" val="538"/>
  <p:tag name="ANNOTATION_LEFT_169" val="779"/>
  <p:tag name="ANNOTATION_WIDTH_169" val="121"/>
  <p:tag name="ANNOTATION_HEIGHT_169" val="121"/>
  <p:tag name="ANNOTATION_ANIMATION_169" val="3"/>
  <p:tag name="ANNOTATION_ROTATION_169" val="0"/>
  <p:tag name="ANNOTATION_SUB_TYPE_169" val="2"/>
  <p:tag name="ANNOTATION_LOOP_COUNT_169" val="1"/>
  <p:tag name="ANNOTATION_BOX_RADIUS_169" val="0"/>
  <p:tag name="ANNOTATION_SCALE_169" val="100"/>
  <p:tag name="ANNOTATION_BORDER_ALPHA_169" val="100"/>
  <p:tag name="ANNOTATION_BORDER_COLOR_169" val="255"/>
  <p:tag name="ANNOTATION_FILL_COLOR_169" val="65535"/>
  <p:tag name="ANNOTATION_FILL_ALPHA_169" val="100"/>
  <p:tag name="ANNOTATION_BORDER_WIDTH_169" val="2"/>
  <p:tag name="ANNOTATION_SLIDE_WIDTH_169" val="960"/>
  <p:tag name="ANNOTATION_SLIDE_HEIGHT_169" val="720"/>
  <p:tag name="ANNOTATION_TYPE_170" val="0"/>
  <p:tag name="ANNOTATION_START_170" val="611.8"/>
  <p:tag name="ANNOTATION_END_170" val="615.1"/>
  <p:tag name="ANNOTATION_TOP_170" val="501"/>
  <p:tag name="ANNOTATION_LEFT_170" val="771"/>
  <p:tag name="ANNOTATION_WIDTH_170" val="121"/>
  <p:tag name="ANNOTATION_HEIGHT_170" val="121"/>
  <p:tag name="ANNOTATION_ANIMATION_170" val="3"/>
  <p:tag name="ANNOTATION_ROTATION_170" val="0"/>
  <p:tag name="ANNOTATION_SUB_TYPE_170" val="2"/>
  <p:tag name="ANNOTATION_LOOP_COUNT_170" val="1"/>
  <p:tag name="ANNOTATION_BOX_RADIUS_170" val="0"/>
  <p:tag name="ANNOTATION_SCALE_170" val="100"/>
  <p:tag name="ANNOTATION_BORDER_ALPHA_170" val="100"/>
  <p:tag name="ANNOTATION_BORDER_COLOR_170" val="255"/>
  <p:tag name="ANNOTATION_FILL_COLOR_170" val="65535"/>
  <p:tag name="ANNOTATION_FILL_ALPHA_170" val="100"/>
  <p:tag name="ANNOTATION_BORDER_WIDTH_170" val="2"/>
  <p:tag name="ANNOTATION_SLIDE_WIDTH_170" val="960"/>
  <p:tag name="ANNOTATION_SLIDE_HEIGHT_170" val="720"/>
  <p:tag name="ANNOTATION_TYPE_171" val="0"/>
  <p:tag name="ANNOTATION_START_171" val="615.1"/>
  <p:tag name="ANNOTATION_END_171" val="616.6"/>
  <p:tag name="ANNOTATION_TOP_171" val="283"/>
  <p:tag name="ANNOTATION_LEFT_171" val="803"/>
  <p:tag name="ANNOTATION_WIDTH_171" val="121"/>
  <p:tag name="ANNOTATION_HEIGHT_171" val="121"/>
  <p:tag name="ANNOTATION_ANIMATION_171" val="3"/>
  <p:tag name="ANNOTATION_ROTATION_171" val="0"/>
  <p:tag name="ANNOTATION_SUB_TYPE_171" val="2"/>
  <p:tag name="ANNOTATION_LOOP_COUNT_171" val="1"/>
  <p:tag name="ANNOTATION_BOX_RADIUS_171" val="0"/>
  <p:tag name="ANNOTATION_SCALE_171" val="100"/>
  <p:tag name="ANNOTATION_BORDER_ALPHA_171" val="100"/>
  <p:tag name="ANNOTATION_BORDER_COLOR_171" val="255"/>
  <p:tag name="ANNOTATION_FILL_COLOR_171" val="65535"/>
  <p:tag name="ANNOTATION_FILL_ALPHA_171" val="100"/>
  <p:tag name="ANNOTATION_BORDER_WIDTH_171" val="2"/>
  <p:tag name="ANNOTATION_SLIDE_WIDTH_171" val="960"/>
  <p:tag name="ANNOTATION_SLIDE_HEIGHT_171" val="720"/>
  <p:tag name="ANNOTATION_TYPE_172" val="0"/>
  <p:tag name="ANNOTATION_START_172" val="616.6"/>
  <p:tag name="ANNOTATION_END_172" val="618.5"/>
  <p:tag name="ANNOTATION_TOP_172" val="336"/>
  <p:tag name="ANNOTATION_LEFT_172" val="801"/>
  <p:tag name="ANNOTATION_WIDTH_172" val="121"/>
  <p:tag name="ANNOTATION_HEIGHT_172" val="121"/>
  <p:tag name="ANNOTATION_ANIMATION_172" val="3"/>
  <p:tag name="ANNOTATION_ROTATION_172" val="0"/>
  <p:tag name="ANNOTATION_SUB_TYPE_172" val="2"/>
  <p:tag name="ANNOTATION_LOOP_COUNT_172" val="1"/>
  <p:tag name="ANNOTATION_BOX_RADIUS_172" val="0"/>
  <p:tag name="ANNOTATION_SCALE_172" val="100"/>
  <p:tag name="ANNOTATION_BORDER_ALPHA_172" val="100"/>
  <p:tag name="ANNOTATION_BORDER_COLOR_172" val="255"/>
  <p:tag name="ANNOTATION_FILL_COLOR_172" val="65535"/>
  <p:tag name="ANNOTATION_FILL_ALPHA_172" val="100"/>
  <p:tag name="ANNOTATION_BORDER_WIDTH_172" val="2"/>
  <p:tag name="ANNOTATION_SLIDE_WIDTH_172" val="960"/>
  <p:tag name="ANNOTATION_SLIDE_HEIGHT_172" val="720"/>
  <p:tag name="ANNOTATION_TYPE_173" val="0"/>
  <p:tag name="ANNOTATION_START_173" val="618.5"/>
  <p:tag name="ANNOTATION_END_173" val="628.0"/>
  <p:tag name="ANNOTATION_TOP_173" val="203"/>
  <p:tag name="ANNOTATION_LEFT_173" val="785"/>
  <p:tag name="ANNOTATION_WIDTH_173" val="121"/>
  <p:tag name="ANNOTATION_HEIGHT_173" val="121"/>
  <p:tag name="ANNOTATION_ANIMATION_173" val="3"/>
  <p:tag name="ANNOTATION_ROTATION_173" val="0"/>
  <p:tag name="ANNOTATION_SUB_TYPE_173" val="2"/>
  <p:tag name="ANNOTATION_LOOP_COUNT_173" val="1"/>
  <p:tag name="ANNOTATION_BOX_RADIUS_173" val="0"/>
  <p:tag name="ANNOTATION_SCALE_173" val="100"/>
  <p:tag name="ANNOTATION_BORDER_ALPHA_173" val="100"/>
  <p:tag name="ANNOTATION_BORDER_COLOR_173" val="255"/>
  <p:tag name="ANNOTATION_FILL_COLOR_173" val="65535"/>
  <p:tag name="ANNOTATION_FILL_ALPHA_173" val="100"/>
  <p:tag name="ANNOTATION_BORDER_WIDTH_173" val="2"/>
  <p:tag name="ANNOTATION_SLIDE_WIDTH_173" val="960"/>
  <p:tag name="ANNOTATION_SLIDE_HEIGHT_173" val="720"/>
  <p:tag name="ANNOTATION_TYPE_174" val="0"/>
  <p:tag name="ANNOTATION_START_174" val="628.0"/>
  <p:tag name="ANNOTATION_END_174" val="630.8"/>
  <p:tag name="ANNOTATION_TOP_174" val="263"/>
  <p:tag name="ANNOTATION_LEFT_174" val="60"/>
  <p:tag name="ANNOTATION_WIDTH_174" val="121"/>
  <p:tag name="ANNOTATION_HEIGHT_174" val="121"/>
  <p:tag name="ANNOTATION_ANIMATION_174" val="3"/>
  <p:tag name="ANNOTATION_ROTATION_174" val="0"/>
  <p:tag name="ANNOTATION_SUB_TYPE_174" val="2"/>
  <p:tag name="ANNOTATION_LOOP_COUNT_174" val="1"/>
  <p:tag name="ANNOTATION_BOX_RADIUS_174" val="0"/>
  <p:tag name="ANNOTATION_SCALE_174" val="100"/>
  <p:tag name="ANNOTATION_BORDER_ALPHA_174" val="100"/>
  <p:tag name="ANNOTATION_BORDER_COLOR_174" val="255"/>
  <p:tag name="ANNOTATION_FILL_COLOR_174" val="65535"/>
  <p:tag name="ANNOTATION_FILL_ALPHA_174" val="100"/>
  <p:tag name="ANNOTATION_BORDER_WIDTH_174" val="2"/>
  <p:tag name="ANNOTATION_SLIDE_WIDTH_174" val="960"/>
  <p:tag name="ANNOTATION_SLIDE_HEIGHT_174" val="720"/>
  <p:tag name="ANNOTATION_TYPE_175" val="0"/>
  <p:tag name="ANNOTATION_START_175" val="630.8"/>
  <p:tag name="ANNOTATION_END_175" val="632.5"/>
  <p:tag name="ANNOTATION_TOP_175" val="264"/>
  <p:tag name="ANNOTATION_LEFT_175" val="313"/>
  <p:tag name="ANNOTATION_WIDTH_175" val="121"/>
  <p:tag name="ANNOTATION_HEIGHT_175" val="121"/>
  <p:tag name="ANNOTATION_ANIMATION_175" val="3"/>
  <p:tag name="ANNOTATION_ROTATION_175" val="0"/>
  <p:tag name="ANNOTATION_SUB_TYPE_175" val="2"/>
  <p:tag name="ANNOTATION_LOOP_COUNT_175" val="1"/>
  <p:tag name="ANNOTATION_BOX_RADIUS_175" val="0"/>
  <p:tag name="ANNOTATION_SCALE_175" val="100"/>
  <p:tag name="ANNOTATION_BORDER_ALPHA_175" val="100"/>
  <p:tag name="ANNOTATION_BORDER_COLOR_175" val="255"/>
  <p:tag name="ANNOTATION_FILL_COLOR_175" val="65535"/>
  <p:tag name="ANNOTATION_FILL_ALPHA_175" val="100"/>
  <p:tag name="ANNOTATION_BORDER_WIDTH_175" val="2"/>
  <p:tag name="ANNOTATION_SLIDE_WIDTH_175" val="960"/>
  <p:tag name="ANNOTATION_SLIDE_HEIGHT_175" val="720"/>
  <p:tag name="ANNOTATION_TYPE_176" val="0"/>
  <p:tag name="ANNOTATION_START_176" val="632.5"/>
  <p:tag name="ANNOTATION_END_176" val="633.5"/>
  <p:tag name="ANNOTATION_TOP_176" val="288"/>
  <p:tag name="ANNOTATION_LEFT_176" val="78"/>
  <p:tag name="ANNOTATION_WIDTH_176" val="121"/>
  <p:tag name="ANNOTATION_HEIGHT_176" val="121"/>
  <p:tag name="ANNOTATION_ANIMATION_176" val="3"/>
  <p:tag name="ANNOTATION_ROTATION_176" val="0"/>
  <p:tag name="ANNOTATION_SUB_TYPE_176" val="2"/>
  <p:tag name="ANNOTATION_LOOP_COUNT_176" val="1"/>
  <p:tag name="ANNOTATION_BOX_RADIUS_176" val="0"/>
  <p:tag name="ANNOTATION_SCALE_176" val="100"/>
  <p:tag name="ANNOTATION_BORDER_ALPHA_176" val="100"/>
  <p:tag name="ANNOTATION_BORDER_COLOR_176" val="255"/>
  <p:tag name="ANNOTATION_FILL_COLOR_176" val="65535"/>
  <p:tag name="ANNOTATION_FILL_ALPHA_176" val="100"/>
  <p:tag name="ANNOTATION_BORDER_WIDTH_176" val="2"/>
  <p:tag name="ANNOTATION_SLIDE_WIDTH_176" val="960"/>
  <p:tag name="ANNOTATION_SLIDE_HEIGHT_176" val="720"/>
  <p:tag name="ANNOTATION_TYPE_177" val="0"/>
  <p:tag name="ANNOTATION_START_177" val="633.5"/>
  <p:tag name="ANNOTATION_END_177" val="633.9"/>
  <p:tag name="ANNOTATION_TOP_177" val="291"/>
  <p:tag name="ANNOTATION_LEFT_177" val="104"/>
  <p:tag name="ANNOTATION_WIDTH_177" val="121"/>
  <p:tag name="ANNOTATION_HEIGHT_177" val="121"/>
  <p:tag name="ANNOTATION_ANIMATION_177" val="3"/>
  <p:tag name="ANNOTATION_ROTATION_177" val="0"/>
  <p:tag name="ANNOTATION_SUB_TYPE_177" val="2"/>
  <p:tag name="ANNOTATION_LOOP_COUNT_177" val="1"/>
  <p:tag name="ANNOTATION_BOX_RADIUS_177" val="0"/>
  <p:tag name="ANNOTATION_SCALE_177" val="100"/>
  <p:tag name="ANNOTATION_BORDER_ALPHA_177" val="100"/>
  <p:tag name="ANNOTATION_BORDER_COLOR_177" val="255"/>
  <p:tag name="ANNOTATION_FILL_COLOR_177" val="65535"/>
  <p:tag name="ANNOTATION_FILL_ALPHA_177" val="100"/>
  <p:tag name="ANNOTATION_BORDER_WIDTH_177" val="2"/>
  <p:tag name="ANNOTATION_SLIDE_WIDTH_177" val="960"/>
  <p:tag name="ANNOTATION_SLIDE_HEIGHT_177" val="720"/>
  <p:tag name="ANNOTATION_TYPE_178" val="0"/>
  <p:tag name="ANNOTATION_START_178" val="633.9"/>
  <p:tag name="ANNOTATION_END_178" val="636.0"/>
  <p:tag name="ANNOTATION_TOP_178" val="291"/>
  <p:tag name="ANNOTATION_LEFT_178" val="132"/>
  <p:tag name="ANNOTATION_WIDTH_178" val="121"/>
  <p:tag name="ANNOTATION_HEIGHT_178" val="121"/>
  <p:tag name="ANNOTATION_ANIMATION_178" val="3"/>
  <p:tag name="ANNOTATION_ROTATION_178" val="0"/>
  <p:tag name="ANNOTATION_SUB_TYPE_178" val="2"/>
  <p:tag name="ANNOTATION_LOOP_COUNT_178" val="1"/>
  <p:tag name="ANNOTATION_BOX_RADIUS_178" val="0"/>
  <p:tag name="ANNOTATION_SCALE_178" val="100"/>
  <p:tag name="ANNOTATION_BORDER_ALPHA_178" val="100"/>
  <p:tag name="ANNOTATION_BORDER_COLOR_178" val="255"/>
  <p:tag name="ANNOTATION_FILL_COLOR_178" val="65535"/>
  <p:tag name="ANNOTATION_FILL_ALPHA_178" val="100"/>
  <p:tag name="ANNOTATION_BORDER_WIDTH_178" val="2"/>
  <p:tag name="ANNOTATION_SLIDE_WIDTH_178" val="960"/>
  <p:tag name="ANNOTATION_SLIDE_HEIGHT_178" val="720"/>
  <p:tag name="ANNOTATION_TYPE_179" val="0"/>
  <p:tag name="ANNOTATION_START_179" val="636.0"/>
  <p:tag name="ANNOTATION_END_179" val="638.7"/>
  <p:tag name="ANNOTATION_TOP_179" val="326"/>
  <p:tag name="ANNOTATION_LEFT_179" val="57"/>
  <p:tag name="ANNOTATION_WIDTH_179" val="121"/>
  <p:tag name="ANNOTATION_HEIGHT_179" val="121"/>
  <p:tag name="ANNOTATION_ANIMATION_179" val="3"/>
  <p:tag name="ANNOTATION_ROTATION_179" val="0"/>
  <p:tag name="ANNOTATION_SUB_TYPE_179" val="2"/>
  <p:tag name="ANNOTATION_LOOP_COUNT_179" val="1"/>
  <p:tag name="ANNOTATION_BOX_RADIUS_179" val="0"/>
  <p:tag name="ANNOTATION_SCALE_179" val="100"/>
  <p:tag name="ANNOTATION_BORDER_ALPHA_179" val="100"/>
  <p:tag name="ANNOTATION_BORDER_COLOR_179" val="255"/>
  <p:tag name="ANNOTATION_FILL_COLOR_179" val="65535"/>
  <p:tag name="ANNOTATION_FILL_ALPHA_179" val="100"/>
  <p:tag name="ANNOTATION_BORDER_WIDTH_179" val="2"/>
  <p:tag name="ANNOTATION_SLIDE_WIDTH_179" val="960"/>
  <p:tag name="ANNOTATION_SLIDE_HEIGHT_179" val="720"/>
  <p:tag name="ANNOTATION_TYPE_180" val="0"/>
  <p:tag name="ANNOTATION_START_180" val="638.7"/>
  <p:tag name="ANNOTATION_END_180" val="643.0"/>
  <p:tag name="ANNOTATION_TOP_180" val="328"/>
  <p:tag name="ANNOTATION_LEFT_180" val="358"/>
  <p:tag name="ANNOTATION_WIDTH_180" val="121"/>
  <p:tag name="ANNOTATION_HEIGHT_180" val="121"/>
  <p:tag name="ANNOTATION_ANIMATION_180" val="3"/>
  <p:tag name="ANNOTATION_ROTATION_180" val="0"/>
  <p:tag name="ANNOTATION_SUB_TYPE_180" val="2"/>
  <p:tag name="ANNOTATION_LOOP_COUNT_180" val="1"/>
  <p:tag name="ANNOTATION_BOX_RADIUS_180" val="0"/>
  <p:tag name="ANNOTATION_SCALE_180" val="100"/>
  <p:tag name="ANNOTATION_BORDER_ALPHA_180" val="100"/>
  <p:tag name="ANNOTATION_BORDER_COLOR_180" val="255"/>
  <p:tag name="ANNOTATION_FILL_COLOR_180" val="65535"/>
  <p:tag name="ANNOTATION_FILL_ALPHA_180" val="100"/>
  <p:tag name="ANNOTATION_BORDER_WIDTH_180" val="2"/>
  <p:tag name="ANNOTATION_SLIDE_WIDTH_180" val="960"/>
  <p:tag name="ANNOTATION_SLIDE_HEIGHT_180" val="720"/>
  <p:tag name="ANNOTATION_TYPE_181" val="0"/>
  <p:tag name="ANNOTATION_START_181" val="643.0"/>
  <p:tag name="ANNOTATION_END_181" val="644.7"/>
  <p:tag name="ANNOTATION_TOP_181" val="350"/>
  <p:tag name="ANNOTATION_LEFT_181" val="68"/>
  <p:tag name="ANNOTATION_WIDTH_181" val="121"/>
  <p:tag name="ANNOTATION_HEIGHT_181" val="121"/>
  <p:tag name="ANNOTATION_ANIMATION_181" val="3"/>
  <p:tag name="ANNOTATION_ROTATION_181" val="0"/>
  <p:tag name="ANNOTATION_SUB_TYPE_181" val="2"/>
  <p:tag name="ANNOTATION_LOOP_COUNT_181" val="1"/>
  <p:tag name="ANNOTATION_BOX_RADIUS_181" val="0"/>
  <p:tag name="ANNOTATION_SCALE_181" val="100"/>
  <p:tag name="ANNOTATION_BORDER_ALPHA_181" val="100"/>
  <p:tag name="ANNOTATION_BORDER_COLOR_181" val="255"/>
  <p:tag name="ANNOTATION_FILL_COLOR_181" val="65535"/>
  <p:tag name="ANNOTATION_FILL_ALPHA_181" val="100"/>
  <p:tag name="ANNOTATION_BORDER_WIDTH_181" val="2"/>
  <p:tag name="ANNOTATION_SLIDE_WIDTH_181" val="960"/>
  <p:tag name="ANNOTATION_SLIDE_HEIGHT_181" val="720"/>
  <p:tag name="ANNOTATION_TYPE_182" val="0"/>
  <p:tag name="ANNOTATION_START_182" val="644.7"/>
  <p:tag name="ANNOTATION_END_182" val="647.8"/>
  <p:tag name="ANNOTATION_TOP_182" val="354"/>
  <p:tag name="ANNOTATION_LEFT_182" val="112"/>
  <p:tag name="ANNOTATION_WIDTH_182" val="121"/>
  <p:tag name="ANNOTATION_HEIGHT_182" val="121"/>
  <p:tag name="ANNOTATION_ANIMATION_182" val="3"/>
  <p:tag name="ANNOTATION_ROTATION_182" val="0"/>
  <p:tag name="ANNOTATION_SUB_TYPE_182" val="2"/>
  <p:tag name="ANNOTATION_LOOP_COUNT_182" val="1"/>
  <p:tag name="ANNOTATION_BOX_RADIUS_182" val="0"/>
  <p:tag name="ANNOTATION_SCALE_182" val="100"/>
  <p:tag name="ANNOTATION_BORDER_ALPHA_182" val="100"/>
  <p:tag name="ANNOTATION_BORDER_COLOR_182" val="255"/>
  <p:tag name="ANNOTATION_FILL_COLOR_182" val="65535"/>
  <p:tag name="ANNOTATION_FILL_ALPHA_182" val="100"/>
  <p:tag name="ANNOTATION_BORDER_WIDTH_182" val="2"/>
  <p:tag name="ANNOTATION_SLIDE_WIDTH_182" val="960"/>
  <p:tag name="ANNOTATION_SLIDE_HEIGHT_182" val="720"/>
  <p:tag name="ANNOTATION_TYPE_183" val="0"/>
  <p:tag name="ANNOTATION_START_183" val="647.8"/>
  <p:tag name="ANNOTATION_END_183" val="650.0"/>
  <p:tag name="ANNOTATION_TOP_183" val="351"/>
  <p:tag name="ANNOTATION_LEFT_183" val="317"/>
  <p:tag name="ANNOTATION_WIDTH_183" val="121"/>
  <p:tag name="ANNOTATION_HEIGHT_183" val="121"/>
  <p:tag name="ANNOTATION_ANIMATION_183" val="3"/>
  <p:tag name="ANNOTATION_ROTATION_183" val="0"/>
  <p:tag name="ANNOTATION_SUB_TYPE_183" val="2"/>
  <p:tag name="ANNOTATION_LOOP_COUNT_183" val="1"/>
  <p:tag name="ANNOTATION_BOX_RADIUS_183" val="0"/>
  <p:tag name="ANNOTATION_SCALE_183" val="100"/>
  <p:tag name="ANNOTATION_BORDER_ALPHA_183" val="100"/>
  <p:tag name="ANNOTATION_BORDER_COLOR_183" val="255"/>
  <p:tag name="ANNOTATION_FILL_COLOR_183" val="65535"/>
  <p:tag name="ANNOTATION_FILL_ALPHA_183" val="100"/>
  <p:tag name="ANNOTATION_BORDER_WIDTH_183" val="2"/>
  <p:tag name="ANNOTATION_SLIDE_WIDTH_183" val="960"/>
  <p:tag name="ANNOTATION_SLIDE_HEIGHT_183" val="720"/>
  <p:tag name="ANNOTATION_TYPE_184" val="0"/>
  <p:tag name="ANNOTATION_START_184" val="650.0"/>
  <p:tag name="ANNOTATION_END_184" val="652.3"/>
  <p:tag name="ANNOTATION_TOP_184" val="180"/>
  <p:tag name="ANNOTATION_LEFT_184" val="838"/>
  <p:tag name="ANNOTATION_WIDTH_184" val="121"/>
  <p:tag name="ANNOTATION_HEIGHT_184" val="121"/>
  <p:tag name="ANNOTATION_ANIMATION_184" val="3"/>
  <p:tag name="ANNOTATION_ROTATION_184" val="0"/>
  <p:tag name="ANNOTATION_SUB_TYPE_184" val="2"/>
  <p:tag name="ANNOTATION_LOOP_COUNT_184" val="1"/>
  <p:tag name="ANNOTATION_BOX_RADIUS_184" val="0"/>
  <p:tag name="ANNOTATION_SCALE_184" val="100"/>
  <p:tag name="ANNOTATION_BORDER_ALPHA_184" val="100"/>
  <p:tag name="ANNOTATION_BORDER_COLOR_184" val="255"/>
  <p:tag name="ANNOTATION_FILL_COLOR_184" val="65535"/>
  <p:tag name="ANNOTATION_FILL_ALPHA_184" val="100"/>
  <p:tag name="ANNOTATION_BORDER_WIDTH_184" val="2"/>
  <p:tag name="ANNOTATION_SLIDE_WIDTH_184" val="960"/>
  <p:tag name="ANNOTATION_SLIDE_HEIGHT_184" val="720"/>
  <p:tag name="ANNOTATION_TYPE_185" val="0"/>
  <p:tag name="ANNOTATION_START_185" val="652.3"/>
  <p:tag name="ANNOTATION_END_185" val="661.2"/>
  <p:tag name="ANNOTATION_TOP_185" val="257"/>
  <p:tag name="ANNOTATION_LEFT_185" val="716"/>
  <p:tag name="ANNOTATION_WIDTH_185" val="121"/>
  <p:tag name="ANNOTATION_HEIGHT_185" val="121"/>
  <p:tag name="ANNOTATION_ANIMATION_185" val="3"/>
  <p:tag name="ANNOTATION_ROTATION_185" val="0"/>
  <p:tag name="ANNOTATION_SUB_TYPE_185" val="2"/>
  <p:tag name="ANNOTATION_LOOP_COUNT_185" val="1"/>
  <p:tag name="ANNOTATION_BOX_RADIUS_185" val="0"/>
  <p:tag name="ANNOTATION_SCALE_185" val="100"/>
  <p:tag name="ANNOTATION_BORDER_ALPHA_185" val="100"/>
  <p:tag name="ANNOTATION_BORDER_COLOR_185" val="255"/>
  <p:tag name="ANNOTATION_FILL_COLOR_185" val="65535"/>
  <p:tag name="ANNOTATION_FILL_ALPHA_185" val="100"/>
  <p:tag name="ANNOTATION_BORDER_WIDTH_185" val="2"/>
  <p:tag name="ANNOTATION_SLIDE_WIDTH_185" val="960"/>
  <p:tag name="ANNOTATION_SLIDE_HEIGHT_185" val="720"/>
  <p:tag name="ANNOTATION_TYPE_186" val="0"/>
  <p:tag name="ANNOTATION_START_186" val="661.2"/>
  <p:tag name="ANNOTATION_END_186" val="662.7"/>
  <p:tag name="ANNOTATION_TOP_186" val="386"/>
  <p:tag name="ANNOTATION_LEFT_186" val="237"/>
  <p:tag name="ANNOTATION_WIDTH_186" val="121"/>
  <p:tag name="ANNOTATION_HEIGHT_186" val="121"/>
  <p:tag name="ANNOTATION_ANIMATION_186" val="3"/>
  <p:tag name="ANNOTATION_ROTATION_186" val="0"/>
  <p:tag name="ANNOTATION_SUB_TYPE_186" val="2"/>
  <p:tag name="ANNOTATION_LOOP_COUNT_186" val="1"/>
  <p:tag name="ANNOTATION_BOX_RADIUS_186" val="0"/>
  <p:tag name="ANNOTATION_SCALE_186" val="100"/>
  <p:tag name="ANNOTATION_BORDER_ALPHA_186" val="100"/>
  <p:tag name="ANNOTATION_BORDER_COLOR_186" val="255"/>
  <p:tag name="ANNOTATION_FILL_COLOR_186" val="65535"/>
  <p:tag name="ANNOTATION_FILL_ALPHA_186" val="100"/>
  <p:tag name="ANNOTATION_BORDER_WIDTH_186" val="2"/>
  <p:tag name="ANNOTATION_SLIDE_WIDTH_186" val="960"/>
  <p:tag name="ANNOTATION_SLIDE_HEIGHT_186" val="720"/>
  <p:tag name="ANNOTATION_TYPE_187" val="0"/>
  <p:tag name="ANNOTATION_START_187" val="662.7"/>
  <p:tag name="ANNOTATION_END_187" val="666.4"/>
  <p:tag name="ANNOTATION_TOP_187" val="413"/>
  <p:tag name="ANNOTATION_LEFT_187" val="54"/>
  <p:tag name="ANNOTATION_WIDTH_187" val="121"/>
  <p:tag name="ANNOTATION_HEIGHT_187" val="121"/>
  <p:tag name="ANNOTATION_ANIMATION_187" val="3"/>
  <p:tag name="ANNOTATION_ROTATION_187" val="0"/>
  <p:tag name="ANNOTATION_SUB_TYPE_187" val="2"/>
  <p:tag name="ANNOTATION_LOOP_COUNT_187" val="1"/>
  <p:tag name="ANNOTATION_BOX_RADIUS_187" val="0"/>
  <p:tag name="ANNOTATION_SCALE_187" val="100"/>
  <p:tag name="ANNOTATION_BORDER_ALPHA_187" val="100"/>
  <p:tag name="ANNOTATION_BORDER_COLOR_187" val="255"/>
  <p:tag name="ANNOTATION_FILL_COLOR_187" val="65535"/>
  <p:tag name="ANNOTATION_FILL_ALPHA_187" val="100"/>
  <p:tag name="ANNOTATION_BORDER_WIDTH_187" val="2"/>
  <p:tag name="ANNOTATION_SLIDE_WIDTH_187" val="960"/>
  <p:tag name="ANNOTATION_SLIDE_HEIGHT_187" val="720"/>
  <p:tag name="ANNOTATION_TYPE_188" val="0"/>
  <p:tag name="ANNOTATION_START_188" val="666.4"/>
  <p:tag name="ANNOTATION_END_188" val="670.3"/>
  <p:tag name="ANNOTATION_TOP_188" val="452"/>
  <p:tag name="ANNOTATION_LEFT_188" val="59"/>
  <p:tag name="ANNOTATION_WIDTH_188" val="121"/>
  <p:tag name="ANNOTATION_HEIGHT_188" val="121"/>
  <p:tag name="ANNOTATION_ANIMATION_188" val="3"/>
  <p:tag name="ANNOTATION_ROTATION_188" val="0"/>
  <p:tag name="ANNOTATION_SUB_TYPE_188" val="2"/>
  <p:tag name="ANNOTATION_LOOP_COUNT_188" val="1"/>
  <p:tag name="ANNOTATION_BOX_RADIUS_188" val="0"/>
  <p:tag name="ANNOTATION_SCALE_188" val="100"/>
  <p:tag name="ANNOTATION_BORDER_ALPHA_188" val="100"/>
  <p:tag name="ANNOTATION_BORDER_COLOR_188" val="255"/>
  <p:tag name="ANNOTATION_FILL_COLOR_188" val="65535"/>
  <p:tag name="ANNOTATION_FILL_ALPHA_188" val="100"/>
  <p:tag name="ANNOTATION_BORDER_WIDTH_188" val="2"/>
  <p:tag name="ANNOTATION_SLIDE_WIDTH_188" val="960"/>
  <p:tag name="ANNOTATION_SLIDE_HEIGHT_188" val="720"/>
  <p:tag name="ANNOTATION_TYPE_189" val="0"/>
  <p:tag name="ANNOTATION_START_189" val="670.3"/>
  <p:tag name="ANNOTATION_END_189" val="671.4"/>
  <p:tag name="ANNOTATION_TOP_189" val="456"/>
  <p:tag name="ANNOTATION_LEFT_189" val="419"/>
  <p:tag name="ANNOTATION_WIDTH_189" val="121"/>
  <p:tag name="ANNOTATION_HEIGHT_189" val="121"/>
  <p:tag name="ANNOTATION_ANIMATION_189" val="3"/>
  <p:tag name="ANNOTATION_ROTATION_189" val="0"/>
  <p:tag name="ANNOTATION_SUB_TYPE_189" val="2"/>
  <p:tag name="ANNOTATION_LOOP_COUNT_189" val="1"/>
  <p:tag name="ANNOTATION_BOX_RADIUS_189" val="0"/>
  <p:tag name="ANNOTATION_SCALE_189" val="100"/>
  <p:tag name="ANNOTATION_BORDER_ALPHA_189" val="100"/>
  <p:tag name="ANNOTATION_BORDER_COLOR_189" val="255"/>
  <p:tag name="ANNOTATION_FILL_COLOR_189" val="65535"/>
  <p:tag name="ANNOTATION_FILL_ALPHA_189" val="100"/>
  <p:tag name="ANNOTATION_BORDER_WIDTH_189" val="2"/>
  <p:tag name="ANNOTATION_SLIDE_WIDTH_189" val="960"/>
  <p:tag name="ANNOTATION_SLIDE_HEIGHT_189" val="720"/>
  <p:tag name="ANNOTATION_TYPE_190" val="0"/>
  <p:tag name="ANNOTATION_START_190" val="671.4"/>
  <p:tag name="ANNOTATION_END_190" val="675.0"/>
  <p:tag name="ANNOTATION_TOP_190" val="454"/>
  <p:tag name="ANNOTATION_LEFT_190" val="372"/>
  <p:tag name="ANNOTATION_WIDTH_190" val="121"/>
  <p:tag name="ANNOTATION_HEIGHT_190" val="121"/>
  <p:tag name="ANNOTATION_ANIMATION_190" val="3"/>
  <p:tag name="ANNOTATION_ROTATION_190" val="0"/>
  <p:tag name="ANNOTATION_SUB_TYPE_190" val="2"/>
  <p:tag name="ANNOTATION_LOOP_COUNT_190" val="1"/>
  <p:tag name="ANNOTATION_BOX_RADIUS_190" val="0"/>
  <p:tag name="ANNOTATION_SCALE_190" val="100"/>
  <p:tag name="ANNOTATION_BORDER_ALPHA_190" val="100"/>
  <p:tag name="ANNOTATION_BORDER_COLOR_190" val="255"/>
  <p:tag name="ANNOTATION_FILL_COLOR_190" val="65535"/>
  <p:tag name="ANNOTATION_FILL_ALPHA_190" val="100"/>
  <p:tag name="ANNOTATION_BORDER_WIDTH_190" val="2"/>
  <p:tag name="ANNOTATION_SLIDE_WIDTH_190" val="960"/>
  <p:tag name="ANNOTATION_SLIDE_HEIGHT_190" val="720"/>
  <p:tag name="ANNOTATION_TYPE_191" val="0"/>
  <p:tag name="ANNOTATION_START_191" val="675.0"/>
  <p:tag name="ANNOTATION_END_191" val="676.9"/>
  <p:tag name="ANNOTATION_TOP_191" val="482"/>
  <p:tag name="ANNOTATION_LEFT_191" val="171"/>
  <p:tag name="ANNOTATION_WIDTH_191" val="121"/>
  <p:tag name="ANNOTATION_HEIGHT_191" val="121"/>
  <p:tag name="ANNOTATION_ANIMATION_191" val="3"/>
  <p:tag name="ANNOTATION_ROTATION_191" val="0"/>
  <p:tag name="ANNOTATION_SUB_TYPE_191" val="2"/>
  <p:tag name="ANNOTATION_LOOP_COUNT_191" val="1"/>
  <p:tag name="ANNOTATION_BOX_RADIUS_191" val="0"/>
  <p:tag name="ANNOTATION_SCALE_191" val="100"/>
  <p:tag name="ANNOTATION_BORDER_ALPHA_191" val="100"/>
  <p:tag name="ANNOTATION_BORDER_COLOR_191" val="255"/>
  <p:tag name="ANNOTATION_FILL_COLOR_191" val="65535"/>
  <p:tag name="ANNOTATION_FILL_ALPHA_191" val="100"/>
  <p:tag name="ANNOTATION_BORDER_WIDTH_191" val="2"/>
  <p:tag name="ANNOTATION_SLIDE_WIDTH_191" val="960"/>
  <p:tag name="ANNOTATION_SLIDE_HEIGHT_191" val="720"/>
  <p:tag name="ANNOTATION_TYPE_192" val="0"/>
  <p:tag name="ANNOTATION_START_192" val="676.9"/>
  <p:tag name="ANNOTATION_END_192" val="678.2"/>
  <p:tag name="ANNOTATION_TOP_192" val="512"/>
  <p:tag name="ANNOTATION_LEFT_192" val="68"/>
  <p:tag name="ANNOTATION_WIDTH_192" val="121"/>
  <p:tag name="ANNOTATION_HEIGHT_192" val="121"/>
  <p:tag name="ANNOTATION_ANIMATION_192" val="3"/>
  <p:tag name="ANNOTATION_ROTATION_192" val="0"/>
  <p:tag name="ANNOTATION_SUB_TYPE_192" val="2"/>
  <p:tag name="ANNOTATION_LOOP_COUNT_192" val="1"/>
  <p:tag name="ANNOTATION_BOX_RADIUS_192" val="0"/>
  <p:tag name="ANNOTATION_SCALE_192" val="100"/>
  <p:tag name="ANNOTATION_BORDER_ALPHA_192" val="100"/>
  <p:tag name="ANNOTATION_BORDER_COLOR_192" val="255"/>
  <p:tag name="ANNOTATION_FILL_COLOR_192" val="65535"/>
  <p:tag name="ANNOTATION_FILL_ALPHA_192" val="100"/>
  <p:tag name="ANNOTATION_BORDER_WIDTH_192" val="2"/>
  <p:tag name="ANNOTATION_SLIDE_WIDTH_192" val="960"/>
  <p:tag name="ANNOTATION_SLIDE_HEIGHT_192" val="720"/>
  <p:tag name="ANNOTATION_TYPE_193" val="0"/>
  <p:tag name="ANNOTATION_START_193" val="678.2"/>
  <p:tag name="ANNOTATION_END_193" val="679.3"/>
  <p:tag name="ANNOTATION_TOP_193" val="507"/>
  <p:tag name="ANNOTATION_LEFT_193" val="234"/>
  <p:tag name="ANNOTATION_WIDTH_193" val="121"/>
  <p:tag name="ANNOTATION_HEIGHT_193" val="121"/>
  <p:tag name="ANNOTATION_ANIMATION_193" val="3"/>
  <p:tag name="ANNOTATION_ROTATION_193" val="0"/>
  <p:tag name="ANNOTATION_SUB_TYPE_193" val="2"/>
  <p:tag name="ANNOTATION_LOOP_COUNT_193" val="1"/>
  <p:tag name="ANNOTATION_BOX_RADIUS_193" val="0"/>
  <p:tag name="ANNOTATION_SCALE_193" val="100"/>
  <p:tag name="ANNOTATION_BORDER_ALPHA_193" val="100"/>
  <p:tag name="ANNOTATION_BORDER_COLOR_193" val="255"/>
  <p:tag name="ANNOTATION_FILL_COLOR_193" val="65535"/>
  <p:tag name="ANNOTATION_FILL_ALPHA_193" val="100"/>
  <p:tag name="ANNOTATION_BORDER_WIDTH_193" val="2"/>
  <p:tag name="ANNOTATION_SLIDE_WIDTH_193" val="960"/>
  <p:tag name="ANNOTATION_SLIDE_HEIGHT_193" val="720"/>
  <p:tag name="ANNOTATION_TYPE_194" val="0"/>
  <p:tag name="ANNOTATION_START_194" val="679.3"/>
  <p:tag name="ANNOTATION_END_194" val="680.2"/>
  <p:tag name="ANNOTATION_TOP_194" val="511"/>
  <p:tag name="ANNOTATION_LEFT_194" val="344"/>
  <p:tag name="ANNOTATION_WIDTH_194" val="121"/>
  <p:tag name="ANNOTATION_HEIGHT_194" val="121"/>
  <p:tag name="ANNOTATION_ANIMATION_194" val="3"/>
  <p:tag name="ANNOTATION_ROTATION_194" val="0"/>
  <p:tag name="ANNOTATION_SUB_TYPE_194" val="2"/>
  <p:tag name="ANNOTATION_LOOP_COUNT_194" val="1"/>
  <p:tag name="ANNOTATION_BOX_RADIUS_194" val="0"/>
  <p:tag name="ANNOTATION_SCALE_194" val="100"/>
  <p:tag name="ANNOTATION_BORDER_ALPHA_194" val="100"/>
  <p:tag name="ANNOTATION_BORDER_COLOR_194" val="255"/>
  <p:tag name="ANNOTATION_FILL_COLOR_194" val="65535"/>
  <p:tag name="ANNOTATION_FILL_ALPHA_194" val="100"/>
  <p:tag name="ANNOTATION_BORDER_WIDTH_194" val="2"/>
  <p:tag name="ANNOTATION_SLIDE_WIDTH_194" val="960"/>
  <p:tag name="ANNOTATION_SLIDE_HEIGHT_194" val="720"/>
  <p:tag name="ANNOTATION_TYPE_195" val="0"/>
  <p:tag name="ANNOTATION_START_195" val="680.2"/>
  <p:tag name="ANNOTATION_END_195" val="685.1"/>
  <p:tag name="ANNOTATION_TOP_195" val="541"/>
  <p:tag name="ANNOTATION_LEFT_195" val="80"/>
  <p:tag name="ANNOTATION_WIDTH_195" val="121"/>
  <p:tag name="ANNOTATION_HEIGHT_195" val="121"/>
  <p:tag name="ANNOTATION_ANIMATION_195" val="3"/>
  <p:tag name="ANNOTATION_ROTATION_195" val="0"/>
  <p:tag name="ANNOTATION_SUB_TYPE_195" val="2"/>
  <p:tag name="ANNOTATION_LOOP_COUNT_195" val="1"/>
  <p:tag name="ANNOTATION_BOX_RADIUS_195" val="0"/>
  <p:tag name="ANNOTATION_SCALE_195" val="100"/>
  <p:tag name="ANNOTATION_BORDER_ALPHA_195" val="100"/>
  <p:tag name="ANNOTATION_BORDER_COLOR_195" val="255"/>
  <p:tag name="ANNOTATION_FILL_COLOR_195" val="65535"/>
  <p:tag name="ANNOTATION_FILL_ALPHA_195" val="100"/>
  <p:tag name="ANNOTATION_BORDER_WIDTH_195" val="2"/>
  <p:tag name="ANNOTATION_SLIDE_WIDTH_195" val="960"/>
  <p:tag name="ANNOTATION_SLIDE_HEIGHT_195" val="720"/>
  <p:tag name="ANNOTATION_TYPE_196" val="0"/>
  <p:tag name="ANNOTATION_START_196" val="685.1"/>
  <p:tag name="ANNOTATION_END_196" val="686.1"/>
  <p:tag name="ANNOTATION_TOP_196" val="584"/>
  <p:tag name="ANNOTATION_LEFT_196" val="45"/>
  <p:tag name="ANNOTATION_WIDTH_196" val="121"/>
  <p:tag name="ANNOTATION_HEIGHT_196" val="121"/>
  <p:tag name="ANNOTATION_ANIMATION_196" val="3"/>
  <p:tag name="ANNOTATION_ROTATION_196" val="0"/>
  <p:tag name="ANNOTATION_SUB_TYPE_196" val="2"/>
  <p:tag name="ANNOTATION_LOOP_COUNT_196" val="1"/>
  <p:tag name="ANNOTATION_BOX_RADIUS_196" val="0"/>
  <p:tag name="ANNOTATION_SCALE_196" val="100"/>
  <p:tag name="ANNOTATION_BORDER_ALPHA_196" val="100"/>
  <p:tag name="ANNOTATION_BORDER_COLOR_196" val="255"/>
  <p:tag name="ANNOTATION_FILL_COLOR_196" val="65535"/>
  <p:tag name="ANNOTATION_FILL_ALPHA_196" val="100"/>
  <p:tag name="ANNOTATION_BORDER_WIDTH_196" val="2"/>
  <p:tag name="ANNOTATION_SLIDE_WIDTH_196" val="960"/>
  <p:tag name="ANNOTATION_SLIDE_HEIGHT_196" val="720"/>
  <p:tag name="ANNOTATION_TYPE_197" val="0"/>
  <p:tag name="ANNOTATION_START_197" val="686.1"/>
  <p:tag name="ANNOTATION_END_197" val="688.6"/>
  <p:tag name="ANNOTATION_TOP_197" val="578"/>
  <p:tag name="ANNOTATION_LEFT_197" val="351"/>
  <p:tag name="ANNOTATION_WIDTH_197" val="121"/>
  <p:tag name="ANNOTATION_HEIGHT_197" val="121"/>
  <p:tag name="ANNOTATION_ANIMATION_197" val="3"/>
  <p:tag name="ANNOTATION_ROTATION_197" val="0"/>
  <p:tag name="ANNOTATION_SUB_TYPE_197" val="2"/>
  <p:tag name="ANNOTATION_LOOP_COUNT_197" val="1"/>
  <p:tag name="ANNOTATION_BOX_RADIUS_197" val="0"/>
  <p:tag name="ANNOTATION_SCALE_197" val="100"/>
  <p:tag name="ANNOTATION_BORDER_ALPHA_197" val="100"/>
  <p:tag name="ANNOTATION_BORDER_COLOR_197" val="255"/>
  <p:tag name="ANNOTATION_FILL_COLOR_197" val="65535"/>
  <p:tag name="ANNOTATION_FILL_ALPHA_197" val="100"/>
  <p:tag name="ANNOTATION_BORDER_WIDTH_197" val="2"/>
  <p:tag name="ANNOTATION_SLIDE_WIDTH_197" val="960"/>
  <p:tag name="ANNOTATION_SLIDE_HEIGHT_197" val="720"/>
  <p:tag name="ANNOTATION_TYPE_198" val="0"/>
  <p:tag name="ANNOTATION_START_198" val="688.6"/>
  <p:tag name="ANNOTATION_END_198" val="691.2"/>
  <p:tag name="ANNOTATION_TOP_198" val="606"/>
  <p:tag name="ANNOTATION_LEFT_198" val="69"/>
  <p:tag name="ANNOTATION_WIDTH_198" val="121"/>
  <p:tag name="ANNOTATION_HEIGHT_198" val="121"/>
  <p:tag name="ANNOTATION_ANIMATION_198" val="3"/>
  <p:tag name="ANNOTATION_ROTATION_198" val="0"/>
  <p:tag name="ANNOTATION_SUB_TYPE_198" val="2"/>
  <p:tag name="ANNOTATION_LOOP_COUNT_198" val="1"/>
  <p:tag name="ANNOTATION_BOX_RADIUS_198" val="0"/>
  <p:tag name="ANNOTATION_SCALE_198" val="100"/>
  <p:tag name="ANNOTATION_BORDER_ALPHA_198" val="100"/>
  <p:tag name="ANNOTATION_BORDER_COLOR_198" val="255"/>
  <p:tag name="ANNOTATION_FILL_COLOR_198" val="65535"/>
  <p:tag name="ANNOTATION_FILL_ALPHA_198" val="100"/>
  <p:tag name="ANNOTATION_BORDER_WIDTH_198" val="2"/>
  <p:tag name="ANNOTATION_SLIDE_WIDTH_198" val="960"/>
  <p:tag name="ANNOTATION_SLIDE_HEIGHT_198" val="720"/>
  <p:tag name="ANNOTATION_TYPE_199" val="0"/>
  <p:tag name="ANNOTATION_START_199" val="691.2"/>
  <p:tag name="ANNOTATION_END_199" val="692.4"/>
  <p:tag name="ANNOTATION_TOP_199" val="610"/>
  <p:tag name="ANNOTATION_LEFT_199" val="352"/>
  <p:tag name="ANNOTATION_WIDTH_199" val="121"/>
  <p:tag name="ANNOTATION_HEIGHT_199" val="121"/>
  <p:tag name="ANNOTATION_ANIMATION_199" val="3"/>
  <p:tag name="ANNOTATION_ROTATION_199" val="0"/>
  <p:tag name="ANNOTATION_SUB_TYPE_199" val="2"/>
  <p:tag name="ANNOTATION_LOOP_COUNT_199" val="1"/>
  <p:tag name="ANNOTATION_BOX_RADIUS_199" val="0"/>
  <p:tag name="ANNOTATION_SCALE_199" val="100"/>
  <p:tag name="ANNOTATION_BORDER_ALPHA_199" val="100"/>
  <p:tag name="ANNOTATION_BORDER_COLOR_199" val="255"/>
  <p:tag name="ANNOTATION_FILL_COLOR_199" val="65535"/>
  <p:tag name="ANNOTATION_FILL_ALPHA_199" val="100"/>
  <p:tag name="ANNOTATION_BORDER_WIDTH_199" val="2"/>
  <p:tag name="ANNOTATION_SLIDE_WIDTH_199" val="960"/>
  <p:tag name="ANNOTATION_SLIDE_HEIGHT_199" val="720"/>
  <p:tag name="ANNOTATION_TYPE_200" val="0"/>
  <p:tag name="ANNOTATION_START_200" val="692.4"/>
  <p:tag name="ANNOTATION_END_200" val="696.0"/>
  <p:tag name="ANNOTATION_TOP_200" val="635"/>
  <p:tag name="ANNOTATION_LEFT_200" val="66"/>
  <p:tag name="ANNOTATION_WIDTH_200" val="121"/>
  <p:tag name="ANNOTATION_HEIGHT_200" val="121"/>
  <p:tag name="ANNOTATION_ANIMATION_200" val="3"/>
  <p:tag name="ANNOTATION_ROTATION_200" val="0"/>
  <p:tag name="ANNOTATION_SUB_TYPE_200" val="2"/>
  <p:tag name="ANNOTATION_LOOP_COUNT_200" val="1"/>
  <p:tag name="ANNOTATION_BOX_RADIUS_200" val="0"/>
  <p:tag name="ANNOTATION_SCALE_200" val="100"/>
  <p:tag name="ANNOTATION_BORDER_ALPHA_200" val="100"/>
  <p:tag name="ANNOTATION_BORDER_COLOR_200" val="255"/>
  <p:tag name="ANNOTATION_FILL_COLOR_200" val="65535"/>
  <p:tag name="ANNOTATION_FILL_ALPHA_200" val="100"/>
  <p:tag name="ANNOTATION_BORDER_WIDTH_200" val="2"/>
  <p:tag name="ANNOTATION_SLIDE_WIDTH_200" val="960"/>
  <p:tag name="ANNOTATION_SLIDE_HEIGHT_200" val="720"/>
  <p:tag name="ANNOTATION_TYPE_201" val="0"/>
  <p:tag name="ANNOTATION_START_201" val="696.0"/>
  <p:tag name="ANNOTATION_END_201" val="696.8"/>
  <p:tag name="ANNOTATION_TOP_201" val="625"/>
  <p:tag name="ANNOTATION_LEFT_201" val="310"/>
  <p:tag name="ANNOTATION_WIDTH_201" val="121"/>
  <p:tag name="ANNOTATION_HEIGHT_201" val="121"/>
  <p:tag name="ANNOTATION_ANIMATION_201" val="3"/>
  <p:tag name="ANNOTATION_ROTATION_201" val="0"/>
  <p:tag name="ANNOTATION_SUB_TYPE_201" val="2"/>
  <p:tag name="ANNOTATION_LOOP_COUNT_201" val="1"/>
  <p:tag name="ANNOTATION_BOX_RADIUS_201" val="0"/>
  <p:tag name="ANNOTATION_SCALE_201" val="100"/>
  <p:tag name="ANNOTATION_BORDER_ALPHA_201" val="100"/>
  <p:tag name="ANNOTATION_BORDER_COLOR_201" val="255"/>
  <p:tag name="ANNOTATION_FILL_COLOR_201" val="65535"/>
  <p:tag name="ANNOTATION_FILL_ALPHA_201" val="100"/>
  <p:tag name="ANNOTATION_BORDER_WIDTH_201" val="2"/>
  <p:tag name="ANNOTATION_SLIDE_WIDTH_201" val="960"/>
  <p:tag name="ANNOTATION_SLIDE_HEIGHT_201" val="720"/>
  <p:tag name="ANNOTATION_TYPE_202" val="0"/>
  <p:tag name="ANNOTATION_START_202" val="696.8"/>
  <p:tag name="ANNOTATION_END_202" val="697.7"/>
  <p:tag name="ANNOTATION_TOP_202" val="666"/>
  <p:tag name="ANNOTATION_LEFT_202" val="70"/>
  <p:tag name="ANNOTATION_WIDTH_202" val="121"/>
  <p:tag name="ANNOTATION_HEIGHT_202" val="121"/>
  <p:tag name="ANNOTATION_ANIMATION_202" val="3"/>
  <p:tag name="ANNOTATION_ROTATION_202" val="0"/>
  <p:tag name="ANNOTATION_SUB_TYPE_202" val="2"/>
  <p:tag name="ANNOTATION_LOOP_COUNT_202" val="1"/>
  <p:tag name="ANNOTATION_BOX_RADIUS_202" val="0"/>
  <p:tag name="ANNOTATION_SCALE_202" val="100"/>
  <p:tag name="ANNOTATION_BORDER_ALPHA_202" val="100"/>
  <p:tag name="ANNOTATION_BORDER_COLOR_202" val="255"/>
  <p:tag name="ANNOTATION_FILL_COLOR_202" val="65535"/>
  <p:tag name="ANNOTATION_FILL_ALPHA_202" val="100"/>
  <p:tag name="ANNOTATION_BORDER_WIDTH_202" val="2"/>
  <p:tag name="ANNOTATION_SLIDE_WIDTH_202" val="960"/>
  <p:tag name="ANNOTATION_SLIDE_HEIGHT_202" val="720"/>
  <p:tag name="ANNOTATION_TYPE_203" val="0"/>
  <p:tag name="ANNOTATION_START_203" val="697.7"/>
  <p:tag name="ANNOTATION_END_203" val="699.1"/>
  <p:tag name="ANNOTATION_TOP_203" val="656"/>
  <p:tag name="ANNOTATION_LEFT_203" val="202"/>
  <p:tag name="ANNOTATION_WIDTH_203" val="121"/>
  <p:tag name="ANNOTATION_HEIGHT_203" val="121"/>
  <p:tag name="ANNOTATION_ANIMATION_203" val="3"/>
  <p:tag name="ANNOTATION_ROTATION_203" val="0"/>
  <p:tag name="ANNOTATION_SUB_TYPE_203" val="2"/>
  <p:tag name="ANNOTATION_LOOP_COUNT_203" val="1"/>
  <p:tag name="ANNOTATION_BOX_RADIUS_203" val="0"/>
  <p:tag name="ANNOTATION_SCALE_203" val="100"/>
  <p:tag name="ANNOTATION_BORDER_ALPHA_203" val="100"/>
  <p:tag name="ANNOTATION_BORDER_COLOR_203" val="255"/>
  <p:tag name="ANNOTATION_FILL_COLOR_203" val="65535"/>
  <p:tag name="ANNOTATION_FILL_ALPHA_203" val="100"/>
  <p:tag name="ANNOTATION_BORDER_WIDTH_203" val="2"/>
  <p:tag name="ANNOTATION_SLIDE_WIDTH_203" val="960"/>
  <p:tag name="ANNOTATION_SLIDE_HEIGHT_203" val="720"/>
  <p:tag name="ANNOTATION_TYPE_204" val="0"/>
  <p:tag name="ANNOTATION_START_204" val="699.1"/>
  <p:tag name="ANNOTATION_END_204" val="699.9"/>
  <p:tag name="ANNOTATION_TOP_204" val="658"/>
  <p:tag name="ANNOTATION_LEFT_204" val="317"/>
  <p:tag name="ANNOTATION_WIDTH_204" val="121"/>
  <p:tag name="ANNOTATION_HEIGHT_204" val="121"/>
  <p:tag name="ANNOTATION_ANIMATION_204" val="3"/>
  <p:tag name="ANNOTATION_ROTATION_204" val="0"/>
  <p:tag name="ANNOTATION_SUB_TYPE_204" val="2"/>
  <p:tag name="ANNOTATION_LOOP_COUNT_204" val="1"/>
  <p:tag name="ANNOTATION_BOX_RADIUS_204" val="0"/>
  <p:tag name="ANNOTATION_SCALE_204" val="100"/>
  <p:tag name="ANNOTATION_BORDER_ALPHA_204" val="100"/>
  <p:tag name="ANNOTATION_BORDER_COLOR_204" val="255"/>
  <p:tag name="ANNOTATION_FILL_COLOR_204" val="65535"/>
  <p:tag name="ANNOTATION_FILL_ALPHA_204" val="100"/>
  <p:tag name="ANNOTATION_BORDER_WIDTH_204" val="2"/>
  <p:tag name="ANNOTATION_SLIDE_WIDTH_204" val="960"/>
  <p:tag name="ANNOTATION_SLIDE_HEIGHT_204" val="720"/>
  <p:tag name="ANNOTATION_TYPE_205" val="0"/>
  <p:tag name="ANNOTATION_START_205" val="699.9"/>
  <p:tag name="ANNOTATION_TOP_205" val="687"/>
  <p:tag name="ANNOTATION_LEFT_205" val="69"/>
  <p:tag name="ANNOTATION_WIDTH_205" val="121"/>
  <p:tag name="ANNOTATION_HEIGHT_205" val="121"/>
  <p:tag name="ANNOTATION_ANIMATION_205" val="3"/>
  <p:tag name="ANNOTATION_ROTATION_205" val="0"/>
  <p:tag name="ANNOTATION_SUB_TYPE_205" val="2"/>
  <p:tag name="ANNOTATION_LOOP_COUNT_205" val="1"/>
  <p:tag name="ANNOTATION_BOX_RADIUS_205" val="0"/>
  <p:tag name="ANNOTATION_SCALE_205" val="100"/>
  <p:tag name="ANNOTATION_BORDER_ALPHA_205" val="100"/>
  <p:tag name="ANNOTATION_BORDER_COLOR_205" val="255"/>
  <p:tag name="ANNOTATION_FILL_COLOR_205" val="65535"/>
  <p:tag name="ANNOTATION_FILL_ALPHA_205" val="100"/>
  <p:tag name="ANNOTATION_BORDER_WIDTH_205" val="2"/>
  <p:tag name="ANNOTATION_SLIDE_WIDTH_205" val="960"/>
  <p:tag name="ANNOTATION_SLIDE_HEIGHT_205" val="720"/>
  <p:tag name="ANNOTATION_COUNT" val="205"/>
  <p:tag name="ARTICULATE_USED_LAYOUT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a85d1a6b6d54f86bc4c8a04aa55c25d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8d633ec51e446c4bee9124df744747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4"/>
  <p:tag name="ARTICULATE_NAV_LEVEL" val="1"/>
  <p:tag name="ARTICULATE_SLIDE_PRESENTER_GUID" val="92c52e5f-89c0-4b23-b2ab-b5784e98a2d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ec313113-8edf-4c3c-b7ce-8fc05a400724"/>
  <p:tag name="VIDEO_SOURCE_TYPE" val="local"/>
  <p:tag name="VIDEO_TITLE" val="DNA replication fork.swf"/>
  <p:tag name="OVERRIDE_SWF" val="YES"/>
  <p:tag name="THUMBNAIL_IS_PLACEHOLDER" val="False"/>
  <p:tag name="SWF_MOVIE_PATH" val="DNA replication fork.swf"/>
  <p:tag name="SWF_MOVIE_PATH_ORIGINAL" val="DNA replication fork.swf"/>
  <p:tag name="SWF_MOVIE_PATH_SOURCE" val="C:\Users\amahmedkeele\Desktop\Lectures\Lecture-19 DNA\DNA replication fork.swf"/>
  <p:tag name="CONTAINER" val="movieloader"/>
  <p:tag name="ART_PLAYER" val="YES"/>
  <p:tag name="VIDEO_SHOW_CONTROLS" val="True"/>
  <p:tag name="WINDOW_SIZE_WIDTH" val="525"/>
  <p:tag name="WINDOW_SIZE_HEIGHT" val="530"/>
  <p:tag name="ARTICULATE_LAYER_TIMING" val="0.00"/>
  <p:tag name="VIDEO_MODE" val="video"/>
  <p:tag name="SWF_MOVIE_DURATION" val="94000"/>
  <p:tag name="VIDEO_KEY" val="615ec504-1ce8-47d8-95cd-bb7e9fd6dc4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92c52e5f-89c0-4b23-b2ab-b5784e98a2d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85"/>
  <p:tag name="ARTICULATE_AUDIO_RECORDED" val="1"/>
  <p:tag name="ELAPSEDTIME" val="24.0"/>
  <p:tag name="ANNOTATION_TYPE_1" val="0"/>
  <p:tag name="ANNOTATION_START_1" val="17.6"/>
  <p:tag name="ANNOTATION_END_1" val="19.1"/>
  <p:tag name="ANNOTATION_TOP_1" val="143"/>
  <p:tag name="ANNOTATION_LEFT_1" val="6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9.1"/>
  <p:tag name="ANNOTATION_END_2" val="21.0"/>
  <p:tag name="ANNOTATION_TOP_2" val="336"/>
  <p:tag name="ANNOTATION_LEFT_2" val="6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1.0"/>
  <p:tag name="ANNOTATION_TOP_3" val="525"/>
  <p:tag name="ANNOTATION_LEFT_3" val="6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COUNT" val="3"/>
  <p:tag name="ARTICULATE_USED_LAYOUT" val="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c3097a64b7b40bdb7e8af23b4d29a2d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c52f8ac6c25411ab5d7bf6eed071af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92c52e5f-89c0-4b23-b2ab-b5784e98a2d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86"/>
  <p:tag name="ARTICULATE_AUDIO_RECORDED" val="1"/>
  <p:tag name="TIMELINE" val="7.3/10.0"/>
  <p:tag name="ELAPSEDTIME" val="108.8"/>
  <p:tag name="ANNOTATION_TYPE_1" val="0"/>
  <p:tag name="ANNOTATION_START_1" val="13.9"/>
  <p:tag name="ANNOTATION_END_1" val="19.6"/>
  <p:tag name="ANNOTATION_TOP_1" val="457"/>
  <p:tag name="ANNOTATION_LEFT_1" val="6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9.6"/>
  <p:tag name="ANNOTATION_END_2" val="22.6"/>
  <p:tag name="ANNOTATION_TOP_2" val="451"/>
  <p:tag name="ANNOTATION_LEFT_2" val="12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6"/>
  <p:tag name="ANNOTATION_END_3" val="26.9"/>
  <p:tag name="ANNOTATION_TOP_3" val="485"/>
  <p:tag name="ANNOTATION_LEFT_3" val="72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9"/>
  <p:tag name="ANNOTATION_END_4" val="28.5"/>
  <p:tag name="ANNOTATION_TOP_4" val="417"/>
  <p:tag name="ANNOTATION_LEFT_4" val="74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8.5"/>
  <p:tag name="ANNOTATION_END_5" val="32.7"/>
  <p:tag name="ANNOTATION_TOP_5" val="671"/>
  <p:tag name="ANNOTATION_LEFT_5" val="72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2.7"/>
  <p:tag name="ANNOTATION_END_6" val="33.1"/>
  <p:tag name="ANNOTATION_TOP_6" val="425"/>
  <p:tag name="ANNOTATION_LEFT_6" val="716"/>
  <p:tag name="ANNOTATION_WIDTH_6" val="121"/>
  <p:tag name="ANNOTATION_HEIGHT_6" val="121"/>
  <p:tag name="ANNOTATION_ANIMATION_6" val="3"/>
  <p:tag name="ANNOTATION_ROTATION_6" val="9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3.1"/>
  <p:tag name="ANNOTATION_END_7" val="33.5"/>
  <p:tag name="ANNOTATION_TOP_7" val="465"/>
  <p:tag name="ANNOTATION_LEFT_7" val="724"/>
  <p:tag name="ANNOTATION_WIDTH_7" val="121"/>
  <p:tag name="ANNOTATION_HEIGHT_7" val="121"/>
  <p:tag name="ANNOTATION_ANIMATION_7" val="3"/>
  <p:tag name="ANNOTATION_ROTATION_7" val="9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3.5"/>
  <p:tag name="ANNOTATION_END_8" val="33.9"/>
  <p:tag name="ANNOTATION_TOP_8" val="523"/>
  <p:tag name="ANNOTATION_LEFT_8" val="726"/>
  <p:tag name="ANNOTATION_WIDTH_8" val="121"/>
  <p:tag name="ANNOTATION_HEIGHT_8" val="121"/>
  <p:tag name="ANNOTATION_ANIMATION_8" val="3"/>
  <p:tag name="ANNOTATION_ROTATION_8" val="9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3.9"/>
  <p:tag name="ANNOTATION_END_9" val="34.3"/>
  <p:tag name="ANNOTATION_TOP_9" val="586"/>
  <p:tag name="ANNOTATION_LEFT_9" val="721"/>
  <p:tag name="ANNOTATION_WIDTH_9" val="121"/>
  <p:tag name="ANNOTATION_HEIGHT_9" val="121"/>
  <p:tag name="ANNOTATION_ANIMATION_9" val="3"/>
  <p:tag name="ANNOTATION_ROTATION_9" val="9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4.3"/>
  <p:tag name="ANNOTATION_END_10" val="34.7"/>
  <p:tag name="ANNOTATION_TOP_10" val="633"/>
  <p:tag name="ANNOTATION_LEFT_10" val="722"/>
  <p:tag name="ANNOTATION_WIDTH_10" val="121"/>
  <p:tag name="ANNOTATION_HEIGHT_10" val="121"/>
  <p:tag name="ANNOTATION_ANIMATION_10" val="3"/>
  <p:tag name="ANNOTATION_ROTATION_10" val="9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4.7"/>
  <p:tag name="ANNOTATION_END_11" val="40.7"/>
  <p:tag name="ANNOTATION_TOP_11" val="671"/>
  <p:tag name="ANNOTATION_LEFT_11" val="718"/>
  <p:tag name="ANNOTATION_WIDTH_11" val="121"/>
  <p:tag name="ANNOTATION_HEIGHT_11" val="121"/>
  <p:tag name="ANNOTATION_ANIMATION_11" val="3"/>
  <p:tag name="ANNOTATION_ROTATION_11" val="9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0.7"/>
  <p:tag name="ANNOTATION_END_12" val="41.7"/>
  <p:tag name="ANNOTATION_TOP_12" val="665"/>
  <p:tag name="ANNOTATION_LEFT_12" val="932"/>
  <p:tag name="ANNOTATION_WIDTH_12" val="121"/>
  <p:tag name="ANNOTATION_HEIGHT_12" val="121"/>
  <p:tag name="ANNOTATION_ANIMATION_12" val="3"/>
  <p:tag name="ANNOTATION_ROTATION_12" val="27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41.7"/>
  <p:tag name="ANNOTATION_END_13" val="42.5"/>
  <p:tag name="ANNOTATION_TOP_13" val="642"/>
  <p:tag name="ANNOTATION_LEFT_13" val="932"/>
  <p:tag name="ANNOTATION_WIDTH_13" val="121"/>
  <p:tag name="ANNOTATION_HEIGHT_13" val="121"/>
  <p:tag name="ANNOTATION_ANIMATION_13" val="3"/>
  <p:tag name="ANNOTATION_ROTATION_13" val="27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42.5"/>
  <p:tag name="ANNOTATION_END_14" val="43.0"/>
  <p:tag name="ANNOTATION_TOP_14" val="593"/>
  <p:tag name="ANNOTATION_LEFT_14" val="932"/>
  <p:tag name="ANNOTATION_WIDTH_14" val="121"/>
  <p:tag name="ANNOTATION_HEIGHT_14" val="121"/>
  <p:tag name="ANNOTATION_ANIMATION_14" val="3"/>
  <p:tag name="ANNOTATION_ROTATION_14" val="27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3.0"/>
  <p:tag name="ANNOTATION_END_15" val="43.5"/>
  <p:tag name="ANNOTATION_TOP_15" val="535"/>
  <p:tag name="ANNOTATION_LEFT_15" val="935"/>
  <p:tag name="ANNOTATION_WIDTH_15" val="121"/>
  <p:tag name="ANNOTATION_HEIGHT_15" val="121"/>
  <p:tag name="ANNOTATION_ANIMATION_15" val="3"/>
  <p:tag name="ANNOTATION_ROTATION_15" val="27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3.5"/>
  <p:tag name="ANNOTATION_END_16" val="43.9"/>
  <p:tag name="ANNOTATION_TOP_16" val="482"/>
  <p:tag name="ANNOTATION_LEFT_16" val="940"/>
  <p:tag name="ANNOTATION_WIDTH_16" val="121"/>
  <p:tag name="ANNOTATION_HEIGHT_16" val="121"/>
  <p:tag name="ANNOTATION_ANIMATION_16" val="3"/>
  <p:tag name="ANNOTATION_ROTATION_16" val="27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3.9"/>
  <p:tag name="ANNOTATION_END_17" val="51.5"/>
  <p:tag name="ANNOTATION_TOP_17" val="423"/>
  <p:tag name="ANNOTATION_LEFT_17" val="941"/>
  <p:tag name="ANNOTATION_WIDTH_17" val="121"/>
  <p:tag name="ANNOTATION_HEIGHT_17" val="121"/>
  <p:tag name="ANNOTATION_ANIMATION_17" val="3"/>
  <p:tag name="ANNOTATION_ROTATION_17" val="27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51.5"/>
  <p:tag name="ANNOTATION_END_18" val="53.0"/>
  <p:tag name="ANNOTATION_TOP_18" val="474"/>
  <p:tag name="ANNOTATION_LEFT_18" val="853"/>
  <p:tag name="ANNOTATION_WIDTH_18" val="121"/>
  <p:tag name="ANNOTATION_HEIGHT_18" val="121"/>
  <p:tag name="ANNOTATION_ANIMATION_18" val="3"/>
  <p:tag name="ANNOTATION_ROTATION_18" val="27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53.0"/>
  <p:tag name="ANNOTATION_END_19" val="54.2"/>
  <p:tag name="ANNOTATION_TOP_19" val="573"/>
  <p:tag name="ANNOTATION_LEFT_19" val="856"/>
  <p:tag name="ANNOTATION_WIDTH_19" val="121"/>
  <p:tag name="ANNOTATION_HEIGHT_19" val="121"/>
  <p:tag name="ANNOTATION_ANIMATION_19" val="3"/>
  <p:tag name="ANNOTATION_ROTATION_19" val="27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54.2"/>
  <p:tag name="ANNOTATION_END_20" val="59.9"/>
  <p:tag name="ANNOTATION_TOP_20" val="624"/>
  <p:tag name="ANNOTATION_LEFT_20" val="873"/>
  <p:tag name="ANNOTATION_WIDTH_20" val="121"/>
  <p:tag name="ANNOTATION_HEIGHT_20" val="121"/>
  <p:tag name="ANNOTATION_ANIMATION_20" val="3"/>
  <p:tag name="ANNOTATION_ROTATION_20" val="27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59.9"/>
  <p:tag name="ANNOTATION_END_21" val="61.1"/>
  <p:tag name="ANNOTATION_TOP_21" val="472"/>
  <p:tag name="ANNOTATION_LEFT_21" val="804"/>
  <p:tag name="ANNOTATION_WIDTH_21" val="121"/>
  <p:tag name="ANNOTATION_HEIGHT_21" val="121"/>
  <p:tag name="ANNOTATION_ANIMATION_21" val="3"/>
  <p:tag name="ANNOTATION_ROTATION_21" val="27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61.1"/>
  <p:tag name="ANNOTATION_END_22" val="62.4"/>
  <p:tag name="ANNOTATION_TOP_22" val="472"/>
  <p:tag name="ANNOTATION_LEFT_22" val="863"/>
  <p:tag name="ANNOTATION_WIDTH_22" val="121"/>
  <p:tag name="ANNOTATION_HEIGHT_22" val="121"/>
  <p:tag name="ANNOTATION_ANIMATION_22" val="3"/>
  <p:tag name="ANNOTATION_ROTATION_22" val="27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62.4"/>
  <p:tag name="ANNOTATION_END_23" val="63.2"/>
  <p:tag name="ANNOTATION_TOP_23" val="519"/>
  <p:tag name="ANNOTATION_LEFT_23" val="798"/>
  <p:tag name="ANNOTATION_WIDTH_23" val="121"/>
  <p:tag name="ANNOTATION_HEIGHT_23" val="121"/>
  <p:tag name="ANNOTATION_ANIMATION_23" val="3"/>
  <p:tag name="ANNOTATION_ROTATION_23" val="27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63.2"/>
  <p:tag name="ANNOTATION_END_24" val="75.6"/>
  <p:tag name="ANNOTATION_TOP_24" val="522"/>
  <p:tag name="ANNOTATION_LEFT_24" val="867"/>
  <p:tag name="ANNOTATION_WIDTH_24" val="121"/>
  <p:tag name="ANNOTATION_HEIGHT_24" val="121"/>
  <p:tag name="ANNOTATION_ANIMATION_24" val="3"/>
  <p:tag name="ANNOTATION_ROTATION_24" val="27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2"/>
  <p:tag name="ANNOTATION_START_25" val="75.6"/>
  <p:tag name="ANNOTATION_END_25" val="75.6"/>
  <p:tag name="ANNOTATION_TOP_25" val="-40"/>
  <p:tag name="ANNOTATION_LEFT_25" val="-40"/>
  <p:tag name="ANNOTATION_WIDTH_25" val="1042"/>
  <p:tag name="ANNOTATION_HEIGHT_25" val="801"/>
  <p:tag name="ANNOTATION_ANIMATION_25" val="4"/>
  <p:tag name="ANNOTATION_ROTATION_25" val="0"/>
  <p:tag name="ANNOTATION_SUB_TYPE_25" val="11"/>
  <p:tag name="ANNOTATION_LOOP_COUNT_25" val="1"/>
  <p:tag name="ANNOTATION_BOX_RADIUS_25" val="0"/>
  <p:tag name="ANNOTATION_SCALE_25" val="0"/>
  <p:tag name="ANNOTATION_BORDER_ALPHA_25" val="100"/>
  <p:tag name="ANNOTATION_BORDER_COLOR_25" val="16777215"/>
  <p:tag name="ANNOTATION_FILL_COLOR_25" val="10855845"/>
  <p:tag name="ANNOTATION_FILL_ALPHA_25" val="50"/>
  <p:tag name="ANNOTATION_BORDER_WIDTH_25" val="2"/>
  <p:tag name="ANNOTATION_SLIDE_WIDTH_25" val="960"/>
  <p:tag name="ANNOTATION_SLIDE_HEIGHT_25" val="720"/>
  <p:tag name="ANNOTATION_TYPE_26" val="2"/>
  <p:tag name="ANNOTATION_START_26" val="75.6"/>
  <p:tag name="ANNOTATION_END_26" val="84.4"/>
  <p:tag name="ANNOTATION_TOP_26" val="430"/>
  <p:tag name="ANNOTATION_LEFT_26" val="740"/>
  <p:tag name="ANNOTATION_WIDTH_26" val="103"/>
  <p:tag name="ANNOTATION_HEIGHT_26" val="56"/>
  <p:tag name="ANNOTATION_ANIMATION_26" val="4"/>
  <p:tag name="ANNOTATION_ROTATION_26" val="0"/>
  <p:tag name="ANNOTATION_SUB_TYPE_26" val="11"/>
  <p:tag name="ANNOTATION_LOOP_COUNT_26" val="1"/>
  <p:tag name="ANNOTATION_BOX_RADIUS_26" val="5"/>
  <p:tag name="ANNOTATION_SCALE_26" val="0"/>
  <p:tag name="ANNOTATION_BORDER_ALPHA_26" val="100"/>
  <p:tag name="ANNOTATION_BORDER_COLOR_26" val="16777215"/>
  <p:tag name="ANNOTATION_FILL_COLOR_26" val="10855845"/>
  <p:tag name="ANNOTATION_FILL_ALPHA_26" val="50"/>
  <p:tag name="ANNOTATION_BORDER_WIDTH_26" val="2"/>
  <p:tag name="ANNOTATION_SLIDE_WIDTH_26" val="960"/>
  <p:tag name="ANNOTATION_SLIDE_HEIGHT_26" val="720"/>
  <p:tag name="ANNOTATION_TYPE_27" val="2"/>
  <p:tag name="ANNOTATION_START_27" val="84.4"/>
  <p:tag name="ANNOTATION_END_27" val="84.4"/>
  <p:tag name="ANNOTATION_TOP_27" val="-40"/>
  <p:tag name="ANNOTATION_LEFT_27" val="-40"/>
  <p:tag name="ANNOTATION_WIDTH_27" val="1042"/>
  <p:tag name="ANNOTATION_HEIGHT_27" val="801"/>
  <p:tag name="ANNOTATION_ANIMATION_27" val="4"/>
  <p:tag name="ANNOTATION_ROTATION_27" val="0"/>
  <p:tag name="ANNOTATION_SUB_TYPE_27" val="11"/>
  <p:tag name="ANNOTATION_LOOP_COUNT_27" val="1"/>
  <p:tag name="ANNOTATION_BOX_RADIUS_27" val="0"/>
  <p:tag name="ANNOTATION_SCALE_27" val="0"/>
  <p:tag name="ANNOTATION_BORDER_ALPHA_27" val="100"/>
  <p:tag name="ANNOTATION_BORDER_COLOR_27" val="16777215"/>
  <p:tag name="ANNOTATION_FILL_COLOR_27" val="10855845"/>
  <p:tag name="ANNOTATION_FILL_ALPHA_27" val="50"/>
  <p:tag name="ANNOTATION_BORDER_WIDTH_27" val="2"/>
  <p:tag name="ANNOTATION_SLIDE_WIDTH_27" val="960"/>
  <p:tag name="ANNOTATION_SLIDE_HEIGHT_27" val="720"/>
  <p:tag name="ANNOTATION_TYPE_28" val="2"/>
  <p:tag name="ANNOTATION_START_28" val="84.4"/>
  <p:tag name="ANNOTATION_END_28" val="99.6"/>
  <p:tag name="ANNOTATION_TOP_28" val="442"/>
  <p:tag name="ANNOTATION_LEFT_28" val="843"/>
  <p:tag name="ANNOTATION_WIDTH_28" val="73"/>
  <p:tag name="ANNOTATION_HEIGHT_28" val="65"/>
  <p:tag name="ANNOTATION_ANIMATION_28" val="4"/>
  <p:tag name="ANNOTATION_ROTATION_28" val="0"/>
  <p:tag name="ANNOTATION_SUB_TYPE_28" val="11"/>
  <p:tag name="ANNOTATION_LOOP_COUNT_28" val="1"/>
  <p:tag name="ANNOTATION_BOX_RADIUS_28" val="5"/>
  <p:tag name="ANNOTATION_SCALE_28" val="0"/>
  <p:tag name="ANNOTATION_BORDER_ALPHA_28" val="100"/>
  <p:tag name="ANNOTATION_BORDER_COLOR_28" val="16777215"/>
  <p:tag name="ANNOTATION_FILL_COLOR_28" val="10855845"/>
  <p:tag name="ANNOTATION_FILL_ALPHA_28" val="50"/>
  <p:tag name="ANNOTATION_BORDER_WIDTH_28" val="2"/>
  <p:tag name="ANNOTATION_SLIDE_WIDTH_28" val="960"/>
  <p:tag name="ANNOTATION_SLIDE_HEIGHT_28" val="720"/>
  <p:tag name="ANNOTATION_TYPE_29" val="2"/>
  <p:tag name="ANNOTATION_START_29" val="99.6"/>
  <p:tag name="ANNOTATION_END_29" val="104.5"/>
  <p:tag name="ANNOTATION_TOP_29" val="-40"/>
  <p:tag name="ANNOTATION_LEFT_29" val="-40"/>
  <p:tag name="ANNOTATION_WIDTH_29" val="1042"/>
  <p:tag name="ANNOTATION_HEIGHT_29" val="801"/>
  <p:tag name="ANNOTATION_ANIMATION_29" val="4"/>
  <p:tag name="ANNOTATION_ROTATION_29" val="0"/>
  <p:tag name="ANNOTATION_SUB_TYPE_29" val="11"/>
  <p:tag name="ANNOTATION_LOOP_COUNT_29" val="1"/>
  <p:tag name="ANNOTATION_BOX_RADIUS_29" val="0"/>
  <p:tag name="ANNOTATION_SCALE_29" val="0"/>
  <p:tag name="ANNOTATION_BORDER_ALPHA_29" val="100"/>
  <p:tag name="ANNOTATION_BORDER_COLOR_29" val="16777215"/>
  <p:tag name="ANNOTATION_FILL_COLOR_29" val="10855845"/>
  <p:tag name="ANNOTATION_FILL_ALPHA_29" val="50"/>
  <p:tag name="ANNOTATION_BORDER_WIDTH_29" val="2"/>
  <p:tag name="ANNOTATION_SLIDE_WIDTH_29" val="960"/>
  <p:tag name="ANNOTATION_SLIDE_HEIGHT_29" val="720"/>
  <p:tag name="ANNOTATION_TYPE_30" val="0"/>
  <p:tag name="ANNOTATION_START_30" val="104.5"/>
  <p:tag name="ANNOTATION_END_30" val="104.8"/>
  <p:tag name="ANNOTATION_TOP_30" val="518"/>
  <p:tag name="ANNOTATION_LEFT_30" val="6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04.8"/>
  <p:tag name="ANNOTATION_END_31" val="105.1"/>
  <p:tag name="ANNOTATION_TOP_31" val="561"/>
  <p:tag name="ANNOTATION_LEFT_31" val="6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05.1"/>
  <p:tag name="ANNOTATION_END_32" val="105.5"/>
  <p:tag name="ANNOTATION_TOP_32" val="594"/>
  <p:tag name="ANNOTATION_LEFT_32" val="6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05.5"/>
  <p:tag name="ANNOTATION_TOP_33" val="624"/>
  <p:tag name="ANNOTATION_LEFT_33" val="6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COUNT" val="33"/>
  <p:tag name="ARTICULATE_USED_LAYOUT" val="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6d852598ec2414a9fdd7218d4dfad8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c8cabdf51e74d819923acb059db859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92c52e5f-89c0-4b23-b2ab-b5784e98a2d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82"/>
  <p:tag name="ARTICULATE_AUDIO_RECORDED" val="1"/>
  <p:tag name="TIMELINE" val="13.0/32.0/52.4/62.4/74.2/78.9/129.9/148.9/200.9/203.1/206.8/213.5"/>
  <p:tag name="ELAPSEDTIME" val="334.4"/>
  <p:tag name="ANNOTATION_TYPE_1" val="0"/>
  <p:tag name="ANNOTATION_START_1" val="16.6"/>
  <p:tag name="ANNOTATION_END_1" val="20.6"/>
  <p:tag name="ANNOTATION_TOP_1" val="189"/>
  <p:tag name="ANNOTATION_LEFT_1" val="39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6"/>
  <p:tag name="ANNOTATION_END_2" val="23.0"/>
  <p:tag name="ANNOTATION_TOP_2" val="224"/>
  <p:tag name="ANNOTATION_LEFT_2" val="4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3.0"/>
  <p:tag name="ANNOTATION_END_3" val="26.4"/>
  <p:tag name="ANNOTATION_TOP_3" val="226"/>
  <p:tag name="ANNOTATION_LEFT_3" val="27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4"/>
  <p:tag name="ANNOTATION_END_4" val="28.0"/>
  <p:tag name="ANNOTATION_TOP_4" val="224"/>
  <p:tag name="ANNOTATION_LEFT_4" val="52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8.0"/>
  <p:tag name="ANNOTATION_END_5" val="29.7"/>
  <p:tag name="ANNOTATION_TOP_5" val="226"/>
  <p:tag name="ANNOTATION_LEFT_5" val="63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9.7"/>
  <p:tag name="ANNOTATION_END_6" val="37.4"/>
  <p:tag name="ANNOTATION_TOP_6" val="222"/>
  <p:tag name="ANNOTATION_LEFT_6" val="79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7.4"/>
  <p:tag name="ANNOTATION_END_7" val="39.0"/>
  <p:tag name="ANNOTATION_TOP_7" val="270"/>
  <p:tag name="ANNOTATION_LEFT_7" val="12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9.0"/>
  <p:tag name="ANNOTATION_END_8" val="43.5"/>
  <p:tag name="ANNOTATION_TOP_8" val="263"/>
  <p:tag name="ANNOTATION_LEFT_8" val="74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3.5"/>
  <p:tag name="ANNOTATION_END_9" val="93.2"/>
  <p:tag name="ANNOTATION_TOP_9" val="286"/>
  <p:tag name="ANNOTATION_LEFT_9" val="45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3.2"/>
  <p:tag name="ANNOTATION_END_10" val="100.1"/>
  <p:tag name="ANNOTATION_TOP_10" val="452"/>
  <p:tag name="ANNOTATION_LEFT_10" val="35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0.1"/>
  <p:tag name="ANNOTATION_END_11" val="101.6"/>
  <p:tag name="ANNOTATION_TOP_11" val="412"/>
  <p:tag name="ANNOTATION_LEFT_11" val="73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1.6"/>
  <p:tag name="ANNOTATION_END_12" val="105.0"/>
  <p:tag name="ANNOTATION_TOP_12" val="413"/>
  <p:tag name="ANNOTATION_LEFT_12" val="17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5.0"/>
  <p:tag name="ANNOTATION_END_13" val="106.1"/>
  <p:tag name="ANNOTATION_TOP_13" val="285"/>
  <p:tag name="ANNOTATION_LEFT_13" val="15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6.1"/>
  <p:tag name="ANNOTATION_END_14" val="109.2"/>
  <p:tag name="ANNOTATION_TOP_14" val="273"/>
  <p:tag name="ANNOTATION_LEFT_14" val="73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9.2"/>
  <p:tag name="ANNOTATION_END_15" val="110.4"/>
  <p:tag name="ANNOTATION_TOP_15" val="434"/>
  <p:tag name="ANNOTATION_LEFT_15" val="724"/>
  <p:tag name="ANNOTATION_WIDTH_15" val="121"/>
  <p:tag name="ANNOTATION_HEIGHT_15" val="121"/>
  <p:tag name="ANNOTATION_ANIMATION_15" val="3"/>
  <p:tag name="ANNOTATION_ROTATION_15" val="18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0.4"/>
  <p:tag name="ANNOTATION_END_16" val="111.9"/>
  <p:tag name="ANNOTATION_TOP_16" val="430"/>
  <p:tag name="ANNOTATION_LEFT_16" val="181"/>
  <p:tag name="ANNOTATION_WIDTH_16" val="121"/>
  <p:tag name="ANNOTATION_HEIGHT_16" val="121"/>
  <p:tag name="ANNOTATION_ANIMATION_16" val="3"/>
  <p:tag name="ANNOTATION_ROTATION_16" val="18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11.9"/>
  <p:tag name="ANNOTATION_END_17" val="112.8"/>
  <p:tag name="ANNOTATION_TOP_17" val="439"/>
  <p:tag name="ANNOTATION_LEFT_17" val="721"/>
  <p:tag name="ANNOTATION_WIDTH_17" val="121"/>
  <p:tag name="ANNOTATION_HEIGHT_17" val="121"/>
  <p:tag name="ANNOTATION_ANIMATION_17" val="3"/>
  <p:tag name="ANNOTATION_ROTATION_17" val="18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2.8"/>
  <p:tag name="ANNOTATION_END_18" val="119.8"/>
  <p:tag name="ANNOTATION_TOP_18" val="389"/>
  <p:tag name="ANNOTATION_LEFT_18" val="748"/>
  <p:tag name="ANNOTATION_WIDTH_18" val="121"/>
  <p:tag name="ANNOTATION_HEIGHT_18" val="121"/>
  <p:tag name="ANNOTATION_ANIMATION_18" val="3"/>
  <p:tag name="ANNOTATION_ROTATION_18" val="18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19.8"/>
  <p:tag name="ANNOTATION_END_19" val="120.2"/>
  <p:tag name="ANNOTATION_TOP_19" val="400"/>
  <p:tag name="ANNOTATION_LEFT_19" val="681"/>
  <p:tag name="ANNOTATION_WIDTH_19" val="121"/>
  <p:tag name="ANNOTATION_HEIGHT_19" val="121"/>
  <p:tag name="ANNOTATION_ANIMATION_19" val="3"/>
  <p:tag name="ANNOTATION_ROTATION_19" val="18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0.2"/>
  <p:tag name="ANNOTATION_END_20" val="120.5"/>
  <p:tag name="ANNOTATION_TOP_20" val="391"/>
  <p:tag name="ANNOTATION_LEFT_20" val="602"/>
  <p:tag name="ANNOTATION_WIDTH_20" val="121"/>
  <p:tag name="ANNOTATION_HEIGHT_20" val="121"/>
  <p:tag name="ANNOTATION_ANIMATION_20" val="3"/>
  <p:tag name="ANNOTATION_ROTATION_20" val="18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0.5"/>
  <p:tag name="ANNOTATION_END_21" val="120.9"/>
  <p:tag name="ANNOTATION_TOP_21" val="392"/>
  <p:tag name="ANNOTATION_LEFT_21" val="498"/>
  <p:tag name="ANNOTATION_WIDTH_21" val="121"/>
  <p:tag name="ANNOTATION_HEIGHT_21" val="121"/>
  <p:tag name="ANNOTATION_ANIMATION_21" val="3"/>
  <p:tag name="ANNOTATION_ROTATION_21" val="18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20.9"/>
  <p:tag name="ANNOTATION_END_22" val="121.2"/>
  <p:tag name="ANNOTATION_TOP_22" val="400"/>
  <p:tag name="ANNOTATION_LEFT_22" val="406"/>
  <p:tag name="ANNOTATION_WIDTH_22" val="121"/>
  <p:tag name="ANNOTATION_HEIGHT_22" val="121"/>
  <p:tag name="ANNOTATION_ANIMATION_22" val="3"/>
  <p:tag name="ANNOTATION_ROTATION_22" val="18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1.2"/>
  <p:tag name="ANNOTATION_END_23" val="121.5"/>
  <p:tag name="ANNOTATION_TOP_23" val="396"/>
  <p:tag name="ANNOTATION_LEFT_23" val="310"/>
  <p:tag name="ANNOTATION_WIDTH_23" val="121"/>
  <p:tag name="ANNOTATION_HEIGHT_23" val="121"/>
  <p:tag name="ANNOTATION_ANIMATION_23" val="3"/>
  <p:tag name="ANNOTATION_ROTATION_23" val="18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1.5"/>
  <p:tag name="ANNOTATION_END_24" val="121.7"/>
  <p:tag name="ANNOTATION_TOP_24" val="392"/>
  <p:tag name="ANNOTATION_LEFT_24" val="246"/>
  <p:tag name="ANNOTATION_WIDTH_24" val="121"/>
  <p:tag name="ANNOTATION_HEIGHT_24" val="121"/>
  <p:tag name="ANNOTATION_ANIMATION_24" val="3"/>
  <p:tag name="ANNOTATION_ROTATION_24" val="18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1.7"/>
  <p:tag name="ANNOTATION_END_25" val="122.0"/>
  <p:tag name="ANNOTATION_TOP_25" val="389"/>
  <p:tag name="ANNOTATION_LEFT_25" val="196"/>
  <p:tag name="ANNOTATION_WIDTH_25" val="121"/>
  <p:tag name="ANNOTATION_HEIGHT_25" val="121"/>
  <p:tag name="ANNOTATION_ANIMATION_25" val="3"/>
  <p:tag name="ANNOTATION_ROTATION_25" val="18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2.0"/>
  <p:tag name="ANNOTATION_END_26" val="134.3"/>
  <p:tag name="ANNOTATION_TOP_26" val="388"/>
  <p:tag name="ANNOTATION_LEFT_26" val="165"/>
  <p:tag name="ANNOTATION_WIDTH_26" val="121"/>
  <p:tag name="ANNOTATION_HEIGHT_26" val="121"/>
  <p:tag name="ANNOTATION_ANIMATION_26" val="3"/>
  <p:tag name="ANNOTATION_ROTATION_26" val="18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34.3"/>
  <p:tag name="ANNOTATION_END_27" val="136.6"/>
  <p:tag name="ANNOTATION_TOP_27" val="524"/>
  <p:tag name="ANNOTATION_LEFT_27" val="10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36.6"/>
  <p:tag name="ANNOTATION_END_28" val="137.8"/>
  <p:tag name="ANNOTATION_TOP_28" val="639"/>
  <p:tag name="ANNOTATION_LEFT_28" val="11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37.8"/>
  <p:tag name="ANNOTATION_END_29" val="140.0"/>
  <p:tag name="ANNOTATION_TOP_29" val="647"/>
  <p:tag name="ANNOTATION_LEFT_29" val="75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40.0"/>
  <p:tag name="ANNOTATION_END_30" val="141.1"/>
  <p:tag name="ANNOTATION_TOP_30" val="524"/>
  <p:tag name="ANNOTATION_LEFT_30" val="10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41.1"/>
  <p:tag name="ANNOTATION_END_31" val="142.6"/>
  <p:tag name="ANNOTATION_TOP_31" val="546"/>
  <p:tag name="ANNOTATION_LEFT_31" val="697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42.6"/>
  <p:tag name="ANNOTATION_END_32" val="162.9"/>
  <p:tag name="ANNOTATION_TOP_32" val="528"/>
  <p:tag name="ANNOTATION_LEFT_32" val="10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62.9"/>
  <p:tag name="ANNOTATION_END_33" val="164.0"/>
  <p:tag name="ANNOTATION_TOP_33" val="522"/>
  <p:tag name="ANNOTATION_LEFT_33" val="153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64.0"/>
  <p:tag name="ANNOTATION_END_34" val="164.9"/>
  <p:tag name="ANNOTATION_TOP_34" val="521"/>
  <p:tag name="ANNOTATION_LEFT_34" val="204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64.9"/>
  <p:tag name="ANNOTATION_END_35" val="166.0"/>
  <p:tag name="ANNOTATION_TOP_35" val="521"/>
  <p:tag name="ANNOTATION_LEFT_35" val="22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66.0"/>
  <p:tag name="ANNOTATION_END_36" val="167.0"/>
  <p:tag name="ANNOTATION_TOP_36" val="522"/>
  <p:tag name="ANNOTATION_LEFT_36" val="285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67.0"/>
  <p:tag name="ANNOTATION_END_37" val="167.7"/>
  <p:tag name="ANNOTATION_TOP_37" val="521"/>
  <p:tag name="ANNOTATION_LEFT_37" val="307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67.7"/>
  <p:tag name="ANNOTATION_END_38" val="176.3"/>
  <p:tag name="ANNOTATION_TOP_38" val="519"/>
  <p:tag name="ANNOTATION_LEFT_38" val="37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76.3"/>
  <p:tag name="ANNOTATION_END_39" val="189.5"/>
  <p:tag name="ANNOTATION_TOP_39" val="480"/>
  <p:tag name="ANNOTATION_LEFT_39" val="12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89.5"/>
  <p:tag name="ANNOTATION_END_40" val="190.2"/>
  <p:tag name="ANNOTATION_TOP_40" val="517"/>
  <p:tag name="ANNOTATION_LEFT_40" val="219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90.2"/>
  <p:tag name="ANNOTATION_END_41" val="194.0"/>
  <p:tag name="ANNOTATION_TOP_41" val="519"/>
  <p:tag name="ANNOTATION_LEFT_41" val="298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94.0"/>
  <p:tag name="ANNOTATION_END_42" val="194.7"/>
  <p:tag name="ANNOTATION_TOP_42" val="510"/>
  <p:tag name="ANNOTATION_LEFT_42" val="630"/>
  <p:tag name="ANNOTATION_WIDTH_42" val="121"/>
  <p:tag name="ANNOTATION_HEIGHT_42" val="121"/>
  <p:tag name="ANNOTATION_ANIMATION_42" val="3"/>
  <p:tag name="ANNOTATION_ROTATION_42" val="18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94.7"/>
  <p:tag name="ANNOTATION_END_43" val="195.1"/>
  <p:tag name="ANNOTATION_TOP_43" val="518"/>
  <p:tag name="ANNOTATION_LEFT_43" val="563"/>
  <p:tag name="ANNOTATION_WIDTH_43" val="121"/>
  <p:tag name="ANNOTATION_HEIGHT_43" val="121"/>
  <p:tag name="ANNOTATION_ANIMATION_43" val="3"/>
  <p:tag name="ANNOTATION_ROTATION_43" val="18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95.1"/>
  <p:tag name="ANNOTATION_END_44" val="195.5"/>
  <p:tag name="ANNOTATION_TOP_44" val="518"/>
  <p:tag name="ANNOTATION_LEFT_44" val="539"/>
  <p:tag name="ANNOTATION_WIDTH_44" val="121"/>
  <p:tag name="ANNOTATION_HEIGHT_44" val="121"/>
  <p:tag name="ANNOTATION_ANIMATION_44" val="3"/>
  <p:tag name="ANNOTATION_ROTATION_44" val="18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95.5"/>
  <p:tag name="ANNOTATION_END_45" val="195.8"/>
  <p:tag name="ANNOTATION_TOP_45" val="517"/>
  <p:tag name="ANNOTATION_LEFT_45" val="514"/>
  <p:tag name="ANNOTATION_WIDTH_45" val="121"/>
  <p:tag name="ANNOTATION_HEIGHT_45" val="121"/>
  <p:tag name="ANNOTATION_ANIMATION_45" val="3"/>
  <p:tag name="ANNOTATION_ROTATION_45" val="18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95.8"/>
  <p:tag name="ANNOTATION_END_46" val="198.4"/>
  <p:tag name="ANNOTATION_TOP_46" val="516"/>
  <p:tag name="ANNOTATION_LEFT_46" val="473"/>
  <p:tag name="ANNOTATION_WIDTH_46" val="121"/>
  <p:tag name="ANNOTATION_HEIGHT_46" val="121"/>
  <p:tag name="ANNOTATION_ANIMATION_46" val="3"/>
  <p:tag name="ANNOTATION_ROTATION_46" val="18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98.4"/>
  <p:tag name="ANNOTATION_END_47" val="227.1"/>
  <p:tag name="ANNOTATION_TOP_47" val="514"/>
  <p:tag name="ANNOTATION_LEFT_47" val="721"/>
  <p:tag name="ANNOTATION_WIDTH_47" val="121"/>
  <p:tag name="ANNOTATION_HEIGHT_47" val="121"/>
  <p:tag name="ANNOTATION_ANIMATION_47" val="3"/>
  <p:tag name="ANNOTATION_ROTATION_47" val="18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27.1"/>
  <p:tag name="ANNOTATION_END_48" val="227.5"/>
  <p:tag name="ANNOTATION_TOP_48" val="512"/>
  <p:tag name="ANNOTATION_LEFT_48" val="709"/>
  <p:tag name="ANNOTATION_WIDTH_48" val="121"/>
  <p:tag name="ANNOTATION_HEIGHT_48" val="121"/>
  <p:tag name="ANNOTATION_ANIMATION_48" val="3"/>
  <p:tag name="ANNOTATION_ROTATION_48" val="18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27.5"/>
  <p:tag name="ANNOTATION_END_49" val="227.8"/>
  <p:tag name="ANNOTATION_TOP_49" val="516"/>
  <p:tag name="ANNOTATION_LEFT_49" val="659"/>
  <p:tag name="ANNOTATION_WIDTH_49" val="121"/>
  <p:tag name="ANNOTATION_HEIGHT_49" val="121"/>
  <p:tag name="ANNOTATION_ANIMATION_49" val="3"/>
  <p:tag name="ANNOTATION_ROTATION_49" val="18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27.8"/>
  <p:tag name="ANNOTATION_END_50" val="228.1"/>
  <p:tag name="ANNOTATION_TOP_50" val="518"/>
  <p:tag name="ANNOTATION_LEFT_50" val="585"/>
  <p:tag name="ANNOTATION_WIDTH_50" val="121"/>
  <p:tag name="ANNOTATION_HEIGHT_50" val="121"/>
  <p:tag name="ANNOTATION_ANIMATION_50" val="3"/>
  <p:tag name="ANNOTATION_ROTATION_50" val="18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28.1"/>
  <p:tag name="ANNOTATION_END_51" val="228.5"/>
  <p:tag name="ANNOTATION_TOP_51" val="519"/>
  <p:tag name="ANNOTATION_LEFT_51" val="514"/>
  <p:tag name="ANNOTATION_WIDTH_51" val="121"/>
  <p:tag name="ANNOTATION_HEIGHT_51" val="121"/>
  <p:tag name="ANNOTATION_ANIMATION_51" val="3"/>
  <p:tag name="ANNOTATION_ROTATION_51" val="18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28.5"/>
  <p:tag name="ANNOTATION_END_52" val="228.8"/>
  <p:tag name="ANNOTATION_TOP_52" val="516"/>
  <p:tag name="ANNOTATION_LEFT_52" val="455"/>
  <p:tag name="ANNOTATION_WIDTH_52" val="121"/>
  <p:tag name="ANNOTATION_HEIGHT_52" val="121"/>
  <p:tag name="ANNOTATION_ANIMATION_52" val="3"/>
  <p:tag name="ANNOTATION_ROTATION_52" val="18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28.8"/>
  <p:tag name="ANNOTATION_END_53" val="229.1"/>
  <p:tag name="ANNOTATION_TOP_53" val="506"/>
  <p:tag name="ANNOTATION_LEFT_53" val="372"/>
  <p:tag name="ANNOTATION_WIDTH_53" val="121"/>
  <p:tag name="ANNOTATION_HEIGHT_53" val="121"/>
  <p:tag name="ANNOTATION_ANIMATION_53" val="3"/>
  <p:tag name="ANNOTATION_ROTATION_53" val="18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29.1"/>
  <p:tag name="ANNOTATION_END_54" val="229.4"/>
  <p:tag name="ANNOTATION_TOP_54" val="510"/>
  <p:tag name="ANNOTATION_LEFT_54" val="308"/>
  <p:tag name="ANNOTATION_WIDTH_54" val="121"/>
  <p:tag name="ANNOTATION_HEIGHT_54" val="121"/>
  <p:tag name="ANNOTATION_ANIMATION_54" val="3"/>
  <p:tag name="ANNOTATION_ROTATION_54" val="18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29.4"/>
  <p:tag name="ANNOTATION_END_55" val="230.4"/>
  <p:tag name="ANNOTATION_TOP_55" val="514"/>
  <p:tag name="ANNOTATION_LEFT_55" val="227"/>
  <p:tag name="ANNOTATION_WIDTH_55" val="121"/>
  <p:tag name="ANNOTATION_HEIGHT_55" val="121"/>
  <p:tag name="ANNOTATION_ANIMATION_55" val="3"/>
  <p:tag name="ANNOTATION_ROTATION_55" val="18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30.4"/>
  <p:tag name="ANNOTATION_END_56" val="230.7"/>
  <p:tag name="ANNOTATION_TOP_56" val="396"/>
  <p:tag name="ANNOTATION_LEFT_56" val="687"/>
  <p:tag name="ANNOTATION_WIDTH_56" val="121"/>
  <p:tag name="ANNOTATION_HEIGHT_56" val="121"/>
  <p:tag name="ANNOTATION_ANIMATION_56" val="3"/>
  <p:tag name="ANNOTATION_ROTATION_56" val="18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30.7"/>
  <p:tag name="ANNOTATION_END_57" val="230.9"/>
  <p:tag name="ANNOTATION_TOP_57" val="397"/>
  <p:tag name="ANNOTATION_LEFT_57" val="622"/>
  <p:tag name="ANNOTATION_WIDTH_57" val="121"/>
  <p:tag name="ANNOTATION_HEIGHT_57" val="121"/>
  <p:tag name="ANNOTATION_ANIMATION_57" val="3"/>
  <p:tag name="ANNOTATION_ROTATION_57" val="18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30.9"/>
  <p:tag name="ANNOTATION_END_58" val="231.2"/>
  <p:tag name="ANNOTATION_TOP_58" val="397"/>
  <p:tag name="ANNOTATION_LEFT_58" val="556"/>
  <p:tag name="ANNOTATION_WIDTH_58" val="121"/>
  <p:tag name="ANNOTATION_HEIGHT_58" val="121"/>
  <p:tag name="ANNOTATION_ANIMATION_58" val="3"/>
  <p:tag name="ANNOTATION_ROTATION_58" val="18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31.2"/>
  <p:tag name="ANNOTATION_END_59" val="231.5"/>
  <p:tag name="ANNOTATION_TOP_59" val="397"/>
  <p:tag name="ANNOTATION_LEFT_59" val="505"/>
  <p:tag name="ANNOTATION_WIDTH_59" val="121"/>
  <p:tag name="ANNOTATION_HEIGHT_59" val="121"/>
  <p:tag name="ANNOTATION_ANIMATION_59" val="3"/>
  <p:tag name="ANNOTATION_ROTATION_59" val="18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31.5"/>
  <p:tag name="ANNOTATION_END_60" val="231.7"/>
  <p:tag name="ANNOTATION_TOP_60" val="396"/>
  <p:tag name="ANNOTATION_LEFT_60" val="445"/>
  <p:tag name="ANNOTATION_WIDTH_60" val="121"/>
  <p:tag name="ANNOTATION_HEIGHT_60" val="121"/>
  <p:tag name="ANNOTATION_ANIMATION_60" val="3"/>
  <p:tag name="ANNOTATION_ROTATION_60" val="18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31.7"/>
  <p:tag name="ANNOTATION_END_61" val="232.0"/>
  <p:tag name="ANNOTATION_TOP_61" val="394"/>
  <p:tag name="ANNOTATION_LEFT_61" val="391"/>
  <p:tag name="ANNOTATION_WIDTH_61" val="121"/>
  <p:tag name="ANNOTATION_HEIGHT_61" val="121"/>
  <p:tag name="ANNOTATION_ANIMATION_61" val="3"/>
  <p:tag name="ANNOTATION_ROTATION_61" val="18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32.0"/>
  <p:tag name="ANNOTATION_END_62" val="232.2"/>
  <p:tag name="ANNOTATION_TOP_62" val="396"/>
  <p:tag name="ANNOTATION_LEFT_62" val="342"/>
  <p:tag name="ANNOTATION_WIDTH_62" val="121"/>
  <p:tag name="ANNOTATION_HEIGHT_62" val="121"/>
  <p:tag name="ANNOTATION_ANIMATION_62" val="3"/>
  <p:tag name="ANNOTATION_ROTATION_62" val="18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32.2"/>
  <p:tag name="ANNOTATION_END_63" val="232.5"/>
  <p:tag name="ANNOTATION_TOP_63" val="399"/>
  <p:tag name="ANNOTATION_LEFT_63" val="277"/>
  <p:tag name="ANNOTATION_WIDTH_63" val="121"/>
  <p:tag name="ANNOTATION_HEIGHT_63" val="121"/>
  <p:tag name="ANNOTATION_ANIMATION_63" val="3"/>
  <p:tag name="ANNOTATION_ROTATION_63" val="18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32.5"/>
  <p:tag name="ANNOTATION_END_64" val="232.8"/>
  <p:tag name="ANNOTATION_TOP_64" val="396"/>
  <p:tag name="ANNOTATION_LEFT_64" val="210"/>
  <p:tag name="ANNOTATION_WIDTH_64" val="121"/>
  <p:tag name="ANNOTATION_HEIGHT_64" val="121"/>
  <p:tag name="ANNOTATION_ANIMATION_64" val="3"/>
  <p:tag name="ANNOTATION_ROTATION_64" val="18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32.8"/>
  <p:tag name="ANNOTATION_TOP_65" val="397"/>
  <p:tag name="ANNOTATION_LEFT_65" val="179"/>
  <p:tag name="ANNOTATION_WIDTH_65" val="121"/>
  <p:tag name="ANNOTATION_HEIGHT_65" val="121"/>
  <p:tag name="ANNOTATION_ANIMATION_65" val="3"/>
  <p:tag name="ANNOTATION_ROTATION_65" val="18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COUNT" val="65"/>
  <p:tag name="ARTICULATE_USED_LAYOUT" val="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7444aec01d74ad38a4d05096330be3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2640c7e38af41b1bd0cc23dd026ec6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373681ad46e4ed7886109baaea6a0dc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633932249354f1cb02efcf2de50a91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9a8b955323e44b683badb68fd9dff2f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e2ce3d8d5d94338a502c694190b56d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0406617b5b94873bc27472b2606a89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5811e80c0a54bac906557b8cf1eb0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9d33ad220dd4855b0e934846bb5b87d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39cd589861748e0996315199f373dbf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f1945b91cd8435a92ce747551f0a81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15b2c5a17eb4cc08ab748fc3b78106f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1d2fe54c7c941218de8a66cbea7699b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82f01a5526a42c88420aeb2fd7e761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91a16fe6fce4240a63f711a4732c40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317213040ba422ea2ebd0f34a8f906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be36d61a62847e48cddaef57c22150d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df2236d15044ad7ae69d1ac52e2b4c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ee9f8aac26a4d839ea98dc7858d307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5d7287ac67e4c6a832c110164e0e5ad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b3e273e8f2f41a3b73b011b8c20774d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5145a64fb34456980030781b8fa228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0851f4575bd41058b5398aa44de5b9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77f7518f349403a834b5abbace760b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c779d724db540f7bdf8748374961fa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30cc2b4ee5443639966885b7b566ba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12e179a91cc4921b70376e640a0d86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ab877f1fbdd4ab48899d2d0aeae4f1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93229a6980442759b7aa74369cd306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6c1a01419784d4ab47df8132b6f965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b466f7b0d464dd0811084041df53cd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019ef24a60d4645a2517227147ce13d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29ad4818c5c487d93197d595984317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fc7472d89cd441c86740b6f7bc1a8cb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6efd00d263e43dc889e006cb1b9a28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b997d3fa9004bb491ae2d8f647e618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c2c50860da74c6d9ae78fdf6dbec5dc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92c52e5f-89c0-4b23-b2ab-b5784e98a2d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NNOTATION_TYPE_12" val="0"/>
  <p:tag name="ANNOTATION_START_12" val="35.9"/>
  <p:tag name="ANNOTATION_END_12" val="36.1"/>
  <p:tag name="ANNOTATION_TOP_12" val="459"/>
  <p:tag name="ANNOTATION_LEFT_12" val="77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6.1"/>
  <p:tag name="ANNOTATION_END_13" val="36.3"/>
  <p:tag name="ANNOTATION_TOP_13" val="524"/>
  <p:tag name="ANNOTATION_LEFT_13" val="77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6.3"/>
  <p:tag name="ANNOTATION_END_14" val="36.6"/>
  <p:tag name="ANNOTATION_TOP_14" val="590"/>
  <p:tag name="ANNOTATION_LEFT_14" val="78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6.6"/>
  <p:tag name="ANNOTATION_TOP_15" val="638"/>
  <p:tag name="ANNOTATION_LEFT_15" val="79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UDIO_ID" val="277"/>
  <p:tag name="ARTICULATE_AUDIO_RECORDED" val="1"/>
  <p:tag name="ELAPSEDTIME" val="18.3"/>
  <p:tag name="ANNOTATION_TYPE_1" val="0"/>
  <p:tag name="ANNOTATION_START_1" val="5.7"/>
  <p:tag name="ANNOTATION_END_1" val="7.4"/>
  <p:tag name="ANNOTATION_TOP_1" val="294"/>
  <p:tag name="ANNOTATION_LEFT_1" val="22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.4"/>
  <p:tag name="ANNOTATION_END_2" val="9.9"/>
  <p:tag name="ANNOTATION_TOP_2" val="293"/>
  <p:tag name="ANNOTATION_LEFT_2" val="69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9"/>
  <p:tag name="ANNOTATION_END_3" val="10.3"/>
  <p:tag name="ANNOTATION_TOP_3" val="360"/>
  <p:tag name="ANNOTATION_LEFT_3" val="28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.3"/>
  <p:tag name="ANNOTATION_END_4" val="10.8"/>
  <p:tag name="ANNOTATION_TOP_4" val="435"/>
  <p:tag name="ANNOTATION_LEFT_4" val="27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.8"/>
  <p:tag name="ANNOTATION_END_5" val="11.1"/>
  <p:tag name="ANNOTATION_TOP_5" val="485"/>
  <p:tag name="ANNOTATION_LEFT_5" val="28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1.1"/>
  <p:tag name="ANNOTATION_END_6" val="12.4"/>
  <p:tag name="ANNOTATION_TOP_6" val="562"/>
  <p:tag name="ANNOTATION_LEFT_6" val="29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2.4"/>
  <p:tag name="ANNOTATION_END_7" val="12.7"/>
  <p:tag name="ANNOTATION_TOP_7" val="374"/>
  <p:tag name="ANNOTATION_LEFT_7" val="76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2.7"/>
  <p:tag name="ANNOTATION_END_8" val="13.0"/>
  <p:tag name="ANNOTATION_TOP_8" val="451"/>
  <p:tag name="ANNOTATION_LEFT_8" val="78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3.0"/>
  <p:tag name="ANNOTATION_END_9" val="13.5"/>
  <p:tag name="ANNOTATION_TOP_9" val="512"/>
  <p:tag name="ANNOTATION_LEFT_9" val="79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3.5"/>
  <p:tag name="ANNOTATION_END_10" val="13.8"/>
  <p:tag name="ANNOTATION_TOP_10" val="588"/>
  <p:tag name="ANNOTATION_LEFT_10" val="79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3.8"/>
  <p:tag name="ANNOTATION_TOP_11" val="655"/>
  <p:tag name="ANNOTATION_LEFT_11" val="79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COUNT" val="11"/>
  <p:tag name="ARTICULATE_USED_LAYOUT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92c52e5f-89c0-4b23-b2ab-b5784e98a2d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81"/>
  <p:tag name="ARTICULATE_AUDIO_RECORDED" val="1"/>
  <p:tag name="ELAPSEDTIME" val="69.4"/>
  <p:tag name="ANNOTATION_TYPE_1" val="0"/>
  <p:tag name="ANNOTATION_START_1" val="12.2"/>
  <p:tag name="ANNOTATION_END_1" val="13.8"/>
  <p:tag name="ANNOTATION_TOP_1" val="153"/>
  <p:tag name="ANNOTATION_LEFT_1" val="4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8"/>
  <p:tag name="ANNOTATION_END_2" val="15.6"/>
  <p:tag name="ANNOTATION_TOP_2" val="213"/>
  <p:tag name="ANNOTATION_LEFT_2" val="5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6"/>
  <p:tag name="ANNOTATION_END_3" val="17.3"/>
  <p:tag name="ANNOTATION_TOP_3" val="241"/>
  <p:tag name="ANNOTATION_LEFT_3" val="4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7.3"/>
  <p:tag name="ANNOTATION_END_4" val="19.2"/>
  <p:tag name="ANNOTATION_TOP_4" val="296"/>
  <p:tag name="ANNOTATION_LEFT_4" val="5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9.2"/>
  <p:tag name="ANNOTATION_END_5" val="20.3"/>
  <p:tag name="ANNOTATION_TOP_5" val="379"/>
  <p:tag name="ANNOTATION_LEFT_5" val="5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0.3"/>
  <p:tag name="ANNOTATION_END_6" val="21.6"/>
  <p:tag name="ANNOTATION_TOP_6" val="436"/>
  <p:tag name="ANNOTATION_LEFT_6" val="5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1.6"/>
  <p:tag name="ANNOTATION_END_7" val="23.0"/>
  <p:tag name="ANNOTATION_TOP_7" val="493"/>
  <p:tag name="ANNOTATION_LEFT_7" val="5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3.0"/>
  <p:tag name="ANNOTATION_END_8" val="25.0"/>
  <p:tag name="ANNOTATION_TOP_8" val="557"/>
  <p:tag name="ANNOTATION_LEFT_8" val="5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5.0"/>
  <p:tag name="ANNOTATION_END_9" val="27.2"/>
  <p:tag name="ANNOTATION_TOP_9" val="606"/>
  <p:tag name="ANNOTATION_LEFT_9" val="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7.2"/>
  <p:tag name="ANNOTATION_TOP_10" val="670"/>
  <p:tag name="ANNOTATION_LEFT_10" val="4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USED_LAYOUT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VERRIDE" val="ENGAGE_INTERACTION_SLIDE"/>
  <p:tag name="ENGAGE_INTERACTION_FILENAME" val="C:\Users\amahmedkeele\Desktop\Lectures\Lecture-19 DNA\Main.intr"/>
  <p:tag name="ENGAGE_INTERACTION_SLIDE_ID" val="291"/>
  <p:tag name="ENGAGE_INTERACTION_FINISH" val="2"/>
  <p:tag name="ENGAGE_INTERACTION_FINISH_MESSAGE" val="Next Slide"/>
  <p:tag name="ENGAGE_INTERACTION_TITLE" val="Molecular Biology"/>
  <p:tag name="ARTICULATE_DESCRIPTION" val="Accordion - 1 Panel "/>
  <p:tag name="ENGAGE_LAST_MODIFY_DATE" val="41656.8340393519"/>
  <p:tag name="EMBEDDEDCONTENT_LASTWRITETIMEUTC" val="2014-01-17 17:01:01Z"/>
  <p:tag name="ELAPSEDTIME" val="112"/>
  <p:tag name="ARTICULATE_SHOW_IN_MENU" val="multipleitems"/>
  <p:tag name="AUDIO_ID" val="291"/>
  <p:tag name="ARTICULATE_NAV_LEVEL" val="1"/>
  <p:tag name="ARTICULATE_SLIDE_PRESENTER_GUID" val="92c52e5f-89c0-4b23-b2ab-b5784e98a2d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RTICULATE_USED_LAYOUT" val="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7b2115505364419ba1c195065491b3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d180c45510c4065a664c4d0026f0ea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IZMAKER_QUIZ_FILENAME" val="C:\Ashraf\D\Faculty file\e-Larning\1433-1434\المحتوى الرقمي\Zoo-145\Without-Sound\22 Lecture-DNA\Quiz2.quiz"/>
  <p:tag name="QUIZMAKER_QUIZ_SLIDE_ID" val="288"/>
  <p:tag name="OVERRIDE" val="QUIZMAKER_QUIZ_SLIDE"/>
  <p:tag name="QUIZMAKER_QUIZ_TITLE" val="Quiz2"/>
  <p:tag name="ARTICULATE_DESCRIPTION" val="Quiz - 4 questions"/>
  <p:tag name="AQP_PASS_SCORE" val="60"/>
  <p:tag name="QUIZMAKER_LAST_MODIFY_DATE" val="41653.4908217593"/>
  <p:tag name="EMBEDDEDCONTENT_LASTWRITETIMEUTC" val="2014-01-14 08:46:47Z"/>
  <p:tag name="ELAPSEDTIME" val="5"/>
  <p:tag name="AUDIO_ID" val="288"/>
  <p:tag name="AQP_PASS_ACTION" val="2"/>
  <p:tag name="AQP_FAIL_ACTION" val="2"/>
  <p:tag name="ARTICULATE_SHOW_IN_MENU" val="multipleitems"/>
  <p:tag name="ARTICULATE_NAV_LEVEL" val="1"/>
  <p:tag name="ARTICULATE_SLIDE_PRESENTER_GUID" val="92c52e5f-89c0-4b23-b2ab-b5784e98a2d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RTICULATE_USED_LAYOUT" val="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B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92"/>
  <p:tag name="ARTICULATE_NAV_LEVEL" val="1"/>
  <p:tag name="ARTICULATE_SLIDE_PRESENTER_GUID" val="92c52e5f-89c0-4b23-b2ab-b5784e98a2d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de1af7bcb804a1a85471733618105d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3f98ba3aeb84eb795ae410a7ba6085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5375</TotalTime>
  <Words>1031</Words>
  <Application>Microsoft Office PowerPoint</Application>
  <PresentationFormat>On-screen Show (4:3)</PresentationFormat>
  <Paragraphs>166</Paragraphs>
  <Slides>19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PowerPoint Presentation</vt:lpstr>
      <vt:lpstr>PowerPoint Presentation</vt:lpstr>
      <vt:lpstr>Molecular Biology</vt:lpstr>
      <vt:lpstr>DNA replication </vt:lpstr>
      <vt:lpstr>PowerPoint Presentation</vt:lpstr>
      <vt:lpstr>PowerPoint Presentation</vt:lpstr>
      <vt:lpstr>A large team of enzymes and other proteins carries out DNA replication: The Replication Mechanism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DNA replication mechanism</vt:lpstr>
      <vt:lpstr>PowerPoint Presentation</vt:lpstr>
      <vt:lpstr>Summary of DNA replication mechanism</vt:lpstr>
      <vt:lpstr>PowerPoint Presentation</vt:lpstr>
      <vt:lpstr>PowerPoint Presentation</vt:lpstr>
      <vt:lpstr>Quiz2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HP</cp:lastModifiedBy>
  <cp:revision>264</cp:revision>
  <dcterms:created xsi:type="dcterms:W3CDTF">2006-04-12T17:51:30Z</dcterms:created>
  <dcterms:modified xsi:type="dcterms:W3CDTF">2014-01-25T19:09:31Z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19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BDDF3928-2C53-4A8A-A20F-C680627F6C03</vt:lpwstr>
  </property>
  <property fmtid="{D5CDD505-2E9C-101B-9397-08002B2CF9AE}" pid="6" name="ArticulateProjectFull">
    <vt:lpwstr>C:\Users\amahmedkeele\Desktop\Lectures\Lecture-19 DNA\Lecture 19.ppta</vt:lpwstr>
  </property>
</Properties>
</file>