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86" r:id="rId3"/>
    <p:sldId id="293" r:id="rId4"/>
    <p:sldId id="287" r:id="rId5"/>
    <p:sldId id="268" r:id="rId6"/>
    <p:sldId id="289" r:id="rId7"/>
    <p:sldId id="282" r:id="rId8"/>
    <p:sldId id="260" r:id="rId9"/>
    <p:sldId id="284" r:id="rId10"/>
    <p:sldId id="261" r:id="rId11"/>
    <p:sldId id="273" r:id="rId12"/>
    <p:sldId id="277" r:id="rId13"/>
    <p:sldId id="272" r:id="rId14"/>
    <p:sldId id="278" r:id="rId15"/>
    <p:sldId id="279" r:id="rId16"/>
    <p:sldId id="280" r:id="rId17"/>
    <p:sldId id="285" r:id="rId18"/>
    <p:sldId id="291" r:id="rId19"/>
    <p:sldId id="29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66FF33"/>
    <a:srgbClr val="009900"/>
    <a:srgbClr val="FF00FF"/>
    <a:srgbClr val="77777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>
      <p:cViewPr varScale="1">
        <p:scale>
          <a:sx n="90" d="100"/>
          <a:sy n="90" d="100"/>
        </p:scale>
        <p:origin x="-45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152F0-7DAB-49C8-94F9-F00E6D9B05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7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4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7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7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3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6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D5629-AD78-438B-ACEF-672927E0FBCF}" type="slidenum">
              <a:rPr lang="ar-SA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85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5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325A-F279-491B-B564-D65E7E1AEB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15521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0ADC-7403-4505-922B-078B1943AA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2733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264C-2B58-4139-9114-641A86AC44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83406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5B7E-305B-456D-B334-CD6F58CDCF3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201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91A2C-72F4-4754-BD07-6DD2B11B25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78602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5F9E-F37C-4341-98C8-AE47994B0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8832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8509-83E8-4517-A3D5-A74618BD932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35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A5BF-C868-41E6-8C1C-C26680F16A2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5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6566-1D4C-46CB-A639-FAFCE922EA8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723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218-6847-47BD-865D-F87F05FCB5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8422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15A7-7C07-4666-A234-123B0B9199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4005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CB7D-C865-46F5-BF90-A1072DD86F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1.xml"/><Relationship Id="rId7" Type="http://schemas.openxmlformats.org/officeDocument/2006/relationships/image" Target="../media/image13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7.xml"/><Relationship Id="rId7" Type="http://schemas.openxmlformats.org/officeDocument/2006/relationships/image" Target="../media/image13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0.xml"/><Relationship Id="rId7" Type="http://schemas.openxmlformats.org/officeDocument/2006/relationships/image" Target="../media/image1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6.xml"/><Relationship Id="rId7" Type="http://schemas.openxmlformats.org/officeDocument/2006/relationships/image" Target="../media/image1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2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4.xml"/><Relationship Id="rId15" Type="http://schemas.microsoft.com/office/2007/relationships/hdphoto" Target="../media/hdphoto1.wdp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72.xml"/><Relationship Id="rId7" Type="http://schemas.openxmlformats.org/officeDocument/2006/relationships/image" Target="../media/image19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73.xm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5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24.png"/><Relationship Id="rId5" Type="http://schemas.openxmlformats.org/officeDocument/2006/relationships/tags" Target="../tags/tag78.xml"/><Relationship Id="rId10" Type="http://schemas.openxmlformats.org/officeDocument/2006/relationships/image" Target="../media/image23.png"/><Relationship Id="rId4" Type="http://schemas.openxmlformats.org/officeDocument/2006/relationships/tags" Target="../tags/tag77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tags" Target="../tags/tag7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4.xml"/><Relationship Id="rId7" Type="http://schemas.openxmlformats.org/officeDocument/2006/relationships/image" Target="../media/image2.jpeg"/><Relationship Id="rId12" Type="http://schemas.openxmlformats.org/officeDocument/2006/relationships/image" Target="../media/image1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tags" Target="../tags/tag15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image" Target="../media/image13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6" Type="http://schemas.microsoft.com/office/2007/relationships/hdphoto" Target="../media/hdphoto1.wdp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13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8.xml"/><Relationship Id="rId7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006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7000" y="1371600"/>
            <a:ext cx="41910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2" y="1295400"/>
            <a:ext cx="69850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          &amp;            RNA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400" y="2041525"/>
            <a:ext cx="7645400" cy="2135188"/>
            <a:chOff x="384" y="662"/>
            <a:chExt cx="4656" cy="1345"/>
          </a:xfrm>
        </p:grpSpPr>
        <p:grpSp>
          <p:nvGrpSpPr>
            <p:cNvPr id="10254" name="Group 6"/>
            <p:cNvGrpSpPr>
              <a:grpSpLocks/>
            </p:cNvGrpSpPr>
            <p:nvPr/>
          </p:nvGrpSpPr>
          <p:grpSpPr bwMode="auto">
            <a:xfrm>
              <a:off x="864" y="662"/>
              <a:ext cx="976" cy="816"/>
              <a:chOff x="1088" y="1200"/>
              <a:chExt cx="976" cy="816"/>
            </a:xfrm>
          </p:grpSpPr>
          <p:sp>
            <p:nvSpPr>
              <p:cNvPr id="10270" name="AutoShape 7"/>
              <p:cNvSpPr>
                <a:spLocks noChangeArrowheads="1"/>
              </p:cNvSpPr>
              <p:nvPr/>
            </p:nvSpPr>
            <p:spPr bwMode="auto">
              <a:xfrm>
                <a:off x="1200" y="140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1416" y="120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272" name="Group 9"/>
              <p:cNvGrpSpPr>
                <a:grpSpLocks/>
              </p:cNvGrpSpPr>
              <p:nvPr/>
            </p:nvGrpSpPr>
            <p:grpSpPr bwMode="auto">
              <a:xfrm>
                <a:off x="1608" y="1500"/>
                <a:ext cx="304" cy="516"/>
                <a:chOff x="1536" y="1200"/>
                <a:chExt cx="304" cy="516"/>
              </a:xfrm>
            </p:grpSpPr>
            <p:sp>
              <p:nvSpPr>
                <p:cNvPr id="10280" name="Line 10"/>
                <p:cNvSpPr>
                  <a:spLocks noChangeShapeType="1"/>
                </p:cNvSpPr>
                <p:nvPr/>
              </p:nvSpPr>
              <p:spPr bwMode="auto">
                <a:xfrm>
                  <a:off x="1664" y="1392"/>
                  <a:ext cx="8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52" y="1504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028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36" y="1200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10273" name="Text Box 13"/>
              <p:cNvSpPr txBox="1">
                <a:spLocks noChangeArrowheads="1"/>
              </p:cNvSpPr>
              <p:nvPr/>
            </p:nvSpPr>
            <p:spPr bwMode="auto">
              <a:xfrm>
                <a:off x="1776" y="167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4" name="Line 14"/>
              <p:cNvSpPr>
                <a:spLocks noChangeShapeType="1"/>
              </p:cNvSpPr>
              <p:nvPr/>
            </p:nvSpPr>
            <p:spPr bwMode="auto">
              <a:xfrm>
                <a:off x="1872" y="15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5"/>
              <p:cNvSpPr>
                <a:spLocks noChangeShapeType="1"/>
              </p:cNvSpPr>
              <p:nvPr/>
            </p:nvSpPr>
            <p:spPr bwMode="auto">
              <a:xfrm>
                <a:off x="1328" y="169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Text Box 16"/>
              <p:cNvSpPr txBox="1">
                <a:spLocks noChangeArrowheads="1"/>
              </p:cNvSpPr>
              <p:nvPr/>
            </p:nvSpPr>
            <p:spPr bwMode="auto">
              <a:xfrm>
                <a:off x="1216" y="152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7" name="Line 17"/>
              <p:cNvSpPr>
                <a:spLocks noChangeShapeType="1"/>
              </p:cNvSpPr>
              <p:nvPr/>
            </p:nvSpPr>
            <p:spPr bwMode="auto">
              <a:xfrm>
                <a:off x="1200" y="145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Text Box 18"/>
              <p:cNvSpPr txBox="1">
                <a:spLocks noChangeArrowheads="1"/>
              </p:cNvSpPr>
              <p:nvPr/>
            </p:nvSpPr>
            <p:spPr bwMode="auto">
              <a:xfrm>
                <a:off x="1088" y="161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79" name="Text Box 19"/>
              <p:cNvSpPr txBox="1">
                <a:spLocks noChangeArrowheads="1"/>
              </p:cNvSpPr>
              <p:nvPr/>
            </p:nvSpPr>
            <p:spPr bwMode="auto">
              <a:xfrm>
                <a:off x="1088" y="126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384" y="1526"/>
              <a:ext cx="163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Deoxyribose sugar    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on C2 is missed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10256" name="Group 21"/>
            <p:cNvGrpSpPr>
              <a:grpSpLocks/>
            </p:cNvGrpSpPr>
            <p:nvPr/>
          </p:nvGrpSpPr>
          <p:grpSpPr bwMode="auto">
            <a:xfrm>
              <a:off x="3968" y="758"/>
              <a:ext cx="976" cy="816"/>
              <a:chOff x="3872" y="1670"/>
              <a:chExt cx="976" cy="816"/>
            </a:xfrm>
          </p:grpSpPr>
          <p:sp>
            <p:nvSpPr>
              <p:cNvPr id="10258" name="AutoShape 22"/>
              <p:cNvSpPr>
                <a:spLocks noChangeArrowheads="1"/>
              </p:cNvSpPr>
              <p:nvPr/>
            </p:nvSpPr>
            <p:spPr bwMode="auto">
              <a:xfrm>
                <a:off x="3984" y="1874"/>
                <a:ext cx="672" cy="384"/>
              </a:xfrm>
              <a:prstGeom prst="pentag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9" name="Text Box 23"/>
              <p:cNvSpPr txBox="1">
                <a:spLocks noChangeArrowheads="1"/>
              </p:cNvSpPr>
              <p:nvPr/>
            </p:nvSpPr>
            <p:spPr bwMode="auto">
              <a:xfrm>
                <a:off x="4200" y="1670"/>
                <a:ext cx="20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>
                <a:off x="4520" y="216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Text Box 25"/>
              <p:cNvSpPr txBox="1">
                <a:spLocks noChangeArrowheads="1"/>
              </p:cNvSpPr>
              <p:nvPr/>
            </p:nvSpPr>
            <p:spPr bwMode="auto">
              <a:xfrm>
                <a:off x="4408" y="2274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</p:txBody>
          </p:sp>
          <p:sp>
            <p:nvSpPr>
              <p:cNvPr id="10262" name="Text Box 26"/>
              <p:cNvSpPr txBox="1">
                <a:spLocks noChangeArrowheads="1"/>
              </p:cNvSpPr>
              <p:nvPr/>
            </p:nvSpPr>
            <p:spPr bwMode="auto">
              <a:xfrm>
                <a:off x="4392" y="197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3" name="Text Box 27"/>
              <p:cNvSpPr txBox="1">
                <a:spLocks noChangeArrowheads="1"/>
              </p:cNvSpPr>
              <p:nvPr/>
            </p:nvSpPr>
            <p:spPr bwMode="auto">
              <a:xfrm>
                <a:off x="4560" y="2146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4" name="Line 28"/>
              <p:cNvSpPr>
                <a:spLocks noChangeShapeType="1"/>
              </p:cNvSpPr>
              <p:nvPr/>
            </p:nvSpPr>
            <p:spPr bwMode="auto">
              <a:xfrm>
                <a:off x="4656" y="20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Line 29"/>
              <p:cNvSpPr>
                <a:spLocks noChangeShapeType="1"/>
              </p:cNvSpPr>
              <p:nvPr/>
            </p:nvSpPr>
            <p:spPr bwMode="auto">
              <a:xfrm>
                <a:off x="4112" y="2162"/>
                <a:ext cx="16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Text Box 30"/>
              <p:cNvSpPr txBox="1">
                <a:spLocks noChangeArrowheads="1"/>
              </p:cNvSpPr>
              <p:nvPr/>
            </p:nvSpPr>
            <p:spPr bwMode="auto">
              <a:xfrm>
                <a:off x="4000" y="1998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7" name="Line 31"/>
              <p:cNvSpPr>
                <a:spLocks noChangeShapeType="1"/>
              </p:cNvSpPr>
              <p:nvPr/>
            </p:nvSpPr>
            <p:spPr bwMode="auto">
              <a:xfrm>
                <a:off x="3984" y="1922"/>
                <a:ext cx="8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Text Box 32"/>
              <p:cNvSpPr txBox="1">
                <a:spLocks noChangeArrowheads="1"/>
              </p:cNvSpPr>
              <p:nvPr/>
            </p:nvSpPr>
            <p:spPr bwMode="auto">
              <a:xfrm>
                <a:off x="3872" y="208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0269" name="Text Box 33"/>
              <p:cNvSpPr txBox="1">
                <a:spLocks noChangeArrowheads="1"/>
              </p:cNvSpPr>
              <p:nvPr/>
            </p:nvSpPr>
            <p:spPr bwMode="auto">
              <a:xfrm>
                <a:off x="3872" y="173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GB" altLang="en-US" sz="18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3888" y="1584"/>
              <a:ext cx="1152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 sugar 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 missed O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842000" y="44196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R</a:t>
            </a:r>
            <a:r>
              <a:rPr lang="en-GB" altLang="en-US" sz="2000" b="1"/>
              <a:t>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79400" y="4419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>
                <a:solidFill>
                  <a:srgbClr val="FF0000"/>
                </a:solidFill>
              </a:rPr>
              <a:t>D</a:t>
            </a:r>
            <a:r>
              <a:rPr lang="en-GB" altLang="en-US" sz="2000" b="1"/>
              <a:t>eoxiribo-</a:t>
            </a:r>
            <a:r>
              <a:rPr lang="en-GB" altLang="en-US" sz="2800" b="1" u="sng">
                <a:solidFill>
                  <a:srgbClr val="FF0000"/>
                </a:solidFill>
              </a:rPr>
              <a:t>N</a:t>
            </a:r>
            <a:r>
              <a:rPr lang="en-GB" altLang="en-US" sz="2000" b="1"/>
              <a:t>ucleic-</a:t>
            </a:r>
            <a:r>
              <a:rPr lang="en-GB" altLang="en-US" sz="2800" b="1" u="sng">
                <a:solidFill>
                  <a:srgbClr val="FF0000"/>
                </a:solidFill>
              </a:rPr>
              <a:t>A</a:t>
            </a:r>
            <a:r>
              <a:rPr lang="en-GB" altLang="en-US" sz="2000" b="1"/>
              <a:t>cid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79400" y="5241925"/>
            <a:ext cx="8686800" cy="473075"/>
            <a:chOff x="144" y="2678"/>
            <a:chExt cx="5472" cy="298"/>
          </a:xfrm>
        </p:grpSpPr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3168" y="2678"/>
              <a:ext cx="2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Single stranded nucleic acid</a:t>
              </a: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44" y="2726"/>
              <a:ext cx="2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 stranded nucleic acid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65200" y="5943600"/>
            <a:ext cx="7467600" cy="457200"/>
            <a:chOff x="576" y="3120"/>
            <a:chExt cx="4704" cy="288"/>
          </a:xfrm>
        </p:grpSpPr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576" y="315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0251" name="Text Box 42"/>
            <p:cNvSpPr txBox="1">
              <a:spLocks noChangeArrowheads="1"/>
            </p:cNvSpPr>
            <p:nvPr/>
          </p:nvSpPr>
          <p:spPr bwMode="auto">
            <a:xfrm>
              <a:off x="3648" y="312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Bases: A, G, C, </a:t>
              </a:r>
              <a:r>
                <a:rPr lang="en-GB" altLang="en-US" sz="2000" b="1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4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03269" y="228600"/>
            <a:ext cx="56125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comparison (DNA &amp; 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RNA)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/>
      <p:bldP spid="72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58925"/>
            <a:ext cx="8763000" cy="4537075"/>
          </a:xfrm>
        </p:spPr>
        <p:txBody>
          <a:bodyPr>
            <a:spAutoFit/>
          </a:bodyPr>
          <a:lstStyle/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are polymers of monomers called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nucleotide consists of three parts: a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 base, a pentose sugar, and a phosphate group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nitrogen bases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rings of carbon and nitrogen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 in two types: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Pyrimidines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pentose sugar joined to the nitrogen base is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nucleotides of RNA and </a:t>
            </a:r>
            <a:r>
              <a:rPr lang="en-US" altLang="en-US" sz="2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DNA.</a:t>
            </a:r>
          </a:p>
          <a:p>
            <a:pPr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difference between the sugars is the lack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نقص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oxygen atom on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76275" y="228600"/>
            <a:ext cx="7629525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75000"/>
              </a:lnSpc>
            </a:pP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34922"/>
            <a:ext cx="8534400" cy="562307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Polynucleotides are synthesized by connecting the sugars of one nucleotide to the phosphate of the next with a </a:t>
            </a:r>
            <a:r>
              <a:rPr lang="en-US" alt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phosphodiester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link.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This creates a repeating backbone of 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sugar-phosphate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units with the nitrogen bases as appendages.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sequence of nitrogen bases along a DNA or mRNA polymer is unique for each gene.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Genes are normally hundreds to thousands of nucleotides long.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linear order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الترتيب التتابع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of bases in a gene specifies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يُحدد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order of amino acids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 الأحماض الأمينية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800" dirty="0" smtClean="0">
                <a:solidFill>
                  <a:srgbClr val="000000"/>
                </a:solidFill>
              </a:rPr>
              <a:t>the monomers of a protein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676275" y="228600"/>
            <a:ext cx="7629525" cy="7620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75000"/>
              </a:lnSpc>
            </a:pP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The nucleic acid strand is a polymer of nucleotides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31888"/>
            <a:ext cx="88392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 dirty="0" smtClean="0">
                <a:solidFill>
                  <a:srgbClr val="000000"/>
                </a:solidFill>
              </a:rPr>
              <a:t>The flow of genetic information is from DNA  mRNA       protein.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8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Protein synthesis occurs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ribosomes.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 eukaryotes, DNA is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located in the nucleus,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but most ribosomes are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 the cytoplasm with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mRNA as an </a:t>
            </a:r>
            <a:r>
              <a:rPr lang="en-US" altLang="en-US" sz="2400" b="1" dirty="0" smtClean="0">
                <a:solidFill>
                  <a:srgbClr val="FF00FF"/>
                </a:solidFill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</a:rPr>
            </a:br>
            <a:r>
              <a:rPr lang="en-US" altLang="en-US" sz="2400" b="1" dirty="0" smtClean="0">
                <a:solidFill>
                  <a:srgbClr val="000000"/>
                </a:solidFill>
              </a:rPr>
              <a:t>intermediary </a:t>
            </a:r>
            <a:r>
              <a:rPr lang="ar-EG" altLang="en-US" sz="2400" dirty="0" smtClean="0">
                <a:solidFill>
                  <a:srgbClr val="000000"/>
                </a:solidFill>
              </a:rPr>
              <a:t>وسيط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0263" y="1600200"/>
            <a:ext cx="4375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8153400" y="13716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99190" dir="77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752600" y="1828800"/>
            <a:ext cx="533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>
            <a:outerShdw dist="107763" dir="8100000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447800" y="304800"/>
            <a:ext cx="64915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flow of genetic information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10668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RNA molecule is single polynucleotide chain </a:t>
            </a: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strand</a:t>
            </a: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molecules have two polynucleotide strands </a:t>
            </a: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strand</a:t>
            </a:r>
            <a:r>
              <a:rPr lang="en-US" alt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spiral around </a:t>
            </a:r>
            <a:r>
              <a:rPr lang="ar-EG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تدور حلزونيا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a 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حلزون مزدوج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76200" y="2438400"/>
            <a:ext cx="89916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905000" y="191869"/>
            <a:ext cx="55792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helix &amp; RNA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" b="6802"/>
          <a:stretch/>
        </p:blipFill>
        <p:spPr bwMode="auto">
          <a:xfrm>
            <a:off x="4038600" y="1267736"/>
            <a:ext cx="4953000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53389"/>
            <a:ext cx="3962400" cy="56046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sugar-phosphate backbones of the two polynucleotides are on the outside of the helix.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Pairs of nitrogenous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 (one from each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strand) connect the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polynucleotide chains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hydrogen bonds.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DNA molecules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thousands to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millions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pairs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زوج من القواعد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43"/>
            <a:ext cx="8686800" cy="5376857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their shapes, only some bases are compatible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متوافقة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each other.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always pairs with thymine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guanine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cytosine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(C).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these base-pairing rules, if we know the sequence of bases on one strand, we know the sequence on the opposite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المقابل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two strands are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</a:t>
            </a:r>
            <a:r>
              <a:rPr lang="ar-EG" altLang="en-US" sz="1800" dirty="0" smtClean="0">
                <a:solidFill>
                  <a:srgbClr val="000000"/>
                </a:solidFill>
              </a:rPr>
              <a:t>مكملين لبعضهما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preparations for cell division each of the strands serves as a template </a:t>
            </a:r>
            <a:r>
              <a:rPr lang="ar-EG" altLang="en-US" sz="1800" dirty="0" smtClean="0">
                <a:solidFill>
                  <a:srgbClr val="000000"/>
                </a:solidFill>
              </a:rPr>
              <a:t>قالب نسخ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order nucleotides into a new complementary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results in two identical copies </a:t>
            </a:r>
            <a:r>
              <a:rPr lang="ar-EG" altLang="en-US" sz="1800" dirty="0" smtClean="0">
                <a:solidFill>
                  <a:srgbClr val="000000"/>
                </a:solidFill>
              </a:rPr>
              <a:t>نسختين طبق الأصل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original double-stranded DNA molecule.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copies are then distributed </a:t>
            </a:r>
            <a:r>
              <a:rPr lang="ar-EG" altLang="en-US" sz="1800" dirty="0" smtClean="0">
                <a:solidFill>
                  <a:srgbClr val="000000"/>
                </a:solidFill>
              </a:rPr>
              <a:t>توزع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daughter cells.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ensures that the genetic information is transmitted to the new cells.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514600" y="191869"/>
            <a:ext cx="39891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helix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309688"/>
            <a:ext cx="37338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Repeated Sugar - Phosphate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2071688"/>
            <a:ext cx="30480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Sugar–Phosphate-Base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1000" y="2757488"/>
            <a:ext cx="236220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Polynucleotide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67200" y="1233488"/>
            <a:ext cx="4495800" cy="588962"/>
            <a:chOff x="2592" y="624"/>
            <a:chExt cx="2832" cy="371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408" y="6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backbone</a:t>
              </a:r>
            </a:p>
          </p:txBody>
        </p:sp>
        <p:sp>
          <p:nvSpPr>
            <p:cNvPr id="17462" name="AutoShape 10"/>
            <p:cNvSpPr>
              <a:spLocks noChangeArrowheads="1"/>
            </p:cNvSpPr>
            <p:nvPr/>
          </p:nvSpPr>
          <p:spPr bwMode="auto">
            <a:xfrm>
              <a:off x="2592" y="707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81400" y="1995488"/>
            <a:ext cx="5181600" cy="588962"/>
            <a:chOff x="2160" y="1200"/>
            <a:chExt cx="3264" cy="371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08" y="1200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One nucleotide</a:t>
              </a:r>
            </a:p>
          </p:txBody>
        </p:sp>
        <p:sp>
          <p:nvSpPr>
            <p:cNvPr id="17460" name="AutoShape 11"/>
            <p:cNvSpPr>
              <a:spLocks noChangeArrowheads="1"/>
            </p:cNvSpPr>
            <p:nvPr/>
          </p:nvSpPr>
          <p:spPr bwMode="auto">
            <a:xfrm>
              <a:off x="2160" y="1235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048000" y="2757488"/>
            <a:ext cx="5715000" cy="588962"/>
            <a:chOff x="1824" y="1824"/>
            <a:chExt cx="3600" cy="371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408" y="18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DNA Molecule</a:t>
              </a:r>
            </a:p>
          </p:txBody>
        </p:sp>
        <p:sp>
          <p:nvSpPr>
            <p:cNvPr id="17458" name="AutoShape 12"/>
            <p:cNvSpPr>
              <a:spLocks noChangeArrowheads="1"/>
            </p:cNvSpPr>
            <p:nvPr/>
          </p:nvSpPr>
          <p:spPr bwMode="auto">
            <a:xfrm>
              <a:off x="1824" y="1859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286000" y="35956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Double stranded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0" y="4433888"/>
            <a:ext cx="44196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single stranded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438400" y="5805488"/>
            <a:ext cx="457200" cy="838200"/>
            <a:chOff x="1536" y="3600"/>
            <a:chExt cx="288" cy="528"/>
          </a:xfrm>
        </p:grpSpPr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153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6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168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00" y="5805488"/>
            <a:ext cx="457200" cy="838200"/>
            <a:chOff x="1920" y="3600"/>
            <a:chExt cx="288" cy="528"/>
          </a:xfrm>
        </p:grpSpPr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92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4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06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657600" y="5805488"/>
            <a:ext cx="457200" cy="838200"/>
            <a:chOff x="2304" y="3600"/>
            <a:chExt cx="288" cy="528"/>
          </a:xfrm>
        </p:grpSpPr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304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2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48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267200" y="5805488"/>
            <a:ext cx="457200" cy="838200"/>
            <a:chOff x="2688" y="3600"/>
            <a:chExt cx="288" cy="528"/>
          </a:xfrm>
        </p:grpSpPr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688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50" name="Line 3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832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876800" y="5805488"/>
            <a:ext cx="457200" cy="838200"/>
            <a:chOff x="3072" y="3600"/>
            <a:chExt cx="288" cy="528"/>
          </a:xfrm>
        </p:grpSpPr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072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8" name="Line 3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216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486400" y="5805488"/>
            <a:ext cx="457200" cy="838200"/>
            <a:chOff x="3456" y="3600"/>
            <a:chExt cx="288" cy="528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456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6" name="Line 3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0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096000" y="5805488"/>
            <a:ext cx="457200" cy="838200"/>
            <a:chOff x="3840" y="3600"/>
            <a:chExt cx="288" cy="528"/>
          </a:xfrm>
        </p:grpSpPr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840" y="38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4" name="Line 3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98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2438400" y="5348288"/>
            <a:ext cx="5029200" cy="457200"/>
            <a:chOff x="1536" y="3312"/>
            <a:chExt cx="3168" cy="288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53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2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304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88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3072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840" y="331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4128" y="3456"/>
              <a:ext cx="57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6553200" y="6415088"/>
            <a:ext cx="9144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438400" y="6186488"/>
            <a:ext cx="2895600" cy="457200"/>
            <a:chOff x="1536" y="3360"/>
            <a:chExt cx="1824" cy="288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1536" y="3360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762000" y="6186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28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838200" y="5424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endParaRPr lang="en-GB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0200" y="152400"/>
            <a:ext cx="2938463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hints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" name="Picture 5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9" grpId="0" animBg="1"/>
      <p:bldP spid="34830" grpId="0" animBg="1"/>
      <p:bldP spid="34864" grpId="0" animBg="1"/>
      <p:bldP spid="34874" grpId="0"/>
      <p:bldP spid="348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pic>
        <p:nvPicPr>
          <p:cNvPr id="12" name="Pictur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5120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6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833562"/>
            <a:ext cx="7848600" cy="646331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molecular basis of inheritance</a:t>
            </a:r>
            <a:endParaRPr lang="en-US" altLang="en-US" sz="36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36269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Biology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77763447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1524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Watson and Crick discovered the double helix by building models to conform to X-ray data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8534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 April 1953, James </a:t>
            </a:r>
            <a:r>
              <a:rPr lang="en-US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and Francis </a:t>
            </a:r>
            <a:r>
              <a:rPr lang="en-US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Crick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shook the scientific world with an elegant double-helical model </a:t>
            </a:r>
            <a:r>
              <a:rPr lang="ar-EG" altLang="en-US"/>
              <a:t>النموزج الحلزون</a:t>
            </a:r>
            <a:r>
              <a:rPr lang="ar-SA" altLang="en-US"/>
              <a:t>ي</a:t>
            </a:r>
            <a:r>
              <a:rPr lang="ar-EG" altLang="en-US"/>
              <a:t> المزدوج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for the structure of deoxyribonucleic acid or DNA.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5867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1500"/>
              </a:spcBef>
              <a:buClr>
                <a:srgbClr val="339933"/>
              </a:buClr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Watson and Crick began to work on a model of DNA with two strands, the </a:t>
            </a:r>
            <a:r>
              <a:rPr lang="en-US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helix </a:t>
            </a:r>
            <a:r>
              <a:rPr lang="ar-EG" altLang="en-US"/>
              <a:t>الحلزون</a:t>
            </a:r>
            <a:r>
              <a:rPr lang="ar-SA" altLang="en-US"/>
              <a:t>ي</a:t>
            </a:r>
            <a:r>
              <a:rPr lang="ar-EG" altLang="en-US"/>
              <a:t> المزدوج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228600" y="1447800"/>
            <a:ext cx="8763000" cy="3200400"/>
            <a:chOff x="144" y="912"/>
            <a:chExt cx="5520" cy="2016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144" y="926"/>
              <a:ext cx="5473" cy="1954"/>
              <a:chOff x="144" y="1166"/>
              <a:chExt cx="5473" cy="1954"/>
            </a:xfrm>
          </p:grpSpPr>
          <p:pic>
            <p:nvPicPr>
              <p:cNvPr id="3082" name="Picture 8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7"/>
              <a:stretch>
                <a:fillRect/>
              </a:stretch>
            </p:blipFill>
            <p:spPr bwMode="auto">
              <a:xfrm>
                <a:off x="144" y="1166"/>
                <a:ext cx="3888" cy="1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9" descr="PICT000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00"/>
                <a:ext cx="2545" cy="1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144" y="912"/>
              <a:ext cx="5520" cy="2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7175"/>
            <a:ext cx="3364675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343400" y="1143000"/>
            <a:ext cx="1219200" cy="1524000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9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4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57325"/>
            <a:ext cx="8915400" cy="5172075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sequence of a polypeptide is programmed by a gene.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gene is a small region in the DNA.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store and transmit hereditary information </a:t>
            </a:r>
            <a:r>
              <a:rPr lang="ar-EG" altLang="en-US" sz="2000" smtClean="0"/>
              <a:t>المعلومات الوراثية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nucleic acids: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ibo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eoxyribo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ucleic </a:t>
            </a:r>
            <a:r>
              <a:rPr lang="en-US" altLang="en-US" sz="2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 (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en-US" sz="2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also directs mRNA synthesis, thus, controls protein synthesis.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inherit </a:t>
            </a:r>
            <a:r>
              <a:rPr lang="ar-EG" altLang="en-US" sz="2000" smtClean="0">
                <a:solidFill>
                  <a:srgbClr val="000000"/>
                </a:solidFill>
              </a:rPr>
              <a:t>تتوارث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DNA from their parents.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DNA molecule is very long and usually consists of hundreds to thousands of genes.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divides </a:t>
            </a:r>
            <a:r>
              <a:rPr lang="ar-EG" altLang="en-US" sz="1800" smtClean="0"/>
              <a:t>تنقسم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its DNA is copied and passed to the next generation of cells.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interacts with ribosomes to direct the synthesis of amino acids in a polypeptide (protein)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752600" y="347990"/>
            <a:ext cx="52965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DNA: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Genetic Material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791200" cy="487363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Structure </a:t>
            </a:r>
            <a:r>
              <a:rPr lang="en-GB" sz="4000" b="1" dirty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of </a:t>
            </a:r>
            <a:r>
              <a:rPr lang="en-GB" sz="40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DNA</a:t>
            </a:r>
            <a:endParaRPr lang="en-GB" sz="4000" b="1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27200" y="2590800"/>
            <a:ext cx="1549400" cy="1295400"/>
            <a:chOff x="1088" y="1200"/>
            <a:chExt cx="976" cy="816"/>
          </a:xfrm>
        </p:grpSpPr>
        <p:sp>
          <p:nvSpPr>
            <p:cNvPr id="5207" name="AutoShap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8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5209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516"/>
              <a:chOff x="1536" y="1200"/>
              <a:chExt cx="304" cy="516"/>
            </a:xfrm>
          </p:grpSpPr>
          <p:sp>
            <p:nvSpPr>
              <p:cNvPr id="5217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5219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5210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216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GB" altLang="en-US" sz="18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1270000"/>
            <a:ext cx="1219200" cy="1473200"/>
            <a:chOff x="816" y="608"/>
            <a:chExt cx="768" cy="928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832"/>
              <a:chOff x="1056" y="2448"/>
              <a:chExt cx="768" cy="832"/>
            </a:xfrm>
          </p:grpSpPr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92"/>
                <a:chOff x="1056" y="2688"/>
                <a:chExt cx="768" cy="592"/>
              </a:xfrm>
            </p:grpSpPr>
            <p:sp>
              <p:nvSpPr>
                <p:cNvPr id="1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solidFill>
                        <a:srgbClr val="0000CC"/>
                      </a:solidFill>
                    </a:rPr>
                    <a:t>P</a:t>
                  </a:r>
                </a:p>
              </p:txBody>
            </p:sp>
            <p:sp>
              <p:nvSpPr>
                <p:cNvPr id="5199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520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09600" y="646112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Sugar-phosphate backbone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038600" y="2514600"/>
            <a:ext cx="838200" cy="685800"/>
            <a:chOff x="1824" y="1392"/>
            <a:chExt cx="528" cy="432"/>
          </a:xfrm>
        </p:grpSpPr>
        <p:sp>
          <p:nvSpPr>
            <p:cNvPr id="5192" name="Line 3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Base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524000" y="3708400"/>
            <a:ext cx="2438400" cy="2616200"/>
            <a:chOff x="960" y="2144"/>
            <a:chExt cx="1536" cy="1648"/>
          </a:xfrm>
        </p:grpSpPr>
        <p:grpSp>
          <p:nvGrpSpPr>
            <p:cNvPr id="5161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48"/>
              <a:chOff x="912" y="464"/>
              <a:chExt cx="1248" cy="1648"/>
            </a:xfrm>
          </p:grpSpPr>
          <p:grpSp>
            <p:nvGrpSpPr>
              <p:cNvPr id="5165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832"/>
                <a:chOff x="1056" y="2448"/>
                <a:chExt cx="768" cy="832"/>
              </a:xfrm>
            </p:grpSpPr>
            <p:sp>
              <p:nvSpPr>
                <p:cNvPr id="518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82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92"/>
                  <a:chOff x="1056" y="2688"/>
                  <a:chExt cx="768" cy="592"/>
                </a:xfrm>
              </p:grpSpPr>
              <p:sp>
                <p:nvSpPr>
                  <p:cNvPr id="518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solidFill>
                          <a:srgbClr val="0000CC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518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5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8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5191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5166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816"/>
                <a:chOff x="1088" y="1200"/>
                <a:chExt cx="976" cy="816"/>
              </a:xfrm>
            </p:grpSpPr>
            <p:sp>
              <p:nvSpPr>
                <p:cNvPr id="5168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/>
                </a:p>
              </p:txBody>
            </p:sp>
            <p:sp>
              <p:nvSpPr>
                <p:cNvPr id="516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5170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516"/>
                  <a:chOff x="1536" y="1200"/>
                  <a:chExt cx="304" cy="516"/>
                </a:xfrm>
              </p:grpSpPr>
              <p:sp>
                <p:nvSpPr>
                  <p:cNvPr id="517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79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180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517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2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5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1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CH</a:t>
                  </a:r>
                  <a:r>
                    <a:rPr lang="en-GB" altLang="en-US" sz="18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5167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2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5163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/>
                  <a:t>Base</a:t>
                </a:r>
              </a:p>
            </p:txBody>
          </p:sp>
        </p:grp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4191000" y="1219200"/>
            <a:ext cx="1905000" cy="2514600"/>
            <a:chOff x="2640" y="576"/>
            <a:chExt cx="1200" cy="1584"/>
          </a:xfrm>
        </p:grpSpPr>
        <p:sp>
          <p:nvSpPr>
            <p:cNvPr id="5159" name="AutoShape 6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640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2784" y="120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DNA nucleotide</a:t>
              </a: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6019800" y="1219200"/>
            <a:ext cx="3124200" cy="5638799"/>
            <a:chOff x="3792" y="480"/>
            <a:chExt cx="1968" cy="3696"/>
          </a:xfrm>
        </p:grpSpPr>
        <p:sp>
          <p:nvSpPr>
            <p:cNvPr id="5148" name="Rectangl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2" y="528"/>
              <a:ext cx="1920" cy="36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49" name="Text Box 72"/>
            <p:cNvSpPr txBox="1">
              <a:spLocks noChangeArrowheads="1"/>
            </p:cNvSpPr>
            <p:nvPr/>
          </p:nvSpPr>
          <p:spPr bwMode="auto">
            <a:xfrm>
              <a:off x="4896" y="48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50" name="AutoShape 7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60" y="1296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194" name="Text Box 74"/>
            <p:cNvSpPr txBox="1">
              <a:spLocks noChangeArrowheads="1"/>
            </p:cNvSpPr>
            <p:nvPr/>
          </p:nvSpPr>
          <p:spPr bwMode="auto">
            <a:xfrm>
              <a:off x="4368" y="480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Bases</a:t>
              </a:r>
            </a:p>
          </p:txBody>
        </p:sp>
        <p:sp>
          <p:nvSpPr>
            <p:cNvPr id="5195" name="Text Box 75"/>
            <p:cNvSpPr txBox="1">
              <a:spLocks noChangeArrowheads="1"/>
            </p:cNvSpPr>
            <p:nvPr/>
          </p:nvSpPr>
          <p:spPr bwMode="auto">
            <a:xfrm>
              <a:off x="3840" y="3456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Thymine (T)</a:t>
              </a:r>
            </a:p>
          </p:txBody>
        </p:sp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3840" y="1248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Adenine (A)</a:t>
              </a:r>
            </a:p>
          </p:txBody>
        </p: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3840" y="287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Cytosine (C)</a:t>
              </a:r>
            </a:p>
          </p:txBody>
        </p:sp>
        <p:sp>
          <p:nvSpPr>
            <p:cNvPr id="5198" name="Text Box 78"/>
            <p:cNvSpPr txBox="1">
              <a:spLocks noChangeArrowheads="1"/>
            </p:cNvSpPr>
            <p:nvPr/>
          </p:nvSpPr>
          <p:spPr bwMode="auto">
            <a:xfrm>
              <a:off x="3840" y="181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Guanine (G)</a:t>
              </a:r>
            </a:p>
          </p:txBody>
        </p:sp>
        <p:sp>
          <p:nvSpPr>
            <p:cNvPr id="5156" name="AutoShape 7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84" y="2912"/>
              <a:ext cx="96" cy="768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4632" y="152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Purine</a:t>
              </a:r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4656" y="312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Pyrimidine</a:t>
              </a:r>
            </a:p>
          </p:txBody>
        </p:sp>
      </p:grp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2895600" y="3886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Deoxyribose</a:t>
            </a:r>
          </a:p>
        </p:txBody>
      </p:sp>
      <p:sp>
        <p:nvSpPr>
          <p:cNvPr id="5131" name="Line 83"/>
          <p:cNvSpPr>
            <a:spLocks noChangeShapeType="1"/>
          </p:cNvSpPr>
          <p:nvPr/>
        </p:nvSpPr>
        <p:spPr bwMode="auto">
          <a:xfrm flipH="1" flipV="1">
            <a:off x="2667000" y="3429000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0" y="27432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Phosphate group</a:t>
            </a:r>
          </a:p>
        </p:txBody>
      </p: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1587500" y="2654300"/>
            <a:ext cx="1638300" cy="1166813"/>
            <a:chOff x="1000" y="1480"/>
            <a:chExt cx="1032" cy="735"/>
          </a:xfrm>
        </p:grpSpPr>
        <p:sp>
          <p:nvSpPr>
            <p:cNvPr id="5143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144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45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146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5147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2057400" y="5867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8" name="Group 92"/>
          <p:cNvGrpSpPr>
            <a:grpSpLocks/>
          </p:cNvGrpSpPr>
          <p:nvPr/>
        </p:nvGrpSpPr>
        <p:grpSpPr bwMode="auto">
          <a:xfrm>
            <a:off x="596900" y="1219200"/>
            <a:ext cx="546100" cy="5243513"/>
            <a:chOff x="304" y="576"/>
            <a:chExt cx="344" cy="3303"/>
          </a:xfrm>
        </p:grpSpPr>
        <p:sp>
          <p:nvSpPr>
            <p:cNvPr id="5140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127000" y="1257300"/>
            <a:ext cx="609600" cy="5143500"/>
            <a:chOff x="80" y="552"/>
            <a:chExt cx="384" cy="3240"/>
          </a:xfrm>
        </p:grpSpPr>
        <p:sp>
          <p:nvSpPr>
            <p:cNvPr id="5137" name="Line 9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5139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0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12083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204" grpId="0"/>
      <p:bldP spid="5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48200" y="228600"/>
            <a:ext cx="434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608263" y="1606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" y="457200"/>
            <a:ext cx="4343400" cy="5778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baseline="30000" dirty="0"/>
              <a:t>-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of one nucleotide is attached to the </a:t>
            </a:r>
            <a:r>
              <a:rPr lang="en-US" alt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next nucleotide in line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</a:t>
            </a:r>
            <a:r>
              <a:rPr lang="ar-SA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صف مستقيم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84213" lvl="1" indent="-227013" eaLnBrk="0" hangingPunct="0">
              <a:lnSpc>
                <a:spcPct val="120000"/>
              </a:lnSpc>
              <a:buClr>
                <a:srgbClr val="FF3300"/>
              </a:buClr>
              <a:buFontTx/>
              <a:buChar char="•"/>
              <a:defRPr/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a “</a:t>
            </a:r>
            <a:r>
              <a:rPr lang="en-US" altLang="en-US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backbone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 of alternating </a:t>
            </a:r>
            <a:r>
              <a:rPr lang="ar-EG" alt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تبادل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phosphates and sugars, from which the bases starts.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2238"/>
            <a:ext cx="6858000" cy="411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Nitrogenous bases</a:t>
            </a:r>
            <a:r>
              <a:rPr lang="ar-EG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u="sng" dirty="0" smtClean="0">
                <a:ln w="11430"/>
                <a:solidFill>
                  <a:schemeClr val="accent4"/>
                </a:solidFill>
              </a:rPr>
              <a:t>القواعد النيتروجينية</a:t>
            </a:r>
            <a:r>
              <a:rPr lang="ar-EG" sz="2400" u="sng" dirty="0" smtClean="0">
                <a:ln w="11430"/>
                <a:solidFill>
                  <a:schemeClr val="accent4"/>
                </a:solidFill>
              </a:rPr>
              <a:t> </a:t>
            </a:r>
            <a:endParaRPr lang="en-GB" sz="3200" u="sng" dirty="0" smtClean="0">
              <a:ln w="11430"/>
              <a:solidFill>
                <a:schemeClr val="accent4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609600"/>
            <a:ext cx="990600" cy="4953000"/>
            <a:chOff x="432" y="528"/>
            <a:chExt cx="624" cy="3120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432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1056" y="528"/>
              <a:ext cx="0" cy="31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838200"/>
            <a:ext cx="838200" cy="4572000"/>
            <a:chOff x="480" y="672"/>
            <a:chExt cx="528" cy="2880"/>
          </a:xfrm>
        </p:grpSpPr>
        <p:sp>
          <p:nvSpPr>
            <p:cNvPr id="8231" name="Line 7"/>
            <p:cNvSpPr>
              <a:spLocks noChangeShapeType="1"/>
            </p:cNvSpPr>
            <p:nvPr/>
          </p:nvSpPr>
          <p:spPr bwMode="auto">
            <a:xfrm>
              <a:off x="480" y="6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8"/>
            <p:cNvSpPr>
              <a:spLocks noChangeShapeType="1"/>
            </p:cNvSpPr>
            <p:nvPr/>
          </p:nvSpPr>
          <p:spPr bwMode="auto">
            <a:xfrm>
              <a:off x="480" y="9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9"/>
            <p:cNvSpPr>
              <a:spLocks noChangeShapeType="1"/>
            </p:cNvSpPr>
            <p:nvPr/>
          </p:nvSpPr>
          <p:spPr bwMode="auto">
            <a:xfrm>
              <a:off x="480" y="11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10"/>
            <p:cNvSpPr>
              <a:spLocks noChangeShapeType="1"/>
            </p:cNvSpPr>
            <p:nvPr/>
          </p:nvSpPr>
          <p:spPr bwMode="auto">
            <a:xfrm>
              <a:off x="480" y="13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11"/>
            <p:cNvSpPr>
              <a:spLocks noChangeShapeType="1"/>
            </p:cNvSpPr>
            <p:nvPr/>
          </p:nvSpPr>
          <p:spPr bwMode="auto">
            <a:xfrm>
              <a:off x="480" y="16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12"/>
            <p:cNvSpPr>
              <a:spLocks noChangeShapeType="1"/>
            </p:cNvSpPr>
            <p:nvPr/>
          </p:nvSpPr>
          <p:spPr bwMode="auto">
            <a:xfrm>
              <a:off x="480" y="18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3"/>
            <p:cNvSpPr>
              <a:spLocks noChangeShapeType="1"/>
            </p:cNvSpPr>
            <p:nvPr/>
          </p:nvSpPr>
          <p:spPr bwMode="auto">
            <a:xfrm>
              <a:off x="480" y="21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14"/>
            <p:cNvSpPr>
              <a:spLocks noChangeShapeType="1"/>
            </p:cNvSpPr>
            <p:nvPr/>
          </p:nvSpPr>
          <p:spPr bwMode="auto">
            <a:xfrm>
              <a:off x="480" y="23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15"/>
            <p:cNvSpPr>
              <a:spLocks noChangeShapeType="1"/>
            </p:cNvSpPr>
            <p:nvPr/>
          </p:nvSpPr>
          <p:spPr bwMode="auto">
            <a:xfrm>
              <a:off x="480" y="259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16"/>
            <p:cNvSpPr>
              <a:spLocks noChangeShapeType="1"/>
            </p:cNvSpPr>
            <p:nvPr/>
          </p:nvSpPr>
          <p:spPr bwMode="auto">
            <a:xfrm>
              <a:off x="480" y="28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17"/>
            <p:cNvSpPr>
              <a:spLocks noChangeShapeType="1"/>
            </p:cNvSpPr>
            <p:nvPr/>
          </p:nvSpPr>
          <p:spPr bwMode="auto">
            <a:xfrm>
              <a:off x="480" y="307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18"/>
            <p:cNvSpPr>
              <a:spLocks noChangeShapeType="1"/>
            </p:cNvSpPr>
            <p:nvPr/>
          </p:nvSpPr>
          <p:spPr bwMode="auto">
            <a:xfrm>
              <a:off x="480" y="331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9"/>
            <p:cNvSpPr>
              <a:spLocks noChangeShapeType="1"/>
            </p:cNvSpPr>
            <p:nvPr/>
          </p:nvSpPr>
          <p:spPr bwMode="auto">
            <a:xfrm>
              <a:off x="480" y="355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" y="5562600"/>
            <a:ext cx="2133600" cy="1143000"/>
            <a:chOff x="144" y="3504"/>
            <a:chExt cx="1344" cy="720"/>
          </a:xfrm>
        </p:grpSpPr>
        <p:sp>
          <p:nvSpPr>
            <p:cNvPr id="8228" name="Text Box 21"/>
            <p:cNvSpPr txBox="1">
              <a:spLocks noChangeArrowheads="1"/>
            </p:cNvSpPr>
            <p:nvPr/>
          </p:nvSpPr>
          <p:spPr bwMode="auto">
            <a:xfrm>
              <a:off x="144" y="3820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Sugar-phosphate backbones</a:t>
              </a:r>
            </a:p>
          </p:txBody>
        </p:sp>
        <p:sp>
          <p:nvSpPr>
            <p:cNvPr id="8229" name="Line 2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528" y="3504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2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912" y="3504"/>
              <a:ext cx="24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1676400"/>
            <a:ext cx="5638800" cy="3810000"/>
            <a:chOff x="1824" y="1008"/>
            <a:chExt cx="3552" cy="2400"/>
          </a:xfrm>
        </p:grpSpPr>
        <p:grpSp>
          <p:nvGrpSpPr>
            <p:cNvPr id="8221" name="Group 25"/>
            <p:cNvGrpSpPr>
              <a:grpSpLocks/>
            </p:cNvGrpSpPr>
            <p:nvPr/>
          </p:nvGrpSpPr>
          <p:grpSpPr bwMode="auto">
            <a:xfrm>
              <a:off x="1920" y="1008"/>
              <a:ext cx="3216" cy="1728"/>
              <a:chOff x="1920" y="1008"/>
              <a:chExt cx="3216" cy="1728"/>
            </a:xfrm>
          </p:grpSpPr>
          <p:sp>
            <p:nvSpPr>
              <p:cNvPr id="6170" name="Text Box 26"/>
              <p:cNvSpPr txBox="1">
                <a:spLocks noChangeArrowheads="1"/>
              </p:cNvSpPr>
              <p:nvPr/>
            </p:nvSpPr>
            <p:spPr bwMode="auto">
              <a:xfrm>
                <a:off x="1920" y="2026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Thymine (T)</a:t>
                </a:r>
              </a:p>
            </p:txBody>
          </p:sp>
          <p:sp>
            <p:nvSpPr>
              <p:cNvPr id="6171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064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Adenine (A)</a:t>
                </a:r>
              </a:p>
            </p:txBody>
          </p:sp>
          <p:sp>
            <p:nvSpPr>
              <p:cNvPr id="6172" name="Text Box 28"/>
              <p:cNvSpPr txBox="1">
                <a:spLocks noChangeArrowheads="1"/>
              </p:cNvSpPr>
              <p:nvPr/>
            </p:nvSpPr>
            <p:spPr bwMode="auto">
              <a:xfrm>
                <a:off x="1920" y="1008"/>
                <a:ext cx="124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Cytosine (C)</a:t>
                </a:r>
              </a:p>
            </p:txBody>
          </p:sp>
          <p:sp>
            <p:nvSpPr>
              <p:cNvPr id="6173" name="Text Box 29"/>
              <p:cNvSpPr txBox="1">
                <a:spLocks noChangeArrowheads="1"/>
              </p:cNvSpPr>
              <p:nvPr/>
            </p:nvSpPr>
            <p:spPr bwMode="auto">
              <a:xfrm>
                <a:off x="3888" y="1008"/>
                <a:ext cx="1200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200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Guanine (G)</a:t>
                </a:r>
              </a:p>
            </p:txBody>
          </p:sp>
        </p:grp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4128" y="3024"/>
              <a:ext cx="12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Purine</a:t>
              </a:r>
            </a:p>
          </p:txBody>
        </p:sp>
        <p:sp>
          <p:nvSpPr>
            <p:cNvPr id="6175" name="Text Box 31"/>
            <p:cNvSpPr txBox="1">
              <a:spLocks noChangeArrowheads="1"/>
            </p:cNvSpPr>
            <p:nvPr/>
          </p:nvSpPr>
          <p:spPr bwMode="auto">
            <a:xfrm>
              <a:off x="1824" y="3043"/>
              <a:ext cx="17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Pyrimidines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86400" y="2286000"/>
            <a:ext cx="1066800" cy="457200"/>
            <a:chOff x="3216" y="1104"/>
            <a:chExt cx="672" cy="288"/>
          </a:xfrm>
        </p:grpSpPr>
        <p:sp>
          <p:nvSpPr>
            <p:cNvPr id="8218" name="Line 33"/>
            <p:cNvSpPr>
              <a:spLocks noChangeShapeType="1"/>
            </p:cNvSpPr>
            <p:nvPr/>
          </p:nvSpPr>
          <p:spPr bwMode="auto">
            <a:xfrm flipH="1">
              <a:off x="3216" y="110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4"/>
            <p:cNvSpPr>
              <a:spLocks noChangeShapeType="1"/>
            </p:cNvSpPr>
            <p:nvPr/>
          </p:nvSpPr>
          <p:spPr bwMode="auto">
            <a:xfrm flipH="1">
              <a:off x="3216" y="1248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H="1">
              <a:off x="3216" y="139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038600"/>
            <a:ext cx="1066800" cy="228600"/>
            <a:chOff x="3168" y="2400"/>
            <a:chExt cx="672" cy="144"/>
          </a:xfrm>
        </p:grpSpPr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 flipH="1">
              <a:off x="3168" y="2400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 flipH="1">
              <a:off x="3168" y="254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096000" y="1081088"/>
            <a:ext cx="2286000" cy="1052512"/>
            <a:chOff x="3552" y="633"/>
            <a:chExt cx="1440" cy="663"/>
          </a:xfrm>
        </p:grpSpPr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3648" y="633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 bonds</a:t>
              </a:r>
            </a:p>
          </p:txBody>
        </p:sp>
        <p:sp>
          <p:nvSpPr>
            <p:cNvPr id="8215" name="Line 41"/>
            <p:cNvSpPr>
              <a:spLocks noChangeShapeType="1"/>
            </p:cNvSpPr>
            <p:nvPr/>
          </p:nvSpPr>
          <p:spPr bwMode="auto">
            <a:xfrm flipH="1">
              <a:off x="3552" y="864"/>
              <a:ext cx="24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295400" y="1371600"/>
            <a:ext cx="1828800" cy="4038600"/>
            <a:chOff x="968" y="864"/>
            <a:chExt cx="896" cy="2544"/>
          </a:xfrm>
        </p:grpSpPr>
        <p:sp>
          <p:nvSpPr>
            <p:cNvPr id="6187" name="Text Box 4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-5400000">
              <a:off x="219" y="2009"/>
              <a:ext cx="244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Nitrogenous bases</a:t>
              </a:r>
            </a:p>
          </p:txBody>
        </p:sp>
        <p:sp>
          <p:nvSpPr>
            <p:cNvPr id="8211" name="AutoShape 44"/>
            <p:cNvSpPr>
              <a:spLocks/>
            </p:cNvSpPr>
            <p:nvPr/>
          </p:nvSpPr>
          <p:spPr bwMode="auto">
            <a:xfrm>
              <a:off x="1528" y="864"/>
              <a:ext cx="336" cy="2544"/>
            </a:xfrm>
            <a:prstGeom prst="rightBrace">
              <a:avLst>
                <a:gd name="adj1" fmla="val 6309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Line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968" y="1024"/>
              <a:ext cx="432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6"/>
            <p:cNvSpPr>
              <a:spLocks noChangeShapeType="1"/>
            </p:cNvSpPr>
            <p:nvPr/>
          </p:nvSpPr>
          <p:spPr bwMode="auto">
            <a:xfrm flipH="1">
              <a:off x="1008" y="2928"/>
              <a:ext cx="48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57200" y="395288"/>
            <a:ext cx="1828800" cy="5457825"/>
            <a:chOff x="288" y="249"/>
            <a:chExt cx="1152" cy="3438"/>
          </a:xfrm>
        </p:grpSpPr>
        <p:sp>
          <p:nvSpPr>
            <p:cNvPr id="8205" name="Text Box 49"/>
            <p:cNvSpPr txBox="1">
              <a:spLocks noChangeArrowheads="1"/>
            </p:cNvSpPr>
            <p:nvPr/>
          </p:nvSpPr>
          <p:spPr bwMode="auto">
            <a:xfrm>
              <a:off x="1152" y="24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8206" name="Text Box 50"/>
            <p:cNvSpPr txBox="1">
              <a:spLocks noChangeArrowheads="1"/>
            </p:cNvSpPr>
            <p:nvPr/>
          </p:nvSpPr>
          <p:spPr bwMode="auto">
            <a:xfrm>
              <a:off x="115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3</a:t>
              </a:r>
            </a:p>
          </p:txBody>
        </p:sp>
        <p:grpSp>
          <p:nvGrpSpPr>
            <p:cNvPr id="8207" name="Group 51"/>
            <p:cNvGrpSpPr>
              <a:grpSpLocks/>
            </p:cNvGrpSpPr>
            <p:nvPr/>
          </p:nvGrpSpPr>
          <p:grpSpPr bwMode="auto">
            <a:xfrm>
              <a:off x="288" y="288"/>
              <a:ext cx="384" cy="3303"/>
              <a:chOff x="288" y="288"/>
              <a:chExt cx="384" cy="3303"/>
            </a:xfrm>
          </p:grpSpPr>
          <p:sp>
            <p:nvSpPr>
              <p:cNvPr id="8208" name="Text Box 52"/>
              <p:cNvSpPr txBox="1">
                <a:spLocks noChangeArrowheads="1"/>
              </p:cNvSpPr>
              <p:nvPr/>
            </p:nvSpPr>
            <p:spPr bwMode="auto">
              <a:xfrm>
                <a:off x="288" y="326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sp>
            <p:nvSpPr>
              <p:cNvPr id="8209" name="Text Box 53"/>
              <p:cNvSpPr txBox="1">
                <a:spLocks noChangeArrowheads="1"/>
              </p:cNvSpPr>
              <p:nvPr/>
            </p:nvSpPr>
            <p:spPr bwMode="auto">
              <a:xfrm>
                <a:off x="288" y="2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</p:grp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505200" y="4419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40250" y="1143000"/>
            <a:ext cx="4298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3810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(A) would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hydrogen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None/>
              <a:defRPr/>
            </a:pPr>
            <a:endParaRPr lang="en-US" alt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indent="-338138" eaLnBrk="0" hangingPunct="0">
              <a:lnSpc>
                <a:spcPct val="110000"/>
              </a:lnSpc>
              <a:spcBef>
                <a:spcPts val="1500"/>
              </a:spcBef>
              <a:buClr>
                <a:srgbClr val="339933"/>
              </a:buClr>
              <a:buFont typeface="Times" pitchFamily="18" charset="0"/>
              <a:buChar char="•"/>
              <a:defRPr/>
            </a:pP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Guanine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(G) would form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hydrogen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only with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cytosine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00200" y="304800"/>
            <a:ext cx="5791200" cy="487363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Structure of DNA</a:t>
            </a:r>
            <a:endParaRPr lang="en-GB" sz="40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870158-c:\users\amahmedkeele\desktop\lectures\lecture-18 dna\lecture 181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NNOTATION_TYPE_20" val="0"/>
  <p:tag name="ANNOTATION_START_20" val="83.2"/>
  <p:tag name="ANNOTATION_END_20" val="85.9"/>
  <p:tag name="ANNOTATION_TOP_20" val="331"/>
  <p:tag name="ANNOTATION_LEFT_20" val="58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5.9"/>
  <p:tag name="ANNOTATION_END_21" val="148.9"/>
  <p:tag name="ANNOTATION_TOP_21" val="535"/>
  <p:tag name="ANNOTATION_LEFT_21" val="4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9"/>
  <p:tag name="ANNOTATION_END_22" val="159.5"/>
  <p:tag name="ANNOTATION_TOP_22" val="213"/>
  <p:tag name="ANNOTATION_LEFT_22" val="8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5"/>
  <p:tag name="ANNOTATION_TOP_23" val="640"/>
  <p:tag name="ANNOTATION_LEFT_23" val="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UDIO_ID" val="287"/>
  <p:tag name="ARTICULATE_AUDIO_RECORDED" val="1"/>
  <p:tag name="TIMELINE" val="52.9/111.1/131.5/195.3/196.8"/>
  <p:tag name="ELAPSEDTIME" val="242.3"/>
  <p:tag name="ANNOTATION_TYPE_1" val="0"/>
  <p:tag name="ANNOTATION_START_1" val="10.9"/>
  <p:tag name="ANNOTATION_END_1" val="12.7"/>
  <p:tag name="ANNOTATION_TOP_1" val="43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15.8"/>
  <p:tag name="ANNOTATION_TOP_2" val="36"/>
  <p:tag name="ANNOTATION_LEFT_2" val="3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8"/>
  <p:tag name="ANNOTATION_END_3" val="25.5"/>
  <p:tag name="ANNOTATION_TOP_3" val="38"/>
  <p:tag name="ANNOTATION_LEFT_3" val="4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5"/>
  <p:tag name="ANNOTATION_END_4" val="26.5"/>
  <p:tag name="ANNOTATION_TOP_4" val="81"/>
  <p:tag name="ANNOTATION_LEFT_4" val="1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5"/>
  <p:tag name="ANNOTATION_END_5" val="30.5"/>
  <p:tag name="ANNOTATION_TOP_5" val="87"/>
  <p:tag name="ANNOTATION_LEFT_5" val="33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5"/>
  <p:tag name="ANNOTATION_END_6" val="48.7"/>
  <p:tag name="ANNOTATION_TOP_6" val="78"/>
  <p:tag name="ANNOTATION_LEFT_6" val="6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7"/>
  <p:tag name="ANNOTATION_END_7" val="56.9"/>
  <p:tag name="ANNOTATION_TOP_7" val="264"/>
  <p:tag name="ANNOTATION_LEFT_7" val="4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9"/>
  <p:tag name="ANNOTATION_END_8" val="57.6"/>
  <p:tag name="ANNOTATION_TOP_8" val="546"/>
  <p:tag name="ANNOTATION_LEFT_8" val="2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6"/>
  <p:tag name="ANNOTATION_END_9" val="59.7"/>
  <p:tag name="ANNOTATION_TOP_9" val="545"/>
  <p:tag name="ANNOTATION_LEFT_9" val="4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7"/>
  <p:tag name="ANNOTATION_END_10" val="66.5"/>
  <p:tag name="ANNOTATION_TOP_10" val="536"/>
  <p:tag name="ANNOTATION_LEFT_10" val="58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5"/>
  <p:tag name="ANNOTATION_END_11" val="77.2"/>
  <p:tag name="ANNOTATION_TOP_11" val="298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2"/>
  <p:tag name="ANNOTATION_END_12" val="95.4"/>
  <p:tag name="ANNOTATION_TOP_12" val="59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4"/>
  <p:tag name="ANNOTATION_END_13" val="96.7"/>
  <p:tag name="ANNOTATION_TOP_13" val="422"/>
  <p:tag name="ANNOTATION_LEFT_13" val="5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7"/>
  <p:tag name="ANNOTATION_END_14" val="101.1"/>
  <p:tag name="ANNOTATION_TOP_14" val="237"/>
  <p:tag name="ANNOTATION_LEFT_14" val="8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1.1"/>
  <p:tag name="ANNOTATION_END_15" val="200.5"/>
  <p:tag name="ANNOTATION_TOP_15" val="356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00.5"/>
  <p:tag name="ANNOTATION_END_16" val="202.6"/>
  <p:tag name="ANNOTATION_TOP_16" val="633"/>
  <p:tag name="ANNOTATION_LEFT_16" val="5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2.6"/>
  <p:tag name="ANNOTATION_END_17" val="204.5"/>
  <p:tag name="ANNOTATION_TOP_17" val="635"/>
  <p:tag name="ANNOTATION_LEFT_17" val="5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4.5"/>
  <p:tag name="ANNOTATION_END_18" val="216.3"/>
  <p:tag name="ANNOTATION_TOP_18" val="635"/>
  <p:tag name="ANNOTATION_LEFT_18" val="7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3"/>
  <p:tag name="ANNOTATION_TOP_19" val="667"/>
  <p:tag name="ANNOTATION_LEFT_19" val="4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4445036ab14c94bbcdfdee2332ccf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644c303deb4da08d33b576027b4a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6eaa346c854541b6289c05226b9b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8"/>
  <p:tag name="ARTICULATE_AUDIO_RECORDED" val="1"/>
  <p:tag name="TIMELINE" val="11.4/103.0/145.0/244.6/355.4/429.0"/>
  <p:tag name="ELAPSEDTIME" val="534.8"/>
  <p:tag name="ANNOTATION_TYPE_1" val="0"/>
  <p:tag name="ANNOTATION_START_1" val="12.8"/>
  <p:tag name="ANNOTATION_END_1" val="82.5"/>
  <p:tag name="ANNOTATION_TOP_1" val="178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2.5"/>
  <p:tag name="ANNOTATION_END_2" val="104.1"/>
  <p:tag name="ANNOTATION_TOP_2" val="235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1"/>
  <p:tag name="ANNOTATION_END_3" val="146.2"/>
  <p:tag name="ANNOTATION_TOP_3" val="267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6.2"/>
  <p:tag name="ANNOTATION_END_4" val="155.4"/>
  <p:tag name="ANNOTATION_TOP_4" val="318"/>
  <p:tag name="ANNOTATION_LEFT_4" val="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5.4"/>
  <p:tag name="ANNOTATION_END_5" val="157.0"/>
  <p:tag name="ANNOTATION_TOP_5" val="313"/>
  <p:tag name="ANNOTATION_LEFT_5" val="5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7.0"/>
  <p:tag name="ANNOTATION_END_6" val="158.5"/>
  <p:tag name="ANNOTATION_TOP_6" val="313"/>
  <p:tag name="ANNOTATION_LEFT_6" val="58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8.5"/>
  <p:tag name="ANNOTATION_END_7" val="159.9"/>
  <p:tag name="ANNOTATION_TOP_7" val="311"/>
  <p:tag name="ANNOTATION_LEFT_7" val="69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9"/>
  <p:tag name="ANNOTATION_END_8" val="160.9"/>
  <p:tag name="ANNOTATION_TOP_8" val="313"/>
  <p:tag name="ANNOTATION_LEFT_8" val="5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9"/>
  <p:tag name="ANNOTATION_END_9" val="161.9"/>
  <p:tag name="ANNOTATION_TOP_9" val="312"/>
  <p:tag name="ANNOTATION_LEFT_9" val="5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1.9"/>
  <p:tag name="ANNOTATION_END_10" val="162.7"/>
  <p:tag name="ANNOTATION_TOP_10" val="314"/>
  <p:tag name="ANNOTATION_LEFT_10" val="68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2.7"/>
  <p:tag name="ANNOTATION_END_11" val="168.2"/>
  <p:tag name="ANNOTATION_TOP_11" val="315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2"/>
  <p:tag name="ANNOTATION_END_12" val="170.6"/>
  <p:tag name="ANNOTATION_TOP_12" val="349"/>
  <p:tag name="ANNOTATION_LEFT_12" val="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0.6"/>
  <p:tag name="ANNOTATION_END_13" val="172.0"/>
  <p:tag name="ANNOTATION_TOP_13" val="349"/>
  <p:tag name="ANNOTATION_LEFT_13" val="1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2.0"/>
  <p:tag name="ANNOTATION_END_14" val="172.9"/>
  <p:tag name="ANNOTATION_TOP_14" val="349"/>
  <p:tag name="ANNOTATION_LEFT_14" val="2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2.9"/>
  <p:tag name="ANNOTATION_END_15" val="173.6"/>
  <p:tag name="ANNOTATION_TOP_15" val="351"/>
  <p:tag name="ANNOTATION_LEFT_15" val="3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6"/>
  <p:tag name="ANNOTATION_END_16" val="174.3"/>
  <p:tag name="ANNOTATION_TOP_16" val="353"/>
  <p:tag name="ANNOTATION_LEFT_16" val="3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4.3"/>
  <p:tag name="ANNOTATION_END_17" val="175.7"/>
  <p:tag name="ANNOTATION_TOP_17" val="350"/>
  <p:tag name="ANNOTATION_LEFT_17" val="3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7"/>
  <p:tag name="ANNOTATION_END_18" val="182.0"/>
  <p:tag name="ANNOTATION_TOP_18" val="349"/>
  <p:tag name="ANNOTATION_LEFT_18" val="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0"/>
  <p:tag name="ANNOTATION_END_19" val="183.5"/>
  <p:tag name="ANNOTATION_TOP_19" val="357"/>
  <p:tag name="ANNOTATION_LEFT_19" val="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3.5"/>
  <p:tag name="ANNOTATION_END_20" val="187.9"/>
  <p:tag name="ANNOTATION_TOP_20" val="352"/>
  <p:tag name="ANNOTATION_LEFT_20" val="3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87.9"/>
  <p:tag name="ANNOTATION_END_21" val="187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87.9"/>
  <p:tag name="ANNOTATION_END_22" val="193.6"/>
  <p:tag name="ANNOTATION_TOP_22" val="332"/>
  <p:tag name="ANNOTATION_LEFT_22" val="52"/>
  <p:tag name="ANNOTATION_WIDTH_22" val="38"/>
  <p:tag name="ANNOTATION_HEIGHT_22" val="37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93.6"/>
  <p:tag name="ANNOTATION_END_23" val="196.1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96.1"/>
  <p:tag name="ANNOTATION_END_24" val="198.6"/>
  <p:tag name="ANNOTATION_TOP_24" val="353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8.6"/>
  <p:tag name="ANNOTATION_END_25" val="199.0"/>
  <p:tag name="ANNOTATION_TOP_25" val="345"/>
  <p:tag name="ANNOTATION_LEFT_25" val="1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0"/>
  <p:tag name="ANNOTATION_END_26" val="199.8"/>
  <p:tag name="ANNOTATION_TOP_26" val="345"/>
  <p:tag name="ANNOTATION_LEFT_26" val="1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0.6"/>
  <p:tag name="ANNOTATION_TOP_27" val="354"/>
  <p:tag name="ANNOTATION_LEFT_27" val="2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0.6"/>
  <p:tag name="ANNOTATION_END_28" val="200.9"/>
  <p:tag name="ANNOTATION_TOP_28" val="345"/>
  <p:tag name="ANNOTATION_LEFT_28" val="3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0.9"/>
  <p:tag name="ANNOTATION_END_29" val="202.3"/>
  <p:tag name="ANNOTATION_TOP_29" val="347"/>
  <p:tag name="ANNOTATION_LEFT_29" val="40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2.3"/>
  <p:tag name="ANNOTATION_END_30" val="203.9"/>
  <p:tag name="ANNOTATION_TOP_30" val="354"/>
  <p:tag name="ANNOTATION_LEFT_30" val="29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3.9"/>
  <p:tag name="ANNOTATION_END_31" val="205.7"/>
  <p:tag name="ANNOTATION_TOP_31" val="353"/>
  <p:tag name="ANNOTATION_LEFT_31" val="18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5.7"/>
  <p:tag name="ANNOTATION_END_32" val="210.9"/>
  <p:tag name="ANNOTATION_TOP_32" val="351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0.9"/>
  <p:tag name="ANNOTATION_END_33" val="212.2"/>
  <p:tag name="ANNOTATION_TOP_33" val="315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12.2"/>
  <p:tag name="ANNOTATION_END_34" val="213.3"/>
  <p:tag name="ANNOTATION_TOP_34" val="312"/>
  <p:tag name="ANNOTATION_LEFT_34" val="5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3.3"/>
  <p:tag name="ANNOTATION_END_35" val="216.1"/>
  <p:tag name="ANNOTATION_TOP_35" val="312"/>
  <p:tag name="ANNOTATION_LEFT_35" val="5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6.1"/>
  <p:tag name="ANNOTATION_END_36" val="217.3"/>
  <p:tag name="ANNOTATION_TOP_36" val="350"/>
  <p:tag name="ANNOTATION_LEFT_36" val="28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8.2"/>
  <p:tag name="ANNOTATION_TOP_37" val="349"/>
  <p:tag name="ANNOTATION_LEFT_37" val="1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8.2"/>
  <p:tag name="ANNOTATION_END_38" val="219.9"/>
  <p:tag name="ANNOTATION_TOP_38" val="348"/>
  <p:tag name="ANNOTATION_LEFT_38" val="12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9.9"/>
  <p:tag name="ANNOTATION_END_39" val="246.2"/>
  <p:tag name="ANNOTATION_TOP_39" val="341"/>
  <p:tag name="ANNOTATION_LEFT_39" val="5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6.2"/>
  <p:tag name="ANNOTATION_END_40" val="250.7"/>
  <p:tag name="ANNOTATION_TOP_40" val="396"/>
  <p:tag name="ANNOTATION_LEFT_40" val="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0.7"/>
  <p:tag name="ANNOTATION_END_41" val="252.2"/>
  <p:tag name="ANNOTATION_TOP_41" val="399"/>
  <p:tag name="ANNOTATION_LEFT_41" val="37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2"/>
  <p:tag name="ANNOTATION_END_42" val="324.2"/>
  <p:tag name="ANNOTATION_TOP_42" val="387"/>
  <p:tag name="ANNOTATION_LEFT_42" val="4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4.2"/>
  <p:tag name="ANNOTATION_END_43" val="357.4"/>
  <p:tag name="ANNOTATION_TOP_43" val="400"/>
  <p:tag name="ANNOTATION_LEFT_43" val="50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7.4"/>
  <p:tag name="ANNOTATION_END_44" val="379.4"/>
  <p:tag name="ANNOTATION_TOP_44" val="442"/>
  <p:tag name="ANNOTATION_LEFT_44" val="6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79.4"/>
  <p:tag name="ANNOTATION_END_45" val="399.2"/>
  <p:tag name="ANNOTATION_TOP_45" val="487"/>
  <p:tag name="ANNOTATION_LEFT_45" val="8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99.2"/>
  <p:tag name="ANNOTATION_END_46" val="408.5"/>
  <p:tag name="ANNOTATION_TOP_46" val="554"/>
  <p:tag name="ANNOTATION_LEFT_46" val="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8.5"/>
  <p:tag name="ANNOTATION_END_47" val="418.8"/>
  <p:tag name="ANNOTATION_TOP_47" val="561"/>
  <p:tag name="ANNOTATION_LEFT_47" val="3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18.8"/>
  <p:tag name="ANNOTATION_END_48" val="421.6"/>
  <p:tag name="ANNOTATION_TOP_48" val="560"/>
  <p:tag name="ANNOTATION_LEFT_48" val="61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1.6"/>
  <p:tag name="ANNOTATION_END_49" val="444.1"/>
  <p:tag name="ANNOTATION_TOP_49" val="593"/>
  <p:tag name="ANNOTATION_LEFT_49" val="9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44.1"/>
  <p:tag name="ANNOTATION_END_50" val="446.0"/>
  <p:tag name="ANNOTATION_TOP_50" val="637"/>
  <p:tag name="ANNOTATION_LEFT_50" val="37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46.0"/>
  <p:tag name="ANNOTATION_END_51" val="447.4"/>
  <p:tag name="ANNOTATION_TOP_51" val="637"/>
  <p:tag name="ANNOTATION_LEFT_51" val="54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47.4"/>
  <p:tag name="ANNOTATION_END_52" val="448.9"/>
  <p:tag name="ANNOTATION_TOP_52" val="634"/>
  <p:tag name="ANNOTATION_LEFT_52" val="69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48.9"/>
  <p:tag name="ANNOTATION_TOP_53" val="682"/>
  <p:tag name="ANNOTATION_LEFT_53" val="5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COUNT" val="53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f1cb710f1247fba6ad772f375b34d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9d1e722fc6f433bbdfe04dfa8a8580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9"/>
  <p:tag name="ARTICULATE_AUDIO_RECORDED" val="1"/>
  <p:tag name="TIMELINE" val="205.4/212.1/229.9/309.7/361.8/525.5/712.3"/>
  <p:tag name="ELAPSEDTIME" val="891.7"/>
  <p:tag name="ANNOTATION_TYPE_1" val="0"/>
  <p:tag name="ANNOTATION_START_1" val="108.5"/>
  <p:tag name="ANNOTATION_END_1" val="110.3"/>
  <p:tag name="ANNOTATION_TOP_1" val="324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0.3"/>
  <p:tag name="ANNOTATION_END_2" val="111.9"/>
  <p:tag name="ANNOTATION_TOP_2" val="218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1.9"/>
  <p:tag name="ANNOTATION_END_3" val="118.0"/>
  <p:tag name="ANNOTATION_TOP_3" val="281"/>
  <p:tag name="ANNOTATION_LEFT_3" val="3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0"/>
  <p:tag name="ANNOTATION_END_4" val="164.8"/>
  <p:tag name="ANNOTATION_TOP_4" val="379"/>
  <p:tag name="ANNOTATION_LEFT_4" val="2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4.8"/>
  <p:tag name="ANNOTATION_END_5" val="188.5"/>
  <p:tag name="ANNOTATION_TOP_5" val="281"/>
  <p:tag name="ANNOTATION_LEFT_5" val="4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8.5"/>
  <p:tag name="ANNOTATION_END_6" val="190.7"/>
  <p:tag name="ANNOTATION_TOP_6" val="249"/>
  <p:tag name="ANNOTATION_LEFT_6" val="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0.7"/>
  <p:tag name="ANNOTATION_END_7" val="194.0"/>
  <p:tag name="ANNOTATION_TOP_7" val="355"/>
  <p:tag name="ANNOTATION_LEFT_7" val="1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4.0"/>
  <p:tag name="ANNOTATION_END_8" val="197.4"/>
  <p:tag name="ANNOTATION_TOP_8" val="288"/>
  <p:tag name="ANNOTATION_LEFT_8" val="4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7.4"/>
  <p:tag name="ANNOTATION_END_9" val="222.8"/>
  <p:tag name="ANNOTATION_TOP_9" val="423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2.8"/>
  <p:tag name="ANNOTATION_END_10" val="224.8"/>
  <p:tag name="ANNOTATION_TOP_10" val="263"/>
  <p:tag name="ANNOTATION_LEFT_10" val="5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24.8"/>
  <p:tag name="ANNOTATION_END_11" val="235.9"/>
  <p:tag name="ANNOTATION_TOP_11" val="387"/>
  <p:tag name="ANNOTATION_LEFT_11" val="1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5.9"/>
  <p:tag name="ANNOTATION_END_12" val="237.5"/>
  <p:tag name="ANNOTATION_TOP_12" val="338"/>
  <p:tag name="ANNOTATION_LEFT_12" val="31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7.5"/>
  <p:tag name="ANNOTATION_END_13" val="239.0"/>
  <p:tag name="ANNOTATION_TOP_13" val="383"/>
  <p:tag name="ANNOTATION_LEFT_13" val="2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9.0"/>
  <p:tag name="ANNOTATION_END_14" val="241.0"/>
  <p:tag name="ANNOTATION_TOP_14" val="379"/>
  <p:tag name="ANNOTATION_LEFT_14" val="2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1.0"/>
  <p:tag name="ANNOTATION_END_15" val="242.7"/>
  <p:tag name="ANNOTATION_TOP_15" val="322"/>
  <p:tag name="ANNOTATION_LEFT_15" val="1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2.7"/>
  <p:tag name="ANNOTATION_END_16" val="244.6"/>
  <p:tag name="ANNOTATION_TOP_16" val="291"/>
  <p:tag name="ANNOTATION_LEFT_16" val="1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4.6"/>
  <p:tag name="ANNOTATION_END_17" val="249.8"/>
  <p:tag name="ANNOTATION_TOP_17" val="417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9.8"/>
  <p:tag name="ANNOTATION_END_18" val="254.3"/>
  <p:tag name="ANNOTATION_TOP_18" val="271"/>
  <p:tag name="ANNOTATION_LEFT_18" val="30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54.3"/>
  <p:tag name="ANNOTATION_END_19" val="291.7"/>
  <p:tag name="ANNOTATION_TOP_19" val="229"/>
  <p:tag name="ANNOTATION_LEFT_19" val="1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1.7"/>
  <p:tag name="ANNOTATION_END_20" val="318.9"/>
  <p:tag name="ANNOTATION_TOP_20" val="383"/>
  <p:tag name="ANNOTATION_LEFT_20" val="2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18.9"/>
  <p:tag name="ANNOTATION_END_21" val="320.3"/>
  <p:tag name="ANNOTATION_TOP_21" val="476"/>
  <p:tag name="ANNOTATION_LEFT_21" val="20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20.3"/>
  <p:tag name="ANNOTATION_END_22" val="321.7"/>
  <p:tag name="ANNOTATION_TOP_22" val="595"/>
  <p:tag name="ANNOTATION_LEFT_22" val="2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21.7"/>
  <p:tag name="ANNOTATION_END_23" val="324.9"/>
  <p:tag name="ANNOTATION_TOP_23" val="540"/>
  <p:tag name="ANNOTATION_LEFT_23" val="3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24.9"/>
  <p:tag name="ANNOTATION_END_24" val="338.9"/>
  <p:tag name="ANNOTATION_TOP_24" val="373"/>
  <p:tag name="ANNOTATION_LEFT_24" val="2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8.9"/>
  <p:tag name="ANNOTATION_END_25" val="340.3"/>
  <p:tag name="ANNOTATION_TOP_25" val="147"/>
  <p:tag name="ANNOTATION_LEFT_25" val="1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40.3"/>
  <p:tag name="ANNOTATION_END_26" val="382.6"/>
  <p:tag name="ANNOTATION_TOP_26" val="653"/>
  <p:tag name="ANNOTATION_LEFT_26" val="22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82.6"/>
  <p:tag name="ANNOTATION_END_27" val="383.9"/>
  <p:tag name="ANNOTATION_TOP_27" val="151"/>
  <p:tag name="ANNOTATION_LEFT_27" val="7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83.9"/>
  <p:tag name="ANNOTATION_END_28" val="389.1"/>
  <p:tag name="ANNOTATION_TOP_28" val="656"/>
  <p:tag name="ANNOTATION_LEFT_28" val="6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89.1"/>
  <p:tag name="ANNOTATION_END_29" val="391.9"/>
  <p:tag name="ANNOTATION_TOP_29" val="141"/>
  <p:tag name="ANNOTATION_LEFT_29" val="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91.9"/>
  <p:tag name="ANNOTATION_END_30" val="393.8"/>
  <p:tag name="ANNOTATION_TOP_30" val="296"/>
  <p:tag name="ANNOTATION_LEFT_30" val="1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93.8"/>
  <p:tag name="ANNOTATION_END_31" val="397.2"/>
  <p:tag name="ANNOTATION_TOP_31" val="203"/>
  <p:tag name="ANNOTATION_LEFT_31" val="1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97.2"/>
  <p:tag name="ANNOTATION_END_32" val="399.6"/>
  <p:tag name="ANNOTATION_TOP_32" val="645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9.6"/>
  <p:tag name="ANNOTATION_END_33" val="406.0"/>
  <p:tag name="ANNOTATION_TOP_33" val="379"/>
  <p:tag name="ANNOTATION_LEFT_33" val="20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06.0"/>
  <p:tag name="ANNOTATION_END_34" val="420.3"/>
  <p:tag name="ANNOTATION_TOP_34" val="627"/>
  <p:tag name="ANNOTATION_LEFT_34" val="2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0.3"/>
  <p:tag name="ANNOTATION_END_35" val="420.7"/>
  <p:tag name="ANNOTATION_TOP_35" val="188"/>
  <p:tag name="ANNOTATION_LEFT_35" val="124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20.7"/>
  <p:tag name="ANNOTATION_END_36" val="421.1"/>
  <p:tag name="ANNOTATION_TOP_36" val="253"/>
  <p:tag name="ANNOTATION_LEFT_36" val="12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21.1"/>
  <p:tag name="ANNOTATION_END_37" val="421.5"/>
  <p:tag name="ANNOTATION_TOP_37" val="303"/>
  <p:tag name="ANNOTATION_LEFT_37" val="12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21.5"/>
  <p:tag name="ANNOTATION_END_38" val="421.9"/>
  <p:tag name="ANNOTATION_TOP_38" val="383"/>
  <p:tag name="ANNOTATION_LEFT_38" val="125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21.9"/>
  <p:tag name="ANNOTATION_END_39" val="422.2"/>
  <p:tag name="ANNOTATION_TOP_39" val="444"/>
  <p:tag name="ANNOTATION_LEFT_39" val="125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22.2"/>
  <p:tag name="ANNOTATION_END_40" val="422.6"/>
  <p:tag name="ANNOTATION_TOP_40" val="518"/>
  <p:tag name="ANNOTATION_LEFT_40" val="133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2.6"/>
  <p:tag name="ANNOTATION_END_41" val="423.0"/>
  <p:tag name="ANNOTATION_TOP_41" val="575"/>
  <p:tag name="ANNOTATION_LEFT_41" val="134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23.0"/>
  <p:tag name="ANNOTATION_END_42" val="423.3"/>
  <p:tag name="ANNOTATION_TOP_42" val="624"/>
  <p:tag name="ANNOTATION_LEFT_42" val="13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23.3"/>
  <p:tag name="ANNOTATION_END_43" val="424.2"/>
  <p:tag name="ANNOTATION_TOP_43" val="656"/>
  <p:tag name="ANNOTATION_LEFT_43" val="13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24.2"/>
  <p:tag name="ANNOTATION_END_44" val="424.6"/>
  <p:tag name="ANNOTATION_TOP_44" val="154"/>
  <p:tag name="ANNOTATION_LEFT_44" val="65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24.6"/>
  <p:tag name="ANNOTATION_END_45" val="425.0"/>
  <p:tag name="ANNOTATION_TOP_45" val="188"/>
  <p:tag name="ANNOTATION_LEFT_45" val="7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25.0"/>
  <p:tag name="ANNOTATION_END_46" val="425.2"/>
  <p:tag name="ANNOTATION_TOP_46" val="264"/>
  <p:tag name="ANNOTATION_LEFT_46" val="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25.2"/>
  <p:tag name="ANNOTATION_END_47" val="425.5"/>
  <p:tag name="ANNOTATION_TOP_47" val="327"/>
  <p:tag name="ANNOTATION_LEFT_47" val="68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25.5"/>
  <p:tag name="ANNOTATION_END_48" val="425.8"/>
  <p:tag name="ANNOTATION_TOP_48" val="385"/>
  <p:tag name="ANNOTATION_LEFT_48" val="62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25.8"/>
  <p:tag name="ANNOTATION_END_49" val="426.0"/>
  <p:tag name="ANNOTATION_TOP_49" val="429"/>
  <p:tag name="ANNOTATION_LEFT_49" val="5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26.0"/>
  <p:tag name="ANNOTATION_END_50" val="426.5"/>
  <p:tag name="ANNOTATION_TOP_50" val="511"/>
  <p:tag name="ANNOTATION_LEFT_50" val="5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6.5"/>
  <p:tag name="ANNOTATION_END_51" val="426.7"/>
  <p:tag name="ANNOTATION_TOP_51" val="571"/>
  <p:tag name="ANNOTATION_LEFT_51" val="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6.7"/>
  <p:tag name="ANNOTATION_END_52" val="427.0"/>
  <p:tag name="ANNOTATION_TOP_52" val="595"/>
  <p:tag name="ANNOTATION_LEFT_52" val="55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7.0"/>
  <p:tag name="ANNOTATION_END_53" val="427.2"/>
  <p:tag name="ANNOTATION_TOP_53" val="653"/>
  <p:tag name="ANNOTATION_LEFT_53" val="5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7.2"/>
  <p:tag name="ANNOTATION_END_54" val="428.8"/>
  <p:tag name="ANNOTATION_TOP_54" val="659"/>
  <p:tag name="ANNOTATION_LEFT_54" val="5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8.8"/>
  <p:tag name="ANNOTATION_END_55" val="430.5"/>
  <p:tag name="ANNOTATION_TOP_55" val="149"/>
  <p:tag name="ANNOTATION_LEFT_55" val="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30.5"/>
  <p:tag name="ANNOTATION_END_56" val="444.2"/>
  <p:tag name="ANNOTATION_TOP_56" val="647"/>
  <p:tag name="ANNOTATION_LEFT_56" val="63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4.2"/>
  <p:tag name="ANNOTATION_END_57" val="444.8"/>
  <p:tag name="ANNOTATION_TOP_57" val="592"/>
  <p:tag name="ANNOTATION_LEFT_57" val="67"/>
  <p:tag name="ANNOTATION_WIDTH_57" val="121"/>
  <p:tag name="ANNOTATION_HEIGHT_57" val="121"/>
  <p:tag name="ANNOTATION_ANIMATION_57" val="3"/>
  <p:tag name="ANNOTATION_ROTATION_57" val="27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4.8"/>
  <p:tag name="ANNOTATION_END_58" val="445.3"/>
  <p:tag name="ANNOTATION_TOP_58" val="537"/>
  <p:tag name="ANNOTATION_LEFT_58" val="67"/>
  <p:tag name="ANNOTATION_WIDTH_58" val="121"/>
  <p:tag name="ANNOTATION_HEIGHT_58" val="121"/>
  <p:tag name="ANNOTATION_ANIMATION_58" val="3"/>
  <p:tag name="ANNOTATION_ROTATION_58" val="27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45.3"/>
  <p:tag name="ANNOTATION_END_59" val="445.5"/>
  <p:tag name="ANNOTATION_TOP_59" val="451"/>
  <p:tag name="ANNOTATION_LEFT_59" val="69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5.5"/>
  <p:tag name="ANNOTATION_END_60" val="445.8"/>
  <p:tag name="ANNOTATION_TOP_60" val="376"/>
  <p:tag name="ANNOTATION_LEFT_60" val="69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5.8"/>
  <p:tag name="ANNOTATION_END_61" val="446.3"/>
  <p:tag name="ANNOTATION_TOP_61" val="301"/>
  <p:tag name="ANNOTATION_LEFT_61" val="64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6.3"/>
  <p:tag name="ANNOTATION_END_62" val="446.5"/>
  <p:tag name="ANNOTATION_TOP_62" val="230"/>
  <p:tag name="ANNOTATION_LEFT_62" val="6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46.5"/>
  <p:tag name="ANNOTATION_END_63" val="446.8"/>
  <p:tag name="ANNOTATION_TOP_63" val="194"/>
  <p:tag name="ANNOTATION_LEFT_63" val="61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46.8"/>
  <p:tag name="ANNOTATION_END_64" val="450.7"/>
  <p:tag name="ANNOTATION_TOP_64" val="160"/>
  <p:tag name="ANNOTATION_LEFT_64" val="61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50.7"/>
  <p:tag name="ANNOTATION_END_65" val="452.9"/>
  <p:tag name="ANNOTATION_TOP_65" val="211"/>
  <p:tag name="ANNOTATION_LEFT_65" val="1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52.9"/>
  <p:tag name="ANNOTATION_END_66" val="455.5"/>
  <p:tag name="ANNOTATION_TOP_66" val="298"/>
  <p:tag name="ANNOTATION_LEFT_66" val="18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55.5"/>
  <p:tag name="ANNOTATION_END_67" val="457.3"/>
  <p:tag name="ANNOTATION_TOP_67" val="221"/>
  <p:tag name="ANNOTATION_LEFT_67" val="164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57.3"/>
  <p:tag name="ANNOTATION_END_68" val="460.9"/>
  <p:tag name="ANNOTATION_TOP_68" val="129"/>
  <p:tag name="ANNOTATION_LEFT_68" val="19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60.9"/>
  <p:tag name="ANNOTATION_END_69" val="466.4"/>
  <p:tag name="ANNOTATION_TOP_69" val="367"/>
  <p:tag name="ANNOTATION_LEFT_69" val="20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66.4"/>
  <p:tag name="ANNOTATION_END_70" val="468.0"/>
  <p:tag name="ANNOTATION_TOP_70" val="621"/>
  <p:tag name="ANNOTATION_LEFT_70" val="20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68.0"/>
  <p:tag name="ANNOTATION_END_71" val="471.6"/>
  <p:tag name="ANNOTATION_TOP_71" val="670"/>
  <p:tag name="ANNOTATION_LEFT_71" val="21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71.6"/>
  <p:tag name="ANNOTATION_END_72" val="471.9"/>
  <p:tag name="ANNOTATION_TOP_72" val="163"/>
  <p:tag name="ANNOTATION_LEFT_72" val="147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71.9"/>
  <p:tag name="ANNOTATION_END_73" val="472.2"/>
  <p:tag name="ANNOTATION_TOP_73" val="247"/>
  <p:tag name="ANNOTATION_LEFT_73" val="147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72.2"/>
  <p:tag name="ANNOTATION_END_74" val="472.5"/>
  <p:tag name="ANNOTATION_TOP_74" val="282"/>
  <p:tag name="ANNOTATION_LEFT_74" val="15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72.5"/>
  <p:tag name="ANNOTATION_END_75" val="472.8"/>
  <p:tag name="ANNOTATION_TOP_75" val="361"/>
  <p:tag name="ANNOTATION_LEFT_75" val="15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72.8"/>
  <p:tag name="ANNOTATION_END_76" val="473.0"/>
  <p:tag name="ANNOTATION_TOP_76" val="430"/>
  <p:tag name="ANNOTATION_LEFT_76" val="15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73.0"/>
  <p:tag name="ANNOTATION_END_77" val="473.5"/>
  <p:tag name="ANNOTATION_TOP_77" val="532"/>
  <p:tag name="ANNOTATION_LEFT_77" val="1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73.5"/>
  <p:tag name="ANNOTATION_END_78" val="473.7"/>
  <p:tag name="ANNOTATION_TOP_78" val="561"/>
  <p:tag name="ANNOTATION_LEFT_78" val="147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73.7"/>
  <p:tag name="ANNOTATION_END_79" val="474.1"/>
  <p:tag name="ANNOTATION_TOP_79" val="637"/>
  <p:tag name="ANNOTATION_LEFT_79" val="14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74.1"/>
  <p:tag name="ANNOTATION_END_80" val="479.4"/>
  <p:tag name="ANNOTATION_TOP_80" val="661"/>
  <p:tag name="ANNOTATION_LEFT_80" val="141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53.5"/>
  <p:tag name="ANNOTATION_END_81" val="554.0"/>
  <p:tag name="ANNOTATION_TOP_81" val="180"/>
  <p:tag name="ANNOTATION_LEFT_81" val="25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54.0"/>
  <p:tag name="ANNOTATION_END_82" val="554.5"/>
  <p:tag name="ANNOTATION_TOP_82" val="211"/>
  <p:tag name="ANNOTATION_LEFT_82" val="21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54.5"/>
  <p:tag name="ANNOTATION_END_83" val="554.9"/>
  <p:tag name="ANNOTATION_TOP_83" val="237"/>
  <p:tag name="ANNOTATION_LEFT_83" val="23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54.9"/>
  <p:tag name="ANNOTATION_END_84" val="555.1"/>
  <p:tag name="ANNOTATION_TOP_84" val="295"/>
  <p:tag name="ANNOTATION_LEFT_84" val="23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55.1"/>
  <p:tag name="ANNOTATION_END_85" val="555.4"/>
  <p:tag name="ANNOTATION_TOP_85" val="397"/>
  <p:tag name="ANNOTATION_LEFT_85" val="19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55.4"/>
  <p:tag name="ANNOTATION_END_86" val="555.7"/>
  <p:tag name="ANNOTATION_TOP_86" val="463"/>
  <p:tag name="ANNOTATION_LEFT_86" val="19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5.7"/>
  <p:tag name="ANNOTATION_END_87" val="556.1"/>
  <p:tag name="ANNOTATION_TOP_87" val="503"/>
  <p:tag name="ANNOTATION_LEFT_87" val="18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6.1"/>
  <p:tag name="ANNOTATION_END_88" val="556.4"/>
  <p:tag name="ANNOTATION_TOP_88" val="595"/>
  <p:tag name="ANNOTATION_LEFT_88" val="12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6.4"/>
  <p:tag name="ANNOTATION_END_89" val="556.7"/>
  <p:tag name="ANNOTATION_TOP_89" val="645"/>
  <p:tag name="ANNOTATION_LEFT_89" val="12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6.7"/>
  <p:tag name="ANNOTATION_END_90" val="561.2"/>
  <p:tag name="ANNOTATION_TOP_90" val="666"/>
  <p:tag name="ANNOTATION_LEFT_90" val="11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61.2"/>
  <p:tag name="ANNOTATION_END_91" val="562.2"/>
  <p:tag name="ANNOTATION_TOP_91" val="644"/>
  <p:tag name="ANNOTATION_LEFT_91" val="20"/>
  <p:tag name="ANNOTATION_WIDTH_91" val="121"/>
  <p:tag name="ANNOTATION_HEIGHT_91" val="121"/>
  <p:tag name="ANNOTATION_ANIMATION_91" val="3"/>
  <p:tag name="ANNOTATION_ROTATION_91" val="27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62.2"/>
  <p:tag name="ANNOTATION_END_92" val="562.5"/>
  <p:tag name="ANNOTATION_TOP_92" val="601"/>
  <p:tag name="ANNOTATION_LEFT_92" val="19"/>
  <p:tag name="ANNOTATION_WIDTH_92" val="121"/>
  <p:tag name="ANNOTATION_HEIGHT_92" val="121"/>
  <p:tag name="ANNOTATION_ANIMATION_92" val="3"/>
  <p:tag name="ANNOTATION_ROTATION_92" val="27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62.5"/>
  <p:tag name="ANNOTATION_END_93" val="562.7"/>
  <p:tag name="ANNOTATION_TOP_93" val="511"/>
  <p:tag name="ANNOTATION_LEFT_93" val="27"/>
  <p:tag name="ANNOTATION_WIDTH_93" val="121"/>
  <p:tag name="ANNOTATION_HEIGHT_93" val="121"/>
  <p:tag name="ANNOTATION_ANIMATION_93" val="3"/>
  <p:tag name="ANNOTATION_ROTATION_93" val="27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2.7"/>
  <p:tag name="ANNOTATION_END_94" val="563.1"/>
  <p:tag name="ANNOTATION_TOP_94" val="443"/>
  <p:tag name="ANNOTATION_LEFT_94" val="21"/>
  <p:tag name="ANNOTATION_WIDTH_94" val="121"/>
  <p:tag name="ANNOTATION_HEIGHT_94" val="121"/>
  <p:tag name="ANNOTATION_ANIMATION_94" val="3"/>
  <p:tag name="ANNOTATION_ROTATION_94" val="27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3.1"/>
  <p:tag name="ANNOTATION_END_95" val="563.4"/>
  <p:tag name="ANNOTATION_TOP_95" val="396"/>
  <p:tag name="ANNOTATION_LEFT_95" val="21"/>
  <p:tag name="ANNOTATION_WIDTH_95" val="121"/>
  <p:tag name="ANNOTATION_HEIGHT_95" val="121"/>
  <p:tag name="ANNOTATION_ANIMATION_95" val="3"/>
  <p:tag name="ANNOTATION_ROTATION_95" val="27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3.4"/>
  <p:tag name="ANNOTATION_END_96" val="563.6"/>
  <p:tag name="ANNOTATION_TOP_96" val="324"/>
  <p:tag name="ANNOTATION_LEFT_96" val="23"/>
  <p:tag name="ANNOTATION_WIDTH_96" val="121"/>
  <p:tag name="ANNOTATION_HEIGHT_96" val="121"/>
  <p:tag name="ANNOTATION_ANIMATION_96" val="3"/>
  <p:tag name="ANNOTATION_ROTATION_96" val="27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63.6"/>
  <p:tag name="ANNOTATION_END_97" val="563.9"/>
  <p:tag name="ANNOTATION_TOP_97" val="258"/>
  <p:tag name="ANNOTATION_LEFT_97" val="20"/>
  <p:tag name="ANNOTATION_WIDTH_97" val="121"/>
  <p:tag name="ANNOTATION_HEIGHT_97" val="121"/>
  <p:tag name="ANNOTATION_ANIMATION_97" val="3"/>
  <p:tag name="ANNOTATION_ROTATION_97" val="27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63.9"/>
  <p:tag name="ANNOTATION_END_98" val="564.2"/>
  <p:tag name="ANNOTATION_TOP_98" val="221"/>
  <p:tag name="ANNOTATION_LEFT_98" val="20"/>
  <p:tag name="ANNOTATION_WIDTH_98" val="121"/>
  <p:tag name="ANNOTATION_HEIGHT_98" val="121"/>
  <p:tag name="ANNOTATION_ANIMATION_98" val="3"/>
  <p:tag name="ANNOTATION_ROTATION_98" val="27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64.2"/>
  <p:tag name="ANNOTATION_END_99" val="564.5"/>
  <p:tag name="ANNOTATION_TOP_99" val="183"/>
  <p:tag name="ANNOTATION_LEFT_99" val="21"/>
  <p:tag name="ANNOTATION_WIDTH_99" val="121"/>
  <p:tag name="ANNOTATION_HEIGHT_99" val="121"/>
  <p:tag name="ANNOTATION_ANIMATION_99" val="3"/>
  <p:tag name="ANNOTATION_ROTATION_99" val="27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564.5"/>
  <p:tag name="ANNOTATION_END_100" val="565.4"/>
  <p:tag name="ANNOTATION_TOP_100" val="160"/>
  <p:tag name="ANNOTATION_LEFT_100" val="22"/>
  <p:tag name="ANNOTATION_WIDTH_100" val="121"/>
  <p:tag name="ANNOTATION_HEIGHT_100" val="121"/>
  <p:tag name="ANNOTATION_ANIMATION_100" val="3"/>
  <p:tag name="ANNOTATION_ROTATION_100" val="27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565.4"/>
  <p:tag name="ANNOTATION_END_101" val="570.6"/>
  <p:tag name="ANNOTATION_TOP_101" val="214"/>
  <p:tag name="ANNOTATION_LEFT_101" val="83"/>
  <p:tag name="ANNOTATION_WIDTH_101" val="121"/>
  <p:tag name="ANNOTATION_HEIGHT_101" val="121"/>
  <p:tag name="ANNOTATION_ANIMATION_101" val="3"/>
  <p:tag name="ANNOTATION_ROTATION_101" val="27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570.6"/>
  <p:tag name="ANNOTATION_END_102" val="571.0"/>
  <p:tag name="ANNOTATION_TOP_102" val="170"/>
  <p:tag name="ANNOTATION_LEFT_102" val="107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571.0"/>
  <p:tag name="ANNOTATION_END_103" val="571.3"/>
  <p:tag name="ANNOTATION_TOP_103" val="250"/>
  <p:tag name="ANNOTATION_LEFT_103" val="110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571.3"/>
  <p:tag name="ANNOTATION_END_104" val="571.5"/>
  <p:tag name="ANNOTATION_TOP_104" val="323"/>
  <p:tag name="ANNOTATION_LEFT_104" val="132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571.5"/>
  <p:tag name="ANNOTATION_END_105" val="571.8"/>
  <p:tag name="ANNOTATION_TOP_105" val="414"/>
  <p:tag name="ANNOTATION_LEFT_105" val="136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571.8"/>
  <p:tag name="ANNOTATION_END_106" val="572.0"/>
  <p:tag name="ANNOTATION_TOP_106" val="503"/>
  <p:tag name="ANNOTATION_LEFT_106" val="136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572.0"/>
  <p:tag name="ANNOTATION_END_107" val="572.4"/>
  <p:tag name="ANNOTATION_TOP_107" val="552"/>
  <p:tag name="ANNOTATION_LEFT_107" val="134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572.4"/>
  <p:tag name="ANNOTATION_END_108" val="572.7"/>
  <p:tag name="ANNOTATION_TOP_108" val="599"/>
  <p:tag name="ANNOTATION_LEFT_108" val="13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572.7"/>
  <p:tag name="ANNOTATION_END_109" val="572.9"/>
  <p:tag name="ANNOTATION_TOP_109" val="643"/>
  <p:tag name="ANNOTATION_LEFT_109" val="134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572.9"/>
  <p:tag name="ANNOTATION_END_110" val="581.9"/>
  <p:tag name="ANNOTATION_TOP_110" val="660"/>
  <p:tag name="ANNOTATION_LEFT_110" val="134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581.9"/>
  <p:tag name="ANNOTATION_END_111" val="583.1"/>
  <p:tag name="ANNOTATION_TOP_111" val="356"/>
  <p:tag name="ANNOTATION_LEFT_111" val="28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583.1"/>
  <p:tag name="ANNOTATION_END_112" val="584.0"/>
  <p:tag name="ANNOTATION_TOP_112" val="353"/>
  <p:tag name="ANNOTATION_LEFT_112" val="3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584.0"/>
  <p:tag name="ANNOTATION_END_113" val="586.2"/>
  <p:tag name="ANNOTATION_TOP_113" val="350"/>
  <p:tag name="ANNOTATION_LEFT_113" val="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586.2"/>
  <p:tag name="ANNOTATION_END_114" val="587.7"/>
  <p:tag name="ANNOTATION_TOP_114" val="650"/>
  <p:tag name="ANNOTATION_LEFT_114" val="2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587.7"/>
  <p:tag name="ANNOTATION_END_115" val="591.5"/>
  <p:tag name="ANNOTATION_TOP_115" val="159"/>
  <p:tag name="ANNOTATION_LEFT_115" val="33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591.5"/>
  <p:tag name="ANNOTATION_END_116" val="592.5"/>
  <p:tag name="ANNOTATION_TOP_116" val="209"/>
  <p:tag name="ANNOTATION_LEFT_116" val="47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592.5"/>
  <p:tag name="ANNOTATION_END_117" val="593.2"/>
  <p:tag name="ANNOTATION_TOP_117" val="205"/>
  <p:tag name="ANNOTATION_LEFT_117" val="6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593.2"/>
  <p:tag name="ANNOTATION_END_118" val="593.7"/>
  <p:tag name="ANNOTATION_TOP_118" val="248"/>
  <p:tag name="ANNOTATION_LEFT_118" val="65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593.7"/>
  <p:tag name="ANNOTATION_END_119" val="594.3"/>
  <p:tag name="ANNOTATION_TOP_119" val="311"/>
  <p:tag name="ANNOTATION_LEFT_119" val="6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594.3"/>
  <p:tag name="ANNOTATION_END_120" val="594.7"/>
  <p:tag name="ANNOTATION_TOP_120" val="349"/>
  <p:tag name="ANNOTATION_LEFT_120" val="6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594.7"/>
  <p:tag name="ANNOTATION_END_121" val="595.4"/>
  <p:tag name="ANNOTATION_TOP_121" val="397"/>
  <p:tag name="ANNOTATION_LEFT_121" val="68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595.4"/>
  <p:tag name="ANNOTATION_END_122" val="595.9"/>
  <p:tag name="ANNOTATION_TOP_122" val="441"/>
  <p:tag name="ANNOTATION_LEFT_122" val="69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595.9"/>
  <p:tag name="ANNOTATION_END_123" val="596.5"/>
  <p:tag name="ANNOTATION_TOP_123" val="531"/>
  <p:tag name="ANNOTATION_LEFT_123" val="6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596.5"/>
  <p:tag name="ANNOTATION_END_124" val="605.0"/>
  <p:tag name="ANNOTATION_TOP_124" val="607"/>
  <p:tag name="ANNOTATION_LEFT_124" val="63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605.0"/>
  <p:tag name="ANNOTATION_END_125" val="609.7"/>
  <p:tag name="ANNOTATION_TOP_125" val="281"/>
  <p:tag name="ANNOTATION_LEFT_125" val="320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609.7"/>
  <p:tag name="ANNOTATION_END_126" val="610.1"/>
  <p:tag name="ANNOTATION_TOP_126" val="208"/>
  <p:tag name="ANNOTATION_LEFT_126" val="167"/>
  <p:tag name="ANNOTATION_WIDTH_126" val="121"/>
  <p:tag name="ANNOTATION_HEIGHT_126" val="121"/>
  <p:tag name="ANNOTATION_ANIMATION_126" val="3"/>
  <p:tag name="ANNOTATION_ROTATION_126" val="9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610.1"/>
  <p:tag name="ANNOTATION_END_127" val="610.4"/>
  <p:tag name="ANNOTATION_TOP_127" val="257"/>
  <p:tag name="ANNOTATION_LEFT_127" val="170"/>
  <p:tag name="ANNOTATION_WIDTH_127" val="121"/>
  <p:tag name="ANNOTATION_HEIGHT_127" val="121"/>
  <p:tag name="ANNOTATION_ANIMATION_127" val="3"/>
  <p:tag name="ANNOTATION_ROTATION_127" val="9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610.4"/>
  <p:tag name="ANNOTATION_END_128" val="610.8"/>
  <p:tag name="ANNOTATION_TOP_128" val="357"/>
  <p:tag name="ANNOTATION_LEFT_128" val="175"/>
  <p:tag name="ANNOTATION_WIDTH_128" val="121"/>
  <p:tag name="ANNOTATION_HEIGHT_128" val="121"/>
  <p:tag name="ANNOTATION_ANIMATION_128" val="3"/>
  <p:tag name="ANNOTATION_ROTATION_128" val="9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610.8"/>
  <p:tag name="ANNOTATION_END_129" val="611.2"/>
  <p:tag name="ANNOTATION_TOP_129" val="463"/>
  <p:tag name="ANNOTATION_LEFT_129" val="188"/>
  <p:tag name="ANNOTATION_WIDTH_129" val="121"/>
  <p:tag name="ANNOTATION_HEIGHT_129" val="121"/>
  <p:tag name="ANNOTATION_ANIMATION_129" val="3"/>
  <p:tag name="ANNOTATION_ROTATION_129" val="9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611.2"/>
  <p:tag name="ANNOTATION_END_130" val="611.7"/>
  <p:tag name="ANNOTATION_TOP_130" val="566"/>
  <p:tag name="ANNOTATION_LEFT_130" val="185"/>
  <p:tag name="ANNOTATION_WIDTH_130" val="121"/>
  <p:tag name="ANNOTATION_HEIGHT_130" val="121"/>
  <p:tag name="ANNOTATION_ANIMATION_130" val="3"/>
  <p:tag name="ANNOTATION_ROTATION_130" val="9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611.7"/>
  <p:tag name="ANNOTATION_END_131" val="615.1"/>
  <p:tag name="ANNOTATION_TOP_131" val="619"/>
  <p:tag name="ANNOTATION_LEFT_131" val="186"/>
  <p:tag name="ANNOTATION_WIDTH_131" val="121"/>
  <p:tag name="ANNOTATION_HEIGHT_131" val="121"/>
  <p:tag name="ANNOTATION_ANIMATION_131" val="3"/>
  <p:tag name="ANNOTATION_ROTATION_131" val="9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615.1"/>
  <p:tag name="ANNOTATION_END_132" val="616.4"/>
  <p:tag name="ANNOTATION_TOP_132" val="271"/>
  <p:tag name="ANNOTATION_LEFT_132" val="31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616.4"/>
  <p:tag name="ANNOTATION_END_133" val="617.6"/>
  <p:tag name="ANNOTATION_TOP_133" val="522"/>
  <p:tag name="ANNOTATION_LEFT_133" val="340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617.6"/>
  <p:tag name="ANNOTATION_END_134" val="626.0"/>
  <p:tag name="ANNOTATION_TOP_134" val="684"/>
  <p:tag name="ANNOTATION_LEFT_134" val="376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626.0"/>
  <p:tag name="ANNOTATION_END_135" val="626.7"/>
  <p:tag name="ANNOTATION_TOP_135" val="684"/>
  <p:tag name="ANNOTATION_LEFT_135" val="548"/>
  <p:tag name="ANNOTATION_WIDTH_135" val="121"/>
  <p:tag name="ANNOTATION_HEIGHT_135" val="121"/>
  <p:tag name="ANNOTATION_ANIMATION_135" val="3"/>
  <p:tag name="ANNOTATION_ROTATION_135" val="27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626.7"/>
  <p:tag name="ANNOTATION_END_136" val="627.2"/>
  <p:tag name="ANNOTATION_TOP_136" val="657"/>
  <p:tag name="ANNOTATION_LEFT_136" val="550"/>
  <p:tag name="ANNOTATION_WIDTH_136" val="121"/>
  <p:tag name="ANNOTATION_HEIGHT_136" val="121"/>
  <p:tag name="ANNOTATION_ANIMATION_136" val="3"/>
  <p:tag name="ANNOTATION_ROTATION_136" val="27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627.2"/>
  <p:tag name="ANNOTATION_END_137" val="627.5"/>
  <p:tag name="ANNOTATION_TOP_137" val="582"/>
  <p:tag name="ANNOTATION_LEFT_137" val="545"/>
  <p:tag name="ANNOTATION_WIDTH_137" val="121"/>
  <p:tag name="ANNOTATION_HEIGHT_137" val="121"/>
  <p:tag name="ANNOTATION_ANIMATION_137" val="3"/>
  <p:tag name="ANNOTATION_ROTATION_137" val="27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627.5"/>
  <p:tag name="ANNOTATION_END_138" val="627.9"/>
  <p:tag name="ANNOTATION_TOP_138" val="494"/>
  <p:tag name="ANNOTATION_LEFT_138" val="544"/>
  <p:tag name="ANNOTATION_WIDTH_138" val="121"/>
  <p:tag name="ANNOTATION_HEIGHT_138" val="121"/>
  <p:tag name="ANNOTATION_ANIMATION_138" val="3"/>
  <p:tag name="ANNOTATION_ROTATION_138" val="27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627.9"/>
  <p:tag name="ANNOTATION_END_139" val="628.3"/>
  <p:tag name="ANNOTATION_TOP_139" val="429"/>
  <p:tag name="ANNOTATION_LEFT_139" val="551"/>
  <p:tag name="ANNOTATION_WIDTH_139" val="121"/>
  <p:tag name="ANNOTATION_HEIGHT_139" val="121"/>
  <p:tag name="ANNOTATION_ANIMATION_139" val="3"/>
  <p:tag name="ANNOTATION_ROTATION_139" val="27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628.3"/>
  <p:tag name="ANNOTATION_END_140" val="628.7"/>
  <p:tag name="ANNOTATION_TOP_140" val="324"/>
  <p:tag name="ANNOTATION_LEFT_140" val="551"/>
  <p:tag name="ANNOTATION_WIDTH_140" val="121"/>
  <p:tag name="ANNOTATION_HEIGHT_140" val="121"/>
  <p:tag name="ANNOTATION_ANIMATION_140" val="3"/>
  <p:tag name="ANNOTATION_ROTATION_140" val="27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628.7"/>
  <p:tag name="ANNOTATION_END_141" val="629.0"/>
  <p:tag name="ANNOTATION_TOP_141" val="269"/>
  <p:tag name="ANNOTATION_LEFT_141" val="550"/>
  <p:tag name="ANNOTATION_WIDTH_141" val="121"/>
  <p:tag name="ANNOTATION_HEIGHT_141" val="121"/>
  <p:tag name="ANNOTATION_ANIMATION_141" val="3"/>
  <p:tag name="ANNOTATION_ROTATION_141" val="27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629.0"/>
  <p:tag name="ANNOTATION_END_142" val="633.3"/>
  <p:tag name="ANNOTATION_TOP_142" val="209"/>
  <p:tag name="ANNOTATION_LEFT_142" val="539"/>
  <p:tag name="ANNOTATION_WIDTH_142" val="121"/>
  <p:tag name="ANNOTATION_HEIGHT_142" val="121"/>
  <p:tag name="ANNOTATION_ANIMATION_142" val="3"/>
  <p:tag name="ANNOTATION_ROTATION_142" val="27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633.3"/>
  <p:tag name="ANNOTATION_END_143" val="634.2"/>
  <p:tag name="ANNOTATION_TOP_143" val="212"/>
  <p:tag name="ANNOTATION_LEFT_143" val="481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634.2"/>
  <p:tag name="ANNOTATION_END_144" val="635.3"/>
  <p:tag name="ANNOTATION_TOP_144" val="294"/>
  <p:tag name="ANNOTATION_LEFT_144" val="484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635.3"/>
  <p:tag name="ANNOTATION_END_145" val="636.6"/>
  <p:tag name="ANNOTATION_TOP_145" val="526"/>
  <p:tag name="ANNOTATION_LEFT_145" val="490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636.6"/>
  <p:tag name="ANNOTATION_END_146" val="637.6"/>
  <p:tag name="ANNOTATION_TOP_146" val="529"/>
  <p:tag name="ANNOTATION_LEFT_146" val="407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637.6"/>
  <p:tag name="ANNOTATION_END_147" val="640.3"/>
  <p:tag name="ANNOTATION_TOP_147" val="525"/>
  <p:tag name="ANNOTATION_LEFT_147" val="501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640.3"/>
  <p:tag name="ANNOTATION_END_148" val="641.5"/>
  <p:tag name="ANNOTATION_TOP_148" val="285"/>
  <p:tag name="ANNOTATION_LEFT_148" val="378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641.5"/>
  <p:tag name="ANNOTATION_END_149" val="-1.0"/>
  <p:tag name="ANNOTATION_TOP_149" val="539"/>
  <p:tag name="ANNOTATION_LEFT_149" val="413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658.5"/>
  <p:tag name="ANNOTATION_END_150" val="-1.0"/>
  <p:tag name="ANNOTATION_TOP_150" val="215"/>
  <p:tag name="ANNOTATION_LEFT_150" val="187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660.0"/>
  <p:tag name="ANNOTATION_END_151" val="-1.0"/>
  <p:tag name="ANNOTATION_TOP_151" val="333"/>
  <p:tag name="ANNOTATION_LEFT_151" val="23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660.9"/>
  <p:tag name="ANNOTATION_END_152" val="666.3"/>
  <p:tag name="ANNOTATION_TOP_152" val="276"/>
  <p:tag name="ANNOTATION_LEFT_152" val="30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670.7"/>
  <p:tag name="ANNOTATION_END_153" val="673.0"/>
  <p:tag name="ANNOTATION_TOP_153" val="378"/>
  <p:tag name="ANNOTATION_LEFT_153" val="210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673.0"/>
  <p:tag name="ANNOTATION_END_154" val="679.9"/>
  <p:tag name="ANNOTATION_TOP_154" val="632"/>
  <p:tag name="ANNOTATION_LEFT_154" val="226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679.9"/>
  <p:tag name="ANNOTATION_END_155" val="680.4"/>
  <p:tag name="ANNOTATION_TOP_155" val="176"/>
  <p:tag name="ANNOTATION_LEFT_155" val="81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680.4"/>
  <p:tag name="ANNOTATION_END_156" val="680.8"/>
  <p:tag name="ANNOTATION_TOP_156" val="208"/>
  <p:tag name="ANNOTATION_LEFT_156" val="95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680.8"/>
  <p:tag name="ANNOTATION_END_157" val="681.2"/>
  <p:tag name="ANNOTATION_TOP_157" val="281"/>
  <p:tag name="ANNOTATION_LEFT_157" val="92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681.2"/>
  <p:tag name="ANNOTATION_END_158" val="681.5"/>
  <p:tag name="ANNOTATION_TOP_158" val="385"/>
  <p:tag name="ANNOTATION_LEFT_158" val="96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681.5"/>
  <p:tag name="ANNOTATION_END_159" val="682.1"/>
  <p:tag name="ANNOTATION_TOP_159" val="468"/>
  <p:tag name="ANNOTATION_LEFT_159" val="8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682.1"/>
  <p:tag name="ANNOTATION_END_160" val="682.4"/>
  <p:tag name="ANNOTATION_TOP_160" val="534"/>
  <p:tag name="ANNOTATION_LEFT_160" val="8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682.4"/>
  <p:tag name="ANNOTATION_END_161" val="682.7"/>
  <p:tag name="ANNOTATION_TOP_161" val="588"/>
  <p:tag name="ANNOTATION_LEFT_161" val="88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682.7"/>
  <p:tag name="ANNOTATION_END_162" val="683.9"/>
  <p:tag name="ANNOTATION_TOP_162" val="619"/>
  <p:tag name="ANNOTATION_LEFT_162" val="8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683.9"/>
  <p:tag name="ANNOTATION_END_163" val="685.5"/>
  <p:tag name="ANNOTATION_TOP_163" val="152"/>
  <p:tag name="ANNOTATION_LEFT_163" val="90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685.5"/>
  <p:tag name="ANNOTATION_END_164" val="686.6"/>
  <p:tag name="ANNOTATION_TOP_164" val="658"/>
  <p:tag name="ANNOTATION_LEFT_164" val="75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686.6"/>
  <p:tag name="ANNOTATION_END_165" val="687.8"/>
  <p:tag name="ANNOTATION_TOP_165" val="153"/>
  <p:tag name="ANNOTATION_LEFT_165" val="84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687.8"/>
  <p:tag name="ANNOTATION_END_166" val="693.0"/>
  <p:tag name="ANNOTATION_TOP_166" val="649"/>
  <p:tag name="ANNOTATION_LEFT_166" val="81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693.0"/>
  <p:tag name="ANNOTATION_END_167" val="694.1"/>
  <p:tag name="ANNOTATION_TOP_167" val="633"/>
  <p:tag name="ANNOTATION_LEFT_167" val="52"/>
  <p:tag name="ANNOTATION_WIDTH_167" val="121"/>
  <p:tag name="ANNOTATION_HEIGHT_167" val="121"/>
  <p:tag name="ANNOTATION_ANIMATION_167" val="3"/>
  <p:tag name="ANNOTATION_ROTATION_167" val="18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694.1"/>
  <p:tag name="ANNOTATION_END_168" val="694.6"/>
  <p:tag name="ANNOTATION_TOP_168" val="519"/>
  <p:tag name="ANNOTATION_LEFT_168" val="50"/>
  <p:tag name="ANNOTATION_WIDTH_168" val="121"/>
  <p:tag name="ANNOTATION_HEIGHT_168" val="121"/>
  <p:tag name="ANNOTATION_ANIMATION_168" val="3"/>
  <p:tag name="ANNOTATION_ROTATION_168" val="18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94.6"/>
  <p:tag name="ANNOTATION_END_169" val="694.9"/>
  <p:tag name="ANNOTATION_TOP_169" val="363"/>
  <p:tag name="ANNOTATION_LEFT_169" val="38"/>
  <p:tag name="ANNOTATION_WIDTH_169" val="121"/>
  <p:tag name="ANNOTATION_HEIGHT_169" val="121"/>
  <p:tag name="ANNOTATION_ANIMATION_169" val="3"/>
  <p:tag name="ANNOTATION_ROTATION_169" val="18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94.9"/>
  <p:tag name="ANNOTATION_END_170" val="695.2"/>
  <p:tag name="ANNOTATION_TOP_170" val="280"/>
  <p:tag name="ANNOTATION_LEFT_170" val="36"/>
  <p:tag name="ANNOTATION_WIDTH_170" val="121"/>
  <p:tag name="ANNOTATION_HEIGHT_170" val="121"/>
  <p:tag name="ANNOTATION_ANIMATION_170" val="3"/>
  <p:tag name="ANNOTATION_ROTATION_170" val="18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95.2"/>
  <p:tag name="ANNOTATION_END_171" val="695.5"/>
  <p:tag name="ANNOTATION_TOP_171" val="222"/>
  <p:tag name="ANNOTATION_LEFT_171" val="34"/>
  <p:tag name="ANNOTATION_WIDTH_171" val="121"/>
  <p:tag name="ANNOTATION_HEIGHT_171" val="121"/>
  <p:tag name="ANNOTATION_ANIMATION_171" val="3"/>
  <p:tag name="ANNOTATION_ROTATION_171" val="18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95.5"/>
  <p:tag name="ANNOTATION_END_172" val="710.3"/>
  <p:tag name="ANNOTATION_TOP_172" val="178"/>
  <p:tag name="ANNOTATION_LEFT_172" val="27"/>
  <p:tag name="ANNOTATION_WIDTH_172" val="121"/>
  <p:tag name="ANNOTATION_HEIGHT_172" val="121"/>
  <p:tag name="ANNOTATION_ANIMATION_172" val="3"/>
  <p:tag name="ANNOTATION_ROTATION_172" val="18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715.4"/>
  <p:tag name="ANNOTATION_END_173" val="719.1"/>
  <p:tag name="ANNOTATION_TOP_173" val="282"/>
  <p:tag name="ANNOTATION_LEFT_173" val="401"/>
  <p:tag name="ANNOTATION_WIDTH_173" val="121"/>
  <p:tag name="ANNOTATION_HEIGHT_173" val="121"/>
  <p:tag name="ANNOTATION_ANIMATION_173" val="3"/>
  <p:tag name="ANNOTATION_ROTATION_173" val="18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719.1"/>
  <p:tag name="ANNOTATION_END_174" val="720.0"/>
  <p:tag name="ANNOTATION_TOP_174" val="536"/>
  <p:tag name="ANNOTATION_LEFT_174" val="336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720.0"/>
  <p:tag name="ANNOTATION_END_175" val="722.4"/>
  <p:tag name="ANNOTATION_TOP_175" val="284"/>
  <p:tag name="ANNOTATION_LEFT_175" val="31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722.4"/>
  <p:tag name="ANNOTATION_END_176" val="727.1"/>
  <p:tag name="ANNOTATION_TOP_176" val="161"/>
  <p:tag name="ANNOTATION_LEFT_176" val="73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727.1"/>
  <p:tag name="ANNOTATION_END_177" val="728.7"/>
  <p:tag name="ANNOTATION_TOP_177" val="277"/>
  <p:tag name="ANNOTATION_LEFT_177" val="666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728.7"/>
  <p:tag name="ANNOTATION_END_178" val="730.5"/>
  <p:tag name="ANNOTATION_TOP_178" val="308"/>
  <p:tag name="ANNOTATION_LEFT_178" val="699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730.5"/>
  <p:tag name="ANNOTATION_END_179" val="732.5"/>
  <p:tag name="ANNOTATION_TOP_179" val="364"/>
  <p:tag name="ANNOTATION_LEFT_179" val="666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732.5"/>
  <p:tag name="ANNOTATION_END_180" val="733.6"/>
  <p:tag name="ANNOTATION_TOP_180" val="400"/>
  <p:tag name="ANNOTATION_LEFT_180" val="69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733.6"/>
  <p:tag name="ANNOTATION_END_181" val="736.8"/>
  <p:tag name="ANNOTATION_TOP_181" val="534"/>
  <p:tag name="ANNOTATION_LEFT_181" val="665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736.8"/>
  <p:tag name="ANNOTATION_END_182" val="737.9"/>
  <p:tag name="ANNOTATION_TOP_182" val="625"/>
  <p:tag name="ANNOTATION_LEFT_182" val="666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737.9"/>
  <p:tag name="ANNOTATION_END_183" val="744.7"/>
  <p:tag name="ANNOTATION_TOP_183" val="658"/>
  <p:tag name="ANNOTATION_LEFT_183" val="69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744.7"/>
  <p:tag name="ANNOTATION_END_184" val="745.4"/>
  <p:tag name="ANNOTATION_TOP_184" val="304"/>
  <p:tag name="ANNOTATION_LEFT_184" val="709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745.4"/>
  <p:tag name="ANNOTATION_END_185" val="746.2"/>
  <p:tag name="ANNOTATION_TOP_185" val="390"/>
  <p:tag name="ANNOTATION_LEFT_185" val="708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746.2"/>
  <p:tag name="ANNOTATION_END_186" val="747.1"/>
  <p:tag name="ANNOTATION_TOP_186" val="557"/>
  <p:tag name="ANNOTATION_LEFT_186" val="716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747.1"/>
  <p:tag name="ANNOTATION_END_187" val="749.7"/>
  <p:tag name="ANNOTATION_TOP_187" val="662"/>
  <p:tag name="ANNOTATION_LEFT_187" val="711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749.7"/>
  <p:tag name="ANNOTATION_END_188" val="750.3"/>
  <p:tag name="ANNOTATION_TOP_188" val="302"/>
  <p:tag name="ANNOTATION_LEFT_188" val="715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750.3"/>
  <p:tag name="ANNOTATION_END_189" val="751.4"/>
  <p:tag name="ANNOTATION_TOP_189" val="412"/>
  <p:tag name="ANNOTATION_LEFT_189" val="738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751.4"/>
  <p:tag name="ANNOTATION_END_190" val="756.2"/>
  <p:tag name="ANNOTATION_TOP_190" val="311"/>
  <p:tag name="ANNOTATION_LEFT_190" val="793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756.2"/>
  <p:tag name="ANNOTATION_END_191" val="756.6"/>
  <p:tag name="ANNOTATION_TOP_191" val="559"/>
  <p:tag name="ANNOTATION_LEFT_191" val="719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756.6"/>
  <p:tag name="ANNOTATION_END_192" val="757.9"/>
  <p:tag name="ANNOTATION_TOP_192" val="658"/>
  <p:tag name="ANNOTATION_LEFT_192" val="697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757.9"/>
  <p:tag name="ANNOTATION_END_193" val="766.5"/>
  <p:tag name="ANNOTATION_TOP_193" val="571"/>
  <p:tag name="ANNOTATION_LEFT_193" val="791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766.5"/>
  <p:tag name="ANNOTATION_END_194" val="767.3"/>
  <p:tag name="ANNOTATION_TOP_194" val="312"/>
  <p:tag name="ANNOTATION_LEFT_194" val="70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767.3"/>
  <p:tag name="ANNOTATION_END_195" val="768.1"/>
  <p:tag name="ANNOTATION_TOP_195" val="398"/>
  <p:tag name="ANNOTATION_LEFT_195" val="703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768.1"/>
  <p:tag name="ANNOTATION_END_196" val="769.0"/>
  <p:tag name="ANNOTATION_TOP_196" val="573"/>
  <p:tag name="ANNOTATION_LEFT_196" val="699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769.0"/>
  <p:tag name="ANNOTATION_END_197" val="777.6"/>
  <p:tag name="ANNOTATION_TOP_197" val="671"/>
  <p:tag name="ANNOTATION_LEFT_197" val="702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777.6"/>
  <p:tag name="ANNOTATION_END_198" val="779.3"/>
  <p:tag name="ANNOTATION_TOP_198" val="311"/>
  <p:tag name="ANNOTATION_LEFT_198" val="700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779.3"/>
  <p:tag name="ANNOTATION_END_199" val="782.4"/>
  <p:tag name="ANNOTATION_TOP_199" val="559"/>
  <p:tag name="ANNOTATION_LEFT_199" val="693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782.4"/>
  <p:tag name="ANNOTATION_END_200" val="784.4"/>
  <p:tag name="ANNOTATION_TOP_200" val="267"/>
  <p:tag name="ANNOTATION_LEFT_200" val="320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784.4"/>
  <p:tag name="ANNOTATION_END_201" val="788.5"/>
  <p:tag name="ANNOTATION_TOP_201" val="270"/>
  <p:tag name="ANNOTATION_LEFT_201" val="45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788.5"/>
  <p:tag name="ANNOTATION_END_202" val="789.8"/>
  <p:tag name="ANNOTATION_TOP_202" val="278"/>
  <p:tag name="ANNOTATION_LEFT_202" val="32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789.8"/>
  <p:tag name="ANNOTATION_END_203" val="791.6"/>
  <p:tag name="ANNOTATION_TOP_203" val="299"/>
  <p:tag name="ANNOTATION_LEFT_203" val="70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791.6"/>
  <p:tag name="ANNOTATION_END_204" val="794.9"/>
  <p:tag name="ANNOTATION_TOP_204" val="270"/>
  <p:tag name="ANNOTATION_LEFT_204" val="454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794.9"/>
  <p:tag name="ANNOTATION_END_205" val="795.5"/>
  <p:tag name="ANNOTATION_TOP_205" val="567"/>
  <p:tag name="ANNOTATION_LEFT_205" val="683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795.5"/>
  <p:tag name="ANNOTATION_END_206" val="796.0"/>
  <p:tag name="ANNOTATION_TOP_206" val="654"/>
  <p:tag name="ANNOTATION_LEFT_206" val="691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796.0"/>
  <p:tag name="ANNOTATION_END_207" val="796.5"/>
  <p:tag name="ANNOTATION_TOP_207" val="571"/>
  <p:tag name="ANNOTATION_LEFT_207" val="691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796.5"/>
  <p:tag name="ANNOTATION_END_208" val="797.9"/>
  <p:tag name="ANNOTATION_TOP_208" val="645"/>
  <p:tag name="ANNOTATION_LEFT_208" val="692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797.9"/>
  <p:tag name="ANNOTATION_END_209" val="799.2"/>
  <p:tag name="ANNOTATION_TOP_209" val="658"/>
  <p:tag name="ANNOTATION_LEFT_209" val="687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799.2"/>
  <p:tag name="ANNOTATION_END_210" val="801.2"/>
  <p:tag name="ANNOTATION_TOP_210" val="302"/>
  <p:tag name="ANNOTATION_LEFT_210" val="706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801.2"/>
  <p:tag name="ANNOTATION_END_211" val="803.3"/>
  <p:tag name="ANNOTATION_TOP_211" val="661"/>
  <p:tag name="ANNOTATION_LEFT_211" val="691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803.3"/>
  <p:tag name="ANNOTATION_END_212" val="805.1"/>
  <p:tag name="ANNOTATION_TOP_212" val="391"/>
  <p:tag name="ANNOTATION_LEFT_212" val="69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805.1"/>
  <p:tag name="ANNOTATION_END_213" val="809.2"/>
  <p:tag name="ANNOTATION_TOP_213" val="564"/>
  <p:tag name="ANNOTATION_LEFT_213" val="695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809.2"/>
  <p:tag name="ANNOTATION_END_214" val="810.8"/>
  <p:tag name="ANNOTATION_TOP_214" val="281"/>
  <p:tag name="ANNOTATION_LEFT_214" val="323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810.8"/>
  <p:tag name="ANNOTATION_END_215" val="814.1"/>
  <p:tag name="ANNOTATION_TOP_215" val="281"/>
  <p:tag name="ANNOTATION_LEFT_215" val="45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814.1"/>
  <p:tag name="ANNOTATION_END_216" val="816.5"/>
  <p:tag name="ANNOTATION_TOP_216" val="535"/>
  <p:tag name="ANNOTATION_LEFT_216" val="376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816.5"/>
  <p:tag name="ANNOTATION_END_217" val="818.2"/>
  <p:tag name="ANNOTATION_TOP_217" val="535"/>
  <p:tag name="ANNOTATION_LEFT_217" val="501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818.2"/>
  <p:tag name="ANNOTATION_END_218" val="820.7"/>
  <p:tag name="ANNOTATION_TOP_218" val="666"/>
  <p:tag name="ANNOTATION_LEFT_218" val="361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820.7"/>
  <p:tag name="ANNOTATION_END_219" val="824.1"/>
  <p:tag name="ANNOTATION_TOP_219" val="660"/>
  <p:tag name="ANNOTATION_LEFT_219" val="478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824.1"/>
  <p:tag name="ANNOTATION_END_220" val="826.0"/>
  <p:tag name="ANNOTATION_TOP_220" val="679"/>
  <p:tag name="ANNOTATION_LEFT_220" val="362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826.0"/>
  <p:tag name="ANNOTATION_END_221" val="830.1"/>
  <p:tag name="ANNOTATION_TOP_221" val="673"/>
  <p:tag name="ANNOTATION_LEFT_221" val="472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847.3"/>
  <p:tag name="ANNOTATION_END_222" val="848.1"/>
  <p:tag name="ANNOTATION_TOP_222" val="153"/>
  <p:tag name="ANNOTATION_LEFT_222" val="86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848.1"/>
  <p:tag name="ANNOTATION_TOP_223" val="156"/>
  <p:tag name="ANNOTATION_LEFT_223" val="25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COUNT" val="223"/>
  <p:tag name="ARTICULATE_USED_LAYOU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24d5bd94c0456a9ad028c2ce820d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ebd971c138494ebe2d16d3007160a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3a97258392400fb44a72ffff7329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1b1715712c42598ac6f147b599956b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aed5e326384a9d81443e5b272a2f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35ace4e56646b69d2d915cccec36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96338a5127476bbe3dfa5f20a5c7d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c93586770940518639a1348e9bcb0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51e5e085639456f9b4be0f7207862d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88bb1e919a49c18cf7ae25de4c2a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18 DNA\s27.wav"/>
  <p:tag name="ELAPSEDTIME" val="0"/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2"/>
  <p:tag name="ARTICULATE_AUDIO_RECORDED" val="1"/>
  <p:tag name="ELAPSEDTIME" val="259.4"/>
  <p:tag name="ANNOTATION_TYPE_1" val="0"/>
  <p:tag name="ANNOTATION_START_1" val="6.4"/>
  <p:tag name="ANNOTATION_END_1" val="6.7"/>
  <p:tag name="ANNOTATION_TOP_1" val="100"/>
  <p:tag name="ANNOTATION_LEFT_1" val="51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7"/>
  <p:tag name="ANNOTATION_END_2" val="7.1"/>
  <p:tag name="ANNOTATION_TOP_2" val="136"/>
  <p:tag name="ANNOTATION_LEFT_2" val="513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7.5"/>
  <p:tag name="ANNOTATION_TOP_3" val="207"/>
  <p:tag name="ANNOTATION_LEFT_3" val="520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.5"/>
  <p:tag name="ANNOTATION_END_4" val="7.9"/>
  <p:tag name="ANNOTATION_TOP_4" val="260"/>
  <p:tag name="ANNOTATION_LEFT_4" val="52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9"/>
  <p:tag name="ANNOTATION_END_5" val="8.3"/>
  <p:tag name="ANNOTATION_TOP_5" val="304"/>
  <p:tag name="ANNOTATION_LEFT_5" val="522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7"/>
  <p:tag name="ANNOTATION_TOP_6" val="356"/>
  <p:tag name="ANNOTATION_LEFT_6" val="524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7"/>
  <p:tag name="ANNOTATION_END_7" val="9.0"/>
  <p:tag name="ANNOTATION_TOP_7" val="406"/>
  <p:tag name="ANNOTATION_LEFT_7" val="526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0"/>
  <p:tag name="ANNOTATION_END_8" val="9.3"/>
  <p:tag name="ANNOTATION_TOP_8" val="456"/>
  <p:tag name="ANNOTATION_LEFT_8" val="5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.3"/>
  <p:tag name="ANNOTATION_END_9" val="9.8"/>
  <p:tag name="ANNOTATION_TOP_9" val="499"/>
  <p:tag name="ANNOTATION_LEFT_9" val="526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.8"/>
  <p:tag name="ANNOTATION_END_10" val="10.1"/>
  <p:tag name="ANNOTATION_TOP_10" val="548"/>
  <p:tag name="ANNOTATION_LEFT_10" val="5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.1"/>
  <p:tag name="ANNOTATION_END_11" val="10.3"/>
  <p:tag name="ANNOTATION_TOP_11" val="584"/>
  <p:tag name="ANNOTATION_LEFT_11" val="523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.3"/>
  <p:tag name="ANNOTATION_END_12" val="10.6"/>
  <p:tag name="ANNOTATION_TOP_12" val="620"/>
  <p:tag name="ANNOTATION_LEFT_12" val="525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.6"/>
  <p:tag name="ANNOTATION_END_13" val="15.4"/>
  <p:tag name="ANNOTATION_TOP_13" val="628"/>
  <p:tag name="ANNOTATION_LEFT_13" val="525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.4"/>
  <p:tag name="ANNOTATION_END_14" val="16.6"/>
  <p:tag name="ANNOTATION_TOP_14" val="96"/>
  <p:tag name="ANNOTATION_LEFT_14" val="512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.6"/>
  <p:tag name="ANNOTATION_END_15" val="25.6"/>
  <p:tag name="ANNOTATION_TOP_15" val="591"/>
  <p:tag name="ANNOTATION_LEFT_15" val="516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25.6"/>
  <p:tag name="ANNOTATION_END_16" val="25.6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25.6"/>
  <p:tag name="ANNOTATION_END_17" val="39.2"/>
  <p:tag name="ANNOTATION_TOP_17" val="63"/>
  <p:tag name="ANNOTATION_LEFT_17" val="499"/>
  <p:tag name="ANNOTATION_WIDTH_17" val="316"/>
  <p:tag name="ANNOTATION_HEIGHT_17" val="143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39.2"/>
  <p:tag name="ANNOTATION_END_18" val="44.2"/>
  <p:tag name="ANNOTATION_TOP_18" val="139"/>
  <p:tag name="ANNOTATION_LEFT_18" val="61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44.2"/>
  <p:tag name="ANNOTATION_END_19" val="44.2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44.2"/>
  <p:tag name="ANNOTATION_END_20" val="49.0"/>
  <p:tag name="ANNOTATION_TOP_20" val="210"/>
  <p:tag name="ANNOTATION_LEFT_20" val="494"/>
  <p:tag name="ANNOTATION_WIDTH_20" val="338"/>
  <p:tag name="ANNOTATION_HEIGHT_20" val="139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49.0"/>
  <p:tag name="ANNOTATION_END_21" val="49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49.0"/>
  <p:tag name="ANNOTATION_END_22" val="53.7"/>
  <p:tag name="ANNOTATION_TOP_22" val="354"/>
  <p:tag name="ANNOTATION_LEFT_22" val="498"/>
  <p:tag name="ANNOTATION_WIDTH_22" val="337"/>
  <p:tag name="ANNOTATION_HEIGHT_22" val="150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53.7"/>
  <p:tag name="ANNOTATION_END_23" val="53.7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53.7"/>
  <p:tag name="ANNOTATION_END_24" val="65.6"/>
  <p:tag name="ANNOTATION_TOP_24" val="497"/>
  <p:tag name="ANNOTATION_LEFT_24" val="485"/>
  <p:tag name="ANNOTATION_WIDTH_24" val="405"/>
  <p:tag name="ANNOTATION_HEIGHT_24" val="205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0"/>
  <p:tag name="ANNOTATION_START_25" val="65.6"/>
  <p:tag name="ANNOTATION_END_25" val="66.1"/>
  <p:tag name="ANNOTATION_TOP_25" val="111"/>
  <p:tag name="ANNOTATION_LEFT_25" val="504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1"/>
  <p:tag name="ANNOTATION_END_26" val="66.4"/>
  <p:tag name="ANNOTATION_TOP_26" val="142"/>
  <p:tag name="ANNOTATION_LEFT_26" val="500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6.4"/>
  <p:tag name="ANNOTATION_END_27" val="66.8"/>
  <p:tag name="ANNOTATION_TOP_27" val="234"/>
  <p:tag name="ANNOTATION_LEFT_27" val="50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8"/>
  <p:tag name="ANNOTATION_END_28" val="67.0"/>
  <p:tag name="ANNOTATION_TOP_28" val="305"/>
  <p:tag name="ANNOTATION_LEFT_28" val="504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7.0"/>
  <p:tag name="ANNOTATION_END_29" val="67.3"/>
  <p:tag name="ANNOTATION_TOP_29" val="385"/>
  <p:tag name="ANNOTATION_LEFT_29" val="504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7.3"/>
  <p:tag name="ANNOTATION_END_30" val="67.5"/>
  <p:tag name="ANNOTATION_TOP_30" val="489"/>
  <p:tag name="ANNOTATION_LEFT_30" val="507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7.5"/>
  <p:tag name="ANNOTATION_END_31" val="67.8"/>
  <p:tag name="ANNOTATION_TOP_31" val="551"/>
  <p:tag name="ANNOTATION_LEFT_31" val="5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7.8"/>
  <p:tag name="ANNOTATION_END_32" val="68.0"/>
  <p:tag name="ANNOTATION_TOP_32" val="602"/>
  <p:tag name="ANNOTATION_LEFT_32" val="504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8.0"/>
  <p:tag name="ANNOTATION_END_33" val="71.1"/>
  <p:tag name="ANNOTATION_TOP_33" val="634"/>
  <p:tag name="ANNOTATION_LEFT_33" val="50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1"/>
  <p:tag name="ANNOTATION_END_34" val="78.5"/>
  <p:tag name="ANNOTATION_TOP_34" val="111"/>
  <p:tag name="ANNOTATION_LEFT_34" val="50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8.5"/>
  <p:tag name="ANNOTATION_END_35" val="79.7"/>
  <p:tag name="ANNOTATION_TOP_35" val="163"/>
  <p:tag name="ANNOTATION_LEFT_35" val="6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9.7"/>
  <p:tag name="ANNOTATION_END_36" val="81.2"/>
  <p:tag name="ANNOTATION_TOP_36" val="305"/>
  <p:tag name="ANNOTATION_LEFT_36" val="60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2"/>
  <p:tag name="ANNOTATION_END_37" val="82.9"/>
  <p:tag name="ANNOTATION_TOP_37" val="455"/>
  <p:tag name="ANNOTATION_LEFT_37" val="5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2.9"/>
  <p:tag name="ANNOTATION_END_38" val="88.3"/>
  <p:tag name="ANNOTATION_TOP_38" val="613"/>
  <p:tag name="ANNOTATION_LEFT_38" val="60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8.3"/>
  <p:tag name="ANNOTATION_END_39" val="88.9"/>
  <p:tag name="ANNOTATION_TOP_39" val="616"/>
  <p:tag name="ANNOTATION_LEFT_39" val="59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8.9"/>
  <p:tag name="ANNOTATION_END_40" val="90.5"/>
  <p:tag name="ANNOTATION_TOP_40" val="613"/>
  <p:tag name="ANNOTATION_LEFT_40" val="6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3"/>
  <p:tag name="ANNOTATION_TOP_41" val="645"/>
  <p:tag name="ANNOTATION_LEFT_41" val="5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6.3"/>
  <p:tag name="ANNOTATION_END_42" val="109.0"/>
  <p:tag name="ANNOTATION_TOP_42" val="81"/>
  <p:tag name="ANNOTATION_LEFT_42" val="10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9.0"/>
  <p:tag name="ANNOTATION_END_43" val="110.9"/>
  <p:tag name="ANNOTATION_TOP_43" val="249"/>
  <p:tag name="ANNOTATION_LEFT_43" val="54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0.9"/>
  <p:tag name="ANNOTATION_END_44" val="114.6"/>
  <p:tag name="ANNOTATION_TOP_44" val="160"/>
  <p:tag name="ANNOTATION_LEFT_44" val="60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4.6"/>
  <p:tag name="ANNOTATION_END_45" val="115.5"/>
  <p:tag name="ANNOTATION_TOP_45" val="436"/>
  <p:tag name="ANNOTATION_LEFT_45" val="6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5.5"/>
  <p:tag name="ANNOTATION_END_46" val="117.4"/>
  <p:tag name="ANNOTATION_TOP_46" val="388"/>
  <p:tag name="ANNOTATION_LEFT_46" val="52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7.4"/>
  <p:tag name="ANNOTATION_END_47" val="120.0"/>
  <p:tag name="ANNOTATION_TOP_47" val="299"/>
  <p:tag name="ANNOTATION_LEFT_47" val="60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0.0"/>
  <p:tag name="ANNOTATION_END_48" val="121.0"/>
  <p:tag name="ANNOTATION_TOP_48" val="575"/>
  <p:tag name="ANNOTATION_LEFT_48" val="6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1.0"/>
  <p:tag name="ANNOTATION_END_49" val="122.1"/>
  <p:tag name="ANNOTATION_TOP_49" val="522"/>
  <p:tag name="ANNOTATION_LEFT_49" val="53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2.1"/>
  <p:tag name="ANNOTATION_END_50" val="133.0"/>
  <p:tag name="ANNOTATION_TOP_50" val="450"/>
  <p:tag name="ANNOTATION_LEFT_50" val="6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3.0"/>
  <p:tag name="ANNOTATION_END_51" val="136.1"/>
  <p:tag name="ANNOTATION_TOP_51" val="156"/>
  <p:tag name="ANNOTATION_LEFT_51" val="608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6.1"/>
  <p:tag name="ANNOTATION_END_52" val="144.8"/>
  <p:tag name="ANNOTATION_TOP_52" val="382"/>
  <p:tag name="ANNOTATION_LEFT_52" val="11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4.8"/>
  <p:tag name="ANNOTATION_END_53" val="145.2"/>
  <p:tag name="ANNOTATION_TOP_53" val="106"/>
  <p:tag name="ANNOTATION_LEFT_53" val="47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5.2"/>
  <p:tag name="ANNOTATION_END_54" val="145.4"/>
  <p:tag name="ANNOTATION_TOP_54" val="146"/>
  <p:tag name="ANNOTATION_LEFT_54" val="4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5.4"/>
  <p:tag name="ANNOTATION_END_55" val="145.7"/>
  <p:tag name="ANNOTATION_TOP_55" val="231"/>
  <p:tag name="ANNOTATION_LEFT_55" val="50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5.7"/>
  <p:tag name="ANNOTATION_END_56" val="145.9"/>
  <p:tag name="ANNOTATION_TOP_56" val="336"/>
  <p:tag name="ANNOTATION_LEFT_56" val="50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5.9"/>
  <p:tag name="ANNOTATION_END_57" val="146.3"/>
  <p:tag name="ANNOTATION_TOP_57" val="422"/>
  <p:tag name="ANNOTATION_LEFT_57" val="48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6.3"/>
  <p:tag name="ANNOTATION_END_58" val="146.6"/>
  <p:tag name="ANNOTATION_TOP_58" val="603"/>
  <p:tag name="ANNOTATION_LEFT_58" val="49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6.6"/>
  <p:tag name="ANNOTATION_END_59" val="157.2"/>
  <p:tag name="ANNOTATION_TOP_59" val="636"/>
  <p:tag name="ANNOTATION_LEFT_59" val="48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7.2"/>
  <p:tag name="ANNOTATION_END_60" val="158.1"/>
  <p:tag name="ANNOTATION_TOP_60" val="114"/>
  <p:tag name="ANNOTATION_LEFT_60" val="522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8.1"/>
  <p:tag name="ANNOTATION_END_61" val="158.9"/>
  <p:tag name="ANNOTATION_TOP_61" val="146"/>
  <p:tag name="ANNOTATION_LEFT_61" val="59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8.9"/>
  <p:tag name="ANNOTATION_END_62" val="159.7"/>
  <p:tag name="ANNOTATION_TOP_62" val="243"/>
  <p:tag name="ANNOTATION_LEFT_62" val="523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9.7"/>
  <p:tag name="ANNOTATION_END_63" val="160.6"/>
  <p:tag name="ANNOTATION_TOP_63" val="297"/>
  <p:tag name="ANNOTATION_LEFT_63" val="60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60.6"/>
  <p:tag name="ANNOTATION_END_64" val="161.2"/>
  <p:tag name="ANNOTATION_TOP_64" val="408"/>
  <p:tag name="ANNOTATION_LEFT_64" val="525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61.2"/>
  <p:tag name="ANNOTATION_END_65" val="162.3"/>
  <p:tag name="ANNOTATION_TOP_65" val="435"/>
  <p:tag name="ANNOTATION_LEFT_65" val="5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2.3"/>
  <p:tag name="ANNOTATION_END_66" val="162.9"/>
  <p:tag name="ANNOTATION_TOP_66" val="525"/>
  <p:tag name="ANNOTATION_LEFT_66" val="511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9"/>
  <p:tag name="ANNOTATION_END_67" val="168.0"/>
  <p:tag name="ANNOTATION_TOP_67" val="593"/>
  <p:tag name="ANNOTATION_LEFT_67" val="59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2"/>
  <p:tag name="ANNOTATION_START_68" val="168.0"/>
  <p:tag name="ANNOTATION_END_68" val="168.0"/>
  <p:tag name="ANNOTATION_TOP_68" val="-40"/>
  <p:tag name="ANNOTATION_LEFT_68" val="-40"/>
  <p:tag name="ANNOTATION_WIDTH_68" val="1042"/>
  <p:tag name="ANNOTATION_HEIGHT_68" val="801"/>
  <p:tag name="ANNOTATION_ANIMATION_68" val="4"/>
  <p:tag name="ANNOTATION_ROTATION_68" val="0"/>
  <p:tag name="ANNOTATION_SUB_TYPE_68" val="11"/>
  <p:tag name="ANNOTATION_LOOP_COUNT_68" val="1"/>
  <p:tag name="ANNOTATION_BOX_RADIUS_68" val="0"/>
  <p:tag name="ANNOTATION_SCALE_68" val="0"/>
  <p:tag name="ANNOTATION_BORDER_ALPHA_68" val="100"/>
  <p:tag name="ANNOTATION_BORDER_COLOR_68" val="16777215"/>
  <p:tag name="ANNOTATION_FILL_COLOR_68" val="10855845"/>
  <p:tag name="ANNOTATION_FILL_ALPHA_68" val="50"/>
  <p:tag name="ANNOTATION_BORDER_WIDTH_68" val="2"/>
  <p:tag name="ANNOTATION_SLIDE_WIDTH_68" val="960"/>
  <p:tag name="ANNOTATION_SLIDE_HEIGHT_68" val="720"/>
  <p:tag name="ANNOTATION_TYPE_69" val="2"/>
  <p:tag name="ANNOTATION_START_69" val="168.0"/>
  <p:tag name="ANNOTATION_END_69" val="171.0"/>
  <p:tag name="ANNOTATION_TOP_69" val="62"/>
  <p:tag name="ANNOTATION_LEFT_69" val="695"/>
  <p:tag name="ANNOTATION_WIDTH_69" val="112"/>
  <p:tag name="ANNOTATION_HEIGHT_69" val="144"/>
  <p:tag name="ANNOTATION_ANIMATION_69" val="4"/>
  <p:tag name="ANNOTATION_ROTATION_69" val="0"/>
  <p:tag name="ANNOTATION_SUB_TYPE_69" val="11"/>
  <p:tag name="ANNOTATION_LOOP_COUNT_69" val="1"/>
  <p:tag name="ANNOTATION_BOX_RADIUS_69" val="5"/>
  <p:tag name="ANNOTATION_SCALE_69" val="0"/>
  <p:tag name="ANNOTATION_BORDER_ALPHA_69" val="100"/>
  <p:tag name="ANNOTATION_BORDER_COLOR_69" val="16777215"/>
  <p:tag name="ANNOTATION_FILL_COLOR_69" val="10855845"/>
  <p:tag name="ANNOTATION_FILL_ALPHA_69" val="50"/>
  <p:tag name="ANNOTATION_BORDER_WIDTH_69" val="2"/>
  <p:tag name="ANNOTATION_SLIDE_WIDTH_69" val="960"/>
  <p:tag name="ANNOTATION_SLIDE_HEIGHT_69" val="720"/>
  <p:tag name="ANNOTATION_TYPE_70" val="2"/>
  <p:tag name="ANNOTATION_START_70" val="171.0"/>
  <p:tag name="ANNOTATION_END_70" val="171.0"/>
  <p:tag name="ANNOTATION_TOP_70" val="-40"/>
  <p:tag name="ANNOTATION_LEFT_70" val="-40"/>
  <p:tag name="ANNOTATION_WIDTH_70" val="1042"/>
  <p:tag name="ANNOTATION_HEIGHT_70" val="801"/>
  <p:tag name="ANNOTATION_ANIMATION_70" val="4"/>
  <p:tag name="ANNOTATION_ROTATION_70" val="0"/>
  <p:tag name="ANNOTATION_SUB_TYPE_70" val="11"/>
  <p:tag name="ANNOTATION_LOOP_COUNT_70" val="1"/>
  <p:tag name="ANNOTATION_BOX_RADIUS_70" val="0"/>
  <p:tag name="ANNOTATION_SCALE_70" val="0"/>
  <p:tag name="ANNOTATION_BORDER_ALPHA_70" val="100"/>
  <p:tag name="ANNOTATION_BORDER_COLOR_70" val="16777215"/>
  <p:tag name="ANNOTATION_FILL_COLOR_70" val="10855845"/>
  <p:tag name="ANNOTATION_FILL_ALPHA_70" val="50"/>
  <p:tag name="ANNOTATION_BORDER_WIDTH_70" val="2"/>
  <p:tag name="ANNOTATION_SLIDE_WIDTH_70" val="960"/>
  <p:tag name="ANNOTATION_SLIDE_HEIGHT_70" val="720"/>
  <p:tag name="ANNOTATION_TYPE_71" val="2"/>
  <p:tag name="ANNOTATION_START_71" val="171.0"/>
  <p:tag name="ANNOTATION_END_71" val="174.1"/>
  <p:tag name="ANNOTATION_TOP_71" val="211"/>
  <p:tag name="ANNOTATION_LEFT_71" val="688"/>
  <p:tag name="ANNOTATION_WIDTH_71" val="145"/>
  <p:tag name="ANNOTATION_HEIGHT_71" val="168"/>
  <p:tag name="ANNOTATION_ANIMATION_71" val="4"/>
  <p:tag name="ANNOTATION_ROTATION_71" val="0"/>
  <p:tag name="ANNOTATION_SUB_TYPE_71" val="11"/>
  <p:tag name="ANNOTATION_LOOP_COUNT_71" val="1"/>
  <p:tag name="ANNOTATION_BOX_RADIUS_71" val="5"/>
  <p:tag name="ANNOTATION_SCALE_71" val="0"/>
  <p:tag name="ANNOTATION_BORDER_ALPHA_71" val="100"/>
  <p:tag name="ANNOTATION_BORDER_COLOR_71" val="16777215"/>
  <p:tag name="ANNOTATION_FILL_COLOR_71" val="10855845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74.1"/>
  <p:tag name="ANNOTATION_END_72" val="174.1"/>
  <p:tag name="ANNOTATION_TOP_72" val="-40"/>
  <p:tag name="ANNOTATION_LEFT_72" val="-40"/>
  <p:tag name="ANNOTATION_WIDTH_72" val="1042"/>
  <p:tag name="ANNOTATION_HEIGHT_72" val="801"/>
  <p:tag name="ANNOTATION_ANIMATION_72" val="4"/>
  <p:tag name="ANNOTATION_ROTATION_72" val="0"/>
  <p:tag name="ANNOTATION_SUB_TYPE_72" val="11"/>
  <p:tag name="ANNOTATION_LOOP_COUNT_72" val="1"/>
  <p:tag name="ANNOTATION_BOX_RADIUS_72" val="0"/>
  <p:tag name="ANNOTATION_SCALE_72" val="0"/>
  <p:tag name="ANNOTATION_BORDER_ALPHA_72" val="100"/>
  <p:tag name="ANNOTATION_BORDER_COLOR_72" val="16777215"/>
  <p:tag name="ANNOTATION_FILL_COLOR_72" val="10855845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74.1"/>
  <p:tag name="ANNOTATION_END_73" val="177.2"/>
  <p:tag name="ANNOTATION_TOP_73" val="357"/>
  <p:tag name="ANNOTATION_LEFT_73" val="686"/>
  <p:tag name="ANNOTATION_WIDTH_73" val="142"/>
  <p:tag name="ANNOTATION_HEIGHT_73" val="144"/>
  <p:tag name="ANNOTATION_ANIMATION_73" val="4"/>
  <p:tag name="ANNOTATION_ROTATION_73" val="0"/>
  <p:tag name="ANNOTATION_SUB_TYPE_73" val="11"/>
  <p:tag name="ANNOTATION_LOOP_COUNT_73" val="1"/>
  <p:tag name="ANNOTATION_BOX_RADIUS_73" val="5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77.2"/>
  <p:tag name="ANNOTATION_END_74" val="177.2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177.2"/>
  <p:tag name="ANNOTATION_END_75" val="182.4"/>
  <p:tag name="ANNOTATION_TOP_75" val="483"/>
  <p:tag name="ANNOTATION_LEFT_75" val="704"/>
  <p:tag name="ANNOTATION_WIDTH_75" val="129"/>
  <p:tag name="ANNOTATION_HEIGHT_75" val="205"/>
  <p:tag name="ANNOTATION_ANIMATION_75" val="4"/>
  <p:tag name="ANNOTATION_ROTATION_75" val="0"/>
  <p:tag name="ANNOTATION_SUB_TYPE_75" val="11"/>
  <p:tag name="ANNOTATION_LOOP_COUNT_75" val="1"/>
  <p:tag name="ANNOTATION_BOX_RADIUS_75" val="5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0"/>
  <p:tag name="ANNOTATION_START_76" val="182.4"/>
  <p:tag name="ANNOTATION_END_76" val="183.2"/>
  <p:tag name="ANNOTATION_TOP_76" val="104"/>
  <p:tag name="ANNOTATION_LEFT_76" val="53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83.2"/>
  <p:tag name="ANNOTATION_END_77" val="183.8"/>
  <p:tag name="ANNOTATION_TOP_77" val="151"/>
  <p:tag name="ANNOTATION_LEFT_77" val="642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83.8"/>
  <p:tag name="ANNOTATION_END_78" val="188.8"/>
  <p:tag name="ANNOTATION_TOP_78" val="125"/>
  <p:tag name="ANNOTATION_LEFT_78" val="72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95.3"/>
  <p:tag name="ANNOTATION_END_79" val="197.5"/>
  <p:tag name="ANNOTATION_TOP_79" val="180"/>
  <p:tag name="ANNOTATION_LEFT_79" val="77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97.5"/>
  <p:tag name="ANNOTATION_END_80" val="199.3"/>
  <p:tag name="ANNOTATION_TOP_80" val="130"/>
  <p:tag name="ANNOTATION_LEFT_80" val="74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99.3"/>
  <p:tag name="ANNOTATION_END_81" val="201.5"/>
  <p:tag name="ANNOTATION_TOP_81" val="350"/>
  <p:tag name="ANNOTATION_LEFT_81" val="7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1.5"/>
  <p:tag name="ANNOTATION_END_82" val="203.4"/>
  <p:tag name="ANNOTATION_TOP_82" val="282"/>
  <p:tag name="ANNOTATION_LEFT_82" val="750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3.4"/>
  <p:tag name="ANNOTATION_END_83" val="204.0"/>
  <p:tag name="ANNOTATION_TOP_83" val="479"/>
  <p:tag name="ANNOTATION_LEFT_83" val="7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4.0"/>
  <p:tag name="ANNOTATION_END_84" val="205.6"/>
  <p:tag name="ANNOTATION_TOP_84" val="421"/>
  <p:tag name="ANNOTATION_LEFT_84" val="72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05.6"/>
  <p:tag name="ANNOTATION_END_85" val="206.5"/>
  <p:tag name="ANNOTATION_TOP_85" val="657"/>
  <p:tag name="ANNOTATION_LEFT_85" val="77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06.5"/>
  <p:tag name="ANNOTATION_END_86" val="212.5"/>
  <p:tag name="ANNOTATION_TOP_86" val="599"/>
  <p:tag name="ANNOTATION_LEFT_86" val="729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12.5"/>
  <p:tag name="ANNOTATION_END_87" val="213.7"/>
  <p:tag name="ANNOTATION_TOP_87" val="137"/>
  <p:tag name="ANNOTATION_LEFT_87" val="718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13.7"/>
  <p:tag name="ANNOTATION_END_88" val="214.7"/>
  <p:tag name="ANNOTATION_TOP_88" val="140"/>
  <p:tag name="ANNOTATION_LEFT_88" val="76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14.7"/>
  <p:tag name="ANNOTATION_END_89" val="215.5"/>
  <p:tag name="ANNOTATION_TOP_89" val="251"/>
  <p:tag name="ANNOTATION_LEFT_89" val="74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15.5"/>
  <p:tag name="ANNOTATION_END_90" val="217.2"/>
  <p:tag name="ANNOTATION_TOP_90" val="311"/>
  <p:tag name="ANNOTATION_LEFT_90" val="73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17.2"/>
  <p:tag name="ANNOTATION_END_91" val="218.5"/>
  <p:tag name="ANNOTATION_TOP_91" val="431"/>
  <p:tag name="ANNOTATION_LEFT_91" val="763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18.5"/>
  <p:tag name="ANNOTATION_END_92" val="219.3"/>
  <p:tag name="ANNOTATION_TOP_92" val="551"/>
  <p:tag name="ANNOTATION_LEFT_92" val="748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19.3"/>
  <p:tag name="ANNOTATION_TOP_93" val="605"/>
  <p:tag name="ANNOTATION_LEFT_93" val="73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COUNT" val="93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0"/>
  <p:tag name="ARTICULATE_AUDIO_RECORDED" val="1"/>
  <p:tag name="TIMELINE" val="6.2/34.5/62.0/70.0/88.9"/>
  <p:tag name="ELAPSEDTIME" val="137.2"/>
  <p:tag name="ANNOTATION_TYPE_1" val="0"/>
  <p:tag name="ANNOTATION_START_1" val="13.3"/>
  <p:tag name="ANNOTATION_END_1" val="14.6"/>
  <p:tag name="ANNOTATION_TOP_1" val="71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6.2"/>
  <p:tag name="ANNOTATION_TOP_2" val="582"/>
  <p:tag name="ANNOTATION_LEFT_2" val="1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4"/>
  <p:tag name="ANNOTATION_TOP_3" val="580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4"/>
  <p:tag name="ANNOTATION_END_4" val="18.8"/>
  <p:tag name="ANNOTATION_TOP_4" val="78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70"/>
  <p:tag name="ANNOTATION_LEFT_5" val="18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87"/>
  <p:tag name="ANNOTATION_LEFT_6" val="188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2.8"/>
  <p:tag name="ANNOTATION_TOP_7" val="138"/>
  <p:tag name="ANNOTATION_LEFT_7" val="173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2.8"/>
  <p:tag name="ANNOTATION_END_8" val="23.1"/>
  <p:tag name="ANNOTATION_TOP_8" val="217"/>
  <p:tag name="ANNOTATION_LEFT_8" val="173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1"/>
  <p:tag name="ANNOTATION_END_9" val="23.4"/>
  <p:tag name="ANNOTATION_TOP_9" val="346"/>
  <p:tag name="ANNOTATION_LEFT_9" val="17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4"/>
  <p:tag name="ANNOTATION_END_10" val="23.6"/>
  <p:tag name="ANNOTATION_TOP_10" val="456"/>
  <p:tag name="ANNOTATION_LEFT_10" val="18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6"/>
  <p:tag name="ANNOTATION_END_11" val="24.0"/>
  <p:tag name="ANNOTATION_TOP_11" val="510"/>
  <p:tag name="ANNOTATION_LEFT_11" val="184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4.0"/>
  <p:tag name="ANNOTATION_END_12" val="27.8"/>
  <p:tag name="ANNOTATION_TOP_12" val="563"/>
  <p:tag name="ANNOTATION_LEFT_12" val="184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8"/>
  <p:tag name="ANNOTATION_END_13" val="28.1"/>
  <p:tag name="ANNOTATION_TOP_13" val="566"/>
  <p:tag name="ANNOTATION_LEFT_13" val="10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8.1"/>
  <p:tag name="ANNOTATION_END_14" val="28.4"/>
  <p:tag name="ANNOTATION_TOP_14" val="528"/>
  <p:tag name="ANNOTATION_LEFT_14" val="97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8.4"/>
  <p:tag name="ANNOTATION_END_15" val="28.7"/>
  <p:tag name="ANNOTATION_TOP_15" val="432"/>
  <p:tag name="ANNOTATION_LEFT_15" val="11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7"/>
  <p:tag name="ANNOTATION_END_16" val="29.2"/>
  <p:tag name="ANNOTATION_TOP_16" val="344"/>
  <p:tag name="ANNOTATION_LEFT_16" val="112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9.2"/>
  <p:tag name="ANNOTATION_END_17" val="29.4"/>
  <p:tag name="ANNOTATION_TOP_17" val="240"/>
  <p:tag name="ANNOTATION_LEFT_17" val="10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.4"/>
  <p:tag name="ANNOTATION_END_18" val="29.7"/>
  <p:tag name="ANNOTATION_TOP_18" val="167"/>
  <p:tag name="ANNOTATION_LEFT_18" val="96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.7"/>
  <p:tag name="ANNOTATION_END_19" val="30.0"/>
  <p:tag name="ANNOTATION_TOP_19" val="101"/>
  <p:tag name="ANNOTATION_LEFT_19" val="85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.0"/>
  <p:tag name="ANNOTATION_END_20" val="31.8"/>
  <p:tag name="ANNOTATION_TOP_20" val="63"/>
  <p:tag name="ANNOTATION_LEFT_20" val="84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0"/>
  <p:tag name="ANNOTATION_END_21" val="47.6"/>
  <p:tag name="ANNOTATION_TOP_21" val="85"/>
  <p:tag name="ANNOTATION_LEFT_21" val="1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7.6"/>
  <p:tag name="ANNOTATION_END_22" val="51.5"/>
  <p:tag name="ANNOTATION_TOP_22" val="86"/>
  <p:tag name="ANNOTATION_LEFT_22" val="183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1.5"/>
  <p:tag name="ANNOTATION_END_23" val="54.9"/>
  <p:tag name="ANNOTATION_TOP_23" val="127"/>
  <p:tag name="ANNOTATION_LEFT_23" val="182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4.9"/>
  <p:tag name="ANNOTATION_END_24" val="65.3"/>
  <p:tag name="ANNOTATION_TOP_24" val="124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5.3"/>
  <p:tag name="ANNOTATION_END_25" val="66.3"/>
  <p:tag name="ANNOTATION_TOP_25" val="257"/>
  <p:tag name="ANNOTATION_LEFT_25" val="5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3"/>
  <p:tag name="ANNOTATION_END_26" val="67.5"/>
  <p:tag name="ANNOTATION_TOP_26" val="432"/>
  <p:tag name="ANNOTATION_LEFT_26" val="53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5"/>
  <p:tag name="ANNOTATION_END_27" val="68.3"/>
  <p:tag name="ANNOTATION_TOP_27" val="265"/>
  <p:tag name="ANNOTATION_LEFT_27" val="7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3"/>
  <p:tag name="ANNOTATION_END_28" val="83.7"/>
  <p:tag name="ANNOTATION_TOP_28" val="438"/>
  <p:tag name="ANNOTATION_LEFT_28" val="71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3.7"/>
  <p:tag name="ANNOTATION_END_29" val="98.7"/>
  <p:tag name="ANNOTATION_TOP_29" val="251"/>
  <p:tag name="ANNOTATION_LEFT_29" val="5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8.7"/>
  <p:tag name="ANNOTATION_END_30" val="99.0"/>
  <p:tag name="ANNOTATION_TOP_30" val="250"/>
  <p:tag name="ANNOTATION_LEFT_30" val="62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0"/>
  <p:tag name="ANNOTATION_END_31" val="99.2"/>
  <p:tag name="ANNOTATION_TOP_31" val="267"/>
  <p:tag name="ANNOTATION_LEFT_31" val="62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9.2"/>
  <p:tag name="ANNOTATION_END_32" val="99.9"/>
  <p:tag name="ANNOTATION_TOP_32" val="285"/>
  <p:tag name="ANNOTATION_LEFT_32" val="62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9.9"/>
  <p:tag name="ANNOTATION_END_33" val="100.1"/>
  <p:tag name="ANNOTATION_TOP_33" val="429"/>
  <p:tag name="ANNOTATION_LEFT_33" val="62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0.1"/>
  <p:tag name="ANNOTATION_END_34" val="101.4"/>
  <p:tag name="ANNOTATION_TOP_34" val="451"/>
  <p:tag name="ANNOTATION_LEFT_34" val="63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1.4"/>
  <p:tag name="ANNOTATION_END_35" val="103.1"/>
  <p:tag name="ANNOTATION_TOP_35" val="106"/>
  <p:tag name="ANNOTATION_LEFT_35" val="19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1"/>
  <p:tag name="ANNOTATION_END_36" val="124.8"/>
  <p:tag name="ANNOTATION_TOP_36" val="101"/>
  <p:tag name="ANNOTATION_LEFT_36" val="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24.8"/>
  <p:tag name="ANNOTATION_END_37" val="125.2"/>
  <p:tag name="ANNOTATION_TOP_37" val="66"/>
  <p:tag name="ANNOTATION_LEFT_37" val="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5.2"/>
  <p:tag name="ANNOTATION_END_38" val="125.5"/>
  <p:tag name="ANNOTATION_TOP_38" val="70"/>
  <p:tag name="ANNOTATION_LEFT_38" val="16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5.5"/>
  <p:tag name="ANNOTATION_END_39" val="125.7"/>
  <p:tag name="ANNOTATION_TOP_39" val="108"/>
  <p:tag name="ANNOTATION_LEFT_39" val="1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7"/>
  <p:tag name="ANNOTATION_END_40" val="125.9"/>
  <p:tag name="ANNOTATION_TOP_40" val="197"/>
  <p:tag name="ANNOTATION_LEFT_40" val="1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9"/>
  <p:tag name="ANNOTATION_END_41" val="126.1"/>
  <p:tag name="ANNOTATION_TOP_41" val="272"/>
  <p:tag name="ANNOTATION_LEFT_41" val="14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1"/>
  <p:tag name="ANNOTATION_END_42" val="126.2"/>
  <p:tag name="ANNOTATION_TOP_42" val="301"/>
  <p:tag name="ANNOTATION_LEFT_42" val="9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2"/>
  <p:tag name="ANNOTATION_END_43" val="126.5"/>
  <p:tag name="ANNOTATION_TOP_43" val="332"/>
  <p:tag name="ANNOTATION_LEFT_43" val="13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6"/>
  <p:tag name="ANNOTATION_TOP_44" val="370"/>
  <p:tag name="ANNOTATION_LEFT_44" val="1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6"/>
  <p:tag name="ANNOTATION_END_45" val="126.8"/>
  <p:tag name="ANNOTATION_TOP_45" val="413"/>
  <p:tag name="ANNOTATION_LEFT_45" val="20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6.8"/>
  <p:tag name="ANNOTATION_END_46" val="127.0"/>
  <p:tag name="ANNOTATION_TOP_46" val="451"/>
  <p:tag name="ANNOTATION_LEFT_46" val="19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0"/>
  <p:tag name="ANNOTATION_END_47" val="127.1"/>
  <p:tag name="ANNOTATION_TOP_47" val="468"/>
  <p:tag name="ANNOTATION_LEFT_47" val="16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7.1"/>
  <p:tag name="ANNOTATION_TOP_48" val="508"/>
  <p:tag name="ANNOTATION_LEFT_48" val="95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USED_LAYOUT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71cf116264d1997072764b367cdb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8889381ef7435893879f5fb448614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5446f2d54545cc84fdc13b2f90afc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fdaae7003e4f7b931ea60a96f1fcd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4"/>
  <p:tag name="ARTICULATE_AUDIO_RECORDED" val="1"/>
  <p:tag name="ELAPSEDTIME" val="38.8"/>
  <p:tag name="ANNOTATION_TYPE_1" val="0"/>
  <p:tag name="ANNOTATION_START_1" val="10.1"/>
  <p:tag name="ANNOTATION_END_1" val="11.1"/>
  <p:tag name="ANNOTATION_TOP_1" val="380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1"/>
  <p:tag name="ANNOTATION_END_2" val="12.0"/>
  <p:tag name="ANNOTATION_TOP_2" val="376"/>
  <p:tag name="ANNOTATION_LEFT_2" val="8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2.7"/>
  <p:tag name="ANNOTATION_TOP_3" val="256"/>
  <p:tag name="ANNOTATION_LEFT_3" val="71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7"/>
  <p:tag name="ANNOTATION_END_4" val="16.0"/>
  <p:tag name="ANNOTATION_TOP_4" val="176"/>
  <p:tag name="ANNOTATION_LEFT_4" val="7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0"/>
  <p:tag name="ANNOTATION_END_5" val="17.1"/>
  <p:tag name="ANNOTATION_TOP_5" val="701"/>
  <p:tag name="ANNOTATION_LEFT_5" val="8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8.0"/>
  <p:tag name="ANNOTATION_TOP_6" val="699"/>
  <p:tag name="ANNOTATION_LEFT_6" val="6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0"/>
  <p:tag name="ANNOTATION_END_7" val="18.5"/>
  <p:tag name="ANNOTATION_TOP_7" val="616"/>
  <p:tag name="ANNOTATION_LEFT_7" val="7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5"/>
  <p:tag name="ANNOTATION_END_8" val="19.3"/>
  <p:tag name="ANNOTATION_TOP_8" val="550"/>
  <p:tag name="ANNOTATION_LEFT_8" val="7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3"/>
  <p:tag name="ANNOTATION_END_9" val="20.8"/>
  <p:tag name="ANNOTATION_TOP_9" val="458"/>
  <p:tag name="ANNOTATION_LEFT_9" val="7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8"/>
  <p:tag name="ANNOTATION_END_10" val="21.5"/>
  <p:tag name="ANNOTATION_TOP_10" val="177"/>
  <p:tag name="ANNOTATION_LEFT_10" val="7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.5"/>
  <p:tag name="ANNOTATION_END_11" val="22.3"/>
  <p:tag name="ANNOTATION_TOP_11" val="253"/>
  <p:tag name="ANNOTATION_LEFT_11" val="7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.3"/>
  <p:tag name="ANNOTATION_END_12" val="23.1"/>
  <p:tag name="ANNOTATION_TOP_12" val="460"/>
  <p:tag name="ANNOTATION_LEFT_12" val="7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1"/>
  <p:tag name="ANNOTATION_END_13" val="23.8"/>
  <p:tag name="ANNOTATION_TOP_13" val="540"/>
  <p:tag name="ANNOTATION_LEFT_13" val="71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.8"/>
  <p:tag name="ANNOTATION_TOP_14" val="629"/>
  <p:tag name="ANNOTATION_LEFT_14" val="7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32e9cd6783447b96073cb008e801c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467a7470af48ce97431c34d4f118d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1"/>
  <p:tag name="ARTICULATE_AUDIO_RECORDED" val="1"/>
  <p:tag name="TIMELINE" val="42.2/86.4/96.4/101.1"/>
  <p:tag name="ELAPSEDTIME" val="131.4"/>
  <p:tag name="ANNOTATION_TYPE_1" val="0"/>
  <p:tag name="ANNOTATION_START_1" val="19.0"/>
  <p:tag name="ANNOTATION_END_1" val="21.9"/>
  <p:tag name="ANNOTATION_TOP_1" val="180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9"/>
  <p:tag name="ANNOTATION_END_2" val="25.0"/>
  <p:tag name="ANNOTATION_TOP_2" val="180"/>
  <p:tag name="ANNOTATION_LEFT_2" val="6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0"/>
  <p:tag name="ANNOTATION_END_3" val="31.0"/>
  <p:tag name="ANNOTATION_TOP_3" val="186"/>
  <p:tag name="ANNOTATION_LEFT_3" val="1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0"/>
  <p:tag name="ANNOTATION_END_4" val="32.5"/>
  <p:tag name="ANNOTATION_TOP_4" val="175"/>
  <p:tag name="ANNOTATION_LEFT_4" val="2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5.1"/>
  <p:tag name="ANNOTATION_TOP_5" val="171"/>
  <p:tag name="ANNOTATION_LEFT_5" val="1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1"/>
  <p:tag name="ANNOTATION_END_6" val="36.6"/>
  <p:tag name="ANNOTATION_TOP_6" val="180"/>
  <p:tag name="ANNOTATION_LEFT_6" val="1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45.4"/>
  <p:tag name="ANNOTATION_TOP_7" val="196"/>
  <p:tag name="ANNOTATION_LEFT_7" val="6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4"/>
  <p:tag name="ANNOTATION_END_8" val="48.1"/>
  <p:tag name="ANNOTATION_TOP_8" val="275"/>
  <p:tag name="ANNOTATION_LEFT_8" val="1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1"/>
  <p:tag name="ANNOTATION_END_9" val="54.5"/>
  <p:tag name="ANNOTATION_TOP_9" val="294"/>
  <p:tag name="ANNOTATION_LEFT_9" val="7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54.5"/>
  <p:tag name="ANNOTATION_END_10" val="54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54.5"/>
  <p:tag name="ANNOTATION_END_11" val="60.0"/>
  <p:tag name="ANNOTATION_TOP_11" val="328"/>
  <p:tag name="ANNOTATION_LEFT_11" val="784"/>
  <p:tag name="ANNOTATION_WIDTH_11" val="48"/>
  <p:tag name="ANNOTATION_HEIGHT_11" val="3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0.0"/>
  <p:tag name="ANNOTATION_END_12" val="60.0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0.0"/>
  <p:tag name="ANNOTATION_END_13" val="80.6"/>
  <p:tag name="ANNOTATION_TOP_13" val="307"/>
  <p:tag name="ANNOTATION_LEFT_13" val="246"/>
  <p:tag name="ANNOTATION_WIDTH_13" val="36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80.6"/>
  <p:tag name="ANNOTATION_END_14" val="88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8.6"/>
  <p:tag name="ANNOTATION_END_15" val="103.3"/>
  <p:tag name="ANNOTATION_TOP_15" val="500"/>
  <p:tag name="ANNOTATION_LEFT_15" val="6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3.3"/>
  <p:tag name="ANNOTATION_END_16" val="105.3"/>
  <p:tag name="ANNOTATION_TOP_16" val="585"/>
  <p:tag name="ANNOTATION_LEFT_16" val="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3"/>
  <p:tag name="ANNOTATION_TOP_17" val="576"/>
  <p:tag name="ANNOTATION_LEFT_17" val="54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USED_LAYOUT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5c078ef5e846e9bc5ad8e059c71ee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c5f71133ace4a6b9fa43946215219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3"/>
  <p:tag name="ARTICULATE_AUDIO_RECORDED" val="1"/>
  <p:tag name="TIMELINE" val="51.2/79.9/96.9/133.1"/>
  <p:tag name="ELAPSEDTIME" val="156.2"/>
  <p:tag name="ANNOTATION_TYPE_1" val="0"/>
  <p:tag name="ANNOTATION_START_1" val="6.0"/>
  <p:tag name="ANNOTATION_END_1" val="8.5"/>
  <p:tag name="ANNOTATION_TOP_1" val="61"/>
  <p:tag name="ANNOTATION_LEFT_1" val="1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9.5"/>
  <p:tag name="ANNOTATION_TOP_2" val="64"/>
  <p:tag name="ANNOTATION_LEFT_2" val="3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0.3"/>
  <p:tag name="ANNOTATION_TOP_3" val="62"/>
  <p:tag name="ANNOTATION_LEFT_3" val="44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1.6"/>
  <p:tag name="ANNOTATION_TOP_4" val="65"/>
  <p:tag name="ANNOTATION_LEFT_4" val="5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6"/>
  <p:tag name="ANNOTATION_END_5" val="23.7"/>
  <p:tag name="ANNOTATION_TOP_5" val="65"/>
  <p:tag name="ANNOTATION_LEFT_5" val="6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7"/>
  <p:tag name="ANNOTATION_END_6" val="52.4"/>
  <p:tag name="ANNOTATION_TOP_6" val="18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4"/>
  <p:tag name="ANNOTATION_END_7" val="56.4"/>
  <p:tag name="ANNOTATION_TOP_7" val="270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4"/>
  <p:tag name="ANNOTATION_END_8" val="60.1"/>
  <p:tag name="ANNOTATION_TOP_8" val="264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1"/>
  <p:tag name="ANNOTATION_END_9" val="63.2"/>
  <p:tag name="ANNOTATION_TOP_9" val="266"/>
  <p:tag name="ANNOTATION_LEFT_9" val="6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2"/>
  <p:tag name="ANNOTATION_END_10" val="65.7"/>
  <p:tag name="ANNOTATION_TOP_10" val="263"/>
  <p:tag name="ANNOTATION_LEFT_10" val="8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81.4"/>
  <p:tag name="ANNOTATION_TOP_11" val="299"/>
  <p:tag name="ANNOTATION_LEFT_11" val="2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4"/>
  <p:tag name="ANNOTATION_END_12" val="84.3"/>
  <p:tag name="ANNOTATION_TOP_12" val="371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3"/>
  <p:tag name="ANNOTATION_END_13" val="85.0"/>
  <p:tag name="ANNOTATION_TOP_13" val="373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0"/>
  <p:tag name="ANNOTATION_END_14" val="85.9"/>
  <p:tag name="ANNOTATION_TOP_14" val="382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5.9"/>
  <p:tag name="ANNOTATION_END_15" val="87.8"/>
  <p:tag name="ANNOTATION_TOP_15" val="376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8"/>
  <p:tag name="ANNOTATION_END_16" val="92.4"/>
  <p:tag name="ANNOTATION_TOP_16" val="375"/>
  <p:tag name="ANNOTATION_LEFT_16" val="66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4"/>
  <p:tag name="ANNOTATION_END_17" val="94.0"/>
  <p:tag name="ANNOTATION_TOP_17" val="407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4.0"/>
  <p:tag name="ANNOTATION_END_18" val="98.4"/>
  <p:tag name="ANNOTATION_TOP_18" val="402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4"/>
  <p:tag name="ANNOTATION_END_19" val="100.3"/>
  <p:tag name="ANNOTATION_TOP_19" val="482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3"/>
  <p:tag name="ANNOTATION_END_20" val="101.8"/>
  <p:tag name="ANNOTATION_TOP_20" val="474"/>
  <p:tag name="ANNOTATION_LEFT_20" val="33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8"/>
  <p:tag name="ANNOTATION_END_21" val="104.4"/>
  <p:tag name="ANNOTATION_TOP_21" val="480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4"/>
  <p:tag name="ANNOTATION_END_22" val="115.2"/>
  <p:tag name="ANNOTATION_TOP_22" val="489"/>
  <p:tag name="ANNOTATION_LEFT_22" val="69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2"/>
  <p:tag name="ANNOTATION_END_23" val="118.6"/>
  <p:tag name="ANNOTATION_TOP_23" val="526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8.6"/>
  <p:tag name="ANNOTATION_END_24" val="121.0"/>
  <p:tag name="ANNOTATION_TOP_24" val="518"/>
  <p:tag name="ANNOTATION_LEFT_24" val="6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0"/>
  <p:tag name="ANNOTATION_END_25" val="130.1"/>
  <p:tag name="ANNOTATION_TOP_25" val="514"/>
  <p:tag name="ANNOTATION_LEFT_25" val="38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1"/>
  <p:tag name="ANNOTATION_END_26" val="134.6"/>
  <p:tag name="ANNOTATION_TOP_26" val="483"/>
  <p:tag name="ANNOTATION_LEFT_26" val="6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6"/>
  <p:tag name="ANNOTATION_END_27" val="139.1"/>
  <p:tag name="ANNOTATION_TOP_27" val="587"/>
  <p:tag name="ANNOTATION_LEFT_27" val="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1"/>
  <p:tag name="ANNOTATION_END_28" val="141.6"/>
  <p:tag name="ANNOTATION_TOP_28" val="587"/>
  <p:tag name="ANNOTATION_LEFT_28" val="84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6"/>
  <p:tag name="ANNOTATION_END_29" val="143.9"/>
  <p:tag name="ANNOTATION_TOP_29" val="625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3.9"/>
  <p:tag name="ANNOTATION_TOP_30" val="624"/>
  <p:tag name="ANNOTATION_LEFT_30" val="3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0a6c7bebf042969ade184b9ea5bc8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e9a4d4204541ad92041c13594f04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AUDIO_RECORDED" val="1"/>
  <p:tag name="TIMELINE" val="79.7/94.8/160.5/201.1"/>
  <p:tag name="ELAPSEDTIME" val="319.1"/>
  <p:tag name="ANNOTATION_TYPE_1" val="0"/>
  <p:tag name="ANNOTATION_START_1" val="6.3"/>
  <p:tag name="ANNOTATION_END_1" val="8.5"/>
  <p:tag name="ANNOTATION_TOP_1" val="151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10.6"/>
  <p:tag name="ANNOTATION_TOP_2" val="159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6"/>
  <p:tag name="ANNOTATION_TOP_3" val="154"/>
  <p:tag name="ANNOTATION_LEFT_3" val="6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2.9"/>
  <p:tag name="ANNOTATION_TOP_4" val="200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4.8"/>
  <p:tag name="ANNOTATION_TOP_5" val="199"/>
  <p:tag name="ANNOTATION_LEFT_5" val="2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8"/>
  <p:tag name="ANNOTATION_END_6" val="16.1"/>
  <p:tag name="ANNOTATION_TOP_6" val="200"/>
  <p:tag name="ANNOTATION_LEFT_6" val="5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1"/>
  <p:tag name="ANNOTATION_END_7" val="17.8"/>
  <p:tag name="ANNOTATION_TOP_7" val="200"/>
  <p:tag name="ANNOTATION_LEFT_7" val="8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8"/>
  <p:tag name="ANNOTATION_END_8" val="21.1"/>
  <p:tag name="ANNOTATION_TOP_8" val="235"/>
  <p:tag name="ANNOTATION_LEFT_8" val="1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1"/>
  <p:tag name="ANNOTATION_END_9" val="22.5"/>
  <p:tag name="ANNOTATION_TOP_9" val="226"/>
  <p:tag name="ANNOTATION_LEFT_9" val="4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5"/>
  <p:tag name="ANNOTATION_END_10" val="71.0"/>
  <p:tag name="ANNOTATION_TOP_10" val="239"/>
  <p:tag name="ANNOTATION_LEFT_10" val="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0"/>
  <p:tag name="ANNOTATION_END_11" val="82.1"/>
  <p:tag name="ANNOTATION_TOP_11" val="235"/>
  <p:tag name="ANNOTATION_LEFT_11" val="1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2.1"/>
  <p:tag name="ANNOTATION_END_12" val="89.8"/>
  <p:tag name="ANNOTATION_TOP_12" val="294"/>
  <p:tag name="ANNOTATION_LEFT_12" val="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8"/>
  <p:tag name="ANNOTATION_END_13" val="96.1"/>
  <p:tag name="ANNOTATION_TOP_13" val="344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102.4"/>
  <p:tag name="ANNOTATION_TOP_14" val="409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2.4"/>
  <p:tag name="ANNOTATION_END_15" val="104.7"/>
  <p:tag name="ANNOTATION_TOP_15" val="439"/>
  <p:tag name="ANNOTATION_LEFT_15" val="2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4.7"/>
  <p:tag name="ANNOTATION_END_16" val="161.6"/>
  <p:tag name="ANNOTATION_TOP_16" val="397"/>
  <p:tag name="ANNOTATION_LEFT_16" val="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1.6"/>
  <p:tag name="ANNOTATION_END_17" val="202.7"/>
  <p:tag name="ANNOTATION_TOP_17" val="501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2.7"/>
  <p:tag name="ANNOTATION_END_18" val="207.4"/>
  <p:tag name="ANNOTATION_TOP_18" val="619"/>
  <p:tag name="ANNOTATION_LEFT_18" val="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4"/>
  <p:tag name="ANNOTATION_END_19" val="209.3"/>
  <p:tag name="ANNOTATION_TOP_19" val="609"/>
  <p:tag name="ANNOTATION_LEFT_19" val="66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3"/>
  <p:tag name="ANNOTATION_END_20" val="211.1"/>
  <p:tag name="ANNOTATION_TOP_20" val="644"/>
  <p:tag name="ANNOTATION_LEFT_20" val="13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1.1"/>
  <p:tag name="ANNOTATION_END_21" val="213.7"/>
  <p:tag name="ANNOTATION_TOP_21" val="651"/>
  <p:tag name="ANNOTATION_LEFT_21" val="31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3.7"/>
  <p:tag name="ANNOTATION_TOP_22" val="610"/>
  <p:tag name="ANNOTATION_LEFT_22" val="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483075286204b1ca27888dac155fe0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23a1f6f6f942f3b59cc6d8f59fe84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2"/>
  <p:tag name="ARTICULATE_AUDIO_RECORDED" val="1"/>
  <p:tag name="TIMELINE" val="104.6/111.3/146.9"/>
  <p:tag name="ELAPSEDTIME" val="161.2"/>
  <p:tag name="ANNOTATION_TYPE_1" val="0"/>
  <p:tag name="ANNOTATION_START_1" val="8.5"/>
  <p:tag name="ANNOTATION_END_1" val="40.9"/>
  <p:tag name="ANNOTATION_TOP_1" val="65"/>
  <p:tag name="ANNOTATION_LEFT_1" val="16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9"/>
  <p:tag name="ANNOTATION_END_2" val="45.1"/>
  <p:tag name="ANNOTATION_TOP_2" val="143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1"/>
  <p:tag name="ANNOTATION_END_3" val="50.4"/>
  <p:tag name="ANNOTATION_TOP_3" val="148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4"/>
  <p:tag name="ANNOTATION_END_4" val="53.0"/>
  <p:tag name="ANNOTATION_TOP_4" val="199"/>
  <p:tag name="ANNOTATION_LEFT_4" val="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0"/>
  <p:tag name="ANNOTATION_END_5" val="55.5"/>
  <p:tag name="ANNOTATION_TOP_5" val="197"/>
  <p:tag name="ANNOTATION_LEFT_5" val="2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5"/>
  <p:tag name="ANNOTATION_END_6" val="57.1"/>
  <p:tag name="ANNOTATION_TOP_6" val="147"/>
  <p:tag name="ANNOTATION_LEFT_6" val="77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1"/>
  <p:tag name="ANNOTATION_END_7" val="67.9"/>
  <p:tag name="ANNOTATION_TOP_7" val="197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9"/>
  <p:tag name="ANNOTATION_END_8" val="82.2"/>
  <p:tag name="ANNOTATION_TOP_8" val="203"/>
  <p:tag name="ANNOTATION_LEFT_8" val="26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2"/>
  <p:tag name="ANNOTATION_END_9" val="85.2"/>
  <p:tag name="ANNOTATION_TOP_9" val="188"/>
  <p:tag name="ANNOTATION_LEFT_9" val="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2"/>
  <p:tag name="ANNOTATION_END_10" val="87.6"/>
  <p:tag name="ANNOTATION_TOP_10" val="207"/>
  <p:tag name="ANNOTATION_LEFT_10" val="2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6"/>
  <p:tag name="ANNOTATION_END_11" val="91.8"/>
  <p:tag name="ANNOTATION_TOP_11" val="142"/>
  <p:tag name="ANNOTATION_LEFT_11" val="76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8"/>
  <p:tag name="ANNOTATION_END_12" val="95.1"/>
  <p:tag name="ANNOTATION_TOP_12" val="193"/>
  <p:tag name="ANNOTATION_LEFT_12" val="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100.7"/>
  <p:tag name="ANNOTATION_TOP_13" val="197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7"/>
  <p:tag name="ANNOTATION_END_14" val="106.3"/>
  <p:tag name="ANNOTATION_TOP_14" val="195"/>
  <p:tag name="ANNOTATION_LEFT_14" val="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3"/>
  <p:tag name="ANNOTATION_END_15" val="108.4"/>
  <p:tag name="ANNOTATION_TOP_15" val="301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8.4"/>
  <p:tag name="ANNOTATION_END_16" val="115.2"/>
  <p:tag name="ANNOTATION_TOP_16" val="337"/>
  <p:tag name="ANNOTATION_LEFT_16" val="1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5.2"/>
  <p:tag name="ANNOTATION_END_17" val="119.9"/>
  <p:tag name="ANNOTATION_TOP_17" val="425"/>
  <p:tag name="ANNOTATION_LEFT_17" val="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9"/>
  <p:tag name="ANNOTATION_END_18" val="149.2"/>
  <p:tag name="ANNOTATION_TOP_18" val="505"/>
  <p:tag name="ANNOTATION_LEFT_18" val="10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2"/>
  <p:tag name="ANNOTATION_END_19" val="150.9"/>
  <p:tag name="ANNOTATION_TOP_19" val="215"/>
  <p:tag name="ANNOTATION_LEFT_19" val="7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0.9"/>
  <p:tag name="ANNOTATION_END_20" val="152.0"/>
  <p:tag name="ANNOTATION_TOP_20" val="348"/>
  <p:tag name="ANNOTATION_LEFT_20" val="8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0"/>
  <p:tag name="ANNOTATION_END_21" val="153.1"/>
  <p:tag name="ANNOTATION_TOP_21" val="584"/>
  <p:tag name="ANNOTATION_LEFT_21" val="7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1"/>
  <p:tag name="ANNOTATION_END_22" val="154.0"/>
  <p:tag name="ANNOTATION_TOP_22" val="266"/>
  <p:tag name="ANNOTATION_LEFT_22" val="62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4.0"/>
  <p:tag name="ANNOTATION_END_23" val="155.0"/>
  <p:tag name="ANNOTATION_TOP_23" val="383"/>
  <p:tag name="ANNOTATION_LEFT_23" val="6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5.0"/>
  <p:tag name="ANNOTATION_END_24" val="155.6"/>
  <p:tag name="ANNOTATION_TOP_24" val="455"/>
  <p:tag name="ANNOTATION_LEFT_24" val="66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5.6"/>
  <p:tag name="ANNOTATION_END_25" val="156.6"/>
  <p:tag name="ANNOTATION_TOP_25" val="586"/>
  <p:tag name="ANNOTATION_LEFT_25" val="70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6.6"/>
  <p:tag name="ANNOTATION_TOP_26" val="637"/>
  <p:tag name="ANNOTATION_LEFT_26" val="72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e99e3f9dd5c4527aa303a529efe2dc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bffaf651324912a2759a373494f09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8"/>
  <p:tag name="ARTICULATE_AUDIO_RECORDED" val="1"/>
  <p:tag name="TIMELINE" val="14.8/37.4"/>
  <p:tag name="ELAPSEDTIME" val="165.2"/>
  <p:tag name="ANNOTATION_TYPE_1" val="0"/>
  <p:tag name="ANNOTATION_START_1" val="6.3"/>
  <p:tag name="ANNOTATION_END_1" val="8.4"/>
  <p:tag name="ANNOTATION_TOP_1" val="16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1"/>
  <p:tag name="ANNOTATION_TOP_2" val="161"/>
  <p:tag name="ANNOTATION_LEFT_2" val="3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1"/>
  <p:tag name="ANNOTATION_END_3" val="9.7"/>
  <p:tag name="ANNOTATION_TOP_3" val="161"/>
  <p:tag name="ANNOTATION_LEFT_3" val="4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9"/>
  <p:tag name="ANNOTATION_TOP_4" val="158"/>
  <p:tag name="ANNOTATION_LEFT_4" val="61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9"/>
  <p:tag name="ANNOTATION_END_5" val="16.1"/>
  <p:tag name="ANNOTATION_TOP_5" val="157"/>
  <p:tag name="ANNOTATION_LEFT_5" val="69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1"/>
  <p:tag name="ANNOTATION_END_6" val="23.0"/>
  <p:tag name="ANNOTATION_TOP_6" val="20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0"/>
  <p:tag name="ANNOTATION_END_7" val="24.8"/>
  <p:tag name="ANNOTATION_TOP_7" val="192"/>
  <p:tag name="ANNOTATION_LEFT_7" val="7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4.8"/>
  <p:tag name="ANNOTATION_END_8" val="36.0"/>
  <p:tag name="ANNOTATION_TOP_8" val="237"/>
  <p:tag name="ANNOTATION_LEFT_8" val="1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0.3"/>
  <p:tag name="ANNOTATION_TOP_9" val="212"/>
  <p:tag name="ANNOTATION_LEFT_9" val="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3.1"/>
  <p:tag name="ANNOTATION_TOP_10" val="363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1"/>
  <p:tag name="ANNOTATION_END_11" val="44.4"/>
  <p:tag name="ANNOTATION_TOP_11" val="376"/>
  <p:tag name="ANNOTATION_LEFT_11" val="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4.4"/>
  <p:tag name="ANNOTATION_END_12" val="46.0"/>
  <p:tag name="ANNOTATION_TOP_12" val="429"/>
  <p:tag name="ANNOTATION_LEFT_12" val="1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6.8"/>
  <p:tag name="ANNOTATION_TOP_13" val="273"/>
  <p:tag name="ANNOTATION_LEFT_13" val="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6.8"/>
  <p:tag name="ANNOTATION_END_14" val="47.8"/>
  <p:tag name="ANNOTATION_TOP_14" val="276"/>
  <p:tag name="ANNOTATION_LEFT_14" val="1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8"/>
  <p:tag name="ANNOTATION_END_15" val="48.4"/>
  <p:tag name="ANNOTATION_TOP_15" val="325"/>
  <p:tag name="ANNOTATION_LEFT_15" val="12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4"/>
  <p:tag name="ANNOTATION_END_16" val="50.1"/>
  <p:tag name="ANNOTATION_TOP_16" val="316"/>
  <p:tag name="ANNOTATION_LEFT_16" val="1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0.1"/>
  <p:tag name="ANNOTATION_END_17" val="51.5"/>
  <p:tag name="ANNOTATION_TOP_17" val="273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5"/>
  <p:tag name="ANNOTATION_TOP_18" val="273"/>
  <p:tag name="ANNOTATION_LEFT_18" val="1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5"/>
  <p:tag name="ANNOTATION_END_19" val="54.5"/>
  <p:tag name="ANNOTATION_TOP_19" val="420"/>
  <p:tag name="ANNOTATION_LEFT_19" val="1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5"/>
  <p:tag name="ANNOTATION_END_20" val="55.4"/>
  <p:tag name="ANNOTATION_TOP_20" val="420"/>
  <p:tag name="ANNOTATION_LEFT_20" val="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5.4"/>
  <p:tag name="ANNOTATION_END_21" val="56.0"/>
  <p:tag name="ANNOTATION_TOP_21" val="391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6.0"/>
  <p:tag name="ANNOTATION_END_22" val="57.3"/>
  <p:tag name="ANNOTATION_TOP_22" val="392"/>
  <p:tag name="ANNOTATION_LEFT_22" val="1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7.3"/>
  <p:tag name="ANNOTATION_END_23" val="57.7"/>
  <p:tag name="ANNOTATION_TOP_23" val="557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7.7"/>
  <p:tag name="ANNOTATION_END_24" val="60.0"/>
  <p:tag name="ANNOTATION_TOP_24" val="551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0.0"/>
  <p:tag name="ANNOTATION_END_25" val="66.6"/>
  <p:tag name="ANNOTATION_TOP_25" val="354"/>
  <p:tag name="ANNOTATION_LEFT_25" val="29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6.6"/>
  <p:tag name="ANNOTATION_END_26" val="67.7"/>
  <p:tag name="ANNOTATION_TOP_26" val="298"/>
  <p:tag name="ANNOTATION_LEFT_26" val="29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68.0"/>
  <p:tag name="ANNOTATION_TOP_27" val="312"/>
  <p:tag name="ANNOTATION_LEFT_27" val="29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8.0"/>
  <p:tag name="ANNOTATION_END_28" val="68.3"/>
  <p:tag name="ANNOTATION_TOP_28" val="351"/>
  <p:tag name="ANNOTATION_LEFT_28" val="293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68.3"/>
  <p:tag name="ANNOTATION_END_29" val="68.6"/>
  <p:tag name="ANNOTATION_TOP_29" val="399"/>
  <p:tag name="ANNOTATION_LEFT_29" val="293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68.6"/>
  <p:tag name="ANNOTATION_END_30" val="69.3"/>
  <p:tag name="ANNOTATION_TOP_30" val="440"/>
  <p:tag name="ANNOTATION_LEFT_30" val="2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69.3"/>
  <p:tag name="ANNOTATION_END_31" val="69.6"/>
  <p:tag name="ANNOTATION_TOP_31" val="512"/>
  <p:tag name="ANNOTATION_LEFT_31" val="29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69.6"/>
  <p:tag name="ANNOTATION_END_32" val="69.8"/>
  <p:tag name="ANNOTATION_TOP_32" val="535"/>
  <p:tag name="ANNOTATION_LEFT_32" val="292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9.8"/>
  <p:tag name="ANNOTATION_END_33" val="71.0"/>
  <p:tag name="ANNOTATION_TOP_33" val="576"/>
  <p:tag name="ANNOTATION_LEFT_33" val="294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1.0"/>
  <p:tag name="ANNOTATION_END_34" val="74.0"/>
  <p:tag name="ANNOTATION_TOP_34" val="283"/>
  <p:tag name="ANNOTATION_LEFT_34" val="289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4.0"/>
  <p:tag name="ANNOTATION_END_35" val="80.5"/>
  <p:tag name="ANNOTATION_TOP_35" val="612"/>
  <p:tag name="ANNOTATION_LEFT_35" val="338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0.5"/>
  <p:tag name="ANNOTATION_END_36" val="81.5"/>
  <p:tag name="ANNOTATION_TOP_36" val="638"/>
  <p:tag name="ANNOTATION_LEFT_36" val="695"/>
  <p:tag name="ANNOTATION_WIDTH_36" val="121"/>
  <p:tag name="ANNOTATION_HEIGHT_36" val="121"/>
  <p:tag name="ANNOTATION_ANIMATION_36" val="3"/>
  <p:tag name="ANNOTATION_ROTATION_36" val="27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1.5"/>
  <p:tag name="ANNOTATION_END_37" val="81.9"/>
  <p:tag name="ANNOTATION_TOP_37" val="610"/>
  <p:tag name="ANNOTATION_LEFT_37" val="695"/>
  <p:tag name="ANNOTATION_WIDTH_37" val="121"/>
  <p:tag name="ANNOTATION_HEIGHT_37" val="121"/>
  <p:tag name="ANNOTATION_ANIMATION_37" val="3"/>
  <p:tag name="ANNOTATION_ROTATION_37" val="27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1.9"/>
  <p:tag name="ANNOTATION_END_38" val="82.3"/>
  <p:tag name="ANNOTATION_TOP_38" val="565"/>
  <p:tag name="ANNOTATION_LEFT_38" val="699"/>
  <p:tag name="ANNOTATION_WIDTH_38" val="121"/>
  <p:tag name="ANNOTATION_HEIGHT_38" val="121"/>
  <p:tag name="ANNOTATION_ANIMATION_38" val="3"/>
  <p:tag name="ANNOTATION_ROTATION_38" val="27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2.3"/>
  <p:tag name="ANNOTATION_END_39" val="82.7"/>
  <p:tag name="ANNOTATION_TOP_39" val="526"/>
  <p:tag name="ANNOTATION_LEFT_39" val="706"/>
  <p:tag name="ANNOTATION_WIDTH_39" val="121"/>
  <p:tag name="ANNOTATION_HEIGHT_39" val="121"/>
  <p:tag name="ANNOTATION_ANIMATION_39" val="3"/>
  <p:tag name="ANNOTATION_ROTATION_39" val="27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2.7"/>
  <p:tag name="ANNOTATION_END_40" val="83.0"/>
  <p:tag name="ANNOTATION_TOP_40" val="471"/>
  <p:tag name="ANNOTATION_LEFT_40" val="708"/>
  <p:tag name="ANNOTATION_WIDTH_40" val="121"/>
  <p:tag name="ANNOTATION_HEIGHT_40" val="121"/>
  <p:tag name="ANNOTATION_ANIMATION_40" val="3"/>
  <p:tag name="ANNOTATION_ROTATION_40" val="27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83.0"/>
  <p:tag name="ANNOTATION_END_41" val="83.3"/>
  <p:tag name="ANNOTATION_TOP_41" val="429"/>
  <p:tag name="ANNOTATION_LEFT_41" val="702"/>
  <p:tag name="ANNOTATION_WIDTH_41" val="121"/>
  <p:tag name="ANNOTATION_HEIGHT_41" val="121"/>
  <p:tag name="ANNOTATION_ANIMATION_41" val="3"/>
  <p:tag name="ANNOTATION_ROTATION_41" val="27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83.3"/>
  <p:tag name="ANNOTATION_END_42" val="83.6"/>
  <p:tag name="ANNOTATION_TOP_42" val="381"/>
  <p:tag name="ANNOTATION_LEFT_42" val="699"/>
  <p:tag name="ANNOTATION_WIDTH_42" val="121"/>
  <p:tag name="ANNOTATION_HEIGHT_42" val="121"/>
  <p:tag name="ANNOTATION_ANIMATION_42" val="3"/>
  <p:tag name="ANNOTATION_ROTATION_42" val="27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83.6"/>
  <p:tag name="ANNOTATION_END_43" val="84.7"/>
  <p:tag name="ANNOTATION_TOP_43" val="328"/>
  <p:tag name="ANNOTATION_LEFT_43" val="699"/>
  <p:tag name="ANNOTATION_WIDTH_43" val="121"/>
  <p:tag name="ANNOTATION_HEIGHT_43" val="121"/>
  <p:tag name="ANNOTATION_ANIMATION_43" val="3"/>
  <p:tag name="ANNOTATION_ROTATION_43" val="27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4.7"/>
  <p:tag name="ANNOTATION_END_44" val="88.0"/>
  <p:tag name="ANNOTATION_TOP_44" val="649"/>
  <p:tag name="ANNOTATION_LEFT_44" val="686"/>
  <p:tag name="ANNOTATION_WIDTH_44" val="121"/>
  <p:tag name="ANNOTATION_HEIGHT_44" val="121"/>
  <p:tag name="ANNOTATION_ANIMATION_44" val="3"/>
  <p:tag name="ANNOTATION_ROTATION_44" val="27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8.0"/>
  <p:tag name="ANNOTATION_END_45" val="101.1"/>
  <p:tag name="ANNOTATION_TOP_45" val="336"/>
  <p:tag name="ANNOTATION_LEFT_45" val="647"/>
  <p:tag name="ANNOTATION_WIDTH_45" val="121"/>
  <p:tag name="ANNOTATION_HEIGHT_45" val="121"/>
  <p:tag name="ANNOTATION_ANIMATION_45" val="3"/>
  <p:tag name="ANNOTATION_ROTATION_45" val="27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1.1"/>
  <p:tag name="ANNOTATION_END_46" val="102.4"/>
  <p:tag name="ANNOTATION_TOP_46" val="349"/>
  <p:tag name="ANNOTATION_LEFT_46" val="42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2.4"/>
  <p:tag name="ANNOTATION_END_47" val="103.4"/>
  <p:tag name="ANNOTATION_TOP_47" val="343"/>
  <p:tag name="ANNOTATION_LEFT_47" val="5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03.4"/>
  <p:tag name="ANNOTATION_END_48" val="104.8"/>
  <p:tag name="ANNOTATION_TOP_48" val="418"/>
  <p:tag name="ANNOTATION_LEFT_48" val="4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04.8"/>
  <p:tag name="ANNOTATION_END_49" val="106.0"/>
  <p:tag name="ANNOTATION_TOP_49" val="419"/>
  <p:tag name="ANNOTATION_LEFT_49" val="53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6.0"/>
  <p:tag name="ANNOTATION_END_50" val="106.8"/>
  <p:tag name="ANNOTATION_TOP_50" val="497"/>
  <p:tag name="ANNOTATION_LEFT_50" val="43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6.8"/>
  <p:tag name="ANNOTATION_END_51" val="107.5"/>
  <p:tag name="ANNOTATION_TOP_51" val="499"/>
  <p:tag name="ANNOTATION_LEFT_51" val="51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7.5"/>
  <p:tag name="ANNOTATION_END_52" val="108.0"/>
  <p:tag name="ANNOTATION_TOP_52" val="577"/>
  <p:tag name="ANNOTATION_LEFT_52" val="44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8.0"/>
  <p:tag name="ANNOTATION_END_53" val="114.2"/>
  <p:tag name="ANNOTATION_TOP_53" val="583"/>
  <p:tag name="ANNOTATION_LEFT_53" val="53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14.2"/>
  <p:tag name="ANNOTATION_END_54" val="115.3"/>
  <p:tag name="ANNOTATION_TOP_54" val="338"/>
  <p:tag name="ANNOTATION_LEFT_54" val="44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15.3"/>
  <p:tag name="ANNOTATION_END_55" val="116.4"/>
  <p:tag name="ANNOTATION_TOP_55" val="416"/>
  <p:tag name="ANNOTATION_LEFT_55" val="45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16.4"/>
  <p:tag name="ANNOTATION_END_56" val="117.5"/>
  <p:tag name="ANNOTATION_TOP_56" val="497"/>
  <p:tag name="ANNOTATION_LEFT_56" val="43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7.5"/>
  <p:tag name="ANNOTATION_END_57" val="118.1"/>
  <p:tag name="ANNOTATION_TOP_57" val="536"/>
  <p:tag name="ANNOTATION_LEFT_57" val="439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8.1"/>
  <p:tag name="ANNOTATION_END_58" val="120.7"/>
  <p:tag name="ANNOTATION_TOP_58" val="554"/>
  <p:tag name="ANNOTATION_LEFT_58" val="44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20.7"/>
  <p:tag name="ANNOTATION_END_59" val="121.0"/>
  <p:tag name="ANNOTATION_TOP_59" val="328"/>
  <p:tag name="ANNOTATION_LEFT_59" val="533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21.0"/>
  <p:tag name="ANNOTATION_END_60" val="121.4"/>
  <p:tag name="ANNOTATION_TOP_60" val="388"/>
  <p:tag name="ANNOTATION_LEFT_60" val="5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21.4"/>
  <p:tag name="ANNOTATION_END_61" val="121.7"/>
  <p:tag name="ANNOTATION_TOP_61" val="446"/>
  <p:tag name="ANNOTATION_LEFT_61" val="550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1.7"/>
  <p:tag name="ANNOTATION_END_62" val="122.1"/>
  <p:tag name="ANNOTATION_TOP_62" val="523"/>
  <p:tag name="ANNOTATION_LEFT_62" val="5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2.1"/>
  <p:tag name="ANNOTATION_END_63" val="122.3"/>
  <p:tag name="ANNOTATION_TOP_63" val="558"/>
  <p:tag name="ANNOTATION_LEFT_63" val="5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2.3"/>
  <p:tag name="ANNOTATION_END_64" val="124.3"/>
  <p:tag name="ANNOTATION_TOP_64" val="589"/>
  <p:tag name="ANNOTATION_LEFT_64" val="56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4.3"/>
  <p:tag name="ANNOTATION_END_65" val="124.6"/>
  <p:tag name="ANNOTATION_TOP_65" val="332"/>
  <p:tag name="ANNOTATION_LEFT_65" val="527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4.6"/>
  <p:tag name="ANNOTATION_END_66" val="124.8"/>
  <p:tag name="ANNOTATION_TOP_66" val="382"/>
  <p:tag name="ANNOTATION_LEFT_66" val="537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4.8"/>
  <p:tag name="ANNOTATION_END_67" val="125.0"/>
  <p:tag name="ANNOTATION_TOP_67" val="470"/>
  <p:tag name="ANNOTATION_LEFT_67" val="558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5.0"/>
  <p:tag name="ANNOTATION_END_68" val="125.3"/>
  <p:tag name="ANNOTATION_TOP_68" val="527"/>
  <p:tag name="ANNOTATION_LEFT_68" val="560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25.3"/>
  <p:tag name="ANNOTATION_END_69" val="126.9"/>
  <p:tag name="ANNOTATION_TOP_69" val="565"/>
  <p:tag name="ANNOTATION_LEFT_69" val="56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26.9"/>
  <p:tag name="ANNOTATION_END_70" val="128.9"/>
  <p:tag name="ANNOTATION_TOP_70" val="332"/>
  <p:tag name="ANNOTATION_LEFT_70" val="420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28.9"/>
  <p:tag name="ANNOTATION_END_71" val="130.5"/>
  <p:tag name="ANNOTATION_TOP_71" val="331"/>
  <p:tag name="ANNOTATION_LEFT_71" val="51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30.5"/>
  <p:tag name="ANNOTATION_END_72" val="131.7"/>
  <p:tag name="ANNOTATION_TOP_72" val="409"/>
  <p:tag name="ANNOTATION_LEFT_72" val="452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31.7"/>
  <p:tag name="ANNOTATION_END_73" val="133.5"/>
  <p:tag name="ANNOTATION_TOP_73" val="395"/>
  <p:tag name="ANNOTATION_LEFT_73" val="54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33.5"/>
  <p:tag name="ANNOTATION_END_74" val="134.5"/>
  <p:tag name="ANNOTATION_TOP_74" val="483"/>
  <p:tag name="ANNOTATION_LEFT_74" val="420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34.5"/>
  <p:tag name="ANNOTATION_END_75" val="135.6"/>
  <p:tag name="ANNOTATION_TOP_75" val="489"/>
  <p:tag name="ANNOTATION_LEFT_75" val="51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35.6"/>
  <p:tag name="ANNOTATION_END_76" val="136.3"/>
  <p:tag name="ANNOTATION_TOP_76" val="561"/>
  <p:tag name="ANNOTATION_LEFT_76" val="44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36.3"/>
  <p:tag name="ANNOTATION_END_77" val="152.2"/>
  <p:tag name="ANNOTATION_TOP_77" val="553"/>
  <p:tag name="ANNOTATION_LEFT_77" val="551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2"/>
  <p:tag name="ANNOTATION_TOP_78" val="356"/>
  <p:tag name="ANNOTATION_LEFT_78" val="736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USED_LAYOU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cbdbf49c2142f4ab51f3f86e0faf4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384a6dd90b45b6b6dd0d5a6f27d69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9"/>
  <p:tag name="ARTICULATE_AUDIO_RECORDED" val="1"/>
  <p:tag name="TIMELINE" val="41.8/82.8"/>
  <p:tag name="ELAPSEDTIME" val="236.0"/>
  <p:tag name="ANNOTATION_TYPE_1" val="0"/>
  <p:tag name="ANNOTATION_START_1" val="11.5"/>
  <p:tag name="ANNOTATION_END_1" val="12.4"/>
  <p:tag name="ANNOTATION_TOP_1" val="69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13.7"/>
  <p:tag name="ANNOTATION_TOP_2" val="158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7"/>
  <p:tag name="ANNOTATION_END_3" val="14.9"/>
  <p:tag name="ANNOTATION_TOP_3" val="159"/>
  <p:tag name="ANNOTATION_LEFT_3" val="23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9"/>
  <p:tag name="ANNOTATION_END_4" val="16.6"/>
  <p:tag name="ANNOTATION_TOP_4" val="198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6"/>
  <p:tag name="ANNOTATION_END_5" val="17.1"/>
  <p:tag name="ANNOTATION_TOP_5" val="195"/>
  <p:tag name="ANNOTATION_LEFT_5" val="3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1"/>
  <p:tag name="ANNOTATION_END_6" val="19.1"/>
  <p:tag name="ANNOTATION_TOP_6" val="235"/>
  <p:tag name="ANNOTATION_LEFT_6" val="4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1"/>
  <p:tag name="ANNOTATION_END_7" val="20.2"/>
  <p:tag name="ANNOTATION_TOP_7" val="226"/>
  <p:tag name="ANNOTATION_LEFT_7" val="3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2"/>
  <p:tag name="ANNOTATION_END_8" val="21.7"/>
  <p:tag name="ANNOTATION_TOP_8" val="27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7"/>
  <p:tag name="ANNOTATION_END_9" val="24.0"/>
  <p:tag name="ANNOTATION_TOP_9" val="272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0"/>
  <p:tag name="ANNOTATION_END_10" val="25.0"/>
  <p:tag name="ANNOTATION_TOP_10" val="149"/>
  <p:tag name="ANNOTATION_LEFT_10" val="7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165"/>
  <p:tag name="ANNOTATION_LEFT_11" val="6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7.1"/>
  <p:tag name="ANNOTATION_TOP_12" val="178"/>
  <p:tag name="ANNOTATION_LEFT_12" val="6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1"/>
  <p:tag name="ANNOTATION_END_13" val="27.7"/>
  <p:tag name="ANNOTATION_TOP_13" val="201"/>
  <p:tag name="ANNOTATION_LEFT_13" val="74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7"/>
  <p:tag name="ANNOTATION_END_14" val="29.2"/>
  <p:tag name="ANNOTATION_TOP_14" val="222"/>
  <p:tag name="ANNOTATION_LEFT_14" val="6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9.2"/>
  <p:tag name="ANNOTATION_END_15" val="29.7"/>
  <p:tag name="ANNOTATION_TOP_15" val="155"/>
  <p:tag name="ANNOTATION_LEFT_15" val="1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9.7"/>
  <p:tag name="ANNOTATION_END_16" val="43.9"/>
  <p:tag name="ANNOTATION_TOP_16" val="150"/>
  <p:tag name="ANNOTATION_LEFT_16" val="2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45.4"/>
  <p:tag name="ANNOTATION_TOP_17" val="331"/>
  <p:tag name="ANNOTATION_LEFT_17" val="4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5.4"/>
  <p:tag name="ANNOTATION_END_18" val="48.5"/>
  <p:tag name="ANNOTATION_TOP_18" val="373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5"/>
  <p:tag name="ANNOTATION_END_19" val="49.4"/>
  <p:tag name="ANNOTATION_TOP_19" val="377"/>
  <p:tag name="ANNOTATION_LEFT_19" val="2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4"/>
  <p:tag name="ANNOTATION_END_20" val="50.7"/>
  <p:tag name="ANNOTATION_TOP_20" val="418"/>
  <p:tag name="ANNOTATION_LEFT_20" val="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0.7"/>
  <p:tag name="ANNOTATION_END_21" val="51.3"/>
  <p:tag name="ANNOTATION_TOP_21" val="417"/>
  <p:tag name="ANNOTATION_LEFT_21" val="18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1.3"/>
  <p:tag name="ANNOTATION_END_22" val="52.2"/>
  <p:tag name="ANNOTATION_TOP_22" val="447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2.2"/>
  <p:tag name="ANNOTATION_END_23" val="53.3"/>
  <p:tag name="ANNOTATION_TOP_23" val="460"/>
  <p:tag name="ANNOTATION_LEFT_23" val="30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3.3"/>
  <p:tag name="ANNOTATION_END_24" val="54.0"/>
  <p:tag name="ANNOTATION_TOP_24" val="500"/>
  <p:tag name="ANNOTATION_LEFT_24" val="5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4.0"/>
  <p:tag name="ANNOTATION_END_25" val="55.4"/>
  <p:tag name="ANNOTATION_TOP_25" val="501"/>
  <p:tag name="ANNOTATION_LEFT_25" val="2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5.4"/>
  <p:tag name="ANNOTATION_END_26" val="57.2"/>
  <p:tag name="ANNOTATION_TOP_26" val="530"/>
  <p:tag name="ANNOTATION_LEFT_26" val="5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7.2"/>
  <p:tag name="ANNOTATION_END_27" val="57.8"/>
  <p:tag name="ANNOTATION_TOP_27" val="500"/>
  <p:tag name="ANNOTATION_LEFT_27" val="5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7.8"/>
  <p:tag name="ANNOTATION_END_28" val="58.2"/>
  <p:tag name="ANNOTATION_TOP_28" val="502"/>
  <p:tag name="ANNOTATION_LEFT_28" val="5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8.2"/>
  <p:tag name="ANNOTATION_END_29" val="58.8"/>
  <p:tag name="ANNOTATION_TOP_29" val="514"/>
  <p:tag name="ANNOTATION_LEFT_29" val="5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8.8"/>
  <p:tag name="ANNOTATION_END_30" val="59.3"/>
  <p:tag name="ANNOTATION_TOP_30" val="531"/>
  <p:tag name="ANNOTATION_LEFT_30" val="5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9.3"/>
  <p:tag name="ANNOTATION_END_31" val="59.8"/>
  <p:tag name="ANNOTATION_TOP_31" val="552"/>
  <p:tag name="ANNOTATION_LEFT_31" val="55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8"/>
  <p:tag name="ANNOTATION_END_32" val="60.2"/>
  <p:tag name="ANNOTATION_TOP_32" val="565"/>
  <p:tag name="ANNOTATION_LEFT_32" val="5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60.2"/>
  <p:tag name="ANNOTATION_END_33" val="60.7"/>
  <p:tag name="ANNOTATION_TOP_33" val="582"/>
  <p:tag name="ANNOTATION_LEFT_33" val="5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7"/>
  <p:tag name="ANNOTATION_END_34" val="61.4"/>
  <p:tag name="ANNOTATION_TOP_34" val="596"/>
  <p:tag name="ANNOTATION_LEFT_34" val="57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1.4"/>
  <p:tag name="ANNOTATION_END_35" val="61.9"/>
  <p:tag name="ANNOTATION_TOP_35" val="614"/>
  <p:tag name="ANNOTATION_LEFT_35" val="57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9"/>
  <p:tag name="ANNOTATION_END_36" val="62.3"/>
  <p:tag name="ANNOTATION_TOP_36" val="607"/>
  <p:tag name="ANNOTATION_LEFT_36" val="5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2.3"/>
  <p:tag name="ANNOTATION_END_37" val="62.8"/>
  <p:tag name="ANNOTATION_TOP_37" val="600"/>
  <p:tag name="ANNOTATION_LEFT_37" val="5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2.8"/>
  <p:tag name="ANNOTATION_END_38" val="63.4"/>
  <p:tag name="ANNOTATION_TOP_38" val="595"/>
  <p:tag name="ANNOTATION_LEFT_38" val="50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3.4"/>
  <p:tag name="ANNOTATION_END_39" val="67.9"/>
  <p:tag name="ANNOTATION_TOP_39" val="593"/>
  <p:tag name="ANNOTATION_LEFT_39" val="4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7.9"/>
  <p:tag name="ANNOTATION_END_40" val="69.2"/>
  <p:tag name="ANNOTATION_TOP_40" val="664"/>
  <p:tag name="ANNOTATION_LEFT_40" val="5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9.2"/>
  <p:tag name="ANNOTATION_END_41" val="73.3"/>
  <p:tag name="ANNOTATION_TOP_41" val="590"/>
  <p:tag name="ANNOTATION_LEFT_41" val="5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3"/>
  <p:tag name="ANNOTATION_END_42" val="74.1"/>
  <p:tag name="ANNOTATION_TOP_42" val="552"/>
  <p:tag name="ANNOTATION_LEFT_42" val="56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4.1"/>
  <p:tag name="ANNOTATION_END_43" val="74.9"/>
  <p:tag name="ANNOTATION_TOP_43" val="549"/>
  <p:tag name="ANNOTATION_LEFT_43" val="5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74.9"/>
  <p:tag name="ANNOTATION_END_44" val="75.6"/>
  <p:tag name="ANNOTATION_TOP_44" val="532"/>
  <p:tag name="ANNOTATION_LEFT_44" val="5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5.6"/>
  <p:tag name="ANNOTATION_END_45" val="76.2"/>
  <p:tag name="ANNOTATION_TOP_45" val="535"/>
  <p:tag name="ANNOTATION_LEFT_45" val="5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76.2"/>
  <p:tag name="ANNOTATION_END_46" val="76.5"/>
  <p:tag name="ANNOTATION_TOP_46" val="558"/>
  <p:tag name="ANNOTATION_LEFT_46" val="59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76.5"/>
  <p:tag name="ANNOTATION_END_47" val="77.3"/>
  <p:tag name="ANNOTATION_TOP_47" val="585"/>
  <p:tag name="ANNOTATION_LEFT_47" val="59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77.3"/>
  <p:tag name="ANNOTATION_END_48" val="77.9"/>
  <p:tag name="ANNOTATION_TOP_48" val="517"/>
  <p:tag name="ANNOTATION_LEFT_48" val="57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77.9"/>
  <p:tag name="ANNOTATION_END_49" val="78.6"/>
  <p:tag name="ANNOTATION_TOP_49" val="531"/>
  <p:tag name="ANNOTATION_LEFT_49" val="5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78.6"/>
  <p:tag name="ANNOTATION_END_50" val="79.4"/>
  <p:tag name="ANNOTATION_TOP_50" val="534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79.4"/>
  <p:tag name="ANNOTATION_END_51" val="80.0"/>
  <p:tag name="ANNOTATION_TOP_51" val="557"/>
  <p:tag name="ANNOTATION_LEFT_51" val="59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0.0"/>
  <p:tag name="ANNOTATION_END_52" val="80.5"/>
  <p:tag name="ANNOTATION_TOP_52" val="573"/>
  <p:tag name="ANNOTATION_LEFT_52" val="57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0.5"/>
  <p:tag name="ANNOTATION_END_53" val="88.0"/>
  <p:tag name="ANNOTATION_TOP_53" val="594"/>
  <p:tag name="ANNOTATION_LEFT_53" val="59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88.0"/>
  <p:tag name="ANNOTATION_END_54" val="89.7"/>
  <p:tag name="ANNOTATION_TOP_54" val="554"/>
  <p:tag name="ANNOTATION_LEFT_54" val="6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89.7"/>
  <p:tag name="ANNOTATION_END_55" val="92.7"/>
  <p:tag name="ANNOTATION_TOP_55" val="592"/>
  <p:tag name="ANNOTATION_LEFT_55" val="5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2.7"/>
  <p:tag name="ANNOTATION_END_56" val="94.6"/>
  <p:tag name="ANNOTATION_TOP_56" val="638"/>
  <p:tag name="ANNOTATION_LEFT_56" val="233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6"/>
  <p:tag name="ANNOTATION_END_57" val="95.3"/>
  <p:tag name="ANNOTATION_TOP_57" val="683"/>
  <p:tag name="ANNOTATION_LEFT_57" val="20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3"/>
  <p:tag name="ANNOTATION_END_58" val="96.2"/>
  <p:tag name="ANNOTATION_TOP_58" val="671"/>
  <p:tag name="ANNOTATION_LEFT_58" val="23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2"/>
  <p:tag name="ANNOTATION_END_59" val="116.8"/>
  <p:tag name="ANNOTATION_TOP_59" val="671"/>
  <p:tag name="ANNOTATION_LEFT_59" val="18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6.8"/>
  <p:tag name="ANNOTATION_END_60" val="118.3"/>
  <p:tag name="ANNOTATION_TOP_60" val="529"/>
  <p:tag name="ANNOTATION_LEFT_60" val="568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3"/>
  <p:tag name="ANNOTATION_END_61" val="119.3"/>
  <p:tag name="ANNOTATION_TOP_61" val="552"/>
  <p:tag name="ANNOTATION_LEFT_61" val="5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19.3"/>
  <p:tag name="ANNOTATION_END_62" val="120.1"/>
  <p:tag name="ANNOTATION_TOP_62" val="524"/>
  <p:tag name="ANNOTATION_LEFT_62" val="56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0.1"/>
  <p:tag name="ANNOTATION_END_63" val="120.9"/>
  <p:tag name="ANNOTATION_TOP_63" val="556"/>
  <p:tag name="ANNOTATION_LEFT_63" val="5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0.9"/>
  <p:tag name="ANNOTATION_END_64" val="126.6"/>
  <p:tag name="ANNOTATION_TOP_64" val="531"/>
  <p:tag name="ANNOTATION_LEFT_64" val="5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6.6"/>
  <p:tag name="ANNOTATION_END_65" val="128.1"/>
  <p:tag name="ANNOTATION_TOP_65" val="513"/>
  <p:tag name="ANNOTATION_LEFT_65" val="5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1"/>
  <p:tag name="ANNOTATION_END_66" val="129.9"/>
  <p:tag name="ANNOTATION_TOP_66" val="538"/>
  <p:tag name="ANNOTATION_LEFT_66" val="573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9.9"/>
  <p:tag name="ANNOTATION_END_67" val="131.3"/>
  <p:tag name="ANNOTATION_TOP_67" val="571"/>
  <p:tag name="ANNOTATION_LEFT_67" val="580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31.3"/>
  <p:tag name="ANNOTATION_END_68" val="132.0"/>
  <p:tag name="ANNOTATION_TOP_68" val="632"/>
  <p:tag name="ANNOTATION_LEFT_68" val="5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32.0"/>
  <p:tag name="ANNOTATION_END_69" val="132.5"/>
  <p:tag name="ANNOTATION_TOP_69" val="621"/>
  <p:tag name="ANNOTATION_LEFT_69" val="502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32.5"/>
  <p:tag name="ANNOTATION_TOP_70" val="621"/>
  <p:tag name="ANNOTATION_LEFT_70" val="4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USED_LAYOU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bf2d2e486447cdae31874b490a71b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4e0040850c4d2c9baf21d4c079933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0"/>
  <p:tag name="ARTICULATE_AUDIO_RECORDED" val="1"/>
  <p:tag name="TIMELINE" val="35.2/59.7/94.3/138.9/170.9"/>
  <p:tag name="ELAPSEDTIME" val="202.9"/>
  <p:tag name="ANNOTATION_TYPE_1" val="0"/>
  <p:tag name="ANNOTATION_START_1" val="2.5"/>
  <p:tag name="ANNOTATION_END_1" val="5.7"/>
  <p:tag name="ANNOTATION_TOP_1" val="174"/>
  <p:tag name="ANNOTATION_LEFT_1" val="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1"/>
  <p:tag name="ANNOTATION_TOP_2" val="164"/>
  <p:tag name="ANNOTATION_LEFT_2" val="4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1"/>
  <p:tag name="ANNOTATION_END_3" val="37.8"/>
  <p:tag name="ANNOTATION_TOP_3" val="205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2.0"/>
  <p:tag name="ANNOTATION_TOP_4" val="332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2.0"/>
  <p:tag name="ANNOTATION_END_5" val="68.1"/>
  <p:tag name="ANNOTATION_TOP_5" val="406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1"/>
  <p:tag name="ANNOTATION_END_6" val="6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1"/>
  <p:tag name="ANNOTATION_END_7" val="92.3"/>
  <p:tag name="ANNOTATION_TOP_7" val="386"/>
  <p:tag name="ANNOTATION_LEFT_7" val="339"/>
  <p:tag name="ANNOTATION_WIDTH_7" val="203"/>
  <p:tag name="ANNOTATION_HEIGHT_7" val="47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2.3"/>
  <p:tag name="ANNOTATION_END_8" val="95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95.6"/>
  <p:tag name="ANNOTATION_END_9" val="140.6"/>
  <p:tag name="ANNOTATION_TOP_9" val="449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0.6"/>
  <p:tag name="ANNOTATION_END_10" val="156.3"/>
  <p:tag name="ANNOTATION_TOP_10" val="547"/>
  <p:tag name="ANNOTATION_LEFT_10" val="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6.3"/>
  <p:tag name="ANNOTATION_END_11" val="172.4"/>
  <p:tag name="ANNOTATION_TOP_11" val="618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2.4"/>
  <p:tag name="ANNOTATION_TOP_12" val="66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USED_LAYOU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7dfca288034323a7d0768d1beb93a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53b4271f68406a8ddec8d4077f01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5"/>
  <p:tag name="ARTICULATE_AUDIO_RECORDED" val="1"/>
  <p:tag name="TIMELINE" val="17.6/27.5/38.7/43.2/48.5/58.0/62.2/66.4/85.1/88.0/90.2/92.5/94.7/97.0/99.2/138.1"/>
  <p:tag name="ELAPSEDTIME" val="241.8"/>
  <p:tag name="ANNOTATION_TYPE_1" val="0"/>
  <p:tag name="ANNOTATION_START_1" val="11.7"/>
  <p:tag name="ANNOTATION_END_1" val="13.2"/>
  <p:tag name="ANNOTATION_TOP_1" val="16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2"/>
  <p:tag name="ANNOTATION_END_2" val="13.8"/>
  <p:tag name="ANNOTATION_TOP_2" val="171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9"/>
  <p:tag name="ANNOTATION_TOP_3" val="163"/>
  <p:tag name="ANNOTATION_LEFT_3" val="2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30.3"/>
  <p:tag name="ANNOTATION_TOP_4" val="157"/>
  <p:tag name="ANNOTATION_LEFT_4" val="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3"/>
  <p:tag name="ANNOTATION_END_5" val="31.7"/>
  <p:tag name="ANNOTATION_TOP_5" val="237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7"/>
  <p:tag name="ANNOTATION_END_6" val="33.9"/>
  <p:tag name="ANNOTATION_TOP_6" val="239"/>
  <p:tag name="ANNOTATION_LEFT_6" val="1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9"/>
  <p:tag name="ANNOTATION_END_7" val="35.5"/>
  <p:tag name="ANNOTATION_TOP_7" val="242"/>
  <p:tag name="ANNOTATION_LEFT_7" val="2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5"/>
  <p:tag name="ANNOTATION_END_8" val="44.6"/>
  <p:tag name="ANNOTATION_TOP_8" val="243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6"/>
  <p:tag name="ANNOTATION_END_9" val="120.6"/>
  <p:tag name="ANNOTATION_TOP_9" val="308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6"/>
  <p:tag name="ANNOTATION_TOP_10" val="583"/>
  <p:tag name="ANNOTATION_LEFT_10" val="2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d58b5e23f74cc6a0277324170ce46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9de8be1de84052b3614c4890592df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81f571f1ff455483e149e2672eebc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c13f14b67d4abdaf78b5a41199239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ef28be3e2f4dfa8fb43e0327e891f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c0e56c5ccc43b5be77d09edfa060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f72dd6a8ad4691827d2413de3fde7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541193869e4908ac11f0f21b9ac0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000b640d5e425796d3ad44c7372dc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858901ada64f5188bb245f8d3c707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1 Lecture-DNA\Quiz1.quiz"/>
  <p:tag name="QUIZMAKER_QUIZ_SLIDE_ID" val="291"/>
  <p:tag name="OVERRIDE" val="QUIZMAKER_QUIZ_SLIDE"/>
  <p:tag name="QUIZMAKER_QUIZ_TITLE" val="Quiz1"/>
  <p:tag name="ARTICULATE_DESCRIPTION" val="Quiz - 4 questions"/>
  <p:tag name="AQP_PASS_SCORE" val="60"/>
  <p:tag name="QUIZMAKER_LAST_MODIFY_DATE" val="41653.4676851852"/>
  <p:tag name="ELAPSEDTIME" val="5"/>
  <p:tag name="AQP_PASS_ACTION" val="2"/>
  <p:tag name="AQP_FAIL_ACTION" val="2"/>
  <p:tag name="ARTICULATE_SHOW_IN_MENU" val="multipleitems"/>
  <p:tag name="AUDIO_ID" val="291"/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  <p:tag name="EMBEDDEDCONTENT_LASTWRITETIMEUTC" val="2014-01-14 08:13:28Z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4"/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d64dc0f92944668ae49cb39285e9bb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e8d3cca959f49cfa4366312c97c7c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18 DNA\Main.intr"/>
  <p:tag name="ENGAGE_INTERACTION_SLIDE_ID" val="293"/>
  <p:tag name="ENGAGE_INTERACTION_FINISH" val="2"/>
  <p:tag name="ENGAGE_INTERACTION_FINISH_MESSAGE" val="Next Slide"/>
  <p:tag name="ENGAGE_INTERACTION_TITLE" val="Molecular Biology"/>
  <p:tag name="ARTICULATE_DESCRIPTION" val="Accordion - 1 Panel "/>
  <p:tag name="ENGAGE_LAST_MODIFY_DATE" val="41656.8169097222"/>
  <p:tag name="EMBEDDEDCONTENT_LASTWRITETIMEUTC" val="2014-01-17 16:36:21Z"/>
  <p:tag name="ELAPSEDTIME" val="212"/>
  <p:tag name="ARTICULATE_SHOW_IN_MENU" val="multipleitems"/>
  <p:tag name="AUDIO_ID" val="293"/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939</Words>
  <Application>Microsoft Office PowerPoint</Application>
  <PresentationFormat>On-screen Show (4:3)</PresentationFormat>
  <Paragraphs>212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Molecular Biology</vt:lpstr>
      <vt:lpstr>PowerPoint Presentation</vt:lpstr>
      <vt:lpstr>PowerPoint Presentation</vt:lpstr>
      <vt:lpstr>Structure of DNA</vt:lpstr>
      <vt:lpstr>PowerPoint Presentation</vt:lpstr>
      <vt:lpstr>Nitrogenous bases القواعد النيتروجينية </vt:lpstr>
      <vt:lpstr>PowerPoint Presentation</vt:lpstr>
      <vt:lpstr>DNA           &amp;            RNA</vt:lpstr>
      <vt:lpstr>The nucleic acid strand is a polymer of nucleotides</vt:lpstr>
      <vt:lpstr>The nucleic acid strand is a polymer of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147</cp:revision>
  <dcterms:created xsi:type="dcterms:W3CDTF">2006-03-10T18:25:44Z</dcterms:created>
  <dcterms:modified xsi:type="dcterms:W3CDTF">2014-01-26T19:22:55Z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BCC19351-6C52-4C7C-A3B5-8C439A65658F</vt:lpwstr>
  </property>
  <property fmtid="{D5CDD505-2E9C-101B-9397-08002B2CF9AE}" pid="6" name="ArticulateProjectFull">
    <vt:lpwstr>C:\Users\amahmedkeele\Desktop\Lectures\Lecture-18 DNA\Lecture 181.ppta</vt:lpwstr>
  </property>
</Properties>
</file>