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7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37" autoAdjust="0"/>
    <p:restoredTop sz="94660"/>
  </p:normalViewPr>
  <p:slideViewPr>
    <p:cSldViewPr>
      <p:cViewPr>
        <p:scale>
          <a:sx n="80" d="100"/>
          <a:sy n="80" d="100"/>
        </p:scale>
        <p:origin x="-89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6541-F74B-436F-8AFF-E3E3A8FEBFA4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E9FC-0559-454F-A94C-FEBAA0F278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41400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6705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6541-F74B-436F-8AFF-E3E3A8FEBFA4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E9FC-0559-454F-A94C-FEBAA0F278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1575" y="1825625"/>
            <a:ext cx="7343775" cy="4351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188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6541-F74B-436F-8AFF-E3E3A8FEBFA4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E9FC-0559-454F-A94C-FEBAA0F278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1575" y="365125"/>
            <a:ext cx="52578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8830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6541-F74B-436F-8AFF-E3E3A8FEBFA4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E9FC-0559-454F-A94C-FEBAA0F278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59178" y="987426"/>
            <a:ext cx="425881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1575" y="2101850"/>
            <a:ext cx="2949178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1575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3888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6541-F74B-436F-8AFF-E3E3A8FEBFA4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E9FC-0559-454F-A94C-FEBAA0F278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879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6541-F74B-436F-8AFF-E3E3A8FEBFA4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E9FC-0559-454F-A94C-FEBAA0F278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1244" y="4589464"/>
            <a:ext cx="7579343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244" y="1709738"/>
            <a:ext cx="7579343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768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6541-F74B-436F-8AFF-E3E3A8FEBFA4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E9FC-0559-454F-A94C-FEBAA0F278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994" y="1825625"/>
            <a:ext cx="356616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7275" y="1825625"/>
            <a:ext cx="356616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36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6541-F74B-436F-8AFF-E3E3A8FEBFA4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E9FC-0559-454F-A94C-FEBAA0F278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9190" y="2193926"/>
            <a:ext cx="356616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9190" y="1489075"/>
            <a:ext cx="356616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1575" y="2193926"/>
            <a:ext cx="356616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1575" y="1489075"/>
            <a:ext cx="356616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075" y="274638"/>
            <a:ext cx="67675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166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6541-F74B-436F-8AFF-E3E3A8FEBFA4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E9FC-0559-454F-A94C-FEBAA0F278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058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6541-F74B-436F-8AFF-E3E3A8FEBFA4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E9FC-0559-454F-A94C-FEBAA0F278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514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6541-F74B-436F-8AFF-E3E3A8FEBFA4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E9FC-0559-454F-A94C-FEBAA0F278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9179" y="987426"/>
            <a:ext cx="42573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1575" y="2101850"/>
            <a:ext cx="2949178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575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8712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6541-F74B-436F-8AFF-E3E3A8FEBFA4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E9FC-0559-454F-A94C-FEBAA0F278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59178" y="987426"/>
            <a:ext cx="425881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1575" y="2101850"/>
            <a:ext cx="2949178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1575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935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1575" y="6356351"/>
            <a:ext cx="1914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36541-F74B-436F-8AFF-E3E3A8FEBFA4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CE9FC-0559-454F-A94C-FEBAA0F278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1575" y="1825625"/>
            <a:ext cx="73437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43075" y="365126"/>
            <a:ext cx="67722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514600"/>
            <a:ext cx="7772400" cy="1470025"/>
          </a:xfrm>
        </p:spPr>
        <p:txBody>
          <a:bodyPr/>
          <a:lstStyle/>
          <a:p>
            <a:r>
              <a:rPr lang="en-US" dirty="0" smtClean="0"/>
              <a:t>Menu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r="37335" b="47917"/>
          <a:stretch>
            <a:fillRect/>
          </a:stretch>
        </p:blipFill>
        <p:spPr bwMode="auto">
          <a:xfrm>
            <a:off x="457200" y="1828800"/>
            <a:ext cx="8153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" y="762000"/>
            <a:ext cx="8000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the </a:t>
            </a:r>
            <a:r>
              <a:rPr lang="en-US" u="sng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DataSourceID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SiteMapPath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tag in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sourceCode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MasterPage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800" y="2743200"/>
            <a:ext cx="1295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0" y="3581400"/>
            <a:ext cx="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r="38507" b="47917"/>
          <a:stretch>
            <a:fillRect/>
          </a:stretch>
        </p:blipFill>
        <p:spPr bwMode="auto">
          <a:xfrm>
            <a:off x="152400" y="1905000"/>
            <a:ext cx="8001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 flipH="1">
            <a:off x="3886200" y="3581400"/>
            <a:ext cx="1828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867400" y="3429000"/>
            <a:ext cx="144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SiteMapPath</a:t>
            </a:r>
            <a:endParaRPr lang="en-US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419600" y="22860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15000" y="2286000"/>
            <a:ext cx="0" cy="12954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any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aspx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page ex: ChannelBags.aspx You can add a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TreeView</a:t>
            </a:r>
            <a:endParaRPr lang="en-US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DataSourceID</a:t>
            </a:r>
            <a:endParaRPr lang="en-US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r="37921" b="57291"/>
          <a:stretch>
            <a:fillRect/>
          </a:stretch>
        </p:blipFill>
        <p:spPr bwMode="auto">
          <a:xfrm>
            <a:off x="152400" y="1752600"/>
            <a:ext cx="8001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04800" y="4191000"/>
            <a:ext cx="1295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r="34993" b="46875"/>
          <a:stretch>
            <a:fillRect/>
          </a:stretch>
        </p:blipFill>
        <p:spPr bwMode="auto">
          <a:xfrm>
            <a:off x="0" y="2514600"/>
            <a:ext cx="8153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forget: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TreeView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control and any content will be inside the Content  tag where It’s linked with the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contentPlaceHolder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MasterPage</a:t>
            </a:r>
            <a:endParaRPr lang="en-US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forget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DataSourceID</a:t>
            </a:r>
            <a:endParaRPr lang="en-US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r="48463" b="38542"/>
          <a:stretch>
            <a:fillRect/>
          </a:stretch>
        </p:blipFill>
        <p:spPr bwMode="auto">
          <a:xfrm>
            <a:off x="457200" y="1143000"/>
            <a:ext cx="6705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H="1">
            <a:off x="2819400" y="40386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114800" y="3810000"/>
            <a:ext cx="113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TreeView</a:t>
            </a:r>
            <a:endParaRPr lang="en-US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953000" y="15240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209800"/>
            <a:ext cx="6172200" cy="1894362"/>
          </a:xfrm>
        </p:spPr>
        <p:txBody>
          <a:bodyPr/>
          <a:lstStyle/>
          <a:p>
            <a:r>
              <a:rPr lang="en-US" dirty="0" smtClean="0"/>
              <a:t>Iframe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5334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Manualy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type the following code for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iframe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tag in the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aspx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source code 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r="41435" b="35165"/>
          <a:stretch>
            <a:fillRect/>
          </a:stretch>
        </p:blipFill>
        <p:spPr bwMode="auto">
          <a:xfrm>
            <a:off x="457200" y="1600200"/>
            <a:ext cx="7620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029200" y="2743200"/>
            <a:ext cx="838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8200" y="4038600"/>
            <a:ext cx="5715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609416"/>
            <a:ext cx="723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Put the </a:t>
            </a:r>
            <a:r>
              <a:rPr lang="en-US" sz="2000" dirty="0" err="1" smtClean="0"/>
              <a:t>iframe</a:t>
            </a:r>
            <a:r>
              <a:rPr lang="en-US" sz="2000" dirty="0" smtClean="0"/>
              <a:t> tag inside &lt;div&gt; tag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err="1" smtClean="0"/>
              <a:t>src</a:t>
            </a:r>
            <a:r>
              <a:rPr lang="en-US" sz="2000" dirty="0" smtClean="0"/>
              <a:t> attribute defines the target </a:t>
            </a:r>
            <a:r>
              <a:rPr lang="en-US" sz="2000" dirty="0" err="1" smtClean="0"/>
              <a:t>aspx</a:t>
            </a:r>
            <a:r>
              <a:rPr lang="en-US" sz="2000" dirty="0" smtClean="0"/>
              <a:t> page you want to display in the </a:t>
            </a:r>
            <a:r>
              <a:rPr lang="en-US" sz="2000" dirty="0" err="1" smtClean="0"/>
              <a:t>iframe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You can modify height and width based on the space you want to show as an </a:t>
            </a:r>
            <a:r>
              <a:rPr lang="en-US" sz="2000" dirty="0" err="1" smtClean="0"/>
              <a:t>iframe</a:t>
            </a:r>
            <a:r>
              <a:rPr lang="en-US" sz="2000" dirty="0" smtClean="0"/>
              <a:t> in the page</a:t>
            </a:r>
          </a:p>
          <a:p>
            <a:pPr>
              <a:buNone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Don’t use </a:t>
            </a:r>
            <a:r>
              <a:rPr lang="en-US" sz="2000" dirty="0" err="1" smtClean="0"/>
              <a:t>runat</a:t>
            </a:r>
            <a:r>
              <a:rPr lang="en-US" sz="2000" dirty="0" smtClean="0"/>
              <a:t>=“server” in the </a:t>
            </a:r>
            <a:r>
              <a:rPr lang="en-US" sz="2000" dirty="0" err="1" smtClean="0"/>
              <a:t>iframe</a:t>
            </a:r>
            <a:r>
              <a:rPr lang="en-US" sz="2000" dirty="0" smtClean="0"/>
              <a:t> tag if you wish to embed a page from your own website.</a:t>
            </a:r>
            <a:endParaRPr lang="en-US" sz="2000" dirty="0"/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3297" r="42020" b="42857"/>
          <a:stretch>
            <a:fillRect/>
          </a:stretch>
        </p:blipFill>
        <p:spPr bwMode="auto">
          <a:xfrm>
            <a:off x="138112" y="533400"/>
            <a:ext cx="80152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3657600" y="7620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352800" y="23622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67200" y="2133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 of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Page1.aspx</a:t>
            </a:r>
            <a:endParaRPr lang="en-US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533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index.aspx</a:t>
            </a:r>
            <a:endParaRPr lang="en-US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48463" b="48352"/>
          <a:stretch>
            <a:fillRect/>
          </a:stretch>
        </p:blipFill>
        <p:spPr bwMode="auto">
          <a:xfrm>
            <a:off x="457200" y="914400"/>
            <a:ext cx="6705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4038600"/>
            <a:ext cx="5974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 this example: the Button Sign in will go to page1.aspx</a:t>
            </a:r>
            <a:endParaRPr lang="en-US" sz="2000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16492" b="8763"/>
          <a:stretch>
            <a:fillRect/>
          </a:stretch>
        </p:blipFill>
        <p:spPr bwMode="auto">
          <a:xfrm>
            <a:off x="457200" y="1143000"/>
            <a:ext cx="7596187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76400" y="5867400"/>
            <a:ext cx="1981200" cy="3048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90800" y="4876800"/>
            <a:ext cx="4343400" cy="4572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457200"/>
            <a:ext cx="277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New Item &gt; Site Map</a:t>
            </a:r>
            <a:endParaRPr lang="en-US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4211" b="43931"/>
          <a:stretch>
            <a:fillRect/>
          </a:stretch>
        </p:blipFill>
        <p:spPr bwMode="auto">
          <a:xfrm>
            <a:off x="381000" y="1752600"/>
            <a:ext cx="73441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2895600" y="20574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19600" y="1828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index.aspx</a:t>
            </a:r>
            <a:endParaRPr lang="en-US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676400" y="29718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90800" y="2743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 of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Page2.aspx</a:t>
            </a:r>
            <a:endParaRPr lang="en-US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>
          <a:xfrm>
            <a:off x="1589088" y="1755775"/>
            <a:ext cx="6772275" cy="1325563"/>
          </a:xfrm>
        </p:spPr>
        <p:txBody>
          <a:bodyPr/>
          <a:lstStyle/>
          <a:p>
            <a:pPr algn="ctr"/>
            <a:r>
              <a:rPr lang="en-GB" sz="6000" b="1" smtClean="0">
                <a:cs typeface="Tahoma" pitchFamily="34" charset="0"/>
              </a:rPr>
              <a:t>Questions !!</a:t>
            </a:r>
            <a:br>
              <a:rPr lang="en-GB" sz="6000" b="1" smtClean="0">
                <a:cs typeface="Tahoma" pitchFamily="34" charset="0"/>
              </a:rPr>
            </a:br>
            <a:r>
              <a:rPr lang="en-GB" sz="6000" b="1" smtClean="0">
                <a:cs typeface="Tahoma" pitchFamily="34" charset="0"/>
                <a:sym typeface="Wingdings" pitchFamily="2" charset="2"/>
              </a:rPr>
              <a:t></a:t>
            </a:r>
            <a:endParaRPr lang="en-GB" sz="6000" b="1" smtClean="0"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F7CD2-6FFD-4233-8B63-333DBF91B61F}" type="slidenum">
              <a:rPr lang="ar-SA"/>
              <a:pPr>
                <a:defRPr/>
              </a:pPr>
              <a:t>21</a:t>
            </a:fld>
            <a:endParaRPr lang="ar-SA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3734" r="2562" b="34615"/>
          <a:stretch>
            <a:fillRect/>
          </a:stretch>
        </p:blipFill>
        <p:spPr bwMode="auto">
          <a:xfrm>
            <a:off x="0" y="99060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8200" y="457200"/>
            <a:ext cx="3781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all your pages in a tree format</a:t>
            </a:r>
            <a:endParaRPr lang="en-US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48600" y="1905000"/>
            <a:ext cx="1295400" cy="2590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114800" y="2514600"/>
            <a:ext cx="990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04800" y="2667000"/>
            <a:ext cx="71628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757" t="11458" r="44949" b="36458"/>
          <a:stretch>
            <a:fillRect/>
          </a:stretch>
        </p:blipFill>
        <p:spPr bwMode="auto">
          <a:xfrm>
            <a:off x="533400" y="1905000"/>
            <a:ext cx="6934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038600" y="1981200"/>
            <a:ext cx="1219200" cy="2286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9906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MasterPage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from the Toolbar&gt; Data&gt;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SiteMapDataSource</a:t>
            </a:r>
            <a:endParaRPr lang="en-US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8600" y="1981200"/>
            <a:ext cx="1219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5334000"/>
            <a:ext cx="1524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 r="40263" b="46875"/>
          <a:stretch>
            <a:fillRect/>
          </a:stretch>
        </p:blipFill>
        <p:spPr bwMode="auto">
          <a:xfrm>
            <a:off x="381000" y="14478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19200" y="3886200"/>
            <a:ext cx="449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33800" y="34290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33800" y="3429000"/>
            <a:ext cx="533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67200" y="3048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will use this ID later for Menu/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SiteMapPath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TreeView</a:t>
            </a:r>
            <a:endParaRPr lang="en-US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171" t="13542" r="34407" b="41667"/>
          <a:stretch>
            <a:fillRect/>
          </a:stretch>
        </p:blipFill>
        <p:spPr bwMode="auto">
          <a:xfrm>
            <a:off x="152400" y="1600200"/>
            <a:ext cx="8001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7620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MasterPage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From Toolbar &gt; Navigation &gt; Menu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1400" y="1600200"/>
            <a:ext cx="1219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2667000"/>
            <a:ext cx="1219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343" t="27083" r="29722" b="35417"/>
          <a:stretch>
            <a:fillRect/>
          </a:stretch>
        </p:blipFill>
        <p:spPr bwMode="auto">
          <a:xfrm>
            <a:off x="685800" y="2362200"/>
            <a:ext cx="8153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1066800"/>
            <a:ext cx="8313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the </a:t>
            </a:r>
            <a:r>
              <a:rPr lang="en-US" u="sng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SiteMapDataSourceID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Menu tag in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SourceCode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MasterPage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733800" y="23622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2083" r="40264" b="61459"/>
          <a:stretch>
            <a:fillRect/>
          </a:stretch>
        </p:blipFill>
        <p:spPr bwMode="auto">
          <a:xfrm>
            <a:off x="228600" y="2286000"/>
            <a:ext cx="777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2743200" y="3352800"/>
            <a:ext cx="1828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00600" y="3276600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SiteMap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Menu</a:t>
            </a:r>
            <a:endParaRPr lang="en-US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810000" y="2514600"/>
            <a:ext cx="1828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r="36620" b="44887"/>
          <a:stretch>
            <a:fillRect/>
          </a:stretch>
        </p:blipFill>
        <p:spPr bwMode="auto">
          <a:xfrm>
            <a:off x="457200" y="2057400"/>
            <a:ext cx="685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762000"/>
            <a:ext cx="6720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MasterPage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From Toolbar &gt; Navigation &gt;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SiteMapPath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1400" y="2819400"/>
            <a:ext cx="1066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3886200"/>
            <a:ext cx="1066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S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Cloud skipper design template" id="{30DBBF30-EDA2-4408-9702-3B0A8AED6F12}" vid="{0F128B79-39D4-4007-9EC6-E245A2CC91E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2FA5F324BE4449AE1B99383B7CE67C" ma:contentTypeVersion="0" ma:contentTypeDescription="Create a new document." ma:contentTypeScope="" ma:versionID="3a9c81a3fd0c06b5af5b8149f7c466f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036161-9B0D-47A6-896F-8D43AFC1784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696E568-D7B7-4C17-99D4-AC3F245EF1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7616DB0-043B-49C1-9107-AB712F0633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STheme1</Template>
  <TotalTime>265</TotalTime>
  <Words>224</Words>
  <Application>Microsoft Office PowerPoint</Application>
  <PresentationFormat>On-screen Show (4:3)</PresentationFormat>
  <Paragraphs>35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STheme1</vt:lpstr>
      <vt:lpstr>Menu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Iframe</vt:lpstr>
      <vt:lpstr>Slide 16</vt:lpstr>
      <vt:lpstr>Slide 17</vt:lpstr>
      <vt:lpstr>Slide 18</vt:lpstr>
      <vt:lpstr>Slide 19</vt:lpstr>
      <vt:lpstr>Slide 20</vt:lpstr>
      <vt:lpstr>Questions !! 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</dc:title>
  <dc:creator>Rehab</dc:creator>
  <cp:lastModifiedBy>User</cp:lastModifiedBy>
  <cp:revision>26</cp:revision>
  <dcterms:created xsi:type="dcterms:W3CDTF">2012-11-20T19:24:06Z</dcterms:created>
  <dcterms:modified xsi:type="dcterms:W3CDTF">2016-11-05T19:37:35Z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0x010100282FA5F324BE4449AE1B99383B7CE67C</vt:lpwstr>
  </property>
</Properties>
</file>