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315" r:id="rId2"/>
    <p:sldId id="280" r:id="rId3"/>
    <p:sldId id="288" r:id="rId4"/>
    <p:sldId id="298" r:id="rId5"/>
    <p:sldId id="301" r:id="rId6"/>
    <p:sldId id="299" r:id="rId7"/>
    <p:sldId id="300" r:id="rId8"/>
    <p:sldId id="294" r:id="rId9"/>
    <p:sldId id="295" r:id="rId10"/>
    <p:sldId id="296" r:id="rId11"/>
    <p:sldId id="302" r:id="rId12"/>
    <p:sldId id="304" r:id="rId13"/>
    <p:sldId id="306" r:id="rId14"/>
    <p:sldId id="308" r:id="rId15"/>
    <p:sldId id="309"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8DEDF"/>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CC3766-0590-451B-92A9-73851816B383}" type="doc">
      <dgm:prSet loTypeId="urn:microsoft.com/office/officeart/2005/8/layout/vProcess5" loCatId="process" qsTypeId="urn:microsoft.com/office/officeart/2005/8/quickstyle/3d4" qsCatId="3D" csTypeId="urn:microsoft.com/office/officeart/2005/8/colors/colorful5" csCatId="colorful" phldr="1"/>
      <dgm:spPr/>
      <dgm:t>
        <a:bodyPr/>
        <a:lstStyle/>
        <a:p>
          <a:endParaRPr lang="en-US"/>
        </a:p>
      </dgm:t>
    </dgm:pt>
    <dgm:pt modelId="{E986A87E-3779-4C7B-81E3-8F7DB3407B48}">
      <dgm:prSet custT="1"/>
      <dgm:spPr/>
      <dgm:t>
        <a:bodyPr/>
        <a:lstStyle/>
        <a:p>
          <a:pPr rtl="0"/>
          <a:r>
            <a:rPr lang="en-US" sz="1800" b="1" dirty="0" smtClean="0">
              <a:solidFill>
                <a:schemeClr val="bg2">
                  <a:lumMod val="90000"/>
                  <a:lumOff val="10000"/>
                </a:schemeClr>
              </a:solidFill>
            </a:rPr>
            <a:t>Need Analysis</a:t>
          </a:r>
          <a:endParaRPr lang="en-US" sz="1800" dirty="0">
            <a:solidFill>
              <a:schemeClr val="bg2">
                <a:lumMod val="90000"/>
                <a:lumOff val="10000"/>
              </a:schemeClr>
            </a:solidFill>
          </a:endParaRPr>
        </a:p>
      </dgm:t>
    </dgm:pt>
    <dgm:pt modelId="{8FB663F4-BC40-4B1C-BD42-1AE0ECE788BB}" type="parTrans" cxnId="{142082F8-1C68-4607-AC26-5CDC876C43F4}">
      <dgm:prSet/>
      <dgm:spPr/>
      <dgm:t>
        <a:bodyPr/>
        <a:lstStyle/>
        <a:p>
          <a:endParaRPr lang="en-US"/>
        </a:p>
      </dgm:t>
    </dgm:pt>
    <dgm:pt modelId="{12BE4202-6E0A-4092-A03E-7AB071EB5446}" type="sibTrans" cxnId="{142082F8-1C68-4607-AC26-5CDC876C43F4}">
      <dgm:prSet/>
      <dgm:spPr/>
      <dgm:t>
        <a:bodyPr/>
        <a:lstStyle/>
        <a:p>
          <a:endParaRPr lang="en-US"/>
        </a:p>
      </dgm:t>
    </dgm:pt>
    <dgm:pt modelId="{2AE10324-DC1C-4AA3-8B00-027DE9FF729E}">
      <dgm:prSet custT="1"/>
      <dgm:spPr/>
      <dgm:t>
        <a:bodyPr/>
        <a:lstStyle/>
        <a:p>
          <a:pPr rtl="0"/>
          <a:r>
            <a:rPr lang="en-US" sz="1400" b="1" dirty="0" smtClean="0"/>
            <a:t>Literature </a:t>
          </a:r>
          <a:endParaRPr lang="en-US" sz="1400" dirty="0"/>
        </a:p>
      </dgm:t>
    </dgm:pt>
    <dgm:pt modelId="{BCB9D4D1-05AB-4336-B6AE-D7A7BBD5F04D}" type="parTrans" cxnId="{8ED8E7FF-A664-43C8-A46F-804095F352DA}">
      <dgm:prSet/>
      <dgm:spPr/>
      <dgm:t>
        <a:bodyPr/>
        <a:lstStyle/>
        <a:p>
          <a:endParaRPr lang="en-US"/>
        </a:p>
      </dgm:t>
    </dgm:pt>
    <dgm:pt modelId="{F5994D53-68CC-4A39-B92C-3139F3B5BED8}" type="sibTrans" cxnId="{8ED8E7FF-A664-43C8-A46F-804095F352DA}">
      <dgm:prSet/>
      <dgm:spPr/>
      <dgm:t>
        <a:bodyPr/>
        <a:lstStyle/>
        <a:p>
          <a:endParaRPr lang="en-US"/>
        </a:p>
      </dgm:t>
    </dgm:pt>
    <dgm:pt modelId="{5CC2F79E-F854-4F53-9B76-D4A8E05D3CAA}">
      <dgm:prSet custT="1"/>
      <dgm:spPr/>
      <dgm:t>
        <a:bodyPr/>
        <a:lstStyle/>
        <a:p>
          <a:pPr rtl="0"/>
          <a:r>
            <a:rPr lang="en-US" sz="1400" b="1" dirty="0" smtClean="0"/>
            <a:t>Interview/Survey</a:t>
          </a:r>
          <a:endParaRPr lang="en-US" sz="1400" dirty="0"/>
        </a:p>
      </dgm:t>
    </dgm:pt>
    <dgm:pt modelId="{6A92DEC7-D111-44BC-9A85-916EB915B076}" type="parTrans" cxnId="{0D55E269-E11D-4E3E-80A6-5291CE1DA86F}">
      <dgm:prSet/>
      <dgm:spPr/>
      <dgm:t>
        <a:bodyPr/>
        <a:lstStyle/>
        <a:p>
          <a:endParaRPr lang="en-US"/>
        </a:p>
      </dgm:t>
    </dgm:pt>
    <dgm:pt modelId="{1FCC78C3-AC07-4BA6-B7F1-7B3C06D45983}" type="sibTrans" cxnId="{0D55E269-E11D-4E3E-80A6-5291CE1DA86F}">
      <dgm:prSet/>
      <dgm:spPr/>
      <dgm:t>
        <a:bodyPr/>
        <a:lstStyle/>
        <a:p>
          <a:endParaRPr lang="en-US"/>
        </a:p>
      </dgm:t>
    </dgm:pt>
    <dgm:pt modelId="{ECB5F0CD-3C0E-4048-8EFB-4E5C9A2A4749}">
      <dgm:prSet custT="1"/>
      <dgm:spPr/>
      <dgm:t>
        <a:bodyPr/>
        <a:lstStyle/>
        <a:p>
          <a:pPr rtl="0"/>
          <a:r>
            <a:rPr lang="en-US" sz="1400" b="1" dirty="0" smtClean="0"/>
            <a:t>Market Studies</a:t>
          </a:r>
          <a:endParaRPr lang="en-US" sz="1400" dirty="0"/>
        </a:p>
      </dgm:t>
    </dgm:pt>
    <dgm:pt modelId="{4C912B6B-9873-46FB-81DA-16DFF2D365D0}" type="parTrans" cxnId="{D7A0D36B-877C-451C-BEC2-E69B94F05A21}">
      <dgm:prSet/>
      <dgm:spPr/>
      <dgm:t>
        <a:bodyPr/>
        <a:lstStyle/>
        <a:p>
          <a:endParaRPr lang="en-US"/>
        </a:p>
      </dgm:t>
    </dgm:pt>
    <dgm:pt modelId="{159B1E24-1B6D-4747-A779-C600B43F625D}" type="sibTrans" cxnId="{D7A0D36B-877C-451C-BEC2-E69B94F05A21}">
      <dgm:prSet/>
      <dgm:spPr/>
      <dgm:t>
        <a:bodyPr/>
        <a:lstStyle/>
        <a:p>
          <a:endParaRPr lang="en-US"/>
        </a:p>
      </dgm:t>
    </dgm:pt>
    <dgm:pt modelId="{5C67DAE0-80ED-44E7-92D9-60B35854E33F}">
      <dgm:prSet custT="1"/>
      <dgm:spPr/>
      <dgm:t>
        <a:bodyPr/>
        <a:lstStyle/>
        <a:p>
          <a:pPr rtl="0"/>
          <a:r>
            <a:rPr lang="en-US" sz="1400" b="1" dirty="0" smtClean="0"/>
            <a:t>Focus Groups</a:t>
          </a:r>
          <a:endParaRPr lang="en-US" sz="1400" dirty="0"/>
        </a:p>
      </dgm:t>
    </dgm:pt>
    <dgm:pt modelId="{5F131312-143D-48CF-964E-6AD8C32CF59E}" type="parTrans" cxnId="{F2542245-5317-490D-BEBC-168C7A0A7FA1}">
      <dgm:prSet/>
      <dgm:spPr/>
      <dgm:t>
        <a:bodyPr/>
        <a:lstStyle/>
        <a:p>
          <a:endParaRPr lang="en-US"/>
        </a:p>
      </dgm:t>
    </dgm:pt>
    <dgm:pt modelId="{87910F6D-3B39-43D3-9CC4-70B4EDB52D40}" type="sibTrans" cxnId="{F2542245-5317-490D-BEBC-168C7A0A7FA1}">
      <dgm:prSet/>
      <dgm:spPr/>
      <dgm:t>
        <a:bodyPr/>
        <a:lstStyle/>
        <a:p>
          <a:endParaRPr lang="en-US"/>
        </a:p>
      </dgm:t>
    </dgm:pt>
    <dgm:pt modelId="{FA3B707E-F82C-40BF-AD62-C7B05B9075AC}">
      <dgm:prSet custT="1"/>
      <dgm:spPr/>
      <dgm:t>
        <a:bodyPr/>
        <a:lstStyle/>
        <a:p>
          <a:pPr rtl="0"/>
          <a:r>
            <a:rPr lang="en-US" sz="1800" b="1" dirty="0" smtClean="0">
              <a:solidFill>
                <a:schemeClr val="accent6">
                  <a:lumMod val="40000"/>
                  <a:lumOff val="60000"/>
                </a:schemeClr>
              </a:solidFill>
            </a:rPr>
            <a:t>Interpret and Summarize</a:t>
          </a:r>
          <a:endParaRPr lang="en-US" sz="1800" dirty="0">
            <a:solidFill>
              <a:schemeClr val="accent6">
                <a:lumMod val="40000"/>
                <a:lumOff val="60000"/>
              </a:schemeClr>
            </a:solidFill>
          </a:endParaRPr>
        </a:p>
      </dgm:t>
    </dgm:pt>
    <dgm:pt modelId="{FAED7EF5-AB89-4123-92DA-B0672D89B5F1}" type="parTrans" cxnId="{BFE18EFA-1D8D-4C4A-A75B-5CE0C2A5BCB6}">
      <dgm:prSet/>
      <dgm:spPr/>
      <dgm:t>
        <a:bodyPr/>
        <a:lstStyle/>
        <a:p>
          <a:endParaRPr lang="en-US"/>
        </a:p>
      </dgm:t>
    </dgm:pt>
    <dgm:pt modelId="{A3092C44-6C3C-489D-8032-E9F20B0A392E}" type="sibTrans" cxnId="{BFE18EFA-1D8D-4C4A-A75B-5CE0C2A5BCB6}">
      <dgm:prSet/>
      <dgm:spPr/>
      <dgm:t>
        <a:bodyPr/>
        <a:lstStyle/>
        <a:p>
          <a:endParaRPr lang="en-US"/>
        </a:p>
      </dgm:t>
    </dgm:pt>
    <dgm:pt modelId="{4AC8DB93-E9C9-4353-8D99-E01D6A0F5C04}">
      <dgm:prSet custT="1"/>
      <dgm:spPr/>
      <dgm:t>
        <a:bodyPr/>
        <a:lstStyle/>
        <a:p>
          <a:pPr rtl="0"/>
          <a:r>
            <a:rPr lang="en-US" sz="1400" b="1" dirty="0" smtClean="0"/>
            <a:t>Specifications</a:t>
          </a:r>
          <a:endParaRPr lang="en-US" sz="1400" dirty="0"/>
        </a:p>
      </dgm:t>
    </dgm:pt>
    <dgm:pt modelId="{4F46D6BD-983C-4B30-A76E-09D30B81FCC1}" type="parTrans" cxnId="{CB153182-A776-4268-AFDB-5321B1019D20}">
      <dgm:prSet/>
      <dgm:spPr/>
      <dgm:t>
        <a:bodyPr/>
        <a:lstStyle/>
        <a:p>
          <a:endParaRPr lang="en-US"/>
        </a:p>
      </dgm:t>
    </dgm:pt>
    <dgm:pt modelId="{7E1A0598-0A5F-47A1-9680-69DB8595CB97}" type="sibTrans" cxnId="{CB153182-A776-4268-AFDB-5321B1019D20}">
      <dgm:prSet/>
      <dgm:spPr/>
      <dgm:t>
        <a:bodyPr/>
        <a:lstStyle/>
        <a:p>
          <a:endParaRPr lang="en-US"/>
        </a:p>
      </dgm:t>
    </dgm:pt>
    <dgm:pt modelId="{EB72B5BE-62F7-41C4-955F-D5619AEF3A12}">
      <dgm:prSet custT="1"/>
      <dgm:spPr/>
      <dgm:t>
        <a:bodyPr/>
        <a:lstStyle/>
        <a:p>
          <a:pPr rtl="0"/>
          <a:r>
            <a:rPr lang="en-US" sz="1400" b="1" dirty="0" smtClean="0"/>
            <a:t>Objectives</a:t>
          </a:r>
          <a:endParaRPr lang="en-US" sz="1400" dirty="0"/>
        </a:p>
      </dgm:t>
    </dgm:pt>
    <dgm:pt modelId="{294790DF-057F-499E-9777-CC6DF0CFAB91}" type="parTrans" cxnId="{9F86D68C-0710-4373-9813-9391B1945D65}">
      <dgm:prSet/>
      <dgm:spPr/>
      <dgm:t>
        <a:bodyPr/>
        <a:lstStyle/>
        <a:p>
          <a:endParaRPr lang="en-US"/>
        </a:p>
      </dgm:t>
    </dgm:pt>
    <dgm:pt modelId="{AE5070BD-3DD1-480A-AA2A-65A49DCCBF15}" type="sibTrans" cxnId="{9F86D68C-0710-4373-9813-9391B1945D65}">
      <dgm:prSet/>
      <dgm:spPr/>
      <dgm:t>
        <a:bodyPr/>
        <a:lstStyle/>
        <a:p>
          <a:endParaRPr lang="en-US"/>
        </a:p>
      </dgm:t>
    </dgm:pt>
    <dgm:pt modelId="{375AC5AD-3B59-438C-8B1C-D99F3434ECE2}">
      <dgm:prSet custT="1"/>
      <dgm:spPr/>
      <dgm:t>
        <a:bodyPr/>
        <a:lstStyle/>
        <a:p>
          <a:pPr rtl="0"/>
          <a:r>
            <a:rPr lang="en-US" sz="1400" b="1" dirty="0" smtClean="0"/>
            <a:t>Constraints</a:t>
          </a:r>
          <a:endParaRPr lang="en-US" sz="1400" dirty="0"/>
        </a:p>
      </dgm:t>
    </dgm:pt>
    <dgm:pt modelId="{D2D4CE78-2342-49A5-88F3-6AC9AB8831FE}" type="parTrans" cxnId="{73BDE415-318A-4914-A4D9-5E563C820505}">
      <dgm:prSet/>
      <dgm:spPr/>
      <dgm:t>
        <a:bodyPr/>
        <a:lstStyle/>
        <a:p>
          <a:endParaRPr lang="en-US"/>
        </a:p>
      </dgm:t>
    </dgm:pt>
    <dgm:pt modelId="{7E29CE2A-9A13-4B76-86AE-96DF8F9D6621}" type="sibTrans" cxnId="{73BDE415-318A-4914-A4D9-5E563C820505}">
      <dgm:prSet/>
      <dgm:spPr/>
      <dgm:t>
        <a:bodyPr/>
        <a:lstStyle/>
        <a:p>
          <a:endParaRPr lang="en-US"/>
        </a:p>
      </dgm:t>
    </dgm:pt>
    <dgm:pt modelId="{84E853DE-0F57-4AB2-A1E3-2C018743DA5A}">
      <dgm:prSet custT="1"/>
      <dgm:spPr/>
      <dgm:t>
        <a:bodyPr/>
        <a:lstStyle/>
        <a:p>
          <a:pPr rtl="0"/>
          <a:r>
            <a:rPr lang="en-US" sz="1400" b="1" dirty="0" smtClean="0"/>
            <a:t>Criteria</a:t>
          </a:r>
          <a:endParaRPr lang="en-US" sz="1400" dirty="0"/>
        </a:p>
      </dgm:t>
    </dgm:pt>
    <dgm:pt modelId="{DFD94ADC-8BF7-4373-987E-34496AEC3D27}" type="parTrans" cxnId="{4B91E0EF-0B4A-44A7-BACD-D31914BB2453}">
      <dgm:prSet/>
      <dgm:spPr/>
      <dgm:t>
        <a:bodyPr/>
        <a:lstStyle/>
        <a:p>
          <a:endParaRPr lang="en-US"/>
        </a:p>
      </dgm:t>
    </dgm:pt>
    <dgm:pt modelId="{CE030ECD-0578-41FF-9D5E-B591127E1B2F}" type="sibTrans" cxnId="{4B91E0EF-0B4A-44A7-BACD-D31914BB2453}">
      <dgm:prSet/>
      <dgm:spPr/>
      <dgm:t>
        <a:bodyPr/>
        <a:lstStyle/>
        <a:p>
          <a:endParaRPr lang="en-US"/>
        </a:p>
      </dgm:t>
    </dgm:pt>
    <dgm:pt modelId="{1F007E2B-2A79-4967-949C-738EC1E3CCEB}">
      <dgm:prSet custT="1"/>
      <dgm:spPr/>
      <dgm:t>
        <a:bodyPr/>
        <a:lstStyle/>
        <a:p>
          <a:pPr algn="ctr" rtl="0"/>
          <a:r>
            <a:rPr lang="en-US" sz="2000" b="1" dirty="0" smtClean="0"/>
            <a:t>Customer Statement</a:t>
          </a:r>
          <a:endParaRPr lang="en-US" sz="2000" b="1" dirty="0"/>
        </a:p>
      </dgm:t>
    </dgm:pt>
    <dgm:pt modelId="{6DEBFC8C-3F7E-4487-903B-563221E0194C}" type="parTrans" cxnId="{ACC20D1B-2515-4F08-8D47-B05A6584BBD5}">
      <dgm:prSet/>
      <dgm:spPr/>
      <dgm:t>
        <a:bodyPr/>
        <a:lstStyle/>
        <a:p>
          <a:endParaRPr lang="en-US"/>
        </a:p>
      </dgm:t>
    </dgm:pt>
    <dgm:pt modelId="{9AEEE233-2BCB-4A5F-A1AD-1EA2B40537BE}" type="sibTrans" cxnId="{ACC20D1B-2515-4F08-8D47-B05A6584BBD5}">
      <dgm:prSet/>
      <dgm:spPr/>
      <dgm:t>
        <a:bodyPr/>
        <a:lstStyle/>
        <a:p>
          <a:endParaRPr lang="en-US"/>
        </a:p>
      </dgm:t>
    </dgm:pt>
    <dgm:pt modelId="{8B733404-52F9-4798-8399-3227A9C6C1BE}">
      <dgm:prSet custT="1"/>
      <dgm:spPr/>
      <dgm:t>
        <a:bodyPr/>
        <a:lstStyle/>
        <a:p>
          <a:pPr rtl="0"/>
          <a:r>
            <a:rPr lang="en-US" sz="2000" b="1" dirty="0" smtClean="0"/>
            <a:t>Problem Formulation</a:t>
          </a:r>
          <a:endParaRPr lang="en-US" sz="2000" b="1" dirty="0"/>
        </a:p>
      </dgm:t>
    </dgm:pt>
    <dgm:pt modelId="{02033003-CF0C-439E-8864-0683812CD1D6}" type="parTrans" cxnId="{8826190C-C99D-4569-BA33-C171522488C3}">
      <dgm:prSet/>
      <dgm:spPr/>
      <dgm:t>
        <a:bodyPr/>
        <a:lstStyle/>
        <a:p>
          <a:endParaRPr lang="en-US"/>
        </a:p>
      </dgm:t>
    </dgm:pt>
    <dgm:pt modelId="{A163402D-E90E-4E45-931F-A6A08801A317}" type="sibTrans" cxnId="{8826190C-C99D-4569-BA33-C171522488C3}">
      <dgm:prSet/>
      <dgm:spPr/>
      <dgm:t>
        <a:bodyPr/>
        <a:lstStyle/>
        <a:p>
          <a:endParaRPr lang="en-US"/>
        </a:p>
      </dgm:t>
    </dgm:pt>
    <dgm:pt modelId="{41AAFC9A-E1DD-4CB9-8E02-D9180A65F697}" type="pres">
      <dgm:prSet presAssocID="{12CC3766-0590-451B-92A9-73851816B383}" presName="outerComposite" presStyleCnt="0">
        <dgm:presLayoutVars>
          <dgm:chMax val="5"/>
          <dgm:dir/>
          <dgm:resizeHandles val="exact"/>
        </dgm:presLayoutVars>
      </dgm:prSet>
      <dgm:spPr/>
      <dgm:t>
        <a:bodyPr/>
        <a:lstStyle/>
        <a:p>
          <a:endParaRPr lang="en-US"/>
        </a:p>
      </dgm:t>
    </dgm:pt>
    <dgm:pt modelId="{719752E2-1BF3-4968-A167-37B9827BF064}" type="pres">
      <dgm:prSet presAssocID="{12CC3766-0590-451B-92A9-73851816B383}" presName="dummyMaxCanvas" presStyleCnt="0">
        <dgm:presLayoutVars/>
      </dgm:prSet>
      <dgm:spPr/>
    </dgm:pt>
    <dgm:pt modelId="{4301CAC3-3DB6-4FB0-AE39-03532974B3F6}" type="pres">
      <dgm:prSet presAssocID="{12CC3766-0590-451B-92A9-73851816B383}" presName="FourNodes_1" presStyleLbl="node1" presStyleIdx="0" presStyleCnt="4" custScaleX="53595" custLinFactNeighborX="-9722" custLinFactNeighborY="6920">
        <dgm:presLayoutVars>
          <dgm:bulletEnabled val="1"/>
        </dgm:presLayoutVars>
      </dgm:prSet>
      <dgm:spPr/>
      <dgm:t>
        <a:bodyPr/>
        <a:lstStyle/>
        <a:p>
          <a:endParaRPr lang="en-US"/>
        </a:p>
      </dgm:t>
    </dgm:pt>
    <dgm:pt modelId="{A8F47F19-CD46-4C6E-86CF-0EDE6457CF05}" type="pres">
      <dgm:prSet presAssocID="{12CC3766-0590-451B-92A9-73851816B383}" presName="FourNodes_2" presStyleLbl="node1" presStyleIdx="1" presStyleCnt="4" custScaleX="52623" custScaleY="117632" custLinFactNeighborX="-17611" custLinFactNeighborY="12759">
        <dgm:presLayoutVars>
          <dgm:bulletEnabled val="1"/>
        </dgm:presLayoutVars>
      </dgm:prSet>
      <dgm:spPr/>
      <dgm:t>
        <a:bodyPr/>
        <a:lstStyle/>
        <a:p>
          <a:endParaRPr lang="en-US"/>
        </a:p>
      </dgm:t>
    </dgm:pt>
    <dgm:pt modelId="{AF17104C-E079-400C-B38B-65999E5A4B6C}" type="pres">
      <dgm:prSet presAssocID="{12CC3766-0590-451B-92A9-73851816B383}" presName="FourNodes_3" presStyleLbl="node1" presStyleIdx="2" presStyleCnt="4" custScaleX="52832" custScaleY="127587" custLinFactNeighborX="-24857" custLinFactNeighborY="33144">
        <dgm:presLayoutVars>
          <dgm:bulletEnabled val="1"/>
        </dgm:presLayoutVars>
      </dgm:prSet>
      <dgm:spPr/>
      <dgm:t>
        <a:bodyPr/>
        <a:lstStyle/>
        <a:p>
          <a:endParaRPr lang="en-US"/>
        </a:p>
      </dgm:t>
    </dgm:pt>
    <dgm:pt modelId="{509DDF76-1D1D-4B23-BDBC-139E123EE851}" type="pres">
      <dgm:prSet presAssocID="{12CC3766-0590-451B-92A9-73851816B383}" presName="FourNodes_4" presStyleLbl="node1" presStyleIdx="3" presStyleCnt="4" custScaleX="52737" custScaleY="56330" custLinFactNeighborX="-34293" custLinFactNeighborY="26058">
        <dgm:presLayoutVars>
          <dgm:bulletEnabled val="1"/>
        </dgm:presLayoutVars>
      </dgm:prSet>
      <dgm:spPr/>
      <dgm:t>
        <a:bodyPr/>
        <a:lstStyle/>
        <a:p>
          <a:endParaRPr lang="en-US"/>
        </a:p>
      </dgm:t>
    </dgm:pt>
    <dgm:pt modelId="{0C62C09F-B3E0-447E-9447-CCB2542391E4}" type="pres">
      <dgm:prSet presAssocID="{12CC3766-0590-451B-92A9-73851816B383}" presName="FourConn_1-2" presStyleLbl="fgAccFollowNode1" presStyleIdx="0" presStyleCnt="3" custScaleX="56640" custLinFactX="-100000" custLinFactNeighborX="-102485" custLinFactNeighborY="20401">
        <dgm:presLayoutVars>
          <dgm:bulletEnabled val="1"/>
        </dgm:presLayoutVars>
      </dgm:prSet>
      <dgm:spPr/>
      <dgm:t>
        <a:bodyPr/>
        <a:lstStyle/>
        <a:p>
          <a:endParaRPr lang="en-US"/>
        </a:p>
      </dgm:t>
    </dgm:pt>
    <dgm:pt modelId="{883B6385-573A-4A35-8EEB-FA8B15762642}" type="pres">
      <dgm:prSet presAssocID="{12CC3766-0590-451B-92A9-73851816B383}" presName="FourConn_2-3" presStyleLbl="fgAccFollowNode1" presStyleIdx="1" presStyleCnt="3" custScaleX="51829" custLinFactX="-100000" custLinFactNeighborX="-142421" custLinFactNeighborY="66233">
        <dgm:presLayoutVars>
          <dgm:bulletEnabled val="1"/>
        </dgm:presLayoutVars>
      </dgm:prSet>
      <dgm:spPr/>
      <dgm:t>
        <a:bodyPr/>
        <a:lstStyle/>
        <a:p>
          <a:endParaRPr lang="en-US"/>
        </a:p>
      </dgm:t>
    </dgm:pt>
    <dgm:pt modelId="{247DB4B2-9B3D-4E40-9622-D2EA79E203CD}" type="pres">
      <dgm:prSet presAssocID="{12CC3766-0590-451B-92A9-73851816B383}" presName="FourConn_3-4" presStyleLbl="fgAccFollowNode1" presStyleIdx="2" presStyleCnt="3" custScaleX="46644" custLinFactX="-100000" custLinFactNeighborX="-181837" custLinFactNeighborY="90559">
        <dgm:presLayoutVars>
          <dgm:bulletEnabled val="1"/>
        </dgm:presLayoutVars>
      </dgm:prSet>
      <dgm:spPr/>
      <dgm:t>
        <a:bodyPr/>
        <a:lstStyle/>
        <a:p>
          <a:endParaRPr lang="en-US"/>
        </a:p>
      </dgm:t>
    </dgm:pt>
    <dgm:pt modelId="{1BCEC0B8-9A25-4C81-8FFE-2829B5A895F7}" type="pres">
      <dgm:prSet presAssocID="{12CC3766-0590-451B-92A9-73851816B383}" presName="FourNodes_1_text" presStyleLbl="node1" presStyleIdx="3" presStyleCnt="4">
        <dgm:presLayoutVars>
          <dgm:bulletEnabled val="1"/>
        </dgm:presLayoutVars>
      </dgm:prSet>
      <dgm:spPr/>
      <dgm:t>
        <a:bodyPr/>
        <a:lstStyle/>
        <a:p>
          <a:endParaRPr lang="en-US"/>
        </a:p>
      </dgm:t>
    </dgm:pt>
    <dgm:pt modelId="{8B2ED8BE-9FBC-4922-98CF-AE1AC57C4E68}" type="pres">
      <dgm:prSet presAssocID="{12CC3766-0590-451B-92A9-73851816B383}" presName="FourNodes_2_text" presStyleLbl="node1" presStyleIdx="3" presStyleCnt="4">
        <dgm:presLayoutVars>
          <dgm:bulletEnabled val="1"/>
        </dgm:presLayoutVars>
      </dgm:prSet>
      <dgm:spPr/>
      <dgm:t>
        <a:bodyPr/>
        <a:lstStyle/>
        <a:p>
          <a:endParaRPr lang="en-US"/>
        </a:p>
      </dgm:t>
    </dgm:pt>
    <dgm:pt modelId="{0B8ACB38-C810-49CC-85E3-FE16CB4DC02F}" type="pres">
      <dgm:prSet presAssocID="{12CC3766-0590-451B-92A9-73851816B383}" presName="FourNodes_3_text" presStyleLbl="node1" presStyleIdx="3" presStyleCnt="4">
        <dgm:presLayoutVars>
          <dgm:bulletEnabled val="1"/>
        </dgm:presLayoutVars>
      </dgm:prSet>
      <dgm:spPr/>
      <dgm:t>
        <a:bodyPr/>
        <a:lstStyle/>
        <a:p>
          <a:endParaRPr lang="en-US"/>
        </a:p>
      </dgm:t>
    </dgm:pt>
    <dgm:pt modelId="{EE4B3D32-0B89-4508-B3EF-7FD613CD9DD0}" type="pres">
      <dgm:prSet presAssocID="{12CC3766-0590-451B-92A9-73851816B383}" presName="FourNodes_4_text" presStyleLbl="node1" presStyleIdx="3" presStyleCnt="4">
        <dgm:presLayoutVars>
          <dgm:bulletEnabled val="1"/>
        </dgm:presLayoutVars>
      </dgm:prSet>
      <dgm:spPr/>
      <dgm:t>
        <a:bodyPr/>
        <a:lstStyle/>
        <a:p>
          <a:endParaRPr lang="en-US"/>
        </a:p>
      </dgm:t>
    </dgm:pt>
  </dgm:ptLst>
  <dgm:cxnLst>
    <dgm:cxn modelId="{61558267-0432-41B2-A9F1-CE4798696E95}" type="presOf" srcId="{EB72B5BE-62F7-41C4-955F-D5619AEF3A12}" destId="{0B8ACB38-C810-49CC-85E3-FE16CB4DC02F}" srcOrd="1" destOrd="2" presId="urn:microsoft.com/office/officeart/2005/8/layout/vProcess5"/>
    <dgm:cxn modelId="{EF7AB7C6-C9FA-417A-BD16-871ECE01B109}" type="presOf" srcId="{375AC5AD-3B59-438C-8B1C-D99F3434ECE2}" destId="{0B8ACB38-C810-49CC-85E3-FE16CB4DC02F}" srcOrd="1" destOrd="3" presId="urn:microsoft.com/office/officeart/2005/8/layout/vProcess5"/>
    <dgm:cxn modelId="{8826190C-C99D-4569-BA33-C171522488C3}" srcId="{12CC3766-0590-451B-92A9-73851816B383}" destId="{8B733404-52F9-4798-8399-3227A9C6C1BE}" srcOrd="3" destOrd="0" parTransId="{02033003-CF0C-439E-8864-0683812CD1D6}" sibTransId="{A163402D-E90E-4E45-931F-A6A08801A317}"/>
    <dgm:cxn modelId="{CECDE871-78C3-42F9-9858-2E511A5DB5BE}" type="presOf" srcId="{8B733404-52F9-4798-8399-3227A9C6C1BE}" destId="{EE4B3D32-0B89-4508-B3EF-7FD613CD9DD0}" srcOrd="1" destOrd="0" presId="urn:microsoft.com/office/officeart/2005/8/layout/vProcess5"/>
    <dgm:cxn modelId="{BFE18EFA-1D8D-4C4A-A75B-5CE0C2A5BCB6}" srcId="{12CC3766-0590-451B-92A9-73851816B383}" destId="{FA3B707E-F82C-40BF-AD62-C7B05B9075AC}" srcOrd="2" destOrd="0" parTransId="{FAED7EF5-AB89-4123-92DA-B0672D89B5F1}" sibTransId="{A3092C44-6C3C-489D-8032-E9F20B0A392E}"/>
    <dgm:cxn modelId="{9F86D68C-0710-4373-9813-9391B1945D65}" srcId="{FA3B707E-F82C-40BF-AD62-C7B05B9075AC}" destId="{EB72B5BE-62F7-41C4-955F-D5619AEF3A12}" srcOrd="1" destOrd="0" parTransId="{294790DF-057F-499E-9777-CC6DF0CFAB91}" sibTransId="{AE5070BD-3DD1-480A-AA2A-65A49DCCBF15}"/>
    <dgm:cxn modelId="{8C5645EE-0767-4748-B0CB-FE202BE28EDF}" type="presOf" srcId="{5C67DAE0-80ED-44E7-92D9-60B35854E33F}" destId="{8B2ED8BE-9FBC-4922-98CF-AE1AC57C4E68}" srcOrd="1" destOrd="4" presId="urn:microsoft.com/office/officeart/2005/8/layout/vProcess5"/>
    <dgm:cxn modelId="{E2506BED-9766-46D2-AF4D-7D459A278E55}" type="presOf" srcId="{8B733404-52F9-4798-8399-3227A9C6C1BE}" destId="{509DDF76-1D1D-4B23-BDBC-139E123EE851}" srcOrd="0" destOrd="0" presId="urn:microsoft.com/office/officeart/2005/8/layout/vProcess5"/>
    <dgm:cxn modelId="{3A332982-539F-43F5-B4FF-9917E81A5B5E}" type="presOf" srcId="{FA3B707E-F82C-40BF-AD62-C7B05B9075AC}" destId="{0B8ACB38-C810-49CC-85E3-FE16CB4DC02F}" srcOrd="1" destOrd="0" presId="urn:microsoft.com/office/officeart/2005/8/layout/vProcess5"/>
    <dgm:cxn modelId="{3FEA83FA-A50C-466B-8446-64E78FDEBC9F}" type="presOf" srcId="{12BE4202-6E0A-4092-A03E-7AB071EB5446}" destId="{883B6385-573A-4A35-8EEB-FA8B15762642}" srcOrd="0" destOrd="0" presId="urn:microsoft.com/office/officeart/2005/8/layout/vProcess5"/>
    <dgm:cxn modelId="{2C04965A-4128-4222-A90C-937DD5169B82}" type="presOf" srcId="{9AEEE233-2BCB-4A5F-A1AD-1EA2B40537BE}" destId="{0C62C09F-B3E0-447E-9447-CCB2542391E4}" srcOrd="0" destOrd="0" presId="urn:microsoft.com/office/officeart/2005/8/layout/vProcess5"/>
    <dgm:cxn modelId="{CB153182-A776-4268-AFDB-5321B1019D20}" srcId="{FA3B707E-F82C-40BF-AD62-C7B05B9075AC}" destId="{4AC8DB93-E9C9-4353-8D99-E01D6A0F5C04}" srcOrd="0" destOrd="0" parTransId="{4F46D6BD-983C-4B30-A76E-09D30B81FCC1}" sibTransId="{7E1A0598-0A5F-47A1-9680-69DB8595CB97}"/>
    <dgm:cxn modelId="{74C13131-7D9A-4F94-BDBA-8F63E00B706C}" type="presOf" srcId="{E986A87E-3779-4C7B-81E3-8F7DB3407B48}" destId="{8B2ED8BE-9FBC-4922-98CF-AE1AC57C4E68}" srcOrd="1" destOrd="0" presId="urn:microsoft.com/office/officeart/2005/8/layout/vProcess5"/>
    <dgm:cxn modelId="{7C850CDC-084D-49C8-B101-C51EC8F0E068}" type="presOf" srcId="{1F007E2B-2A79-4967-949C-738EC1E3CCEB}" destId="{4301CAC3-3DB6-4FB0-AE39-03532974B3F6}" srcOrd="0" destOrd="0" presId="urn:microsoft.com/office/officeart/2005/8/layout/vProcess5"/>
    <dgm:cxn modelId="{73BDE415-318A-4914-A4D9-5E563C820505}" srcId="{FA3B707E-F82C-40BF-AD62-C7B05B9075AC}" destId="{375AC5AD-3B59-438C-8B1C-D99F3434ECE2}" srcOrd="2" destOrd="0" parTransId="{D2D4CE78-2342-49A5-88F3-6AC9AB8831FE}" sibTransId="{7E29CE2A-9A13-4B76-86AE-96DF8F9D6621}"/>
    <dgm:cxn modelId="{0F087D90-6BCF-4449-8E20-2A058498702C}" type="presOf" srcId="{375AC5AD-3B59-438C-8B1C-D99F3434ECE2}" destId="{AF17104C-E079-400C-B38B-65999E5A4B6C}" srcOrd="0" destOrd="3" presId="urn:microsoft.com/office/officeart/2005/8/layout/vProcess5"/>
    <dgm:cxn modelId="{D015FDED-0677-4CB2-B049-5C561F403287}" type="presOf" srcId="{ECB5F0CD-3C0E-4048-8EFB-4E5C9A2A4749}" destId="{8B2ED8BE-9FBC-4922-98CF-AE1AC57C4E68}" srcOrd="1" destOrd="3" presId="urn:microsoft.com/office/officeart/2005/8/layout/vProcess5"/>
    <dgm:cxn modelId="{BE317012-1B4A-4B62-B595-171D738E799D}" type="presOf" srcId="{2AE10324-DC1C-4AA3-8B00-027DE9FF729E}" destId="{A8F47F19-CD46-4C6E-86CF-0EDE6457CF05}" srcOrd="0" destOrd="1" presId="urn:microsoft.com/office/officeart/2005/8/layout/vProcess5"/>
    <dgm:cxn modelId="{1B9FC0ED-0DCC-4C5A-A414-1031D0476AB1}" type="presOf" srcId="{FA3B707E-F82C-40BF-AD62-C7B05B9075AC}" destId="{AF17104C-E079-400C-B38B-65999E5A4B6C}" srcOrd="0" destOrd="0" presId="urn:microsoft.com/office/officeart/2005/8/layout/vProcess5"/>
    <dgm:cxn modelId="{4B91E0EF-0B4A-44A7-BACD-D31914BB2453}" srcId="{FA3B707E-F82C-40BF-AD62-C7B05B9075AC}" destId="{84E853DE-0F57-4AB2-A1E3-2C018743DA5A}" srcOrd="3" destOrd="0" parTransId="{DFD94ADC-8BF7-4373-987E-34496AEC3D27}" sibTransId="{CE030ECD-0578-41FF-9D5E-B591127E1B2F}"/>
    <dgm:cxn modelId="{A0E547DD-F568-464E-AD08-EC935B0FAAF1}" type="presOf" srcId="{5CC2F79E-F854-4F53-9B76-D4A8E05D3CAA}" destId="{8B2ED8BE-9FBC-4922-98CF-AE1AC57C4E68}" srcOrd="1" destOrd="2" presId="urn:microsoft.com/office/officeart/2005/8/layout/vProcess5"/>
    <dgm:cxn modelId="{893A0319-A1DB-4F7F-814B-C44EA9420B37}" type="presOf" srcId="{2AE10324-DC1C-4AA3-8B00-027DE9FF729E}" destId="{8B2ED8BE-9FBC-4922-98CF-AE1AC57C4E68}" srcOrd="1" destOrd="1" presId="urn:microsoft.com/office/officeart/2005/8/layout/vProcess5"/>
    <dgm:cxn modelId="{0D55E269-E11D-4E3E-80A6-5291CE1DA86F}" srcId="{E986A87E-3779-4C7B-81E3-8F7DB3407B48}" destId="{5CC2F79E-F854-4F53-9B76-D4A8E05D3CAA}" srcOrd="1" destOrd="0" parTransId="{6A92DEC7-D111-44BC-9A85-916EB915B076}" sibTransId="{1FCC78C3-AC07-4BA6-B7F1-7B3C06D45983}"/>
    <dgm:cxn modelId="{2579BA71-05BE-4C93-B089-38E978D13E42}" type="presOf" srcId="{5CC2F79E-F854-4F53-9B76-D4A8E05D3CAA}" destId="{A8F47F19-CD46-4C6E-86CF-0EDE6457CF05}" srcOrd="0" destOrd="2" presId="urn:microsoft.com/office/officeart/2005/8/layout/vProcess5"/>
    <dgm:cxn modelId="{A35D4F2E-380D-41CE-A6F8-0B17F6ACBEB6}" type="presOf" srcId="{A3092C44-6C3C-489D-8032-E9F20B0A392E}" destId="{247DB4B2-9B3D-4E40-9622-D2EA79E203CD}" srcOrd="0" destOrd="0" presId="urn:microsoft.com/office/officeart/2005/8/layout/vProcess5"/>
    <dgm:cxn modelId="{8ED8E7FF-A664-43C8-A46F-804095F352DA}" srcId="{E986A87E-3779-4C7B-81E3-8F7DB3407B48}" destId="{2AE10324-DC1C-4AA3-8B00-027DE9FF729E}" srcOrd="0" destOrd="0" parTransId="{BCB9D4D1-05AB-4336-B6AE-D7A7BBD5F04D}" sibTransId="{F5994D53-68CC-4A39-B92C-3139F3B5BED8}"/>
    <dgm:cxn modelId="{883910AE-A5C6-4918-B052-9FE8B157DD92}" type="presOf" srcId="{EB72B5BE-62F7-41C4-955F-D5619AEF3A12}" destId="{AF17104C-E079-400C-B38B-65999E5A4B6C}" srcOrd="0" destOrd="2" presId="urn:microsoft.com/office/officeart/2005/8/layout/vProcess5"/>
    <dgm:cxn modelId="{AABD9DC3-EA6B-438E-8165-A489BE32863A}" type="presOf" srcId="{ECB5F0CD-3C0E-4048-8EFB-4E5C9A2A4749}" destId="{A8F47F19-CD46-4C6E-86CF-0EDE6457CF05}" srcOrd="0" destOrd="3" presId="urn:microsoft.com/office/officeart/2005/8/layout/vProcess5"/>
    <dgm:cxn modelId="{D7A0D36B-877C-451C-BEC2-E69B94F05A21}" srcId="{E986A87E-3779-4C7B-81E3-8F7DB3407B48}" destId="{ECB5F0CD-3C0E-4048-8EFB-4E5C9A2A4749}" srcOrd="2" destOrd="0" parTransId="{4C912B6B-9873-46FB-81DA-16DFF2D365D0}" sibTransId="{159B1E24-1B6D-4747-A779-C600B43F625D}"/>
    <dgm:cxn modelId="{625DD609-8D9A-42CE-88A6-398EB2438C6F}" type="presOf" srcId="{84E853DE-0F57-4AB2-A1E3-2C018743DA5A}" destId="{AF17104C-E079-400C-B38B-65999E5A4B6C}" srcOrd="0" destOrd="4" presId="urn:microsoft.com/office/officeart/2005/8/layout/vProcess5"/>
    <dgm:cxn modelId="{D1089565-E24B-406B-AB7D-0E70EDB9E31B}" type="presOf" srcId="{12CC3766-0590-451B-92A9-73851816B383}" destId="{41AAFC9A-E1DD-4CB9-8E02-D9180A65F697}" srcOrd="0" destOrd="0" presId="urn:microsoft.com/office/officeart/2005/8/layout/vProcess5"/>
    <dgm:cxn modelId="{9269A00D-341F-45F7-909D-1A849032F7FE}" type="presOf" srcId="{1F007E2B-2A79-4967-949C-738EC1E3CCEB}" destId="{1BCEC0B8-9A25-4C81-8FFE-2829B5A895F7}" srcOrd="1" destOrd="0" presId="urn:microsoft.com/office/officeart/2005/8/layout/vProcess5"/>
    <dgm:cxn modelId="{F2542245-5317-490D-BEBC-168C7A0A7FA1}" srcId="{E986A87E-3779-4C7B-81E3-8F7DB3407B48}" destId="{5C67DAE0-80ED-44E7-92D9-60B35854E33F}" srcOrd="3" destOrd="0" parTransId="{5F131312-143D-48CF-964E-6AD8C32CF59E}" sibTransId="{87910F6D-3B39-43D3-9CC4-70B4EDB52D40}"/>
    <dgm:cxn modelId="{9222ADAA-640D-41D8-B50B-F5D34CF6133A}" type="presOf" srcId="{E986A87E-3779-4C7B-81E3-8F7DB3407B48}" destId="{A8F47F19-CD46-4C6E-86CF-0EDE6457CF05}" srcOrd="0" destOrd="0" presId="urn:microsoft.com/office/officeart/2005/8/layout/vProcess5"/>
    <dgm:cxn modelId="{5BDEDB26-B526-4766-AA66-3F1DD01EF37F}" type="presOf" srcId="{5C67DAE0-80ED-44E7-92D9-60B35854E33F}" destId="{A8F47F19-CD46-4C6E-86CF-0EDE6457CF05}" srcOrd="0" destOrd="4" presId="urn:microsoft.com/office/officeart/2005/8/layout/vProcess5"/>
    <dgm:cxn modelId="{142082F8-1C68-4607-AC26-5CDC876C43F4}" srcId="{12CC3766-0590-451B-92A9-73851816B383}" destId="{E986A87E-3779-4C7B-81E3-8F7DB3407B48}" srcOrd="1" destOrd="0" parTransId="{8FB663F4-BC40-4B1C-BD42-1AE0ECE788BB}" sibTransId="{12BE4202-6E0A-4092-A03E-7AB071EB5446}"/>
    <dgm:cxn modelId="{3D6AAA76-C29F-4B32-B274-F05C514827C8}" type="presOf" srcId="{4AC8DB93-E9C9-4353-8D99-E01D6A0F5C04}" destId="{0B8ACB38-C810-49CC-85E3-FE16CB4DC02F}" srcOrd="1" destOrd="1" presId="urn:microsoft.com/office/officeart/2005/8/layout/vProcess5"/>
    <dgm:cxn modelId="{ACC20D1B-2515-4F08-8D47-B05A6584BBD5}" srcId="{12CC3766-0590-451B-92A9-73851816B383}" destId="{1F007E2B-2A79-4967-949C-738EC1E3CCEB}" srcOrd="0" destOrd="0" parTransId="{6DEBFC8C-3F7E-4487-903B-563221E0194C}" sibTransId="{9AEEE233-2BCB-4A5F-A1AD-1EA2B40537BE}"/>
    <dgm:cxn modelId="{E8D8C049-AAFD-4E19-BE9C-6235EE785025}" type="presOf" srcId="{84E853DE-0F57-4AB2-A1E3-2C018743DA5A}" destId="{0B8ACB38-C810-49CC-85E3-FE16CB4DC02F}" srcOrd="1" destOrd="4" presId="urn:microsoft.com/office/officeart/2005/8/layout/vProcess5"/>
    <dgm:cxn modelId="{15010EEA-9278-4CF0-8FEA-3B2C0C83BEB6}" type="presOf" srcId="{4AC8DB93-E9C9-4353-8D99-E01D6A0F5C04}" destId="{AF17104C-E079-400C-B38B-65999E5A4B6C}" srcOrd="0" destOrd="1" presId="urn:microsoft.com/office/officeart/2005/8/layout/vProcess5"/>
    <dgm:cxn modelId="{11CBB4D4-7752-4041-BBFE-A2577332A2FC}" type="presParOf" srcId="{41AAFC9A-E1DD-4CB9-8E02-D9180A65F697}" destId="{719752E2-1BF3-4968-A167-37B9827BF064}" srcOrd="0" destOrd="0" presId="urn:microsoft.com/office/officeart/2005/8/layout/vProcess5"/>
    <dgm:cxn modelId="{F9A7B2EA-81A8-4C3A-8729-DF3CC1DADCAF}" type="presParOf" srcId="{41AAFC9A-E1DD-4CB9-8E02-D9180A65F697}" destId="{4301CAC3-3DB6-4FB0-AE39-03532974B3F6}" srcOrd="1" destOrd="0" presId="urn:microsoft.com/office/officeart/2005/8/layout/vProcess5"/>
    <dgm:cxn modelId="{22110757-B596-41A0-8FC3-E3D6C8BF8AF9}" type="presParOf" srcId="{41AAFC9A-E1DD-4CB9-8E02-D9180A65F697}" destId="{A8F47F19-CD46-4C6E-86CF-0EDE6457CF05}" srcOrd="2" destOrd="0" presId="urn:microsoft.com/office/officeart/2005/8/layout/vProcess5"/>
    <dgm:cxn modelId="{C28B5FD6-84C2-4056-A47D-81876112B34C}" type="presParOf" srcId="{41AAFC9A-E1DD-4CB9-8E02-D9180A65F697}" destId="{AF17104C-E079-400C-B38B-65999E5A4B6C}" srcOrd="3" destOrd="0" presId="urn:microsoft.com/office/officeart/2005/8/layout/vProcess5"/>
    <dgm:cxn modelId="{3F82DA9E-8CF5-4363-BF5F-FED7B86D9A83}" type="presParOf" srcId="{41AAFC9A-E1DD-4CB9-8E02-D9180A65F697}" destId="{509DDF76-1D1D-4B23-BDBC-139E123EE851}" srcOrd="4" destOrd="0" presId="urn:microsoft.com/office/officeart/2005/8/layout/vProcess5"/>
    <dgm:cxn modelId="{04A3294E-0321-49DC-B484-673F9FA30F44}" type="presParOf" srcId="{41AAFC9A-E1DD-4CB9-8E02-D9180A65F697}" destId="{0C62C09F-B3E0-447E-9447-CCB2542391E4}" srcOrd="5" destOrd="0" presId="urn:microsoft.com/office/officeart/2005/8/layout/vProcess5"/>
    <dgm:cxn modelId="{DCA19948-0A50-4798-AFD8-EE4F353026AE}" type="presParOf" srcId="{41AAFC9A-E1DD-4CB9-8E02-D9180A65F697}" destId="{883B6385-573A-4A35-8EEB-FA8B15762642}" srcOrd="6" destOrd="0" presId="urn:microsoft.com/office/officeart/2005/8/layout/vProcess5"/>
    <dgm:cxn modelId="{D87E26F2-EE81-478D-BCAB-FE433DD85D03}" type="presParOf" srcId="{41AAFC9A-E1DD-4CB9-8E02-D9180A65F697}" destId="{247DB4B2-9B3D-4E40-9622-D2EA79E203CD}" srcOrd="7" destOrd="0" presId="urn:microsoft.com/office/officeart/2005/8/layout/vProcess5"/>
    <dgm:cxn modelId="{52614F77-08EA-46B4-927E-04CEF5080DAB}" type="presParOf" srcId="{41AAFC9A-E1DD-4CB9-8E02-D9180A65F697}" destId="{1BCEC0B8-9A25-4C81-8FFE-2829B5A895F7}" srcOrd="8" destOrd="0" presId="urn:microsoft.com/office/officeart/2005/8/layout/vProcess5"/>
    <dgm:cxn modelId="{6E4A7A2D-6EA2-4B0A-9FF5-C8C6273C8DD6}" type="presParOf" srcId="{41AAFC9A-E1DD-4CB9-8E02-D9180A65F697}" destId="{8B2ED8BE-9FBC-4922-98CF-AE1AC57C4E68}" srcOrd="9" destOrd="0" presId="urn:microsoft.com/office/officeart/2005/8/layout/vProcess5"/>
    <dgm:cxn modelId="{CF7B0286-F677-4581-88CF-118F65E64CD6}" type="presParOf" srcId="{41AAFC9A-E1DD-4CB9-8E02-D9180A65F697}" destId="{0B8ACB38-C810-49CC-85E3-FE16CB4DC02F}" srcOrd="10" destOrd="0" presId="urn:microsoft.com/office/officeart/2005/8/layout/vProcess5"/>
    <dgm:cxn modelId="{EDCF6E57-9A70-45E7-82B7-D3C4C29CE202}" type="presParOf" srcId="{41AAFC9A-E1DD-4CB9-8E02-D9180A65F697}" destId="{EE4B3D32-0B89-4508-B3EF-7FD613CD9DD0}" srcOrd="11" destOrd="0" presId="urn:microsoft.com/office/officeart/2005/8/layout/vProcess5"/>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59267A8-E3B7-49C6-B0D1-7DCFFF44142E}" type="doc">
      <dgm:prSet loTypeId="urn:microsoft.com/office/officeart/2005/8/layout/target1" loCatId="relationship" qsTypeId="urn:microsoft.com/office/officeart/2005/8/quickstyle/3d3" qsCatId="3D" csTypeId="urn:microsoft.com/office/officeart/2005/8/colors/colorful3" csCatId="colorful" phldr="1"/>
      <dgm:spPr/>
      <dgm:t>
        <a:bodyPr/>
        <a:lstStyle/>
        <a:p>
          <a:endParaRPr lang="en-US"/>
        </a:p>
      </dgm:t>
    </dgm:pt>
    <dgm:pt modelId="{D1ECC968-2B24-46DB-BD44-80E58B9F1839}">
      <dgm:prSet custT="1"/>
      <dgm:spPr/>
      <dgm:t>
        <a:bodyPr/>
        <a:lstStyle/>
        <a:p>
          <a:pPr rtl="0"/>
          <a:r>
            <a:rPr lang="en-US" sz="2400" b="1" dirty="0" smtClean="0">
              <a:solidFill>
                <a:schemeClr val="accent3">
                  <a:lumMod val="60000"/>
                  <a:lumOff val="40000"/>
                </a:schemeClr>
              </a:solidFill>
            </a:rPr>
            <a:t>Why</a:t>
          </a:r>
          <a:r>
            <a:rPr lang="en-US" sz="2400" b="1" dirty="0" smtClean="0"/>
            <a:t> </a:t>
          </a:r>
          <a:br>
            <a:rPr lang="en-US" sz="2400" b="1" dirty="0" smtClean="0"/>
          </a:br>
          <a:r>
            <a:rPr lang="en-US" sz="2400" b="1" dirty="0" smtClean="0"/>
            <a:t>(very few know this)</a:t>
          </a:r>
          <a:endParaRPr lang="en-US" sz="2400" b="1" dirty="0"/>
        </a:p>
      </dgm:t>
    </dgm:pt>
    <dgm:pt modelId="{258C2210-98E9-4191-9884-C6C384FD0932}" type="parTrans" cxnId="{7F6FF44A-0B80-439C-ADB0-FBAC1D7DB9CC}">
      <dgm:prSet/>
      <dgm:spPr/>
      <dgm:t>
        <a:bodyPr/>
        <a:lstStyle/>
        <a:p>
          <a:endParaRPr lang="en-US" sz="4000" b="1"/>
        </a:p>
      </dgm:t>
    </dgm:pt>
    <dgm:pt modelId="{D7F62575-DB53-42D0-AF96-20522BBEEBC6}" type="sibTrans" cxnId="{7F6FF44A-0B80-439C-ADB0-FBAC1D7DB9CC}">
      <dgm:prSet/>
      <dgm:spPr/>
      <dgm:t>
        <a:bodyPr/>
        <a:lstStyle/>
        <a:p>
          <a:endParaRPr lang="en-US" sz="4000" b="1"/>
        </a:p>
      </dgm:t>
    </dgm:pt>
    <dgm:pt modelId="{52BF5E7C-9B07-4FAE-8253-175BA08E023E}">
      <dgm:prSet custT="1"/>
      <dgm:spPr/>
      <dgm:t>
        <a:bodyPr/>
        <a:lstStyle/>
        <a:p>
          <a:pPr rtl="0"/>
          <a:r>
            <a:rPr lang="en-US" sz="2400" b="1" dirty="0" smtClean="0">
              <a:solidFill>
                <a:schemeClr val="accent2">
                  <a:lumMod val="40000"/>
                  <a:lumOff val="60000"/>
                </a:schemeClr>
              </a:solidFill>
            </a:rPr>
            <a:t>How</a:t>
          </a:r>
          <a:r>
            <a:rPr lang="en-US" sz="2400" b="1" dirty="0" smtClean="0"/>
            <a:t> </a:t>
          </a:r>
          <a:br>
            <a:rPr lang="en-US" sz="2400" b="1" dirty="0" smtClean="0"/>
          </a:br>
          <a:r>
            <a:rPr lang="en-US" sz="2400" b="1" dirty="0" smtClean="0"/>
            <a:t>(some know this)</a:t>
          </a:r>
          <a:endParaRPr lang="en-US" sz="2400" b="1" dirty="0"/>
        </a:p>
      </dgm:t>
    </dgm:pt>
    <dgm:pt modelId="{42717814-A978-4442-9FE5-FCFAB4A1214D}" type="parTrans" cxnId="{59807711-9021-4BD0-8784-B3DC589FDE02}">
      <dgm:prSet/>
      <dgm:spPr/>
      <dgm:t>
        <a:bodyPr/>
        <a:lstStyle/>
        <a:p>
          <a:endParaRPr lang="en-US" sz="4000" b="1"/>
        </a:p>
      </dgm:t>
    </dgm:pt>
    <dgm:pt modelId="{9343E33D-E9DB-4205-A44D-84D20FC892FD}" type="sibTrans" cxnId="{59807711-9021-4BD0-8784-B3DC589FDE02}">
      <dgm:prSet/>
      <dgm:spPr/>
      <dgm:t>
        <a:bodyPr/>
        <a:lstStyle/>
        <a:p>
          <a:endParaRPr lang="en-US" sz="4000" b="1"/>
        </a:p>
      </dgm:t>
    </dgm:pt>
    <dgm:pt modelId="{CD4CE909-AF01-426F-A208-0944E13DDE2D}">
      <dgm:prSet custT="1"/>
      <dgm:spPr/>
      <dgm:t>
        <a:bodyPr/>
        <a:lstStyle/>
        <a:p>
          <a:pPr rtl="0"/>
          <a:r>
            <a:rPr lang="en-US" sz="2400" b="1" dirty="0" smtClean="0">
              <a:solidFill>
                <a:schemeClr val="accent6">
                  <a:lumMod val="60000"/>
                  <a:lumOff val="40000"/>
                </a:schemeClr>
              </a:solidFill>
            </a:rPr>
            <a:t>What</a:t>
          </a:r>
          <a:r>
            <a:rPr lang="en-US" sz="2400" b="1" dirty="0" smtClean="0"/>
            <a:t> </a:t>
          </a:r>
          <a:br>
            <a:rPr lang="en-US" sz="2400" b="1" dirty="0" smtClean="0"/>
          </a:br>
          <a:r>
            <a:rPr lang="en-US" sz="2400" b="1" dirty="0" smtClean="0"/>
            <a:t>(everyone knows this)</a:t>
          </a:r>
          <a:endParaRPr lang="en-US" sz="2400" b="1" dirty="0"/>
        </a:p>
      </dgm:t>
    </dgm:pt>
    <dgm:pt modelId="{51033ED0-350D-4CDF-98E1-912E63C3F3F4}" type="parTrans" cxnId="{D5DF94F2-A75D-4E37-B3EE-11F256D6522A}">
      <dgm:prSet/>
      <dgm:spPr/>
      <dgm:t>
        <a:bodyPr/>
        <a:lstStyle/>
        <a:p>
          <a:endParaRPr lang="en-US" sz="4000" b="1"/>
        </a:p>
      </dgm:t>
    </dgm:pt>
    <dgm:pt modelId="{52D595EA-F973-4B4F-92C7-1CC756767589}" type="sibTrans" cxnId="{D5DF94F2-A75D-4E37-B3EE-11F256D6522A}">
      <dgm:prSet/>
      <dgm:spPr/>
      <dgm:t>
        <a:bodyPr/>
        <a:lstStyle/>
        <a:p>
          <a:endParaRPr lang="en-US" sz="4000" b="1"/>
        </a:p>
      </dgm:t>
    </dgm:pt>
    <dgm:pt modelId="{61D5A0F3-F138-4B42-B896-BA7EC56C8F87}" type="pres">
      <dgm:prSet presAssocID="{B59267A8-E3B7-49C6-B0D1-7DCFFF44142E}" presName="composite" presStyleCnt="0">
        <dgm:presLayoutVars>
          <dgm:chMax val="5"/>
          <dgm:dir/>
          <dgm:resizeHandles val="exact"/>
        </dgm:presLayoutVars>
      </dgm:prSet>
      <dgm:spPr/>
      <dgm:t>
        <a:bodyPr/>
        <a:lstStyle/>
        <a:p>
          <a:endParaRPr lang="en-US"/>
        </a:p>
      </dgm:t>
    </dgm:pt>
    <dgm:pt modelId="{300C686B-1E22-4753-9305-5E797179ED26}" type="pres">
      <dgm:prSet presAssocID="{D1ECC968-2B24-46DB-BD44-80E58B9F1839}" presName="circle1" presStyleLbl="lnNode1" presStyleIdx="0" presStyleCnt="3" custScaleX="81745" custScaleY="80902"/>
      <dgm:spPr/>
    </dgm:pt>
    <dgm:pt modelId="{2756B8DA-CBB1-42DE-87ED-B3CB7ABED93B}" type="pres">
      <dgm:prSet presAssocID="{D1ECC968-2B24-46DB-BD44-80E58B9F1839}" presName="text1" presStyleLbl="revTx" presStyleIdx="0" presStyleCnt="3" custLinFactNeighborX="-23512" custLinFactNeighborY="-3000">
        <dgm:presLayoutVars>
          <dgm:bulletEnabled val="1"/>
        </dgm:presLayoutVars>
      </dgm:prSet>
      <dgm:spPr/>
      <dgm:t>
        <a:bodyPr/>
        <a:lstStyle/>
        <a:p>
          <a:endParaRPr lang="en-US"/>
        </a:p>
      </dgm:t>
    </dgm:pt>
    <dgm:pt modelId="{0728BFAD-359F-4F5B-80BB-139A24D1E4EF}" type="pres">
      <dgm:prSet presAssocID="{D1ECC968-2B24-46DB-BD44-80E58B9F1839}" presName="line1" presStyleLbl="callout" presStyleIdx="0" presStyleCnt="6" custLinFactX="-12999" custLinFactY="-11427" custLinFactNeighborX="-100000" custLinFactNeighborY="-100000"/>
      <dgm:spPr>
        <a:ln w="38100">
          <a:solidFill>
            <a:srgbClr val="FFFF00"/>
          </a:solidFill>
        </a:ln>
      </dgm:spPr>
      <dgm:t>
        <a:bodyPr/>
        <a:lstStyle/>
        <a:p>
          <a:endParaRPr lang="en-US"/>
        </a:p>
      </dgm:t>
    </dgm:pt>
    <dgm:pt modelId="{C6D50DCE-F044-4BF1-BE3E-8CB72D4C3109}" type="pres">
      <dgm:prSet presAssocID="{D1ECC968-2B24-46DB-BD44-80E58B9F1839}" presName="d1" presStyleLbl="callout" presStyleIdx="1" presStyleCnt="6" custScaleX="76673" custScaleY="100668" custLinFactNeighborX="-15240" custLinFactNeighborY="-1504"/>
      <dgm:spPr>
        <a:ln w="38100">
          <a:solidFill>
            <a:srgbClr val="FFFF00"/>
          </a:solidFill>
        </a:ln>
      </dgm:spPr>
      <dgm:t>
        <a:bodyPr/>
        <a:lstStyle/>
        <a:p>
          <a:endParaRPr lang="en-US"/>
        </a:p>
      </dgm:t>
    </dgm:pt>
    <dgm:pt modelId="{A7A2764B-DE44-4311-9D18-DAC9BC950806}" type="pres">
      <dgm:prSet presAssocID="{52BF5E7C-9B07-4FAE-8253-175BA08E023E}" presName="circle2" presStyleLbl="lnNode1" presStyleIdx="1" presStyleCnt="3" custScaleX="81745" custScaleY="80902"/>
      <dgm:spPr/>
    </dgm:pt>
    <dgm:pt modelId="{ECF6DCA5-1372-493B-878E-A7D22461DD3E}" type="pres">
      <dgm:prSet presAssocID="{52BF5E7C-9B07-4FAE-8253-175BA08E023E}" presName="text2" presStyleLbl="revTx" presStyleIdx="1" presStyleCnt="3" custLinFactNeighborX="864" custLinFactNeighborY="35054">
        <dgm:presLayoutVars>
          <dgm:bulletEnabled val="1"/>
        </dgm:presLayoutVars>
      </dgm:prSet>
      <dgm:spPr/>
      <dgm:t>
        <a:bodyPr/>
        <a:lstStyle/>
        <a:p>
          <a:endParaRPr lang="en-US"/>
        </a:p>
      </dgm:t>
    </dgm:pt>
    <dgm:pt modelId="{789FE65A-0DD2-48EF-B4EF-2BF6994B5888}" type="pres">
      <dgm:prSet presAssocID="{52BF5E7C-9B07-4FAE-8253-175BA08E023E}" presName="line2" presStyleLbl="callout" presStyleIdx="2" presStyleCnt="6" custLinFactY="300000" custLinFactNeighborY="368770"/>
      <dgm:spPr>
        <a:ln w="38100">
          <a:solidFill>
            <a:srgbClr val="FFFF00"/>
          </a:solidFill>
        </a:ln>
      </dgm:spPr>
      <dgm:t>
        <a:bodyPr/>
        <a:lstStyle/>
        <a:p>
          <a:endParaRPr lang="en-US"/>
        </a:p>
      </dgm:t>
    </dgm:pt>
    <dgm:pt modelId="{896A1C37-CF7B-4E45-A8DD-6A4C2D037853}" type="pres">
      <dgm:prSet presAssocID="{52BF5E7C-9B07-4FAE-8253-175BA08E023E}" presName="d2" presStyleLbl="callout" presStyleIdx="3" presStyleCnt="6" custScaleX="103991" custScaleY="64622" custLinFactNeighborX="-3175" custLinFactNeighborY="-3682"/>
      <dgm:spPr>
        <a:ln w="38100">
          <a:solidFill>
            <a:srgbClr val="FFFF00"/>
          </a:solidFill>
        </a:ln>
      </dgm:spPr>
      <dgm:t>
        <a:bodyPr/>
        <a:lstStyle/>
        <a:p>
          <a:endParaRPr lang="en-US"/>
        </a:p>
      </dgm:t>
    </dgm:pt>
    <dgm:pt modelId="{02873EE5-B8AE-4784-9293-3FD2BCDC0013}" type="pres">
      <dgm:prSet presAssocID="{CD4CE909-AF01-426F-A208-0944E13DDE2D}" presName="circle3" presStyleLbl="lnNode1" presStyleIdx="2" presStyleCnt="3" custScaleX="81745" custScaleY="80902"/>
      <dgm:spPr/>
    </dgm:pt>
    <dgm:pt modelId="{5DF1E708-FCF6-451B-A264-B11965F02832}" type="pres">
      <dgm:prSet presAssocID="{CD4CE909-AF01-426F-A208-0944E13DDE2D}" presName="text3" presStyleLbl="revTx" presStyleIdx="2" presStyleCnt="3" custLinFactNeighborX="4390" custLinFactNeighborY="81229">
        <dgm:presLayoutVars>
          <dgm:bulletEnabled val="1"/>
        </dgm:presLayoutVars>
      </dgm:prSet>
      <dgm:spPr/>
      <dgm:t>
        <a:bodyPr/>
        <a:lstStyle/>
        <a:p>
          <a:endParaRPr lang="en-US"/>
        </a:p>
      </dgm:t>
    </dgm:pt>
    <dgm:pt modelId="{312F0E24-43C7-46F6-AA29-DB6CB6BD6044}" type="pres">
      <dgm:prSet presAssocID="{CD4CE909-AF01-426F-A208-0944E13DDE2D}" presName="line3" presStyleLbl="callout" presStyleIdx="4" presStyleCnt="6" custLinFactY="400000" custLinFactNeighborX="24899" custLinFactNeighborY="413968"/>
      <dgm:spPr>
        <a:ln w="38100">
          <a:solidFill>
            <a:srgbClr val="FFFF00"/>
          </a:solidFill>
        </a:ln>
      </dgm:spPr>
      <dgm:t>
        <a:bodyPr/>
        <a:lstStyle/>
        <a:p>
          <a:endParaRPr lang="en-US"/>
        </a:p>
      </dgm:t>
    </dgm:pt>
    <dgm:pt modelId="{A324C47E-CDF1-426C-954A-8D803D1E0AB0}" type="pres">
      <dgm:prSet presAssocID="{CD4CE909-AF01-426F-A208-0944E13DDE2D}" presName="d3" presStyleLbl="callout" presStyleIdx="5" presStyleCnt="6" custScaleX="125179" custScaleY="52308"/>
      <dgm:spPr>
        <a:ln w="38100">
          <a:solidFill>
            <a:srgbClr val="FFFF00"/>
          </a:solidFill>
        </a:ln>
      </dgm:spPr>
      <dgm:t>
        <a:bodyPr/>
        <a:lstStyle/>
        <a:p>
          <a:endParaRPr lang="en-US"/>
        </a:p>
      </dgm:t>
    </dgm:pt>
  </dgm:ptLst>
  <dgm:cxnLst>
    <dgm:cxn modelId="{7F6FF44A-0B80-439C-ADB0-FBAC1D7DB9CC}" srcId="{B59267A8-E3B7-49C6-B0D1-7DCFFF44142E}" destId="{D1ECC968-2B24-46DB-BD44-80E58B9F1839}" srcOrd="0" destOrd="0" parTransId="{258C2210-98E9-4191-9884-C6C384FD0932}" sibTransId="{D7F62575-DB53-42D0-AF96-20522BBEEBC6}"/>
    <dgm:cxn modelId="{7613F3F0-D9A2-42CA-82BB-01D1CF61C7E2}" type="presOf" srcId="{D1ECC968-2B24-46DB-BD44-80E58B9F1839}" destId="{2756B8DA-CBB1-42DE-87ED-B3CB7ABED93B}" srcOrd="0" destOrd="0" presId="urn:microsoft.com/office/officeart/2005/8/layout/target1"/>
    <dgm:cxn modelId="{59807711-9021-4BD0-8784-B3DC589FDE02}" srcId="{B59267A8-E3B7-49C6-B0D1-7DCFFF44142E}" destId="{52BF5E7C-9B07-4FAE-8253-175BA08E023E}" srcOrd="1" destOrd="0" parTransId="{42717814-A978-4442-9FE5-FCFAB4A1214D}" sibTransId="{9343E33D-E9DB-4205-A44D-84D20FC892FD}"/>
    <dgm:cxn modelId="{9CBD11C8-19FE-412E-A280-4D837A2464C7}" type="presOf" srcId="{B59267A8-E3B7-49C6-B0D1-7DCFFF44142E}" destId="{61D5A0F3-F138-4B42-B896-BA7EC56C8F87}" srcOrd="0" destOrd="0" presId="urn:microsoft.com/office/officeart/2005/8/layout/target1"/>
    <dgm:cxn modelId="{CE5073F7-3D02-4C0A-B6A0-D3EF7660E035}" type="presOf" srcId="{52BF5E7C-9B07-4FAE-8253-175BA08E023E}" destId="{ECF6DCA5-1372-493B-878E-A7D22461DD3E}" srcOrd="0" destOrd="0" presId="urn:microsoft.com/office/officeart/2005/8/layout/target1"/>
    <dgm:cxn modelId="{D5DF94F2-A75D-4E37-B3EE-11F256D6522A}" srcId="{B59267A8-E3B7-49C6-B0D1-7DCFFF44142E}" destId="{CD4CE909-AF01-426F-A208-0944E13DDE2D}" srcOrd="2" destOrd="0" parTransId="{51033ED0-350D-4CDF-98E1-912E63C3F3F4}" sibTransId="{52D595EA-F973-4B4F-92C7-1CC756767589}"/>
    <dgm:cxn modelId="{B9BF58C8-60F0-4C85-9229-1B6C60A0BD1E}" type="presOf" srcId="{CD4CE909-AF01-426F-A208-0944E13DDE2D}" destId="{5DF1E708-FCF6-451B-A264-B11965F02832}" srcOrd="0" destOrd="0" presId="urn:microsoft.com/office/officeart/2005/8/layout/target1"/>
    <dgm:cxn modelId="{62D24E89-F93C-45E2-83C4-B3824ACB1011}" type="presParOf" srcId="{61D5A0F3-F138-4B42-B896-BA7EC56C8F87}" destId="{300C686B-1E22-4753-9305-5E797179ED26}" srcOrd="0" destOrd="0" presId="urn:microsoft.com/office/officeart/2005/8/layout/target1"/>
    <dgm:cxn modelId="{D1B68378-F44F-45F4-9E95-B2CAE33C884E}" type="presParOf" srcId="{61D5A0F3-F138-4B42-B896-BA7EC56C8F87}" destId="{2756B8DA-CBB1-42DE-87ED-B3CB7ABED93B}" srcOrd="1" destOrd="0" presId="urn:microsoft.com/office/officeart/2005/8/layout/target1"/>
    <dgm:cxn modelId="{A5E3D456-75F5-4091-930A-5F3449A60C6C}" type="presParOf" srcId="{61D5A0F3-F138-4B42-B896-BA7EC56C8F87}" destId="{0728BFAD-359F-4F5B-80BB-139A24D1E4EF}" srcOrd="2" destOrd="0" presId="urn:microsoft.com/office/officeart/2005/8/layout/target1"/>
    <dgm:cxn modelId="{04621301-4691-4D25-897C-0CC248CAD63F}" type="presParOf" srcId="{61D5A0F3-F138-4B42-B896-BA7EC56C8F87}" destId="{C6D50DCE-F044-4BF1-BE3E-8CB72D4C3109}" srcOrd="3" destOrd="0" presId="urn:microsoft.com/office/officeart/2005/8/layout/target1"/>
    <dgm:cxn modelId="{172CF617-FE40-453C-B21A-A0BD37713BF3}" type="presParOf" srcId="{61D5A0F3-F138-4B42-B896-BA7EC56C8F87}" destId="{A7A2764B-DE44-4311-9D18-DAC9BC950806}" srcOrd="4" destOrd="0" presId="urn:microsoft.com/office/officeart/2005/8/layout/target1"/>
    <dgm:cxn modelId="{90C60785-0BD3-4869-99A0-1A9DE09ED60A}" type="presParOf" srcId="{61D5A0F3-F138-4B42-B896-BA7EC56C8F87}" destId="{ECF6DCA5-1372-493B-878E-A7D22461DD3E}" srcOrd="5" destOrd="0" presId="urn:microsoft.com/office/officeart/2005/8/layout/target1"/>
    <dgm:cxn modelId="{6A9F5265-4C01-4CF8-A8A0-8A69305B9479}" type="presParOf" srcId="{61D5A0F3-F138-4B42-B896-BA7EC56C8F87}" destId="{789FE65A-0DD2-48EF-B4EF-2BF6994B5888}" srcOrd="6" destOrd="0" presId="urn:microsoft.com/office/officeart/2005/8/layout/target1"/>
    <dgm:cxn modelId="{63CE2D45-80C3-4A66-B4A0-BD8C422B93B5}" type="presParOf" srcId="{61D5A0F3-F138-4B42-B896-BA7EC56C8F87}" destId="{896A1C37-CF7B-4E45-A8DD-6A4C2D037853}" srcOrd="7" destOrd="0" presId="urn:microsoft.com/office/officeart/2005/8/layout/target1"/>
    <dgm:cxn modelId="{11B496D7-F447-4C3D-9539-AF87B3C0177B}" type="presParOf" srcId="{61D5A0F3-F138-4B42-B896-BA7EC56C8F87}" destId="{02873EE5-B8AE-4784-9293-3FD2BCDC0013}" srcOrd="8" destOrd="0" presId="urn:microsoft.com/office/officeart/2005/8/layout/target1"/>
    <dgm:cxn modelId="{67CD85D4-6980-4BF5-B5D5-A2D1FB112CF7}" type="presParOf" srcId="{61D5A0F3-F138-4B42-B896-BA7EC56C8F87}" destId="{5DF1E708-FCF6-451B-A264-B11965F02832}" srcOrd="9" destOrd="0" presId="urn:microsoft.com/office/officeart/2005/8/layout/target1"/>
    <dgm:cxn modelId="{33B44A87-EFC7-433A-8E3F-B2E480775B85}" type="presParOf" srcId="{61D5A0F3-F138-4B42-B896-BA7EC56C8F87}" destId="{312F0E24-43C7-46F6-AA29-DB6CB6BD6044}" srcOrd="10" destOrd="0" presId="urn:microsoft.com/office/officeart/2005/8/layout/target1"/>
    <dgm:cxn modelId="{3033D6E7-DCAA-4BD1-A1B2-5113D1DE1E02}" type="presParOf" srcId="{61D5A0F3-F138-4B42-B896-BA7EC56C8F87}" destId="{A324C47E-CDF1-426C-954A-8D803D1E0AB0}" srcOrd="11" destOrd="0" presId="urn:microsoft.com/office/officeart/2005/8/layout/targe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2DA5098-5A55-4333-980A-907B79DFDE16}" type="doc">
      <dgm:prSet loTypeId="urn:microsoft.com/office/officeart/2005/8/layout/venn1" loCatId="relationship" qsTypeId="urn:microsoft.com/office/officeart/2005/8/quickstyle/3d4" qsCatId="3D" csTypeId="urn:microsoft.com/office/officeart/2005/8/colors/colorful1" csCatId="colorful" phldr="1"/>
      <dgm:spPr/>
      <dgm:t>
        <a:bodyPr/>
        <a:lstStyle/>
        <a:p>
          <a:endParaRPr lang="en-US"/>
        </a:p>
      </dgm:t>
    </dgm:pt>
    <dgm:pt modelId="{82571343-3B70-4F5E-8DF4-23C715F0881D}">
      <dgm:prSet custT="1"/>
      <dgm:spPr/>
      <dgm:t>
        <a:bodyPr/>
        <a:lstStyle/>
        <a:p>
          <a:pPr rtl="0"/>
          <a:r>
            <a:rPr lang="en-US" sz="2000" b="1" dirty="0" smtClean="0">
              <a:solidFill>
                <a:schemeClr val="bg1"/>
              </a:solidFill>
            </a:rPr>
            <a:t>What</a:t>
          </a:r>
          <a:endParaRPr lang="en-US" sz="2000" b="1" dirty="0">
            <a:solidFill>
              <a:schemeClr val="bg1"/>
            </a:solidFill>
          </a:endParaRPr>
        </a:p>
      </dgm:t>
    </dgm:pt>
    <dgm:pt modelId="{E4907D1A-EACB-4258-99D9-1F88C3A5C29B}" type="parTrans" cxnId="{D1EEF130-367D-4E0A-ACCB-256D14ED0E3C}">
      <dgm:prSet/>
      <dgm:spPr/>
      <dgm:t>
        <a:bodyPr/>
        <a:lstStyle/>
        <a:p>
          <a:endParaRPr lang="en-US" sz="1400" b="1"/>
        </a:p>
      </dgm:t>
    </dgm:pt>
    <dgm:pt modelId="{51C0C46C-DBCC-4AA9-A30E-B24E4087ECBB}" type="sibTrans" cxnId="{D1EEF130-367D-4E0A-ACCB-256D14ED0E3C}">
      <dgm:prSet/>
      <dgm:spPr/>
      <dgm:t>
        <a:bodyPr/>
        <a:lstStyle/>
        <a:p>
          <a:endParaRPr lang="en-US" sz="1400" b="1"/>
        </a:p>
      </dgm:t>
    </dgm:pt>
    <dgm:pt modelId="{75C21DB0-1920-4F80-B9AA-FC30ABFA6937}">
      <dgm:prSet custT="1"/>
      <dgm:spPr/>
      <dgm:t>
        <a:bodyPr/>
        <a:lstStyle/>
        <a:p>
          <a:pPr rtl="0"/>
          <a:r>
            <a:rPr lang="en-US" sz="1600" b="1" dirty="0" smtClean="0"/>
            <a:t>Machine</a:t>
          </a:r>
          <a:endParaRPr lang="en-US" sz="1600" b="1" dirty="0"/>
        </a:p>
      </dgm:t>
    </dgm:pt>
    <dgm:pt modelId="{9AB0AFDE-3B00-469A-8983-E14CD4B4AB16}" type="parTrans" cxnId="{932B8275-CAE9-47DC-8AD6-77F9187F5E28}">
      <dgm:prSet/>
      <dgm:spPr/>
      <dgm:t>
        <a:bodyPr/>
        <a:lstStyle/>
        <a:p>
          <a:endParaRPr lang="en-US" sz="1400" b="1"/>
        </a:p>
      </dgm:t>
    </dgm:pt>
    <dgm:pt modelId="{2E0B417E-9C15-402A-8308-9661698F99CB}" type="sibTrans" cxnId="{932B8275-CAE9-47DC-8AD6-77F9187F5E28}">
      <dgm:prSet/>
      <dgm:spPr/>
      <dgm:t>
        <a:bodyPr/>
        <a:lstStyle/>
        <a:p>
          <a:endParaRPr lang="en-US" sz="1400" b="1"/>
        </a:p>
      </dgm:t>
    </dgm:pt>
    <dgm:pt modelId="{75E08CF5-91B8-4742-90F0-F03A0801ECF6}">
      <dgm:prSet custT="1"/>
      <dgm:spPr/>
      <dgm:t>
        <a:bodyPr/>
        <a:lstStyle/>
        <a:p>
          <a:pPr rtl="0"/>
          <a:r>
            <a:rPr lang="en-US" sz="2000" b="1" dirty="0" smtClean="0">
              <a:solidFill>
                <a:schemeClr val="bg1"/>
              </a:solidFill>
            </a:rPr>
            <a:t>Why</a:t>
          </a:r>
          <a:endParaRPr lang="en-US" sz="2000" b="1" dirty="0">
            <a:solidFill>
              <a:schemeClr val="bg1"/>
            </a:solidFill>
          </a:endParaRPr>
        </a:p>
      </dgm:t>
    </dgm:pt>
    <dgm:pt modelId="{6020FB0C-EF0B-46C0-ACE7-A74FB73D1802}" type="parTrans" cxnId="{5A3AEA18-EA6B-4029-BE9B-167A93C0305A}">
      <dgm:prSet/>
      <dgm:spPr/>
      <dgm:t>
        <a:bodyPr/>
        <a:lstStyle/>
        <a:p>
          <a:endParaRPr lang="en-US" sz="1400" b="1"/>
        </a:p>
      </dgm:t>
    </dgm:pt>
    <dgm:pt modelId="{613041F6-8FCD-48BC-82B5-6466AFAB8023}" type="sibTrans" cxnId="{5A3AEA18-EA6B-4029-BE9B-167A93C0305A}">
      <dgm:prSet/>
      <dgm:spPr/>
      <dgm:t>
        <a:bodyPr/>
        <a:lstStyle/>
        <a:p>
          <a:endParaRPr lang="en-US" sz="1400" b="1"/>
        </a:p>
      </dgm:t>
    </dgm:pt>
    <dgm:pt modelId="{CC2C3F1A-F995-4ED1-8941-61B414D57CA5}">
      <dgm:prSet custT="1"/>
      <dgm:spPr/>
      <dgm:t>
        <a:bodyPr/>
        <a:lstStyle/>
        <a:p>
          <a:pPr rtl="0"/>
          <a:r>
            <a:rPr lang="en-US" sz="1600" b="1" dirty="0" smtClean="0"/>
            <a:t>Wash clothes</a:t>
          </a:r>
          <a:endParaRPr lang="en-US" sz="1600" b="1" dirty="0"/>
        </a:p>
      </dgm:t>
    </dgm:pt>
    <dgm:pt modelId="{0EBC3B28-31F3-41EF-AF62-D02186DBB65F}" type="parTrans" cxnId="{CE41DBC1-39CF-44ED-BCA8-CFD859A38F64}">
      <dgm:prSet/>
      <dgm:spPr/>
      <dgm:t>
        <a:bodyPr/>
        <a:lstStyle/>
        <a:p>
          <a:endParaRPr lang="en-US" sz="1400" b="1"/>
        </a:p>
      </dgm:t>
    </dgm:pt>
    <dgm:pt modelId="{4CE4CC4E-44CD-429E-A90B-73BED49E801E}" type="sibTrans" cxnId="{CE41DBC1-39CF-44ED-BCA8-CFD859A38F64}">
      <dgm:prSet/>
      <dgm:spPr/>
      <dgm:t>
        <a:bodyPr/>
        <a:lstStyle/>
        <a:p>
          <a:endParaRPr lang="en-US" sz="1400" b="1"/>
        </a:p>
      </dgm:t>
    </dgm:pt>
    <dgm:pt modelId="{97B36811-C318-4991-8B2F-F6A881161BB4}">
      <dgm:prSet custT="1"/>
      <dgm:spPr/>
      <dgm:t>
        <a:bodyPr/>
        <a:lstStyle/>
        <a:p>
          <a:pPr rtl="0"/>
          <a:r>
            <a:rPr lang="en-US" sz="2000" b="1" dirty="0" smtClean="0">
              <a:solidFill>
                <a:schemeClr val="bg1"/>
              </a:solidFill>
            </a:rPr>
            <a:t>How</a:t>
          </a:r>
          <a:endParaRPr lang="en-US" sz="2000" b="1" dirty="0">
            <a:solidFill>
              <a:schemeClr val="bg1"/>
            </a:solidFill>
          </a:endParaRPr>
        </a:p>
      </dgm:t>
    </dgm:pt>
    <dgm:pt modelId="{64AA5B56-9383-4839-81DE-56BACF4776A8}" type="parTrans" cxnId="{676DE500-E064-4DEF-A61E-B75526B5794A}">
      <dgm:prSet/>
      <dgm:spPr/>
      <dgm:t>
        <a:bodyPr/>
        <a:lstStyle/>
        <a:p>
          <a:endParaRPr lang="en-US" sz="1400" b="1"/>
        </a:p>
      </dgm:t>
    </dgm:pt>
    <dgm:pt modelId="{74819B83-E299-4583-AB70-16AF3DEAEACA}" type="sibTrans" cxnId="{676DE500-E064-4DEF-A61E-B75526B5794A}">
      <dgm:prSet/>
      <dgm:spPr/>
      <dgm:t>
        <a:bodyPr/>
        <a:lstStyle/>
        <a:p>
          <a:endParaRPr lang="en-US" sz="1400" b="1"/>
        </a:p>
      </dgm:t>
    </dgm:pt>
    <dgm:pt modelId="{081929CE-319E-4540-8C7F-B28938D8DCD9}">
      <dgm:prSet custT="1"/>
      <dgm:spPr/>
      <dgm:t>
        <a:bodyPr/>
        <a:lstStyle/>
        <a:p>
          <a:pPr rtl="0"/>
          <a:r>
            <a:rPr lang="en-US" sz="1400" b="1" dirty="0" smtClean="0"/>
            <a:t>Automatic</a:t>
          </a:r>
          <a:endParaRPr lang="en-US" sz="1400" b="1" dirty="0"/>
        </a:p>
      </dgm:t>
    </dgm:pt>
    <dgm:pt modelId="{DAF11935-EA54-4B44-8797-8E7D3AEEC3E4}" type="parTrans" cxnId="{5F0221B2-F617-4F9E-9491-787DEF92F048}">
      <dgm:prSet/>
      <dgm:spPr/>
      <dgm:t>
        <a:bodyPr/>
        <a:lstStyle/>
        <a:p>
          <a:endParaRPr lang="en-US" sz="1400" b="1"/>
        </a:p>
      </dgm:t>
    </dgm:pt>
    <dgm:pt modelId="{0FAEB935-1DF6-432A-B51C-C85BE17824C1}" type="sibTrans" cxnId="{5F0221B2-F617-4F9E-9491-787DEF92F048}">
      <dgm:prSet/>
      <dgm:spPr/>
      <dgm:t>
        <a:bodyPr/>
        <a:lstStyle/>
        <a:p>
          <a:endParaRPr lang="en-US" sz="1400" b="1"/>
        </a:p>
      </dgm:t>
    </dgm:pt>
    <dgm:pt modelId="{B1948230-C452-4684-ADA4-0CC91D5D3502}" type="pres">
      <dgm:prSet presAssocID="{72DA5098-5A55-4333-980A-907B79DFDE16}" presName="compositeShape" presStyleCnt="0">
        <dgm:presLayoutVars>
          <dgm:chMax val="7"/>
          <dgm:dir/>
          <dgm:resizeHandles val="exact"/>
        </dgm:presLayoutVars>
      </dgm:prSet>
      <dgm:spPr/>
      <dgm:t>
        <a:bodyPr/>
        <a:lstStyle/>
        <a:p>
          <a:endParaRPr lang="en-US"/>
        </a:p>
      </dgm:t>
    </dgm:pt>
    <dgm:pt modelId="{C05B7A5D-7E3C-41E1-BC02-CC54D6C84854}" type="pres">
      <dgm:prSet presAssocID="{82571343-3B70-4F5E-8DF4-23C715F0881D}" presName="circ1" presStyleLbl="vennNode1" presStyleIdx="0" presStyleCnt="3"/>
      <dgm:spPr/>
      <dgm:t>
        <a:bodyPr/>
        <a:lstStyle/>
        <a:p>
          <a:endParaRPr lang="en-US"/>
        </a:p>
      </dgm:t>
    </dgm:pt>
    <dgm:pt modelId="{B4DFAF24-840C-4CDE-9D43-6A2C64C431B7}" type="pres">
      <dgm:prSet presAssocID="{82571343-3B70-4F5E-8DF4-23C715F0881D}" presName="circ1Tx" presStyleLbl="revTx" presStyleIdx="0" presStyleCnt="0">
        <dgm:presLayoutVars>
          <dgm:chMax val="0"/>
          <dgm:chPref val="0"/>
          <dgm:bulletEnabled val="1"/>
        </dgm:presLayoutVars>
      </dgm:prSet>
      <dgm:spPr/>
      <dgm:t>
        <a:bodyPr/>
        <a:lstStyle/>
        <a:p>
          <a:endParaRPr lang="en-US"/>
        </a:p>
      </dgm:t>
    </dgm:pt>
    <dgm:pt modelId="{0125FF5B-13AB-49B4-AC15-959BAA6F6035}" type="pres">
      <dgm:prSet presAssocID="{75E08CF5-91B8-4742-90F0-F03A0801ECF6}" presName="circ2" presStyleLbl="vennNode1" presStyleIdx="1" presStyleCnt="3" custScaleX="105316" custScaleY="101487"/>
      <dgm:spPr/>
      <dgm:t>
        <a:bodyPr/>
        <a:lstStyle/>
        <a:p>
          <a:endParaRPr lang="en-US"/>
        </a:p>
      </dgm:t>
    </dgm:pt>
    <dgm:pt modelId="{466F0A74-29F9-460A-ACA8-4A3539531704}" type="pres">
      <dgm:prSet presAssocID="{75E08CF5-91B8-4742-90F0-F03A0801ECF6}" presName="circ2Tx" presStyleLbl="revTx" presStyleIdx="0" presStyleCnt="0">
        <dgm:presLayoutVars>
          <dgm:chMax val="0"/>
          <dgm:chPref val="0"/>
          <dgm:bulletEnabled val="1"/>
        </dgm:presLayoutVars>
      </dgm:prSet>
      <dgm:spPr/>
      <dgm:t>
        <a:bodyPr/>
        <a:lstStyle/>
        <a:p>
          <a:endParaRPr lang="en-US"/>
        </a:p>
      </dgm:t>
    </dgm:pt>
    <dgm:pt modelId="{13B4372A-BE53-4241-BFB8-43963F4C793E}" type="pres">
      <dgm:prSet presAssocID="{97B36811-C318-4991-8B2F-F6A881161BB4}" presName="circ3" presStyleLbl="vennNode1" presStyleIdx="2" presStyleCnt="3" custScaleX="110631" custScaleY="105633"/>
      <dgm:spPr/>
      <dgm:t>
        <a:bodyPr/>
        <a:lstStyle/>
        <a:p>
          <a:endParaRPr lang="en-US"/>
        </a:p>
      </dgm:t>
    </dgm:pt>
    <dgm:pt modelId="{484559D7-8056-4915-BACA-6AF6D2F00CB2}" type="pres">
      <dgm:prSet presAssocID="{97B36811-C318-4991-8B2F-F6A881161BB4}" presName="circ3Tx" presStyleLbl="revTx" presStyleIdx="0" presStyleCnt="0">
        <dgm:presLayoutVars>
          <dgm:chMax val="0"/>
          <dgm:chPref val="0"/>
          <dgm:bulletEnabled val="1"/>
        </dgm:presLayoutVars>
      </dgm:prSet>
      <dgm:spPr/>
      <dgm:t>
        <a:bodyPr/>
        <a:lstStyle/>
        <a:p>
          <a:endParaRPr lang="en-US"/>
        </a:p>
      </dgm:t>
    </dgm:pt>
  </dgm:ptLst>
  <dgm:cxnLst>
    <dgm:cxn modelId="{CE41DBC1-39CF-44ED-BCA8-CFD859A38F64}" srcId="{75E08CF5-91B8-4742-90F0-F03A0801ECF6}" destId="{CC2C3F1A-F995-4ED1-8941-61B414D57CA5}" srcOrd="0" destOrd="0" parTransId="{0EBC3B28-31F3-41EF-AF62-D02186DBB65F}" sibTransId="{4CE4CC4E-44CD-429E-A90B-73BED49E801E}"/>
    <dgm:cxn modelId="{E8E5FA6F-57CF-4134-9D5B-6F48FABCF658}" type="presOf" srcId="{82571343-3B70-4F5E-8DF4-23C715F0881D}" destId="{C05B7A5D-7E3C-41E1-BC02-CC54D6C84854}" srcOrd="0" destOrd="0" presId="urn:microsoft.com/office/officeart/2005/8/layout/venn1"/>
    <dgm:cxn modelId="{5F0221B2-F617-4F9E-9491-787DEF92F048}" srcId="{97B36811-C318-4991-8B2F-F6A881161BB4}" destId="{081929CE-319E-4540-8C7F-B28938D8DCD9}" srcOrd="0" destOrd="0" parTransId="{DAF11935-EA54-4B44-8797-8E7D3AEEC3E4}" sibTransId="{0FAEB935-1DF6-432A-B51C-C85BE17824C1}"/>
    <dgm:cxn modelId="{75C4E2B4-08D8-4E7E-B99A-149D37B9F3EA}" type="presOf" srcId="{CC2C3F1A-F995-4ED1-8941-61B414D57CA5}" destId="{0125FF5B-13AB-49B4-AC15-959BAA6F6035}" srcOrd="0" destOrd="1" presId="urn:microsoft.com/office/officeart/2005/8/layout/venn1"/>
    <dgm:cxn modelId="{D1EEF130-367D-4E0A-ACCB-256D14ED0E3C}" srcId="{72DA5098-5A55-4333-980A-907B79DFDE16}" destId="{82571343-3B70-4F5E-8DF4-23C715F0881D}" srcOrd="0" destOrd="0" parTransId="{E4907D1A-EACB-4258-99D9-1F88C3A5C29B}" sibTransId="{51C0C46C-DBCC-4AA9-A30E-B24E4087ECBB}"/>
    <dgm:cxn modelId="{3E74BB4A-7213-4CC9-8769-EDAB9E157284}" type="presOf" srcId="{97B36811-C318-4991-8B2F-F6A881161BB4}" destId="{13B4372A-BE53-4241-BFB8-43963F4C793E}" srcOrd="0" destOrd="0" presId="urn:microsoft.com/office/officeart/2005/8/layout/venn1"/>
    <dgm:cxn modelId="{3845B6F7-B091-47D6-9E14-BDA8313CA007}" type="presOf" srcId="{75E08CF5-91B8-4742-90F0-F03A0801ECF6}" destId="{466F0A74-29F9-460A-ACA8-4A3539531704}" srcOrd="1" destOrd="0" presId="urn:microsoft.com/office/officeart/2005/8/layout/venn1"/>
    <dgm:cxn modelId="{932B8275-CAE9-47DC-8AD6-77F9187F5E28}" srcId="{82571343-3B70-4F5E-8DF4-23C715F0881D}" destId="{75C21DB0-1920-4F80-B9AA-FC30ABFA6937}" srcOrd="0" destOrd="0" parTransId="{9AB0AFDE-3B00-469A-8983-E14CD4B4AB16}" sibTransId="{2E0B417E-9C15-402A-8308-9661698F99CB}"/>
    <dgm:cxn modelId="{5A3AEA18-EA6B-4029-BE9B-167A93C0305A}" srcId="{72DA5098-5A55-4333-980A-907B79DFDE16}" destId="{75E08CF5-91B8-4742-90F0-F03A0801ECF6}" srcOrd="1" destOrd="0" parTransId="{6020FB0C-EF0B-46C0-ACE7-A74FB73D1802}" sibTransId="{613041F6-8FCD-48BC-82B5-6466AFAB8023}"/>
    <dgm:cxn modelId="{676DE500-E064-4DEF-A61E-B75526B5794A}" srcId="{72DA5098-5A55-4333-980A-907B79DFDE16}" destId="{97B36811-C318-4991-8B2F-F6A881161BB4}" srcOrd="2" destOrd="0" parTransId="{64AA5B56-9383-4839-81DE-56BACF4776A8}" sibTransId="{74819B83-E299-4583-AB70-16AF3DEAEACA}"/>
    <dgm:cxn modelId="{ED4A4EE0-60CA-4629-8DFF-62A841D13618}" type="presOf" srcId="{75C21DB0-1920-4F80-B9AA-FC30ABFA6937}" destId="{C05B7A5D-7E3C-41E1-BC02-CC54D6C84854}" srcOrd="0" destOrd="1" presId="urn:microsoft.com/office/officeart/2005/8/layout/venn1"/>
    <dgm:cxn modelId="{43A5A2DA-8BBD-4144-95BD-8D67AE522432}" type="presOf" srcId="{72DA5098-5A55-4333-980A-907B79DFDE16}" destId="{B1948230-C452-4684-ADA4-0CC91D5D3502}" srcOrd="0" destOrd="0" presId="urn:microsoft.com/office/officeart/2005/8/layout/venn1"/>
    <dgm:cxn modelId="{9C837096-2C49-4279-9662-88F3F41D1053}" type="presOf" srcId="{081929CE-319E-4540-8C7F-B28938D8DCD9}" destId="{484559D7-8056-4915-BACA-6AF6D2F00CB2}" srcOrd="1" destOrd="1" presId="urn:microsoft.com/office/officeart/2005/8/layout/venn1"/>
    <dgm:cxn modelId="{DAD07A0F-F692-48B0-854F-40E58D23797B}" type="presOf" srcId="{CC2C3F1A-F995-4ED1-8941-61B414D57CA5}" destId="{466F0A74-29F9-460A-ACA8-4A3539531704}" srcOrd="1" destOrd="1" presId="urn:microsoft.com/office/officeart/2005/8/layout/venn1"/>
    <dgm:cxn modelId="{84A4735D-69DC-4991-AD1F-54E1DC227FED}" type="presOf" srcId="{97B36811-C318-4991-8B2F-F6A881161BB4}" destId="{484559D7-8056-4915-BACA-6AF6D2F00CB2}" srcOrd="1" destOrd="0" presId="urn:microsoft.com/office/officeart/2005/8/layout/venn1"/>
    <dgm:cxn modelId="{DE69B6EF-791B-4A62-8DF9-E7C6094D71E6}" type="presOf" srcId="{081929CE-319E-4540-8C7F-B28938D8DCD9}" destId="{13B4372A-BE53-4241-BFB8-43963F4C793E}" srcOrd="0" destOrd="1" presId="urn:microsoft.com/office/officeart/2005/8/layout/venn1"/>
    <dgm:cxn modelId="{08052E78-3B8A-46E8-9187-6AF6098A1A5E}" type="presOf" srcId="{75C21DB0-1920-4F80-B9AA-FC30ABFA6937}" destId="{B4DFAF24-840C-4CDE-9D43-6A2C64C431B7}" srcOrd="1" destOrd="1" presId="urn:microsoft.com/office/officeart/2005/8/layout/venn1"/>
    <dgm:cxn modelId="{EAF83647-E519-4FE9-9BB9-4F7FE177A572}" type="presOf" srcId="{82571343-3B70-4F5E-8DF4-23C715F0881D}" destId="{B4DFAF24-840C-4CDE-9D43-6A2C64C431B7}" srcOrd="1" destOrd="0" presId="urn:microsoft.com/office/officeart/2005/8/layout/venn1"/>
    <dgm:cxn modelId="{6B8240C1-70EC-4D58-B2D8-4AF60602086E}" type="presOf" srcId="{75E08CF5-91B8-4742-90F0-F03A0801ECF6}" destId="{0125FF5B-13AB-49B4-AC15-959BAA6F6035}" srcOrd="0" destOrd="0" presId="urn:microsoft.com/office/officeart/2005/8/layout/venn1"/>
    <dgm:cxn modelId="{1F8363DD-9829-407E-A1A2-701C8009EB3E}" type="presParOf" srcId="{B1948230-C452-4684-ADA4-0CC91D5D3502}" destId="{C05B7A5D-7E3C-41E1-BC02-CC54D6C84854}" srcOrd="0" destOrd="0" presId="urn:microsoft.com/office/officeart/2005/8/layout/venn1"/>
    <dgm:cxn modelId="{B850F650-8B5F-4E3E-AA82-1E7D746595A0}" type="presParOf" srcId="{B1948230-C452-4684-ADA4-0CC91D5D3502}" destId="{B4DFAF24-840C-4CDE-9D43-6A2C64C431B7}" srcOrd="1" destOrd="0" presId="urn:microsoft.com/office/officeart/2005/8/layout/venn1"/>
    <dgm:cxn modelId="{D6A5A782-FD4D-4A0F-88F5-1A4FAF328872}" type="presParOf" srcId="{B1948230-C452-4684-ADA4-0CC91D5D3502}" destId="{0125FF5B-13AB-49B4-AC15-959BAA6F6035}" srcOrd="2" destOrd="0" presId="urn:microsoft.com/office/officeart/2005/8/layout/venn1"/>
    <dgm:cxn modelId="{65B45E9B-8FA9-405C-873B-8466A3C82C20}" type="presParOf" srcId="{B1948230-C452-4684-ADA4-0CC91D5D3502}" destId="{466F0A74-29F9-460A-ACA8-4A3539531704}" srcOrd="3" destOrd="0" presId="urn:microsoft.com/office/officeart/2005/8/layout/venn1"/>
    <dgm:cxn modelId="{C177926E-1A4A-4A0B-B474-75E39519C00F}" type="presParOf" srcId="{B1948230-C452-4684-ADA4-0CC91D5D3502}" destId="{13B4372A-BE53-4241-BFB8-43963F4C793E}" srcOrd="4" destOrd="0" presId="urn:microsoft.com/office/officeart/2005/8/layout/venn1"/>
    <dgm:cxn modelId="{07D801AD-DC36-49A0-8E08-FEAD5FC64E5F}" type="presParOf" srcId="{B1948230-C452-4684-ADA4-0CC91D5D3502}" destId="{484559D7-8056-4915-BACA-6AF6D2F00CB2}"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01CAC3-3DB6-4FB0-AE39-03532974B3F6}">
      <dsp:nvSpPr>
        <dsp:cNvPr id="0" name=""/>
        <dsp:cNvSpPr/>
      </dsp:nvSpPr>
      <dsp:spPr>
        <a:xfrm>
          <a:off x="591675" y="82658"/>
          <a:ext cx="2352348" cy="1194483"/>
        </a:xfrm>
        <a:prstGeom prst="roundRect">
          <a:avLst>
            <a:gd name="adj" fmla="val 10000"/>
          </a:avLst>
        </a:prstGeom>
        <a:solidFill>
          <a:schemeClr val="accent5">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1" kern="1200" dirty="0" smtClean="0"/>
            <a:t>Customer Statement</a:t>
          </a:r>
          <a:endParaRPr lang="en-US" sz="2000" b="1" kern="1200" dirty="0"/>
        </a:p>
      </dsp:txBody>
      <dsp:txXfrm>
        <a:off x="626660" y="117643"/>
        <a:ext cx="1574976" cy="1124513"/>
      </dsp:txXfrm>
    </dsp:sp>
    <dsp:sp modelId="{A8F47F19-CD46-4C6E-86CF-0EDE6457CF05}">
      <dsp:nvSpPr>
        <dsp:cNvPr id="0" name=""/>
        <dsp:cNvSpPr/>
      </dsp:nvSpPr>
      <dsp:spPr>
        <a:xfrm>
          <a:off x="634337" y="1458760"/>
          <a:ext cx="2309686" cy="1405094"/>
        </a:xfrm>
        <a:prstGeom prst="roundRect">
          <a:avLst>
            <a:gd name="adj" fmla="val 10000"/>
          </a:avLst>
        </a:prstGeom>
        <a:solidFill>
          <a:schemeClr val="accent5">
            <a:hueOff val="5721480"/>
            <a:satOff val="-7812"/>
            <a:lumOff val="-1111"/>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b="1" kern="1200" dirty="0" smtClean="0">
              <a:solidFill>
                <a:schemeClr val="bg2">
                  <a:lumMod val="90000"/>
                  <a:lumOff val="10000"/>
                </a:schemeClr>
              </a:solidFill>
            </a:rPr>
            <a:t>Need Analysis</a:t>
          </a:r>
          <a:endParaRPr lang="en-US" sz="1800" kern="1200" dirty="0">
            <a:solidFill>
              <a:schemeClr val="bg2">
                <a:lumMod val="90000"/>
                <a:lumOff val="10000"/>
              </a:schemeClr>
            </a:solidFill>
          </a:endParaRPr>
        </a:p>
        <a:p>
          <a:pPr marL="114300" lvl="1" indent="-114300" algn="l" defTabSz="622300" rtl="0">
            <a:lnSpc>
              <a:spcPct val="90000"/>
            </a:lnSpc>
            <a:spcBef>
              <a:spcPct val="0"/>
            </a:spcBef>
            <a:spcAft>
              <a:spcPct val="15000"/>
            </a:spcAft>
            <a:buChar char="••"/>
          </a:pPr>
          <a:r>
            <a:rPr lang="en-US" sz="1400" b="1" kern="1200" dirty="0" smtClean="0"/>
            <a:t>Literature </a:t>
          </a:r>
          <a:endParaRPr lang="en-US" sz="1400" kern="1200" dirty="0"/>
        </a:p>
        <a:p>
          <a:pPr marL="114300" lvl="1" indent="-114300" algn="l" defTabSz="622300" rtl="0">
            <a:lnSpc>
              <a:spcPct val="90000"/>
            </a:lnSpc>
            <a:spcBef>
              <a:spcPct val="0"/>
            </a:spcBef>
            <a:spcAft>
              <a:spcPct val="15000"/>
            </a:spcAft>
            <a:buChar char="••"/>
          </a:pPr>
          <a:r>
            <a:rPr lang="en-US" sz="1400" b="1" kern="1200" dirty="0" smtClean="0"/>
            <a:t>Interview/Survey</a:t>
          </a:r>
          <a:endParaRPr lang="en-US" sz="1400" kern="1200" dirty="0"/>
        </a:p>
        <a:p>
          <a:pPr marL="114300" lvl="1" indent="-114300" algn="l" defTabSz="622300" rtl="0">
            <a:lnSpc>
              <a:spcPct val="90000"/>
            </a:lnSpc>
            <a:spcBef>
              <a:spcPct val="0"/>
            </a:spcBef>
            <a:spcAft>
              <a:spcPct val="15000"/>
            </a:spcAft>
            <a:buChar char="••"/>
          </a:pPr>
          <a:r>
            <a:rPr lang="en-US" sz="1400" b="1" kern="1200" dirty="0" smtClean="0"/>
            <a:t>Market Studies</a:t>
          </a:r>
          <a:endParaRPr lang="en-US" sz="1400" kern="1200" dirty="0"/>
        </a:p>
        <a:p>
          <a:pPr marL="114300" lvl="1" indent="-114300" algn="l" defTabSz="622300" rtl="0">
            <a:lnSpc>
              <a:spcPct val="90000"/>
            </a:lnSpc>
            <a:spcBef>
              <a:spcPct val="0"/>
            </a:spcBef>
            <a:spcAft>
              <a:spcPct val="15000"/>
            </a:spcAft>
            <a:buChar char="••"/>
          </a:pPr>
          <a:r>
            <a:rPr lang="en-US" sz="1400" b="1" kern="1200" dirty="0" smtClean="0"/>
            <a:t>Focus Groups</a:t>
          </a:r>
          <a:endParaRPr lang="en-US" sz="1400" kern="1200" dirty="0"/>
        </a:p>
      </dsp:txBody>
      <dsp:txXfrm>
        <a:off x="675491" y="1499914"/>
        <a:ext cx="1625369" cy="1322786"/>
      </dsp:txXfrm>
    </dsp:sp>
    <dsp:sp modelId="{AF17104C-E079-400C-B38B-65999E5A4B6C}">
      <dsp:nvSpPr>
        <dsp:cNvPr id="0" name=""/>
        <dsp:cNvSpPr/>
      </dsp:nvSpPr>
      <dsp:spPr>
        <a:xfrm>
          <a:off x="673817" y="3054462"/>
          <a:ext cx="2318859" cy="1524005"/>
        </a:xfrm>
        <a:prstGeom prst="roundRect">
          <a:avLst>
            <a:gd name="adj" fmla="val 10000"/>
          </a:avLst>
        </a:prstGeom>
        <a:solidFill>
          <a:schemeClr val="accent5">
            <a:hueOff val="11442960"/>
            <a:satOff val="-15624"/>
            <a:lumOff val="-2221"/>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b="1" kern="1200" dirty="0" smtClean="0">
              <a:solidFill>
                <a:schemeClr val="accent6">
                  <a:lumMod val="40000"/>
                  <a:lumOff val="60000"/>
                </a:schemeClr>
              </a:solidFill>
            </a:rPr>
            <a:t>Interpret and Summarize</a:t>
          </a:r>
          <a:endParaRPr lang="en-US" sz="1800" kern="1200" dirty="0">
            <a:solidFill>
              <a:schemeClr val="accent6">
                <a:lumMod val="40000"/>
                <a:lumOff val="60000"/>
              </a:schemeClr>
            </a:solidFill>
          </a:endParaRPr>
        </a:p>
        <a:p>
          <a:pPr marL="114300" lvl="1" indent="-114300" algn="l" defTabSz="622300" rtl="0">
            <a:lnSpc>
              <a:spcPct val="90000"/>
            </a:lnSpc>
            <a:spcBef>
              <a:spcPct val="0"/>
            </a:spcBef>
            <a:spcAft>
              <a:spcPct val="15000"/>
            </a:spcAft>
            <a:buChar char="••"/>
          </a:pPr>
          <a:r>
            <a:rPr lang="en-US" sz="1400" b="1" kern="1200" dirty="0" smtClean="0"/>
            <a:t>Specifications</a:t>
          </a:r>
          <a:endParaRPr lang="en-US" sz="1400" kern="1200" dirty="0"/>
        </a:p>
        <a:p>
          <a:pPr marL="114300" lvl="1" indent="-114300" algn="l" defTabSz="622300" rtl="0">
            <a:lnSpc>
              <a:spcPct val="90000"/>
            </a:lnSpc>
            <a:spcBef>
              <a:spcPct val="0"/>
            </a:spcBef>
            <a:spcAft>
              <a:spcPct val="15000"/>
            </a:spcAft>
            <a:buChar char="••"/>
          </a:pPr>
          <a:r>
            <a:rPr lang="en-US" sz="1400" b="1" kern="1200" dirty="0" smtClean="0"/>
            <a:t>Objectives</a:t>
          </a:r>
          <a:endParaRPr lang="en-US" sz="1400" kern="1200" dirty="0"/>
        </a:p>
        <a:p>
          <a:pPr marL="114300" lvl="1" indent="-114300" algn="l" defTabSz="622300" rtl="0">
            <a:lnSpc>
              <a:spcPct val="90000"/>
            </a:lnSpc>
            <a:spcBef>
              <a:spcPct val="0"/>
            </a:spcBef>
            <a:spcAft>
              <a:spcPct val="15000"/>
            </a:spcAft>
            <a:buChar char="••"/>
          </a:pPr>
          <a:r>
            <a:rPr lang="en-US" sz="1400" b="1" kern="1200" dirty="0" smtClean="0"/>
            <a:t>Constraints</a:t>
          </a:r>
          <a:endParaRPr lang="en-US" sz="1400" kern="1200" dirty="0"/>
        </a:p>
        <a:p>
          <a:pPr marL="114300" lvl="1" indent="-114300" algn="l" defTabSz="622300" rtl="0">
            <a:lnSpc>
              <a:spcPct val="90000"/>
            </a:lnSpc>
            <a:spcBef>
              <a:spcPct val="0"/>
            </a:spcBef>
            <a:spcAft>
              <a:spcPct val="15000"/>
            </a:spcAft>
            <a:buChar char="••"/>
          </a:pPr>
          <a:r>
            <a:rPr lang="en-US" sz="1400" b="1" kern="1200" dirty="0" smtClean="0"/>
            <a:t>Criteria</a:t>
          </a:r>
          <a:endParaRPr lang="en-US" sz="1400" kern="1200" dirty="0"/>
        </a:p>
      </dsp:txBody>
      <dsp:txXfrm>
        <a:off x="718454" y="3099099"/>
        <a:ext cx="1628084" cy="1434731"/>
      </dsp:txXfrm>
    </dsp:sp>
    <dsp:sp modelId="{509DDF76-1D1D-4B23-BDBC-139E123EE851}">
      <dsp:nvSpPr>
        <dsp:cNvPr id="0" name=""/>
        <dsp:cNvSpPr/>
      </dsp:nvSpPr>
      <dsp:spPr>
        <a:xfrm>
          <a:off x="629333" y="4756616"/>
          <a:ext cx="2314690" cy="672852"/>
        </a:xfrm>
        <a:prstGeom prst="roundRect">
          <a:avLst>
            <a:gd name="adj" fmla="val 10000"/>
          </a:avLst>
        </a:prstGeom>
        <a:solidFill>
          <a:schemeClr val="accent5">
            <a:hueOff val="17164440"/>
            <a:satOff val="-23436"/>
            <a:lumOff val="-3332"/>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b="1" kern="1200" dirty="0" smtClean="0"/>
            <a:t>Problem Formulation</a:t>
          </a:r>
          <a:endParaRPr lang="en-US" sz="2000" b="1" kern="1200" dirty="0"/>
        </a:p>
      </dsp:txBody>
      <dsp:txXfrm>
        <a:off x="649040" y="4776323"/>
        <a:ext cx="1671963" cy="633438"/>
      </dsp:txXfrm>
    </dsp:sp>
    <dsp:sp modelId="{0C62C09F-B3E0-447E-9447-CCB2542391E4}">
      <dsp:nvSpPr>
        <dsp:cNvPr id="0" name=""/>
        <dsp:cNvSpPr/>
      </dsp:nvSpPr>
      <dsp:spPr>
        <a:xfrm>
          <a:off x="2208910" y="1073261"/>
          <a:ext cx="439760" cy="776414"/>
        </a:xfrm>
        <a:prstGeom prst="downArrow">
          <a:avLst>
            <a:gd name="adj1" fmla="val 55000"/>
            <a:gd name="adj2" fmla="val 45000"/>
          </a:avLst>
        </a:prstGeom>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lvl="0" algn="ctr" defTabSz="1555750">
            <a:lnSpc>
              <a:spcPct val="90000"/>
            </a:lnSpc>
            <a:spcBef>
              <a:spcPct val="0"/>
            </a:spcBef>
            <a:spcAft>
              <a:spcPct val="35000"/>
            </a:spcAft>
          </a:pPr>
          <a:endParaRPr lang="en-US" sz="3500" kern="1200"/>
        </a:p>
      </dsp:txBody>
      <dsp:txXfrm>
        <a:off x="2307856" y="1073261"/>
        <a:ext cx="241868" cy="667573"/>
      </dsp:txXfrm>
    </dsp:sp>
    <dsp:sp modelId="{883B6385-573A-4A35-8EEB-FA8B15762642}">
      <dsp:nvSpPr>
        <dsp:cNvPr id="0" name=""/>
        <dsp:cNvSpPr/>
      </dsp:nvSpPr>
      <dsp:spPr>
        <a:xfrm>
          <a:off x="2285107" y="2840769"/>
          <a:ext cx="402407" cy="776414"/>
        </a:xfrm>
        <a:prstGeom prst="downArrow">
          <a:avLst>
            <a:gd name="adj1" fmla="val 55000"/>
            <a:gd name="adj2" fmla="val 45000"/>
          </a:avLst>
        </a:prstGeom>
        <a:solidFill>
          <a:schemeClr val="accent5">
            <a:tint val="40000"/>
            <a:alpha val="90000"/>
            <a:hueOff val="9029848"/>
            <a:satOff val="-16193"/>
            <a:lumOff val="-987"/>
            <a:alphaOff val="0"/>
          </a:schemeClr>
        </a:solidFill>
        <a:ln w="6350" cap="flat" cmpd="sng" algn="ctr">
          <a:solidFill>
            <a:schemeClr val="accent5">
              <a:tint val="40000"/>
              <a:alpha val="90000"/>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lvl="0" algn="ctr" defTabSz="1555750">
            <a:lnSpc>
              <a:spcPct val="90000"/>
            </a:lnSpc>
            <a:spcBef>
              <a:spcPct val="0"/>
            </a:spcBef>
            <a:spcAft>
              <a:spcPct val="35000"/>
            </a:spcAft>
          </a:pPr>
          <a:endParaRPr lang="en-US" sz="3500" kern="1200"/>
        </a:p>
      </dsp:txBody>
      <dsp:txXfrm>
        <a:off x="2375649" y="2840769"/>
        <a:ext cx="221323" cy="676818"/>
      </dsp:txXfrm>
    </dsp:sp>
    <dsp:sp modelId="{247DB4B2-9B3D-4E40-9622-D2EA79E203CD}">
      <dsp:nvSpPr>
        <dsp:cNvPr id="0" name=""/>
        <dsp:cNvSpPr/>
      </dsp:nvSpPr>
      <dsp:spPr>
        <a:xfrm>
          <a:off x="2361306" y="4441302"/>
          <a:ext cx="362150" cy="776414"/>
        </a:xfrm>
        <a:prstGeom prst="downArrow">
          <a:avLst>
            <a:gd name="adj1" fmla="val 55000"/>
            <a:gd name="adj2" fmla="val 45000"/>
          </a:avLst>
        </a:prstGeom>
        <a:solidFill>
          <a:schemeClr val="accent5">
            <a:tint val="40000"/>
            <a:alpha val="90000"/>
            <a:hueOff val="18059696"/>
            <a:satOff val="-32385"/>
            <a:lumOff val="-1974"/>
            <a:alphaOff val="0"/>
          </a:schemeClr>
        </a:solidFill>
        <a:ln w="6350" cap="flat" cmpd="sng" algn="ctr">
          <a:solidFill>
            <a:schemeClr val="accent5">
              <a:tint val="40000"/>
              <a:alpha val="90000"/>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lvl="0" algn="ctr" defTabSz="1555750">
            <a:lnSpc>
              <a:spcPct val="90000"/>
            </a:lnSpc>
            <a:spcBef>
              <a:spcPct val="0"/>
            </a:spcBef>
            <a:spcAft>
              <a:spcPct val="35000"/>
            </a:spcAft>
          </a:pPr>
          <a:endParaRPr lang="en-US" sz="3500" kern="1200"/>
        </a:p>
      </dsp:txBody>
      <dsp:txXfrm>
        <a:off x="2442790" y="4441302"/>
        <a:ext cx="199182" cy="6867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873EE5-B8AE-4784-9293-3FD2BCDC0013}">
      <dsp:nvSpPr>
        <dsp:cNvPr id="0" name=""/>
        <dsp:cNvSpPr/>
      </dsp:nvSpPr>
      <dsp:spPr>
        <a:xfrm>
          <a:off x="146821" y="1864929"/>
          <a:ext cx="2629841" cy="2602721"/>
        </a:xfrm>
        <a:prstGeom prst="ellipse">
          <a:avLst/>
        </a:prstGeom>
        <a:solidFill>
          <a:schemeClr val="accent3">
            <a:hueOff val="14269633"/>
            <a:satOff val="-30842"/>
            <a:lumOff val="-97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A7A2764B-DE44-4311-9D18-DAC9BC950806}">
      <dsp:nvSpPr>
        <dsp:cNvPr id="0" name=""/>
        <dsp:cNvSpPr/>
      </dsp:nvSpPr>
      <dsp:spPr>
        <a:xfrm>
          <a:off x="672790" y="2385473"/>
          <a:ext cx="1577905" cy="1561632"/>
        </a:xfrm>
        <a:prstGeom prst="ellipse">
          <a:avLst/>
        </a:prstGeom>
        <a:solidFill>
          <a:schemeClr val="accent3">
            <a:hueOff val="7134817"/>
            <a:satOff val="-15421"/>
            <a:lumOff val="-489"/>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300C686B-1E22-4753-9305-5E797179ED26}">
      <dsp:nvSpPr>
        <dsp:cNvPr id="0" name=""/>
        <dsp:cNvSpPr/>
      </dsp:nvSpPr>
      <dsp:spPr>
        <a:xfrm>
          <a:off x="1198758" y="2906017"/>
          <a:ext cx="525968" cy="520544"/>
        </a:xfrm>
        <a:prstGeom prst="ellipse">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2756B8DA-CBB1-42DE-87ED-B3CB7ABED93B}">
      <dsp:nvSpPr>
        <dsp:cNvPr id="0" name=""/>
        <dsp:cNvSpPr/>
      </dsp:nvSpPr>
      <dsp:spPr>
        <a:xfrm>
          <a:off x="3228289" y="457199"/>
          <a:ext cx="1608564" cy="938329"/>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70688" tIns="30480" rIns="30480" bIns="30480" numCol="1" spcCol="1270" anchor="ctr" anchorCtr="0">
          <a:noAutofit/>
        </a:bodyPr>
        <a:lstStyle/>
        <a:p>
          <a:pPr lvl="0" algn="l" defTabSz="1066800" rtl="0">
            <a:lnSpc>
              <a:spcPct val="90000"/>
            </a:lnSpc>
            <a:spcBef>
              <a:spcPct val="0"/>
            </a:spcBef>
            <a:spcAft>
              <a:spcPct val="35000"/>
            </a:spcAft>
          </a:pPr>
          <a:r>
            <a:rPr lang="en-US" sz="2400" b="1" kern="1200" dirty="0" smtClean="0">
              <a:solidFill>
                <a:schemeClr val="accent3">
                  <a:lumMod val="60000"/>
                  <a:lumOff val="40000"/>
                </a:schemeClr>
              </a:solidFill>
            </a:rPr>
            <a:t>Why</a:t>
          </a:r>
          <a:r>
            <a:rPr lang="en-US" sz="2400" b="1" kern="1200" dirty="0" smtClean="0"/>
            <a:t> </a:t>
          </a:r>
          <a:br>
            <a:rPr lang="en-US" sz="2400" b="1" kern="1200" dirty="0" smtClean="0"/>
          </a:br>
          <a:r>
            <a:rPr lang="en-US" sz="2400" b="1" kern="1200" dirty="0" smtClean="0"/>
            <a:t>(very few know this)</a:t>
          </a:r>
          <a:endParaRPr lang="en-US" sz="2400" b="1" kern="1200" dirty="0"/>
        </a:p>
      </dsp:txBody>
      <dsp:txXfrm>
        <a:off x="3228289" y="457199"/>
        <a:ext cx="1608564" cy="938329"/>
      </dsp:txXfrm>
    </dsp:sp>
    <dsp:sp modelId="{0728BFAD-359F-4F5B-80BB-139A24D1E4EF}">
      <dsp:nvSpPr>
        <dsp:cNvPr id="0" name=""/>
        <dsp:cNvSpPr/>
      </dsp:nvSpPr>
      <dsp:spPr>
        <a:xfrm>
          <a:off x="2749938" y="914400"/>
          <a:ext cx="402141" cy="0"/>
        </a:xfrm>
        <a:prstGeom prst="line">
          <a:avLst/>
        </a:prstGeom>
        <a:solidFill>
          <a:schemeClr val="accent3">
            <a:hueOff val="0"/>
            <a:satOff val="0"/>
            <a:lumOff val="0"/>
            <a:alphaOff val="0"/>
          </a:schemeClr>
        </a:solidFill>
        <a:ln w="38100" cap="flat" cmpd="sng" algn="ctr">
          <a:solidFill>
            <a:srgbClr val="FFFF00"/>
          </a:solidFill>
          <a:prstDash val="solid"/>
          <a:miter lim="800000"/>
        </a:ln>
        <a:effectLst/>
        <a:scene3d>
          <a:camera prst="orthographicFront">
            <a:rot lat="0" lon="0" rev="0"/>
          </a:camera>
          <a:lightRig rig="contrasting" dir="t">
            <a:rot lat="0" lon="0" rev="1200000"/>
          </a:lightRig>
        </a:scene3d>
        <a:sp3d z="10000"/>
      </dsp:spPr>
      <dsp:style>
        <a:lnRef idx="2">
          <a:scrgbClr r="0" g="0" b="0"/>
        </a:lnRef>
        <a:fillRef idx="1">
          <a:scrgbClr r="0" g="0" b="0"/>
        </a:fillRef>
        <a:effectRef idx="0">
          <a:scrgbClr r="0" g="0" b="0"/>
        </a:effectRef>
        <a:fontRef idx="minor"/>
      </dsp:style>
    </dsp:sp>
    <dsp:sp modelId="{C6D50DCE-F044-4BF1-BE3E-8CB72D4C3109}">
      <dsp:nvSpPr>
        <dsp:cNvPr id="0" name=""/>
        <dsp:cNvSpPr/>
      </dsp:nvSpPr>
      <dsp:spPr>
        <a:xfrm rot="5400000">
          <a:off x="953909" y="1359973"/>
          <a:ext cx="2226010" cy="1334879"/>
        </a:xfrm>
        <a:prstGeom prst="line">
          <a:avLst/>
        </a:prstGeom>
        <a:solidFill>
          <a:schemeClr val="accent3">
            <a:hueOff val="0"/>
            <a:satOff val="0"/>
            <a:lumOff val="0"/>
            <a:alphaOff val="0"/>
          </a:schemeClr>
        </a:solidFill>
        <a:ln w="38100" cap="flat" cmpd="sng" algn="ctr">
          <a:solidFill>
            <a:srgbClr val="FFFF00"/>
          </a:solidFill>
          <a:prstDash val="solid"/>
          <a:miter lim="800000"/>
        </a:ln>
        <a:effectLst/>
        <a:scene3d>
          <a:camera prst="orthographicFront">
            <a:rot lat="0" lon="0" rev="0"/>
          </a:camera>
          <a:lightRig rig="contrasting" dir="t">
            <a:rot lat="0" lon="0" rev="1200000"/>
          </a:lightRig>
        </a:scene3d>
        <a:sp3d z="10000"/>
      </dsp:spPr>
      <dsp:style>
        <a:lnRef idx="2">
          <a:scrgbClr r="0" g="0" b="0"/>
        </a:lnRef>
        <a:fillRef idx="1">
          <a:scrgbClr r="0" g="0" b="0"/>
        </a:fillRef>
        <a:effectRef idx="0">
          <a:scrgbClr r="0" g="0" b="0"/>
        </a:effectRef>
        <a:fontRef idx="minor"/>
      </dsp:style>
    </dsp:sp>
    <dsp:sp modelId="{ECF6DCA5-1372-493B-878E-A7D22461DD3E}">
      <dsp:nvSpPr>
        <dsp:cNvPr id="0" name=""/>
        <dsp:cNvSpPr/>
      </dsp:nvSpPr>
      <dsp:spPr>
        <a:xfrm>
          <a:off x="3620392" y="1752600"/>
          <a:ext cx="1608564" cy="938329"/>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70688" tIns="30480" rIns="30480" bIns="30480" numCol="1" spcCol="1270" anchor="ctr" anchorCtr="0">
          <a:noAutofit/>
        </a:bodyPr>
        <a:lstStyle/>
        <a:p>
          <a:pPr lvl="0" algn="l" defTabSz="1066800" rtl="0">
            <a:lnSpc>
              <a:spcPct val="90000"/>
            </a:lnSpc>
            <a:spcBef>
              <a:spcPct val="0"/>
            </a:spcBef>
            <a:spcAft>
              <a:spcPct val="35000"/>
            </a:spcAft>
          </a:pPr>
          <a:r>
            <a:rPr lang="en-US" sz="2400" b="1" kern="1200" dirty="0" smtClean="0">
              <a:solidFill>
                <a:schemeClr val="accent2">
                  <a:lumMod val="40000"/>
                  <a:lumOff val="60000"/>
                </a:schemeClr>
              </a:solidFill>
            </a:rPr>
            <a:t>How</a:t>
          </a:r>
          <a:r>
            <a:rPr lang="en-US" sz="2400" b="1" kern="1200" dirty="0" smtClean="0"/>
            <a:t> </a:t>
          </a:r>
          <a:br>
            <a:rPr lang="en-US" sz="2400" b="1" kern="1200" dirty="0" smtClean="0"/>
          </a:br>
          <a:r>
            <a:rPr lang="en-US" sz="2400" b="1" kern="1200" dirty="0" smtClean="0"/>
            <a:t>(some know this)</a:t>
          </a:r>
          <a:endParaRPr lang="en-US" sz="2400" b="1" kern="1200" dirty="0"/>
        </a:p>
      </dsp:txBody>
      <dsp:txXfrm>
        <a:off x="3620392" y="1752600"/>
        <a:ext cx="1608564" cy="938329"/>
      </dsp:txXfrm>
    </dsp:sp>
    <dsp:sp modelId="{789FE65A-0DD2-48EF-B4EF-2BF6994B5888}">
      <dsp:nvSpPr>
        <dsp:cNvPr id="0" name=""/>
        <dsp:cNvSpPr/>
      </dsp:nvSpPr>
      <dsp:spPr>
        <a:xfrm>
          <a:off x="3204353" y="2133600"/>
          <a:ext cx="402141" cy="0"/>
        </a:xfrm>
        <a:prstGeom prst="line">
          <a:avLst/>
        </a:prstGeom>
        <a:solidFill>
          <a:schemeClr val="accent3">
            <a:hueOff val="0"/>
            <a:satOff val="0"/>
            <a:lumOff val="0"/>
            <a:alphaOff val="0"/>
          </a:schemeClr>
        </a:solidFill>
        <a:ln w="38100" cap="flat" cmpd="sng" algn="ctr">
          <a:solidFill>
            <a:srgbClr val="FFFF00"/>
          </a:solidFill>
          <a:prstDash val="solid"/>
          <a:miter lim="800000"/>
        </a:ln>
        <a:effectLst/>
        <a:scene3d>
          <a:camera prst="orthographicFront">
            <a:rot lat="0" lon="0" rev="0"/>
          </a:camera>
          <a:lightRig rig="contrasting" dir="t">
            <a:rot lat="0" lon="0" rev="1200000"/>
          </a:lightRig>
        </a:scene3d>
        <a:sp3d z="10000"/>
      </dsp:spPr>
      <dsp:style>
        <a:lnRef idx="2">
          <a:scrgbClr r="0" g="0" b="0"/>
        </a:lnRef>
        <a:fillRef idx="1">
          <a:scrgbClr r="0" g="0" b="0"/>
        </a:fillRef>
        <a:effectRef idx="0">
          <a:scrgbClr r="0" g="0" b="0"/>
        </a:effectRef>
        <a:fontRef idx="minor"/>
      </dsp:style>
    </dsp:sp>
    <dsp:sp modelId="{896A1C37-CF7B-4E45-A8DD-6A4C2D037853}">
      <dsp:nvSpPr>
        <dsp:cNvPr id="0" name=""/>
        <dsp:cNvSpPr/>
      </dsp:nvSpPr>
      <dsp:spPr>
        <a:xfrm rot="5400000">
          <a:off x="1965419" y="2024875"/>
          <a:ext cx="1113497" cy="1330961"/>
        </a:xfrm>
        <a:prstGeom prst="line">
          <a:avLst/>
        </a:prstGeom>
        <a:solidFill>
          <a:schemeClr val="accent3">
            <a:hueOff val="0"/>
            <a:satOff val="0"/>
            <a:lumOff val="0"/>
            <a:alphaOff val="0"/>
          </a:schemeClr>
        </a:solidFill>
        <a:ln w="38100" cap="flat" cmpd="sng" algn="ctr">
          <a:solidFill>
            <a:srgbClr val="FFFF00"/>
          </a:solidFill>
          <a:prstDash val="solid"/>
          <a:miter lim="800000"/>
        </a:ln>
        <a:effectLst/>
        <a:scene3d>
          <a:camera prst="orthographicFront">
            <a:rot lat="0" lon="0" rev="0"/>
          </a:camera>
          <a:lightRig rig="contrasting" dir="t">
            <a:rot lat="0" lon="0" rev="1200000"/>
          </a:lightRig>
        </a:scene3d>
        <a:sp3d z="10000"/>
      </dsp:spPr>
      <dsp:style>
        <a:lnRef idx="2">
          <a:scrgbClr r="0" g="0" b="0"/>
        </a:lnRef>
        <a:fillRef idx="1">
          <a:scrgbClr r="0" g="0" b="0"/>
        </a:fillRef>
        <a:effectRef idx="0">
          <a:scrgbClr r="0" g="0" b="0"/>
        </a:effectRef>
        <a:fontRef idx="minor"/>
      </dsp:style>
    </dsp:sp>
    <dsp:sp modelId="{5DF1E708-FCF6-451B-A264-B11965F02832}">
      <dsp:nvSpPr>
        <dsp:cNvPr id="0" name=""/>
        <dsp:cNvSpPr/>
      </dsp:nvSpPr>
      <dsp:spPr>
        <a:xfrm>
          <a:off x="3677110" y="3124203"/>
          <a:ext cx="1608564" cy="938329"/>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70688" tIns="30480" rIns="30480" bIns="30480" numCol="1" spcCol="1270" anchor="ctr" anchorCtr="0">
          <a:noAutofit/>
        </a:bodyPr>
        <a:lstStyle/>
        <a:p>
          <a:pPr lvl="0" algn="l" defTabSz="1066800" rtl="0">
            <a:lnSpc>
              <a:spcPct val="90000"/>
            </a:lnSpc>
            <a:spcBef>
              <a:spcPct val="0"/>
            </a:spcBef>
            <a:spcAft>
              <a:spcPct val="35000"/>
            </a:spcAft>
          </a:pPr>
          <a:r>
            <a:rPr lang="en-US" sz="2400" b="1" kern="1200" dirty="0" smtClean="0">
              <a:solidFill>
                <a:schemeClr val="accent6">
                  <a:lumMod val="60000"/>
                  <a:lumOff val="40000"/>
                </a:schemeClr>
              </a:solidFill>
            </a:rPr>
            <a:t>What</a:t>
          </a:r>
          <a:r>
            <a:rPr lang="en-US" sz="2400" b="1" kern="1200" dirty="0" smtClean="0"/>
            <a:t> </a:t>
          </a:r>
          <a:br>
            <a:rPr lang="en-US" sz="2400" b="1" kern="1200" dirty="0" smtClean="0"/>
          </a:br>
          <a:r>
            <a:rPr lang="en-US" sz="2400" b="1" kern="1200" dirty="0" smtClean="0"/>
            <a:t>(everyone knows this)</a:t>
          </a:r>
          <a:endParaRPr lang="en-US" sz="2400" b="1" kern="1200" dirty="0"/>
        </a:p>
      </dsp:txBody>
      <dsp:txXfrm>
        <a:off x="3677110" y="3124203"/>
        <a:ext cx="1608564" cy="938329"/>
      </dsp:txXfrm>
    </dsp:sp>
    <dsp:sp modelId="{312F0E24-43C7-46F6-AA29-DB6CB6BD6044}">
      <dsp:nvSpPr>
        <dsp:cNvPr id="0" name=""/>
        <dsp:cNvSpPr/>
      </dsp:nvSpPr>
      <dsp:spPr>
        <a:xfrm>
          <a:off x="3304483" y="3124200"/>
          <a:ext cx="402141" cy="0"/>
        </a:xfrm>
        <a:prstGeom prst="line">
          <a:avLst/>
        </a:prstGeom>
        <a:solidFill>
          <a:schemeClr val="accent3">
            <a:hueOff val="0"/>
            <a:satOff val="0"/>
            <a:lumOff val="0"/>
            <a:alphaOff val="0"/>
          </a:schemeClr>
        </a:solidFill>
        <a:ln w="38100" cap="flat" cmpd="sng" algn="ctr">
          <a:solidFill>
            <a:srgbClr val="FFFF00"/>
          </a:solidFill>
          <a:prstDash val="solid"/>
          <a:miter lim="800000"/>
        </a:ln>
        <a:effectLst/>
        <a:scene3d>
          <a:camera prst="orthographicFront">
            <a:rot lat="0" lon="0" rev="0"/>
          </a:camera>
          <a:lightRig rig="contrasting" dir="t">
            <a:rot lat="0" lon="0" rev="1200000"/>
          </a:lightRig>
        </a:scene3d>
        <a:sp3d z="10000"/>
      </dsp:spPr>
      <dsp:style>
        <a:lnRef idx="2">
          <a:scrgbClr r="0" g="0" b="0"/>
        </a:lnRef>
        <a:fillRef idx="1">
          <a:scrgbClr r="0" g="0" b="0"/>
        </a:fillRef>
        <a:effectRef idx="0">
          <a:scrgbClr r="0" g="0" b="0"/>
        </a:effectRef>
        <a:fontRef idx="minor"/>
      </dsp:style>
    </dsp:sp>
    <dsp:sp modelId="{A324C47E-CDF1-426C-954A-8D803D1E0AB0}">
      <dsp:nvSpPr>
        <dsp:cNvPr id="0" name=""/>
        <dsp:cNvSpPr/>
      </dsp:nvSpPr>
      <dsp:spPr>
        <a:xfrm rot="5400000">
          <a:off x="2470046" y="2933722"/>
          <a:ext cx="643957" cy="1024914"/>
        </a:xfrm>
        <a:prstGeom prst="line">
          <a:avLst/>
        </a:prstGeom>
        <a:solidFill>
          <a:schemeClr val="accent3">
            <a:hueOff val="0"/>
            <a:satOff val="0"/>
            <a:lumOff val="0"/>
            <a:alphaOff val="0"/>
          </a:schemeClr>
        </a:solidFill>
        <a:ln w="38100" cap="flat" cmpd="sng" algn="ctr">
          <a:solidFill>
            <a:srgbClr val="FFFF00"/>
          </a:solidFill>
          <a:prstDash val="solid"/>
          <a:miter lim="800000"/>
        </a:ln>
        <a:effectLst/>
        <a:scene3d>
          <a:camera prst="orthographicFront">
            <a:rot lat="0" lon="0" rev="0"/>
          </a:camera>
          <a:lightRig rig="contrasting" dir="t">
            <a:rot lat="0" lon="0" rev="1200000"/>
          </a:lightRig>
        </a:scene3d>
        <a:sp3d z="10000"/>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5B7A5D-7E3C-41E1-BC02-CC54D6C84854}">
      <dsp:nvSpPr>
        <dsp:cNvPr id="0" name=""/>
        <dsp:cNvSpPr/>
      </dsp:nvSpPr>
      <dsp:spPr>
        <a:xfrm>
          <a:off x="910380" y="48543"/>
          <a:ext cx="1417304" cy="1417304"/>
        </a:xfrm>
        <a:prstGeom prst="ellipse">
          <a:avLst/>
        </a:prstGeom>
        <a:solidFill>
          <a:schemeClr val="accent2">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lvl="0" algn="l" defTabSz="889000" rtl="0">
            <a:lnSpc>
              <a:spcPct val="90000"/>
            </a:lnSpc>
            <a:spcBef>
              <a:spcPct val="0"/>
            </a:spcBef>
            <a:spcAft>
              <a:spcPct val="35000"/>
            </a:spcAft>
          </a:pPr>
          <a:r>
            <a:rPr lang="en-US" sz="2000" b="1" kern="1200" dirty="0" smtClean="0">
              <a:solidFill>
                <a:schemeClr val="bg1"/>
              </a:solidFill>
            </a:rPr>
            <a:t>What</a:t>
          </a:r>
          <a:endParaRPr lang="en-US" sz="2000" b="1" kern="1200" dirty="0">
            <a:solidFill>
              <a:schemeClr val="bg1"/>
            </a:solidFill>
          </a:endParaRPr>
        </a:p>
        <a:p>
          <a:pPr marL="171450" lvl="1" indent="-171450" algn="l" defTabSz="711200" rtl="0">
            <a:lnSpc>
              <a:spcPct val="90000"/>
            </a:lnSpc>
            <a:spcBef>
              <a:spcPct val="0"/>
            </a:spcBef>
            <a:spcAft>
              <a:spcPct val="15000"/>
            </a:spcAft>
            <a:buChar char="••"/>
          </a:pPr>
          <a:r>
            <a:rPr lang="en-US" sz="1600" b="1" kern="1200" dirty="0" smtClean="0"/>
            <a:t>Machine</a:t>
          </a:r>
          <a:endParaRPr lang="en-US" sz="1600" b="1" kern="1200" dirty="0"/>
        </a:p>
      </dsp:txBody>
      <dsp:txXfrm>
        <a:off x="1099354" y="296572"/>
        <a:ext cx="1039356" cy="637787"/>
      </dsp:txXfrm>
    </dsp:sp>
    <dsp:sp modelId="{0125FF5B-13AB-49B4-AC15-959BAA6F6035}">
      <dsp:nvSpPr>
        <dsp:cNvPr id="0" name=""/>
        <dsp:cNvSpPr/>
      </dsp:nvSpPr>
      <dsp:spPr>
        <a:xfrm>
          <a:off x="1384118" y="923821"/>
          <a:ext cx="1492648" cy="1438379"/>
        </a:xfrm>
        <a:prstGeom prst="ellipse">
          <a:avLst/>
        </a:prstGeom>
        <a:solidFill>
          <a:schemeClr val="accent3">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lvl="0" algn="l" defTabSz="889000" rtl="0">
            <a:lnSpc>
              <a:spcPct val="90000"/>
            </a:lnSpc>
            <a:spcBef>
              <a:spcPct val="0"/>
            </a:spcBef>
            <a:spcAft>
              <a:spcPct val="35000"/>
            </a:spcAft>
          </a:pPr>
          <a:r>
            <a:rPr lang="en-US" sz="2000" b="1" kern="1200" dirty="0" smtClean="0">
              <a:solidFill>
                <a:schemeClr val="bg1"/>
              </a:solidFill>
            </a:rPr>
            <a:t>Why</a:t>
          </a:r>
          <a:endParaRPr lang="en-US" sz="2000" b="1" kern="1200" dirty="0">
            <a:solidFill>
              <a:schemeClr val="bg1"/>
            </a:solidFill>
          </a:endParaRPr>
        </a:p>
        <a:p>
          <a:pPr marL="171450" lvl="1" indent="-171450" algn="l" defTabSz="711200" rtl="0">
            <a:lnSpc>
              <a:spcPct val="90000"/>
            </a:lnSpc>
            <a:spcBef>
              <a:spcPct val="0"/>
            </a:spcBef>
            <a:spcAft>
              <a:spcPct val="15000"/>
            </a:spcAft>
            <a:buChar char="••"/>
          </a:pPr>
          <a:r>
            <a:rPr lang="en-US" sz="1600" b="1" kern="1200" dirty="0" smtClean="0"/>
            <a:t>Wash clothes</a:t>
          </a:r>
          <a:endParaRPr lang="en-US" sz="1600" b="1" kern="1200" dirty="0"/>
        </a:p>
      </dsp:txBody>
      <dsp:txXfrm>
        <a:off x="1840620" y="1295403"/>
        <a:ext cx="895589" cy="791108"/>
      </dsp:txXfrm>
    </dsp:sp>
    <dsp:sp modelId="{13B4372A-BE53-4241-BFB8-43963F4C793E}">
      <dsp:nvSpPr>
        <dsp:cNvPr id="0" name=""/>
        <dsp:cNvSpPr/>
      </dsp:nvSpPr>
      <dsp:spPr>
        <a:xfrm>
          <a:off x="323632" y="894440"/>
          <a:ext cx="1567978" cy="1497141"/>
        </a:xfrm>
        <a:prstGeom prst="ellipse">
          <a:avLst/>
        </a:prstGeom>
        <a:solidFill>
          <a:schemeClr val="accent4">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lvl="0" algn="l" defTabSz="889000" rtl="0">
            <a:lnSpc>
              <a:spcPct val="90000"/>
            </a:lnSpc>
            <a:spcBef>
              <a:spcPct val="0"/>
            </a:spcBef>
            <a:spcAft>
              <a:spcPct val="35000"/>
            </a:spcAft>
          </a:pPr>
          <a:r>
            <a:rPr lang="en-US" sz="2000" b="1" kern="1200" dirty="0" smtClean="0">
              <a:solidFill>
                <a:schemeClr val="bg1"/>
              </a:solidFill>
            </a:rPr>
            <a:t>How</a:t>
          </a:r>
          <a:endParaRPr lang="en-US" sz="2000" b="1" kern="1200" dirty="0">
            <a:solidFill>
              <a:schemeClr val="bg1"/>
            </a:solidFill>
          </a:endParaRPr>
        </a:p>
        <a:p>
          <a:pPr marL="114300" lvl="1" indent="-114300" algn="l" defTabSz="622300" rtl="0">
            <a:lnSpc>
              <a:spcPct val="90000"/>
            </a:lnSpc>
            <a:spcBef>
              <a:spcPct val="0"/>
            </a:spcBef>
            <a:spcAft>
              <a:spcPct val="15000"/>
            </a:spcAft>
            <a:buChar char="••"/>
          </a:pPr>
          <a:r>
            <a:rPr lang="en-US" sz="1400" b="1" kern="1200" dirty="0" smtClean="0"/>
            <a:t>Automatic</a:t>
          </a:r>
          <a:endParaRPr lang="en-US" sz="1400" b="1" kern="1200" dirty="0"/>
        </a:p>
      </dsp:txBody>
      <dsp:txXfrm>
        <a:off x="471283" y="1281202"/>
        <a:ext cx="940786" cy="823427"/>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505B4C2-AB16-4D32-A961-9A03D4804B38}" type="datetimeFigureOut">
              <a:rPr lang="en-US" smtClean="0"/>
              <a:pPr/>
              <a:t>5/11/2016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39AD1E-39E4-449F-89B8-BB66902467E9}" type="slidenum">
              <a:rPr lang="en-US" smtClean="0"/>
              <a:pPr/>
              <a:t>‹#›</a:t>
            </a:fld>
            <a:endParaRPr lang="en-US"/>
          </a:p>
        </p:txBody>
      </p:sp>
    </p:spTree>
    <p:extLst>
      <p:ext uri="{BB962C8B-B14F-4D97-AF65-F5344CB8AC3E}">
        <p14:creationId xmlns:p14="http://schemas.microsoft.com/office/powerpoint/2010/main" val="34065987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CBD2094-C5B5-4FA1-BD33-AA884186B7F2}" type="slidenum">
              <a:rPr lang="en-US" smtClean="0"/>
              <a:pPr/>
              <a:t>1</a:t>
            </a:fld>
            <a:endParaRPr lang="en-US"/>
          </a:p>
        </p:txBody>
      </p:sp>
    </p:spTree>
    <p:extLst>
      <p:ext uri="{BB962C8B-B14F-4D97-AF65-F5344CB8AC3E}">
        <p14:creationId xmlns:p14="http://schemas.microsoft.com/office/powerpoint/2010/main" val="40195182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this point, you are deciding what is:</a:t>
            </a:r>
            <a:r>
              <a:rPr lang="en-US" baseline="0" dirty="0" smtClean="0"/>
              <a:t> </a:t>
            </a:r>
            <a:r>
              <a:rPr lang="en-US" b="1" baseline="0" dirty="0" smtClean="0"/>
              <a:t>O</a:t>
            </a:r>
            <a:r>
              <a:rPr lang="en-US" baseline="0" dirty="0" smtClean="0"/>
              <a:t> (</a:t>
            </a:r>
            <a:r>
              <a:rPr lang="en-US" b="1" baseline="0" dirty="0" smtClean="0"/>
              <a:t>P</a:t>
            </a:r>
            <a:r>
              <a:rPr lang="en-US" baseline="0" dirty="0" smtClean="0"/>
              <a:t> and </a:t>
            </a:r>
            <a:r>
              <a:rPr lang="en-US" b="1" baseline="0" dirty="0" smtClean="0"/>
              <a:t>S</a:t>
            </a:r>
            <a:r>
              <a:rPr lang="en-US" baseline="0" dirty="0" smtClean="0"/>
              <a:t>); </a:t>
            </a:r>
            <a:r>
              <a:rPr lang="en-US" b="1" baseline="0" dirty="0" smtClean="0"/>
              <a:t>CR</a:t>
            </a:r>
            <a:r>
              <a:rPr lang="en-US" baseline="0" dirty="0" smtClean="0"/>
              <a:t>, </a:t>
            </a:r>
            <a:r>
              <a:rPr lang="en-US" b="1" baseline="0" dirty="0" smtClean="0"/>
              <a:t>CT</a:t>
            </a:r>
            <a:r>
              <a:rPr lang="en-US" baseline="0" dirty="0" smtClean="0"/>
              <a:t>, </a:t>
            </a:r>
            <a:r>
              <a:rPr lang="en-US" b="1" baseline="0" dirty="0" smtClean="0"/>
              <a:t>S</a:t>
            </a:r>
            <a:r>
              <a:rPr lang="en-US" baseline="0" dirty="0" smtClean="0"/>
              <a:t> (if necessary)</a:t>
            </a:r>
            <a:endParaRPr lang="en-US" dirty="0"/>
          </a:p>
        </p:txBody>
      </p:sp>
      <p:sp>
        <p:nvSpPr>
          <p:cNvPr id="4" name="Slide Number Placeholder 3"/>
          <p:cNvSpPr>
            <a:spLocks noGrp="1"/>
          </p:cNvSpPr>
          <p:nvPr>
            <p:ph type="sldNum" sz="quarter" idx="10"/>
          </p:nvPr>
        </p:nvSpPr>
        <p:spPr/>
        <p:txBody>
          <a:bodyPr/>
          <a:lstStyle/>
          <a:p>
            <a:fld id="{8A39AD1E-39E4-449F-89B8-BB66902467E9}" type="slidenum">
              <a:rPr lang="en-US" smtClean="0"/>
              <a:pPr/>
              <a:t>11</a:t>
            </a:fld>
            <a:endParaRPr lang="en-US"/>
          </a:p>
        </p:txBody>
      </p:sp>
    </p:spTree>
    <p:extLst>
      <p:ext uri="{BB962C8B-B14F-4D97-AF65-F5344CB8AC3E}">
        <p14:creationId xmlns:p14="http://schemas.microsoft.com/office/powerpoint/2010/main" val="28342368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Again, note how the formulation consists usually of 4 to 5 sentences, and combines in a simple, clear methods</a:t>
            </a:r>
            <a:r>
              <a:rPr lang="en-US" baseline="0" dirty="0" smtClean="0"/>
              <a:t> various elements of the O, CR, CT, and Specs (is available).</a:t>
            </a:r>
            <a:endParaRPr lang="en-US" dirty="0"/>
          </a:p>
        </p:txBody>
      </p:sp>
      <p:sp>
        <p:nvSpPr>
          <p:cNvPr id="4" name="Slide Number Placeholder 3"/>
          <p:cNvSpPr>
            <a:spLocks noGrp="1"/>
          </p:cNvSpPr>
          <p:nvPr>
            <p:ph type="sldNum" sz="quarter" idx="10"/>
          </p:nvPr>
        </p:nvSpPr>
        <p:spPr/>
        <p:txBody>
          <a:bodyPr/>
          <a:lstStyle/>
          <a:p>
            <a:fld id="{8A39AD1E-39E4-449F-89B8-BB66902467E9}" type="slidenum">
              <a:rPr lang="en-US" smtClean="0"/>
              <a:pPr/>
              <a:t>14</a:t>
            </a:fld>
            <a:endParaRPr lang="en-US"/>
          </a:p>
        </p:txBody>
      </p:sp>
    </p:spTree>
    <p:extLst>
      <p:ext uri="{BB962C8B-B14F-4D97-AF65-F5344CB8AC3E}">
        <p14:creationId xmlns:p14="http://schemas.microsoft.com/office/powerpoint/2010/main" val="37411066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i.e. what info you need to gather to start the project (as part of the need analysis)</a:t>
            </a:r>
            <a:endParaRPr lang="en-US" dirty="0"/>
          </a:p>
        </p:txBody>
      </p:sp>
      <p:sp>
        <p:nvSpPr>
          <p:cNvPr id="4" name="Slide Number Placeholder 3"/>
          <p:cNvSpPr>
            <a:spLocks noGrp="1"/>
          </p:cNvSpPr>
          <p:nvPr>
            <p:ph type="sldNum" sz="quarter" idx="10"/>
          </p:nvPr>
        </p:nvSpPr>
        <p:spPr/>
        <p:txBody>
          <a:bodyPr/>
          <a:lstStyle/>
          <a:p>
            <a:fld id="{8A39AD1E-39E4-449F-89B8-BB66902467E9}" type="slidenum">
              <a:rPr lang="en-US" smtClean="0"/>
              <a:pPr/>
              <a:t>15</a:t>
            </a:fld>
            <a:endParaRPr lang="en-US"/>
          </a:p>
        </p:txBody>
      </p:sp>
    </p:spTree>
    <p:extLst>
      <p:ext uri="{BB962C8B-B14F-4D97-AF65-F5344CB8AC3E}">
        <p14:creationId xmlns:p14="http://schemas.microsoft.com/office/powerpoint/2010/main" val="14047653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dirty="0"/>
          </a:p>
        </p:txBody>
      </p:sp>
      <p:sp>
        <p:nvSpPr>
          <p:cNvPr id="4" name="Slide Number Placeholder 3"/>
          <p:cNvSpPr>
            <a:spLocks noGrp="1"/>
          </p:cNvSpPr>
          <p:nvPr>
            <p:ph type="sldNum" sz="quarter" idx="10"/>
          </p:nvPr>
        </p:nvSpPr>
        <p:spPr/>
        <p:txBody>
          <a:bodyPr/>
          <a:lstStyle/>
          <a:p>
            <a:fld id="{8A39AD1E-39E4-449F-89B8-BB66902467E9}" type="slidenum">
              <a:rPr lang="en-US" smtClean="0"/>
              <a:pPr/>
              <a:t>2</a:t>
            </a:fld>
            <a:endParaRPr lang="en-US"/>
          </a:p>
        </p:txBody>
      </p:sp>
    </p:spTree>
    <p:extLst>
      <p:ext uri="{BB962C8B-B14F-4D97-AF65-F5344CB8AC3E}">
        <p14:creationId xmlns:p14="http://schemas.microsoft.com/office/powerpoint/2010/main" val="19676659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While you are reading each</a:t>
            </a:r>
            <a:r>
              <a:rPr lang="en-US" baseline="0" dirty="0" smtClean="0"/>
              <a:t> of these needs, write next to each one if you think it is: objective (</a:t>
            </a:r>
            <a:r>
              <a:rPr lang="en-US" b="1" baseline="0" dirty="0" smtClean="0"/>
              <a:t>O</a:t>
            </a:r>
            <a:r>
              <a:rPr lang="en-US" baseline="0" dirty="0" smtClean="0"/>
              <a:t>) or specification (</a:t>
            </a:r>
            <a:r>
              <a:rPr lang="en-US" b="1" baseline="0" dirty="0" smtClean="0"/>
              <a:t>S</a:t>
            </a:r>
            <a:r>
              <a:rPr lang="en-US" baseline="0" dirty="0" smtClean="0"/>
              <a:t>), constraint (</a:t>
            </a:r>
            <a:r>
              <a:rPr lang="en-US" b="1" baseline="0" dirty="0" smtClean="0"/>
              <a:t>CT</a:t>
            </a:r>
            <a:r>
              <a:rPr lang="en-US" baseline="0" dirty="0" smtClean="0"/>
              <a:t>), or criteria (</a:t>
            </a:r>
            <a:r>
              <a:rPr lang="en-US" b="1" baseline="0" dirty="0" smtClean="0"/>
              <a:t>CR</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8A39AD1E-39E4-449F-89B8-BB66902467E9}" type="slidenum">
              <a:rPr lang="en-US" smtClean="0"/>
              <a:pPr/>
              <a:t>3</a:t>
            </a:fld>
            <a:endParaRPr lang="en-US"/>
          </a:p>
        </p:txBody>
      </p:sp>
    </p:spTree>
    <p:extLst>
      <p:ext uri="{BB962C8B-B14F-4D97-AF65-F5344CB8AC3E}">
        <p14:creationId xmlns:p14="http://schemas.microsoft.com/office/powerpoint/2010/main" val="371177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983384C-7F9A-4666-BA64-4D8F41923AAA}" type="slidenum">
              <a:rPr lang="en-US" smtClean="0"/>
              <a:pPr/>
              <a:t>5</a:t>
            </a:fld>
            <a:endParaRPr lang="en-US"/>
          </a:p>
        </p:txBody>
      </p:sp>
    </p:spTree>
    <p:extLst>
      <p:ext uri="{BB962C8B-B14F-4D97-AF65-F5344CB8AC3E}">
        <p14:creationId xmlns:p14="http://schemas.microsoft.com/office/powerpoint/2010/main" val="15384306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how the formulation</a:t>
            </a:r>
            <a:r>
              <a:rPr lang="en-US" baseline="0" dirty="0" smtClean="0"/>
              <a:t> contains all elements of problem definition in textual format (combination of objectives, specifications, constraints, criteria)</a:t>
            </a:r>
          </a:p>
          <a:p>
            <a:r>
              <a:rPr lang="en-US" baseline="0" dirty="0" smtClean="0"/>
              <a:t>Also note how need analysis spreads out all details required from problem/client statement, which are classified into categories, then unified once again into problem formulation</a:t>
            </a:r>
            <a:endParaRPr lang="en-US" dirty="0"/>
          </a:p>
        </p:txBody>
      </p:sp>
      <p:sp>
        <p:nvSpPr>
          <p:cNvPr id="4" name="Slide Number Placeholder 3"/>
          <p:cNvSpPr>
            <a:spLocks noGrp="1"/>
          </p:cNvSpPr>
          <p:nvPr>
            <p:ph type="sldNum" sz="quarter" idx="10"/>
          </p:nvPr>
        </p:nvSpPr>
        <p:spPr/>
        <p:txBody>
          <a:bodyPr/>
          <a:lstStyle/>
          <a:p>
            <a:fld id="{8A39AD1E-39E4-449F-89B8-BB66902467E9}" type="slidenum">
              <a:rPr lang="en-US" smtClean="0"/>
              <a:pPr/>
              <a:t>6</a:t>
            </a:fld>
            <a:endParaRPr lang="en-US"/>
          </a:p>
        </p:txBody>
      </p:sp>
    </p:spTree>
    <p:extLst>
      <p:ext uri="{BB962C8B-B14F-4D97-AF65-F5344CB8AC3E}">
        <p14:creationId xmlns:p14="http://schemas.microsoft.com/office/powerpoint/2010/main" val="4259264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983384C-7F9A-4666-BA64-4D8F41923AAA}" type="slidenum">
              <a:rPr lang="en-US" smtClean="0"/>
              <a:pPr/>
              <a:t>7</a:t>
            </a:fld>
            <a:endParaRPr lang="en-US"/>
          </a:p>
        </p:txBody>
      </p:sp>
    </p:spTree>
    <p:extLst>
      <p:ext uri="{BB962C8B-B14F-4D97-AF65-F5344CB8AC3E}">
        <p14:creationId xmlns:p14="http://schemas.microsoft.com/office/powerpoint/2010/main" val="6017927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i.e.</a:t>
            </a:r>
            <a:r>
              <a:rPr lang="en-US" baseline="0" dirty="0" smtClean="0"/>
              <a:t> manual use</a:t>
            </a:r>
            <a:endParaRPr lang="en-US" dirty="0"/>
          </a:p>
        </p:txBody>
      </p:sp>
      <p:sp>
        <p:nvSpPr>
          <p:cNvPr id="4" name="Slide Number Placeholder 3"/>
          <p:cNvSpPr>
            <a:spLocks noGrp="1"/>
          </p:cNvSpPr>
          <p:nvPr>
            <p:ph type="sldNum" sz="quarter" idx="10"/>
          </p:nvPr>
        </p:nvSpPr>
        <p:spPr/>
        <p:txBody>
          <a:bodyPr/>
          <a:lstStyle/>
          <a:p>
            <a:fld id="{8A39AD1E-39E4-449F-89B8-BB66902467E9}" type="slidenum">
              <a:rPr lang="en-US" smtClean="0"/>
              <a:pPr/>
              <a:t>8</a:t>
            </a:fld>
            <a:endParaRPr lang="en-US"/>
          </a:p>
        </p:txBody>
      </p:sp>
    </p:spTree>
    <p:extLst>
      <p:ext uri="{BB962C8B-B14F-4D97-AF65-F5344CB8AC3E}">
        <p14:creationId xmlns:p14="http://schemas.microsoft.com/office/powerpoint/2010/main" val="16864036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how this is an </a:t>
            </a:r>
            <a:r>
              <a:rPr lang="en-US" dirty="0" err="1" smtClean="0"/>
              <a:t>enigneering</a:t>
            </a:r>
            <a:r>
              <a:rPr lang="en-US" dirty="0" smtClean="0"/>
              <a:t> interpretation of the statement from the client stating: “human power”</a:t>
            </a:r>
            <a:endParaRPr lang="en-US" dirty="0"/>
          </a:p>
        </p:txBody>
      </p:sp>
      <p:sp>
        <p:nvSpPr>
          <p:cNvPr id="4" name="Slide Number Placeholder 3"/>
          <p:cNvSpPr>
            <a:spLocks noGrp="1"/>
          </p:cNvSpPr>
          <p:nvPr>
            <p:ph type="sldNum" sz="quarter" idx="10"/>
          </p:nvPr>
        </p:nvSpPr>
        <p:spPr/>
        <p:txBody>
          <a:bodyPr/>
          <a:lstStyle/>
          <a:p>
            <a:fld id="{8A39AD1E-39E4-449F-89B8-BB66902467E9}" type="slidenum">
              <a:rPr lang="en-US" smtClean="0"/>
              <a:pPr/>
              <a:t>9</a:t>
            </a:fld>
            <a:endParaRPr lang="en-US"/>
          </a:p>
        </p:txBody>
      </p:sp>
    </p:spTree>
    <p:extLst>
      <p:ext uri="{BB962C8B-B14F-4D97-AF65-F5344CB8AC3E}">
        <p14:creationId xmlns:p14="http://schemas.microsoft.com/office/powerpoint/2010/main" val="13953413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charset="0"/>
              <a:buNone/>
            </a:pPr>
            <a:r>
              <a:rPr lang="en-US" dirty="0" smtClean="0"/>
              <a:t>* i.e.</a:t>
            </a:r>
            <a:r>
              <a:rPr lang="en-US" baseline="0" dirty="0" smtClean="0"/>
              <a:t> what you should focus on (even if listed in constraints precisely) or what should be the highlight/emphasis of the design</a:t>
            </a:r>
          </a:p>
          <a:p>
            <a:pPr marL="0" indent="0">
              <a:buFont typeface="Arial" charset="0"/>
              <a:buNone/>
            </a:pPr>
            <a:r>
              <a:rPr lang="en-US" baseline="0" dirty="0" smtClean="0"/>
              <a:t>* * Also note how specifications not listed here; what should they be? Needed info. Will help you determine this</a:t>
            </a:r>
            <a:endParaRPr lang="en-US" dirty="0"/>
          </a:p>
        </p:txBody>
      </p:sp>
      <p:sp>
        <p:nvSpPr>
          <p:cNvPr id="4" name="Slide Number Placeholder 3"/>
          <p:cNvSpPr>
            <a:spLocks noGrp="1"/>
          </p:cNvSpPr>
          <p:nvPr>
            <p:ph type="sldNum" sz="quarter" idx="10"/>
          </p:nvPr>
        </p:nvSpPr>
        <p:spPr/>
        <p:txBody>
          <a:bodyPr/>
          <a:lstStyle/>
          <a:p>
            <a:fld id="{8A39AD1E-39E4-449F-89B8-BB66902467E9}" type="slidenum">
              <a:rPr lang="en-US" smtClean="0"/>
              <a:pPr/>
              <a:t>10</a:t>
            </a:fld>
            <a:endParaRPr lang="en-US"/>
          </a:p>
        </p:txBody>
      </p:sp>
    </p:spTree>
    <p:extLst>
      <p:ext uri="{BB962C8B-B14F-4D97-AF65-F5344CB8AC3E}">
        <p14:creationId xmlns:p14="http://schemas.microsoft.com/office/powerpoint/2010/main" val="22900194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99118" y="1828800"/>
            <a:ext cx="6173808" cy="2895600"/>
          </a:xfrm>
        </p:spPr>
        <p:txBody>
          <a:bodyPr anchor="b">
            <a:normAutofit/>
          </a:bodyPr>
          <a:lstStyle>
            <a:lvl1pPr>
              <a:lnSpc>
                <a:spcPct val="80000"/>
              </a:lnSpc>
              <a:defRPr sz="4951">
                <a:solidFill>
                  <a:schemeClr val="tx1"/>
                </a:solidFill>
              </a:defRPr>
            </a:lvl1pPr>
          </a:lstStyle>
          <a:p>
            <a:r>
              <a:rPr lang="en-US" smtClean="0"/>
              <a:t>Click to edit Master title style</a:t>
            </a:r>
            <a:endParaRPr/>
          </a:p>
        </p:txBody>
      </p:sp>
      <p:sp>
        <p:nvSpPr>
          <p:cNvPr id="3" name="Subtitle 2"/>
          <p:cNvSpPr>
            <a:spLocks noGrp="1"/>
          </p:cNvSpPr>
          <p:nvPr>
            <p:ph type="subTitle" idx="1"/>
          </p:nvPr>
        </p:nvSpPr>
        <p:spPr>
          <a:xfrm>
            <a:off x="799118" y="4800600"/>
            <a:ext cx="6173808" cy="1219200"/>
          </a:xfrm>
        </p:spPr>
        <p:txBody>
          <a:bodyPr>
            <a:normAutofit/>
          </a:bodyPr>
          <a:lstStyle>
            <a:lvl1pPr marL="0" indent="0" algn="l">
              <a:spcBef>
                <a:spcPts val="0"/>
              </a:spcBef>
              <a:buNone/>
              <a:defRPr sz="1500" cap="all" spc="150" baseline="0">
                <a:solidFill>
                  <a:schemeClr val="accent1"/>
                </a:solidFill>
              </a:defRPr>
            </a:lvl1pPr>
            <a:lvl2pPr marL="342991" indent="0" algn="ctr">
              <a:buNone/>
              <a:defRPr>
                <a:solidFill>
                  <a:schemeClr val="tx1">
                    <a:tint val="75000"/>
                  </a:schemeClr>
                </a:solidFill>
              </a:defRPr>
            </a:lvl2pPr>
            <a:lvl3pPr marL="685983" indent="0" algn="ctr">
              <a:buNone/>
              <a:defRPr>
                <a:solidFill>
                  <a:schemeClr val="tx1">
                    <a:tint val="75000"/>
                  </a:schemeClr>
                </a:solidFill>
              </a:defRPr>
            </a:lvl3pPr>
            <a:lvl4pPr marL="1028974" indent="0" algn="ctr">
              <a:buNone/>
              <a:defRPr>
                <a:solidFill>
                  <a:schemeClr val="tx1">
                    <a:tint val="75000"/>
                  </a:schemeClr>
                </a:solidFill>
              </a:defRPr>
            </a:lvl4pPr>
            <a:lvl5pPr marL="1371966" indent="0" algn="ctr">
              <a:buNone/>
              <a:defRPr>
                <a:solidFill>
                  <a:schemeClr val="tx1">
                    <a:tint val="75000"/>
                  </a:schemeClr>
                </a:solidFill>
              </a:defRPr>
            </a:lvl5pPr>
            <a:lvl6pPr marL="1714957" indent="0" algn="ctr">
              <a:buNone/>
              <a:defRPr>
                <a:solidFill>
                  <a:schemeClr val="tx1">
                    <a:tint val="75000"/>
                  </a:schemeClr>
                </a:solidFill>
              </a:defRPr>
            </a:lvl6pPr>
            <a:lvl7pPr marL="2057949" indent="0" algn="ctr">
              <a:buNone/>
              <a:defRPr>
                <a:solidFill>
                  <a:schemeClr val="tx1">
                    <a:tint val="75000"/>
                  </a:schemeClr>
                </a:solidFill>
              </a:defRPr>
            </a:lvl7pPr>
            <a:lvl8pPr marL="2400940" indent="0" algn="ctr">
              <a:buNone/>
              <a:defRPr>
                <a:solidFill>
                  <a:schemeClr val="tx1">
                    <a:tint val="75000"/>
                  </a:schemeClr>
                </a:solidFill>
              </a:defRPr>
            </a:lvl8pPr>
            <a:lvl9pPr marL="2743932" indent="0" algn="ctr">
              <a:buNone/>
              <a:defRPr>
                <a:solidFill>
                  <a:schemeClr val="tx1">
                    <a:tint val="75000"/>
                  </a:schemeClr>
                </a:solidFill>
              </a:defRPr>
            </a:lvl9pPr>
          </a:lstStyle>
          <a:p>
            <a:r>
              <a:rPr lang="en-US" smtClean="0"/>
              <a:t>Click to edit Master subtitle style</a:t>
            </a:r>
            <a:endParaRPr/>
          </a:p>
        </p:txBody>
      </p:sp>
    </p:spTree>
    <p:extLst>
      <p:ext uri="{BB962C8B-B14F-4D97-AF65-F5344CB8AC3E}">
        <p14:creationId xmlns:p14="http://schemas.microsoft.com/office/powerpoint/2010/main" val="37705435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F3EE3AD0-4789-44F8-A07C-B30EC8D2BDF4}" type="datetime1">
              <a:rPr lang="en-US" smtClean="0"/>
              <a:t>5/11/2016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C85072-ED91-4096-9C01-32B1BB445D37}" type="slidenum">
              <a:rPr lang="en-US" smtClean="0"/>
              <a:pPr/>
              <a:t>‹#›</a:t>
            </a:fld>
            <a:endParaRPr lang="en-US"/>
          </a:p>
        </p:txBody>
      </p:sp>
    </p:spTree>
    <p:extLst>
      <p:ext uri="{BB962C8B-B14F-4D97-AF65-F5344CB8AC3E}">
        <p14:creationId xmlns:p14="http://schemas.microsoft.com/office/powerpoint/2010/main" val="14702593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596" y="381001"/>
            <a:ext cx="1143298" cy="56388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142107" y="381001"/>
            <a:ext cx="5544993"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CDCC4146-E6EB-42D9-8DD5-947BA1EAADF8}" type="datetime1">
              <a:rPr lang="en-US" smtClean="0"/>
              <a:t>5/11/2016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C85072-ED91-4096-9C01-32B1BB445D37}" type="slidenum">
              <a:rPr lang="en-US" smtClean="0"/>
              <a:pPr/>
              <a:t>‹#›</a:t>
            </a:fld>
            <a:endParaRPr lang="en-US"/>
          </a:p>
        </p:txBody>
      </p:sp>
    </p:spTree>
    <p:extLst>
      <p:ext uri="{BB962C8B-B14F-4D97-AF65-F5344CB8AC3E}">
        <p14:creationId xmlns:p14="http://schemas.microsoft.com/office/powerpoint/2010/main" val="14107834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C40D7942-1615-48E4-8329-54DFB8468CA1}" type="datetime1">
              <a:rPr lang="en-US" smtClean="0"/>
              <a:t>5/11/2016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79445" y="6400800"/>
            <a:ext cx="628815" cy="276228"/>
          </a:xfrm>
        </p:spPr>
        <p:txBody>
          <a:bodyPr/>
          <a:lstStyle>
            <a:lvl1pPr>
              <a:defRPr sz="1400" b="1"/>
            </a:lvl1pPr>
          </a:lstStyle>
          <a:p>
            <a:fld id="{10C85072-ED91-4096-9C01-32B1BB445D37}" type="slidenum">
              <a:rPr lang="en-US" smtClean="0"/>
              <a:pPr/>
              <a:t>‹#›</a:t>
            </a:fld>
            <a:endParaRPr lang="en-US" dirty="0"/>
          </a:p>
        </p:txBody>
      </p:sp>
    </p:spTree>
    <p:extLst>
      <p:ext uri="{BB962C8B-B14F-4D97-AF65-F5344CB8AC3E}">
        <p14:creationId xmlns:p14="http://schemas.microsoft.com/office/powerpoint/2010/main" val="15169609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94918" y="2514600"/>
            <a:ext cx="6520997" cy="2819400"/>
          </a:xfrm>
        </p:spPr>
        <p:txBody>
          <a:bodyPr anchor="b">
            <a:normAutofit/>
          </a:bodyPr>
          <a:lstStyle>
            <a:lvl1pPr algn="l">
              <a:lnSpc>
                <a:spcPct val="80000"/>
              </a:lnSpc>
              <a:defRPr sz="3601" b="0" cap="none" baseline="0"/>
            </a:lvl1pPr>
          </a:lstStyle>
          <a:p>
            <a:r>
              <a:rPr lang="en-US" smtClean="0"/>
              <a:t>Click to edit Master title style</a:t>
            </a:r>
            <a:endParaRPr/>
          </a:p>
        </p:txBody>
      </p:sp>
      <p:sp>
        <p:nvSpPr>
          <p:cNvPr id="3" name="Text Placeholder 2"/>
          <p:cNvSpPr>
            <a:spLocks noGrp="1"/>
          </p:cNvSpPr>
          <p:nvPr>
            <p:ph type="body" idx="1"/>
          </p:nvPr>
        </p:nvSpPr>
        <p:spPr>
          <a:xfrm>
            <a:off x="799118" y="5410201"/>
            <a:ext cx="6517197" cy="609601"/>
          </a:xfrm>
        </p:spPr>
        <p:txBody>
          <a:bodyPr anchor="t">
            <a:normAutofit/>
          </a:bodyPr>
          <a:lstStyle>
            <a:lvl1pPr marL="0" indent="0">
              <a:spcBef>
                <a:spcPts val="0"/>
              </a:spcBef>
              <a:buNone/>
              <a:defRPr sz="1500" cap="all" spc="150" baseline="0">
                <a:solidFill>
                  <a:schemeClr val="accent1"/>
                </a:solidFill>
              </a:defRPr>
            </a:lvl1pPr>
            <a:lvl2pPr marL="342991" indent="0">
              <a:buNone/>
              <a:defRPr sz="1350">
                <a:solidFill>
                  <a:schemeClr val="tx1">
                    <a:tint val="75000"/>
                  </a:schemeClr>
                </a:solidFill>
              </a:defRPr>
            </a:lvl2pPr>
            <a:lvl3pPr marL="685983" indent="0">
              <a:buNone/>
              <a:defRPr sz="1200">
                <a:solidFill>
                  <a:schemeClr val="tx1">
                    <a:tint val="75000"/>
                  </a:schemeClr>
                </a:solidFill>
              </a:defRPr>
            </a:lvl3pPr>
            <a:lvl4pPr marL="1028974" indent="0">
              <a:buNone/>
              <a:defRPr sz="1050">
                <a:solidFill>
                  <a:schemeClr val="tx1">
                    <a:tint val="75000"/>
                  </a:schemeClr>
                </a:solidFill>
              </a:defRPr>
            </a:lvl4pPr>
            <a:lvl5pPr marL="1371966" indent="0">
              <a:buNone/>
              <a:defRPr sz="1050">
                <a:solidFill>
                  <a:schemeClr val="tx1">
                    <a:tint val="75000"/>
                  </a:schemeClr>
                </a:solidFill>
              </a:defRPr>
            </a:lvl5pPr>
            <a:lvl6pPr marL="1714957" indent="0">
              <a:buNone/>
              <a:defRPr sz="1050">
                <a:solidFill>
                  <a:schemeClr val="tx1">
                    <a:tint val="75000"/>
                  </a:schemeClr>
                </a:solidFill>
              </a:defRPr>
            </a:lvl6pPr>
            <a:lvl7pPr marL="2057949" indent="0">
              <a:buNone/>
              <a:defRPr sz="1050">
                <a:solidFill>
                  <a:schemeClr val="tx1">
                    <a:tint val="75000"/>
                  </a:schemeClr>
                </a:solidFill>
              </a:defRPr>
            </a:lvl7pPr>
            <a:lvl8pPr marL="2400940" indent="0">
              <a:buNone/>
              <a:defRPr sz="1050">
                <a:solidFill>
                  <a:schemeClr val="tx1">
                    <a:tint val="75000"/>
                  </a:schemeClr>
                </a:solidFill>
              </a:defRPr>
            </a:lvl8pPr>
            <a:lvl9pPr marL="2743932"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BDA7D9F-A6EF-41F4-AA0A-368D1B9D85B2}" type="datetime1">
              <a:rPr lang="en-US" smtClean="0"/>
              <a:t>5/11/2016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C85072-ED91-4096-9C01-32B1BB445D37}" type="slidenum">
              <a:rPr lang="en-US" smtClean="0"/>
              <a:pPr/>
              <a:t>‹#›</a:t>
            </a:fld>
            <a:endParaRPr lang="en-US"/>
          </a:p>
        </p:txBody>
      </p:sp>
    </p:spTree>
    <p:extLst>
      <p:ext uri="{BB962C8B-B14F-4D97-AF65-F5344CB8AC3E}">
        <p14:creationId xmlns:p14="http://schemas.microsoft.com/office/powerpoint/2010/main" val="5512596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128880" y="1905001"/>
            <a:ext cx="3315563" cy="4114800"/>
          </a:xfrm>
        </p:spPr>
        <p:txBody>
          <a:bodyPr>
            <a:normAutofit/>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73104" y="1905001"/>
            <a:ext cx="3315563" cy="4114800"/>
          </a:xfrm>
        </p:spPr>
        <p:txBody>
          <a:bodyPr>
            <a:normAutofit/>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89AEF2F7-6C40-4079-80DD-DD6BBB29C61F}" type="datetime1">
              <a:rPr lang="en-US" smtClean="0"/>
              <a:t>5/11/2016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C85072-ED91-4096-9C01-32B1BB445D37}" type="slidenum">
              <a:rPr lang="en-US" smtClean="0"/>
              <a:pPr/>
              <a:t>‹#›</a:t>
            </a:fld>
            <a:endParaRPr lang="en-US"/>
          </a:p>
        </p:txBody>
      </p:sp>
    </p:spTree>
    <p:extLst>
      <p:ext uri="{BB962C8B-B14F-4D97-AF65-F5344CB8AC3E}">
        <p14:creationId xmlns:p14="http://schemas.microsoft.com/office/powerpoint/2010/main" val="2106092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142106" y="1905000"/>
            <a:ext cx="3313277" cy="762000"/>
          </a:xfrm>
        </p:spPr>
        <p:txBody>
          <a:bodyPr anchor="ctr">
            <a:noAutofit/>
          </a:bodyPr>
          <a:lstStyle>
            <a:lvl1pPr marL="0" indent="0">
              <a:spcBef>
                <a:spcPts val="0"/>
              </a:spcBef>
              <a:buNone/>
              <a:defRPr sz="1500" b="0" cap="all" spc="150" baseline="0">
                <a:solidFill>
                  <a:schemeClr val="accent1"/>
                </a:solidFill>
              </a:defRPr>
            </a:lvl1pPr>
            <a:lvl2pPr marL="342991" indent="0">
              <a:buNone/>
              <a:defRPr sz="1500" b="1"/>
            </a:lvl2pPr>
            <a:lvl3pPr marL="685983" indent="0">
              <a:buNone/>
              <a:defRPr sz="1350" b="1"/>
            </a:lvl3pPr>
            <a:lvl4pPr marL="1028974" indent="0">
              <a:buNone/>
              <a:defRPr sz="1200" b="1"/>
            </a:lvl4pPr>
            <a:lvl5pPr marL="1371966" indent="0">
              <a:buNone/>
              <a:defRPr sz="1200" b="1"/>
            </a:lvl5pPr>
            <a:lvl6pPr marL="1714957" indent="0">
              <a:buNone/>
              <a:defRPr sz="1200" b="1"/>
            </a:lvl6pPr>
            <a:lvl7pPr marL="2057949" indent="0">
              <a:buNone/>
              <a:defRPr sz="1200" b="1"/>
            </a:lvl7pPr>
            <a:lvl8pPr marL="2400940" indent="0">
              <a:buNone/>
              <a:defRPr sz="1200" b="1"/>
            </a:lvl8pPr>
            <a:lvl9pPr marL="2743932"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1142106" y="2743201"/>
            <a:ext cx="3313277" cy="3276600"/>
          </a:xfrm>
        </p:spPr>
        <p:txBody>
          <a:bodyPr>
            <a:normAutofit/>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688617" y="1905000"/>
            <a:ext cx="3313277" cy="762000"/>
          </a:xfrm>
        </p:spPr>
        <p:txBody>
          <a:bodyPr anchor="ctr">
            <a:noAutofit/>
          </a:bodyPr>
          <a:lstStyle>
            <a:lvl1pPr marL="0" indent="0">
              <a:spcBef>
                <a:spcPts val="0"/>
              </a:spcBef>
              <a:buNone/>
              <a:defRPr sz="1500" b="0" cap="all" spc="150" baseline="0">
                <a:solidFill>
                  <a:schemeClr val="accent1"/>
                </a:solidFill>
              </a:defRPr>
            </a:lvl1pPr>
            <a:lvl2pPr marL="342991" indent="0">
              <a:buNone/>
              <a:defRPr sz="1500" b="1"/>
            </a:lvl2pPr>
            <a:lvl3pPr marL="685983" indent="0">
              <a:buNone/>
              <a:defRPr sz="1350" b="1"/>
            </a:lvl3pPr>
            <a:lvl4pPr marL="1028974" indent="0">
              <a:buNone/>
              <a:defRPr sz="1200" b="1"/>
            </a:lvl4pPr>
            <a:lvl5pPr marL="1371966" indent="0">
              <a:buNone/>
              <a:defRPr sz="1200" b="1"/>
            </a:lvl5pPr>
            <a:lvl6pPr marL="1714957" indent="0">
              <a:buNone/>
              <a:defRPr sz="1200" b="1"/>
            </a:lvl6pPr>
            <a:lvl7pPr marL="2057949" indent="0">
              <a:buNone/>
              <a:defRPr sz="1200" b="1"/>
            </a:lvl7pPr>
            <a:lvl8pPr marL="2400940" indent="0">
              <a:buNone/>
              <a:defRPr sz="1200" b="1"/>
            </a:lvl8pPr>
            <a:lvl9pPr marL="2743932"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88617" y="2743201"/>
            <a:ext cx="3313277" cy="3276600"/>
          </a:xfrm>
        </p:spPr>
        <p:txBody>
          <a:bodyPr>
            <a:normAutofit/>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505D707D-FF39-43AA-A492-6233AF23BE79}" type="datetime1">
              <a:rPr lang="en-US" smtClean="0"/>
              <a:t>5/11/2016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0C85072-ED91-4096-9C01-32B1BB445D37}" type="slidenum">
              <a:rPr lang="en-US" smtClean="0"/>
              <a:pPr/>
              <a:t>‹#›</a:t>
            </a:fld>
            <a:endParaRPr lang="en-US"/>
          </a:p>
        </p:txBody>
      </p:sp>
    </p:spTree>
    <p:extLst>
      <p:ext uri="{BB962C8B-B14F-4D97-AF65-F5344CB8AC3E}">
        <p14:creationId xmlns:p14="http://schemas.microsoft.com/office/powerpoint/2010/main" val="23656506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021CA4F4-C9CA-448C-8810-0799559E3BF4}" type="datetime1">
              <a:rPr lang="en-US" smtClean="0"/>
              <a:t>5/11/2016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7924800" y="6400800"/>
            <a:ext cx="628815" cy="276228"/>
          </a:xfrm>
        </p:spPr>
        <p:txBody>
          <a:bodyPr/>
          <a:lstStyle>
            <a:lvl1pPr>
              <a:defRPr sz="1400" b="1"/>
            </a:lvl1pPr>
          </a:lstStyle>
          <a:p>
            <a:fld id="{10C85072-ED91-4096-9C01-32B1BB445D37}" type="slidenum">
              <a:rPr lang="en-US" smtClean="0"/>
              <a:pPr/>
              <a:t>‹#›</a:t>
            </a:fld>
            <a:endParaRPr lang="en-US" dirty="0"/>
          </a:p>
        </p:txBody>
      </p:sp>
    </p:spTree>
    <p:extLst>
      <p:ext uri="{BB962C8B-B14F-4D97-AF65-F5344CB8AC3E}">
        <p14:creationId xmlns:p14="http://schemas.microsoft.com/office/powerpoint/2010/main" val="3469513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2"/>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DC277C-3D0F-4D68-AF98-E171E58012E9}" type="datetime1">
              <a:rPr lang="en-US" smtClean="0"/>
              <a:t>5/11/2016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0C85072-ED91-4096-9C01-32B1BB445D37}" type="slidenum">
              <a:rPr lang="en-US" smtClean="0"/>
              <a:pPr/>
              <a:t>‹#›</a:t>
            </a:fld>
            <a:endParaRPr lang="en-US"/>
          </a:p>
        </p:txBody>
      </p:sp>
    </p:spTree>
    <p:extLst>
      <p:ext uri="{BB962C8B-B14F-4D97-AF65-F5344CB8AC3E}">
        <p14:creationId xmlns:p14="http://schemas.microsoft.com/office/powerpoint/2010/main" val="12648870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91910" y="1905000"/>
            <a:ext cx="2698158" cy="2667000"/>
          </a:xfrm>
        </p:spPr>
        <p:txBody>
          <a:bodyPr anchor="b">
            <a:noAutofit/>
          </a:bodyPr>
          <a:lstStyle>
            <a:lvl1pPr algn="l">
              <a:lnSpc>
                <a:spcPct val="90000"/>
              </a:lnSpc>
              <a:defRPr sz="2701" b="0" baseline="0">
                <a:solidFill>
                  <a:schemeClr val="tx1"/>
                </a:solidFill>
              </a:defRPr>
            </a:lvl1pPr>
          </a:lstStyle>
          <a:p>
            <a:r>
              <a:rPr lang="en-US" smtClean="0"/>
              <a:t>Click to edit Master title style</a:t>
            </a:r>
            <a:endParaRPr/>
          </a:p>
        </p:txBody>
      </p:sp>
      <p:sp>
        <p:nvSpPr>
          <p:cNvPr id="3" name="Content Placeholder 2"/>
          <p:cNvSpPr>
            <a:spLocks noGrp="1"/>
          </p:cNvSpPr>
          <p:nvPr>
            <p:ph idx="1"/>
          </p:nvPr>
        </p:nvSpPr>
        <p:spPr>
          <a:xfrm>
            <a:off x="3714528" y="685800"/>
            <a:ext cx="4801850" cy="5334000"/>
          </a:xfrm>
        </p:spPr>
        <p:txBody>
          <a:bodyPr>
            <a:normAutofit/>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799118" y="4648200"/>
            <a:ext cx="2686749" cy="1371600"/>
          </a:xfrm>
        </p:spPr>
        <p:txBody>
          <a:bodyPr>
            <a:normAutofit/>
          </a:bodyPr>
          <a:lstStyle>
            <a:lvl1pPr marL="0" indent="0">
              <a:lnSpc>
                <a:spcPct val="90000"/>
              </a:lnSpc>
              <a:spcBef>
                <a:spcPts val="900"/>
              </a:spcBef>
              <a:buNone/>
              <a:defRPr sz="1350"/>
            </a:lvl1pPr>
            <a:lvl2pPr marL="342991" indent="0">
              <a:buNone/>
              <a:defRPr sz="900"/>
            </a:lvl2pPr>
            <a:lvl3pPr marL="685983" indent="0">
              <a:buNone/>
              <a:defRPr sz="750"/>
            </a:lvl3pPr>
            <a:lvl4pPr marL="1028974" indent="0">
              <a:buNone/>
              <a:defRPr sz="675"/>
            </a:lvl4pPr>
            <a:lvl5pPr marL="1371966" indent="0">
              <a:buNone/>
              <a:defRPr sz="675"/>
            </a:lvl5pPr>
            <a:lvl6pPr marL="1714957" indent="0">
              <a:buNone/>
              <a:defRPr sz="675"/>
            </a:lvl6pPr>
            <a:lvl7pPr marL="2057949" indent="0">
              <a:buNone/>
              <a:defRPr sz="675"/>
            </a:lvl7pPr>
            <a:lvl8pPr marL="2400940" indent="0">
              <a:buNone/>
              <a:defRPr sz="675"/>
            </a:lvl8pPr>
            <a:lvl9pPr marL="2743932"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7AB828-3076-42AC-AC33-A2D7C0298665}" type="datetime1">
              <a:rPr lang="en-US" smtClean="0"/>
              <a:t>5/11/2016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C85072-ED91-4096-9C01-32B1BB445D37}" type="slidenum">
              <a:rPr lang="en-US" smtClean="0"/>
              <a:pPr/>
              <a:t>‹#›</a:t>
            </a:fld>
            <a:endParaRPr lang="en-US"/>
          </a:p>
        </p:txBody>
      </p:sp>
    </p:spTree>
    <p:extLst>
      <p:ext uri="{BB962C8B-B14F-4D97-AF65-F5344CB8AC3E}">
        <p14:creationId xmlns:p14="http://schemas.microsoft.com/office/powerpoint/2010/main" val="1517375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714528" y="685800"/>
            <a:ext cx="4801850" cy="5334000"/>
          </a:xfrm>
          <a:solidFill>
            <a:schemeClr val="bg2"/>
          </a:solidFill>
          <a:ln w="76200">
            <a:solidFill>
              <a:schemeClr val="tx1"/>
            </a:solidFill>
            <a:miter lim="800000"/>
          </a:ln>
        </p:spPr>
        <p:txBody>
          <a:bodyPr>
            <a:normAutofit/>
          </a:bodyPr>
          <a:lstStyle>
            <a:lvl1pPr marL="0" indent="0" algn="ctr">
              <a:buNone/>
              <a:defRPr sz="1800"/>
            </a:lvl1pPr>
            <a:lvl2pPr marL="342991" indent="0">
              <a:buNone/>
              <a:defRPr sz="2101"/>
            </a:lvl2pPr>
            <a:lvl3pPr marL="685983" indent="0">
              <a:buNone/>
              <a:defRPr sz="1800"/>
            </a:lvl3pPr>
            <a:lvl4pPr marL="1028974" indent="0">
              <a:buNone/>
              <a:defRPr sz="1500"/>
            </a:lvl4pPr>
            <a:lvl5pPr marL="1371966" indent="0">
              <a:buNone/>
              <a:defRPr sz="1500"/>
            </a:lvl5pPr>
            <a:lvl6pPr marL="1714957" indent="0">
              <a:buNone/>
              <a:defRPr sz="1500"/>
            </a:lvl6pPr>
            <a:lvl7pPr marL="2057949" indent="0">
              <a:buNone/>
              <a:defRPr sz="1500"/>
            </a:lvl7pPr>
            <a:lvl8pPr marL="2400940" indent="0">
              <a:buNone/>
              <a:defRPr sz="1500"/>
            </a:lvl8pPr>
            <a:lvl9pPr marL="2743932" indent="0">
              <a:buNone/>
              <a:defRPr sz="1500"/>
            </a:lvl9pPr>
          </a:lstStyle>
          <a:p>
            <a:r>
              <a:rPr lang="en-US" smtClean="0"/>
              <a:t>Click icon to add picture</a:t>
            </a:r>
            <a:endParaRPr/>
          </a:p>
        </p:txBody>
      </p:sp>
      <p:sp>
        <p:nvSpPr>
          <p:cNvPr id="2" name="Title 1"/>
          <p:cNvSpPr>
            <a:spLocks noGrp="1"/>
          </p:cNvSpPr>
          <p:nvPr>
            <p:ph type="title"/>
          </p:nvPr>
        </p:nvSpPr>
        <p:spPr>
          <a:xfrm>
            <a:off x="791910" y="1905000"/>
            <a:ext cx="2698158" cy="2667000"/>
          </a:xfrm>
        </p:spPr>
        <p:txBody>
          <a:bodyPr anchor="b">
            <a:normAutofit/>
          </a:bodyPr>
          <a:lstStyle>
            <a:lvl1pPr algn="l">
              <a:lnSpc>
                <a:spcPct val="90000"/>
              </a:lnSpc>
              <a:defRPr sz="2701" b="0" i="0" baseline="0">
                <a:solidFill>
                  <a:schemeClr val="tx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799118" y="4648200"/>
            <a:ext cx="2686749" cy="1371600"/>
          </a:xfrm>
        </p:spPr>
        <p:txBody>
          <a:bodyPr>
            <a:normAutofit/>
          </a:bodyPr>
          <a:lstStyle>
            <a:lvl1pPr marL="0" indent="0">
              <a:lnSpc>
                <a:spcPct val="90000"/>
              </a:lnSpc>
              <a:spcBef>
                <a:spcPts val="900"/>
              </a:spcBef>
              <a:buNone/>
              <a:defRPr sz="1350"/>
            </a:lvl1pPr>
            <a:lvl2pPr marL="342991" indent="0">
              <a:buNone/>
              <a:defRPr sz="900"/>
            </a:lvl2pPr>
            <a:lvl3pPr marL="685983" indent="0">
              <a:buNone/>
              <a:defRPr sz="750"/>
            </a:lvl3pPr>
            <a:lvl4pPr marL="1028974" indent="0">
              <a:buNone/>
              <a:defRPr sz="675"/>
            </a:lvl4pPr>
            <a:lvl5pPr marL="1371966" indent="0">
              <a:buNone/>
              <a:defRPr sz="675"/>
            </a:lvl5pPr>
            <a:lvl6pPr marL="1714957" indent="0">
              <a:buNone/>
              <a:defRPr sz="675"/>
            </a:lvl6pPr>
            <a:lvl7pPr marL="2057949" indent="0">
              <a:buNone/>
              <a:defRPr sz="675"/>
            </a:lvl7pPr>
            <a:lvl8pPr marL="2400940" indent="0">
              <a:buNone/>
              <a:defRPr sz="675"/>
            </a:lvl8pPr>
            <a:lvl9pPr marL="2743932"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C5708C-D783-44DC-AB27-DC2E630BF16F}" type="datetime1">
              <a:rPr lang="en-US" smtClean="0"/>
              <a:t>5/11/2016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C85072-ED91-4096-9C01-32B1BB445D37}" type="slidenum">
              <a:rPr lang="en-US" smtClean="0"/>
              <a:pPr/>
              <a:t>‹#›</a:t>
            </a:fld>
            <a:endParaRPr lang="en-US"/>
          </a:p>
        </p:txBody>
      </p:sp>
    </p:spTree>
    <p:extLst>
      <p:ext uri="{BB962C8B-B14F-4D97-AF65-F5344CB8AC3E}">
        <p14:creationId xmlns:p14="http://schemas.microsoft.com/office/powerpoint/2010/main" val="40266679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2108" y="381000"/>
            <a:ext cx="6859787" cy="1371600"/>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142107" y="1904999"/>
            <a:ext cx="6852578" cy="41148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171424" y="6400800"/>
            <a:ext cx="1087325" cy="276228"/>
          </a:xfrm>
          <a:prstGeom prst="rect">
            <a:avLst/>
          </a:prstGeom>
        </p:spPr>
        <p:txBody>
          <a:bodyPr vert="horz" lIns="91440" tIns="45720" rIns="91440" bIns="45720" rtlCol="0" anchor="ctr"/>
          <a:lstStyle>
            <a:lvl1pPr algn="r">
              <a:defRPr sz="750">
                <a:solidFill>
                  <a:schemeClr val="tx1">
                    <a:tint val="75000"/>
                  </a:schemeClr>
                </a:solidFill>
              </a:defRPr>
            </a:lvl1pPr>
          </a:lstStyle>
          <a:p>
            <a:fld id="{FB3469F4-9133-4928-88A6-42C9651E3F7A}" type="datetime1">
              <a:rPr lang="en-US" smtClean="0"/>
              <a:t>5/11/2016</a:t>
            </a:fld>
            <a:endParaRPr lang="en-US"/>
          </a:p>
        </p:txBody>
      </p:sp>
      <p:sp>
        <p:nvSpPr>
          <p:cNvPr id="5" name="Footer Placeholder 4"/>
          <p:cNvSpPr>
            <a:spLocks noGrp="1"/>
          </p:cNvSpPr>
          <p:nvPr>
            <p:ph type="ftr" sz="quarter" idx="3"/>
          </p:nvPr>
        </p:nvSpPr>
        <p:spPr>
          <a:xfrm>
            <a:off x="1142107" y="6400800"/>
            <a:ext cx="4916180" cy="276228"/>
          </a:xfrm>
          <a:prstGeom prst="rect">
            <a:avLst/>
          </a:prstGeom>
        </p:spPr>
        <p:txBody>
          <a:bodyPr vert="horz" lIns="91440" tIns="45720" rIns="91440" bIns="45720" rtlCol="0" anchor="ctr"/>
          <a:lstStyle>
            <a:lvl1pPr algn="l">
              <a:defRPr sz="7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373078" y="6400800"/>
            <a:ext cx="628815" cy="276228"/>
          </a:xfrm>
          <a:prstGeom prst="rect">
            <a:avLst/>
          </a:prstGeom>
        </p:spPr>
        <p:txBody>
          <a:bodyPr vert="horz" lIns="91440" tIns="45720" rIns="91440" bIns="45720" rtlCol="0" anchor="ctr"/>
          <a:lstStyle>
            <a:lvl1pPr algn="r">
              <a:defRPr sz="750">
                <a:solidFill>
                  <a:schemeClr val="tx1">
                    <a:tint val="75000"/>
                  </a:schemeClr>
                </a:solidFill>
              </a:defRPr>
            </a:lvl1pPr>
          </a:lstStyle>
          <a:p>
            <a:fld id="{10C85072-ED91-4096-9C01-32B1BB445D37}" type="slidenum">
              <a:rPr lang="en-US" smtClean="0"/>
              <a:pPr/>
              <a:t>‹#›</a:t>
            </a:fld>
            <a:endParaRPr lang="en-US"/>
          </a:p>
        </p:txBody>
      </p:sp>
    </p:spTree>
    <p:extLst>
      <p:ext uri="{BB962C8B-B14F-4D97-AF65-F5344CB8AC3E}">
        <p14:creationId xmlns:p14="http://schemas.microsoft.com/office/powerpoint/2010/main" val="115260484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hf hdr="0" ftr="0" dt="0"/>
  <p:txStyles>
    <p:titleStyle>
      <a:lvl1pPr algn="l" defTabSz="685983" rtl="0" eaLnBrk="1" latinLnBrk="0" hangingPunct="1">
        <a:lnSpc>
          <a:spcPct val="90000"/>
        </a:lnSpc>
        <a:spcBef>
          <a:spcPct val="0"/>
        </a:spcBef>
        <a:buNone/>
        <a:defRPr sz="2701" kern="1200" spc="75" baseline="0">
          <a:solidFill>
            <a:schemeClr val="tx1"/>
          </a:solidFill>
          <a:latin typeface="+mj-lt"/>
          <a:ea typeface="+mj-ea"/>
          <a:cs typeface="+mj-cs"/>
        </a:defRPr>
      </a:lvl1pPr>
    </p:titleStyle>
    <p:bodyStyle>
      <a:lvl1pPr marL="167923" indent="-167923" algn="l" defTabSz="685983" rtl="0" eaLnBrk="1" latinLnBrk="0" hangingPunct="1">
        <a:lnSpc>
          <a:spcPct val="90000"/>
        </a:lnSpc>
        <a:spcBef>
          <a:spcPts val="1350"/>
        </a:spcBef>
        <a:buClr>
          <a:schemeClr val="accent1"/>
        </a:buClr>
        <a:buSzPct val="100000"/>
        <a:buFont typeface="Arial" pitchFamily="34" charset="0"/>
        <a:buChar char="•"/>
        <a:defRPr sz="1800" kern="1200">
          <a:solidFill>
            <a:schemeClr val="tx1"/>
          </a:solidFill>
          <a:latin typeface="+mn-lt"/>
          <a:ea typeface="+mn-ea"/>
          <a:cs typeface="+mn-cs"/>
        </a:defRPr>
      </a:lvl1pPr>
      <a:lvl2pPr marL="347755" indent="-173878" algn="l" defTabSz="685983" rtl="0" eaLnBrk="1" latinLnBrk="0" hangingPunct="1">
        <a:lnSpc>
          <a:spcPct val="90000"/>
        </a:lnSpc>
        <a:spcBef>
          <a:spcPts val="900"/>
        </a:spcBef>
        <a:buClr>
          <a:schemeClr val="accent1"/>
        </a:buClr>
        <a:buSzPct val="100000"/>
        <a:buFont typeface="Arial" pitchFamily="34" charset="0"/>
        <a:buChar char="•"/>
        <a:defRPr sz="1500" kern="1200">
          <a:solidFill>
            <a:schemeClr val="tx1"/>
          </a:solidFill>
          <a:latin typeface="+mn-lt"/>
          <a:ea typeface="+mn-ea"/>
          <a:cs typeface="+mn-cs"/>
        </a:defRPr>
      </a:lvl2pPr>
      <a:lvl3pPr marL="512105" indent="-164350" algn="l" defTabSz="685983" rtl="0" eaLnBrk="1" latinLnBrk="0" hangingPunct="1">
        <a:lnSpc>
          <a:spcPct val="90000"/>
        </a:lnSpc>
        <a:spcBef>
          <a:spcPts val="450"/>
        </a:spcBef>
        <a:buClr>
          <a:schemeClr val="accent1"/>
        </a:buClr>
        <a:buSzPct val="100000"/>
        <a:buFont typeface="Arial" pitchFamily="34" charset="0"/>
        <a:buChar char="•"/>
        <a:defRPr sz="1350" kern="1200">
          <a:solidFill>
            <a:schemeClr val="tx1"/>
          </a:solidFill>
          <a:latin typeface="+mn-lt"/>
          <a:ea typeface="+mn-ea"/>
          <a:cs typeface="+mn-cs"/>
        </a:defRPr>
      </a:lvl3pPr>
      <a:lvl4pPr marL="643109" indent="-131004" algn="l" defTabSz="685983" rtl="0" eaLnBrk="1" latinLnBrk="0" hangingPunct="1">
        <a:lnSpc>
          <a:spcPct val="90000"/>
        </a:lnSpc>
        <a:spcBef>
          <a:spcPts val="450"/>
        </a:spcBef>
        <a:buClr>
          <a:schemeClr val="accent1"/>
        </a:buClr>
        <a:buSzPct val="100000"/>
        <a:buFont typeface="Arial" pitchFamily="34" charset="0"/>
        <a:buChar char="•"/>
        <a:defRPr sz="1200" kern="1200">
          <a:solidFill>
            <a:schemeClr val="tx1"/>
          </a:solidFill>
          <a:latin typeface="+mn-lt"/>
          <a:ea typeface="+mn-ea"/>
          <a:cs typeface="+mn-cs"/>
        </a:defRPr>
      </a:lvl4pPr>
      <a:lvl5pPr marL="772922" indent="-129813" algn="l" defTabSz="685983" rtl="0" eaLnBrk="1" latinLnBrk="0" hangingPunct="1">
        <a:lnSpc>
          <a:spcPct val="90000"/>
        </a:lnSpc>
        <a:spcBef>
          <a:spcPts val="450"/>
        </a:spcBef>
        <a:buClr>
          <a:schemeClr val="accent1"/>
        </a:buClr>
        <a:buSzPct val="100000"/>
        <a:buFont typeface="Arial" pitchFamily="34" charset="0"/>
        <a:buChar char="•"/>
        <a:defRPr sz="1200" kern="1200">
          <a:solidFill>
            <a:schemeClr val="tx1"/>
          </a:solidFill>
          <a:latin typeface="+mn-lt"/>
          <a:ea typeface="+mn-ea"/>
          <a:cs typeface="+mn-cs"/>
        </a:defRPr>
      </a:lvl5pPr>
      <a:lvl6pPr marL="905497" indent="-130337" algn="l" defTabSz="685983" rtl="0" eaLnBrk="1" latinLnBrk="0" hangingPunct="1">
        <a:spcBef>
          <a:spcPts val="450"/>
        </a:spcBef>
        <a:buClr>
          <a:schemeClr val="accent1"/>
        </a:buClr>
        <a:buFont typeface="Arial" pitchFamily="34" charset="0"/>
        <a:buChar char="•"/>
        <a:defRPr sz="1200" kern="1200">
          <a:solidFill>
            <a:schemeClr val="tx1"/>
          </a:solidFill>
          <a:latin typeface="+mn-lt"/>
          <a:ea typeface="+mn-ea"/>
          <a:cs typeface="+mn-cs"/>
        </a:defRPr>
      </a:lvl6pPr>
      <a:lvl7pPr marL="1035834" indent="-130337" algn="l" defTabSz="685983" rtl="0" eaLnBrk="1" latinLnBrk="0" hangingPunct="1">
        <a:spcBef>
          <a:spcPts val="450"/>
        </a:spcBef>
        <a:buClr>
          <a:schemeClr val="accent1"/>
        </a:buClr>
        <a:buFont typeface="Arial" pitchFamily="34" charset="0"/>
        <a:buChar char="•"/>
        <a:defRPr sz="1200" kern="1200">
          <a:solidFill>
            <a:schemeClr val="tx1"/>
          </a:solidFill>
          <a:latin typeface="+mn-lt"/>
          <a:ea typeface="+mn-ea"/>
          <a:cs typeface="+mn-cs"/>
        </a:defRPr>
      </a:lvl7pPr>
      <a:lvl8pPr marL="1166171" indent="-130337" algn="l" defTabSz="685983" rtl="0" eaLnBrk="1" latinLnBrk="0" hangingPunct="1">
        <a:spcBef>
          <a:spcPts val="450"/>
        </a:spcBef>
        <a:buClr>
          <a:schemeClr val="accent1"/>
        </a:buClr>
        <a:buFont typeface="Arial" pitchFamily="34" charset="0"/>
        <a:buChar char="•"/>
        <a:defRPr sz="1200" kern="1200">
          <a:solidFill>
            <a:schemeClr val="tx1"/>
          </a:solidFill>
          <a:latin typeface="+mn-lt"/>
          <a:ea typeface="+mn-ea"/>
          <a:cs typeface="+mn-cs"/>
        </a:defRPr>
      </a:lvl8pPr>
      <a:lvl9pPr marL="1296508" indent="-130337" algn="l" defTabSz="685983" rtl="0" eaLnBrk="1" latinLnBrk="0" hangingPunct="1">
        <a:spcBef>
          <a:spcPts val="450"/>
        </a:spcBef>
        <a:buClr>
          <a:schemeClr val="accent1"/>
        </a:buClr>
        <a:buFont typeface="Arial" pitchFamily="34" charset="0"/>
        <a:buChar char="•"/>
        <a:defRPr sz="1200" kern="1200">
          <a:solidFill>
            <a:schemeClr val="tx1"/>
          </a:solidFill>
          <a:latin typeface="+mn-lt"/>
          <a:ea typeface="+mn-ea"/>
          <a:cs typeface="+mn-cs"/>
        </a:defRPr>
      </a:lvl9pPr>
    </p:bodyStyle>
    <p:otherStyle>
      <a:defPPr>
        <a:defRPr/>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pos="3839">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685800" y="2438400"/>
            <a:ext cx="7467600" cy="2590800"/>
          </a:xfrm>
          <a:prstGeom prst="rect">
            <a:avLst/>
          </a:prstGeom>
        </p:spPr>
        <p:txBody>
          <a:bodyPr vert="horz" lIns="91440" tIns="45720" rIns="91440" bIns="45720" rtlCol="0" anchor="b">
            <a:normAutofit lnSpcReduction="10000"/>
          </a:bodyPr>
          <a:lstStyle>
            <a:lvl1pPr algn="l" defTabSz="685983" rtl="0" eaLnBrk="1" latinLnBrk="0" hangingPunct="1">
              <a:lnSpc>
                <a:spcPct val="80000"/>
              </a:lnSpc>
              <a:spcBef>
                <a:spcPct val="0"/>
              </a:spcBef>
              <a:buNone/>
              <a:defRPr sz="4951" kern="1200" spc="75" baseline="0">
                <a:solidFill>
                  <a:schemeClr val="tx1"/>
                </a:solidFill>
                <a:latin typeface="+mj-lt"/>
                <a:ea typeface="+mj-ea"/>
                <a:cs typeface="+mj-cs"/>
              </a:defRPr>
            </a:lvl1pPr>
          </a:lstStyle>
          <a:p>
            <a:pPr algn="ctr">
              <a:defRPr/>
            </a:pPr>
            <a:r>
              <a:rPr lang="en-US" sz="4400" b="1" dirty="0" smtClean="0"/>
              <a:t/>
            </a:r>
            <a:br>
              <a:rPr lang="en-US" sz="4400" b="1" dirty="0" smtClean="0"/>
            </a:br>
            <a:r>
              <a:rPr lang="en-US" sz="4400" dirty="0" smtClean="0"/>
              <a:t>Lecture 7.</a:t>
            </a:r>
          </a:p>
          <a:p>
            <a:pPr algn="ctr">
              <a:defRPr/>
            </a:pPr>
            <a:endParaRPr lang="en-US" sz="4400" dirty="0" smtClean="0"/>
          </a:p>
          <a:p>
            <a:pPr algn="ctr">
              <a:defRPr/>
            </a:pPr>
            <a:r>
              <a:rPr lang="en-US" sz="4400" b="1" i="1" dirty="0"/>
              <a:t>Problem </a:t>
            </a:r>
            <a:r>
              <a:rPr lang="en-US" sz="4400" b="1" i="1" dirty="0" smtClean="0"/>
              <a:t>Formulation </a:t>
            </a:r>
            <a:r>
              <a:rPr lang="ar-SA" sz="4400" b="1" i="1" dirty="0" smtClean="0"/>
              <a:t/>
            </a:r>
            <a:br>
              <a:rPr lang="ar-SA" sz="4400" b="1" i="1" dirty="0" smtClean="0"/>
            </a:br>
            <a:r>
              <a:rPr lang="en-US" sz="4400" b="1" i="1" dirty="0" smtClean="0"/>
              <a:t>Case Studies</a:t>
            </a:r>
            <a:endParaRPr lang="en-US" sz="4400" b="1" i="1" dirty="0"/>
          </a:p>
        </p:txBody>
      </p:sp>
      <p:sp>
        <p:nvSpPr>
          <p:cNvPr id="7" name="Subtitle 2"/>
          <p:cNvSpPr txBox="1">
            <a:spLocks/>
          </p:cNvSpPr>
          <p:nvPr/>
        </p:nvSpPr>
        <p:spPr>
          <a:xfrm>
            <a:off x="685800" y="5257483"/>
            <a:ext cx="7848600" cy="609917"/>
          </a:xfrm>
          <a:prstGeom prst="rect">
            <a:avLst/>
          </a:prstGeom>
        </p:spPr>
        <p:txBody>
          <a:bodyPr vert="horz" lIns="91440" tIns="45720" rIns="91440" bIns="45720" rtlCol="0">
            <a:normAutofit/>
          </a:bodyPr>
          <a:lstStyle>
            <a:lvl1pPr marL="0" indent="0" algn="l" defTabSz="685983" rtl="0" eaLnBrk="1" latinLnBrk="0" hangingPunct="1">
              <a:lnSpc>
                <a:spcPct val="90000"/>
              </a:lnSpc>
              <a:spcBef>
                <a:spcPts val="0"/>
              </a:spcBef>
              <a:buClr>
                <a:schemeClr val="accent1"/>
              </a:buClr>
              <a:buSzPct val="100000"/>
              <a:buFont typeface="Arial" pitchFamily="34" charset="0"/>
              <a:buNone/>
              <a:defRPr sz="1500" kern="1200" cap="all" spc="150" baseline="0">
                <a:solidFill>
                  <a:schemeClr val="accent1"/>
                </a:solidFill>
                <a:latin typeface="+mn-lt"/>
                <a:ea typeface="+mn-ea"/>
                <a:cs typeface="+mn-cs"/>
              </a:defRPr>
            </a:lvl1pPr>
            <a:lvl2pPr marL="342991" indent="0" algn="ctr" defTabSz="685983" rtl="0" eaLnBrk="1" latinLnBrk="0" hangingPunct="1">
              <a:lnSpc>
                <a:spcPct val="90000"/>
              </a:lnSpc>
              <a:spcBef>
                <a:spcPts val="900"/>
              </a:spcBef>
              <a:buClr>
                <a:schemeClr val="accent1"/>
              </a:buClr>
              <a:buSzPct val="100000"/>
              <a:buFont typeface="Arial" pitchFamily="34" charset="0"/>
              <a:buNone/>
              <a:defRPr sz="1500" kern="1200">
                <a:solidFill>
                  <a:schemeClr val="tx1">
                    <a:tint val="75000"/>
                  </a:schemeClr>
                </a:solidFill>
                <a:latin typeface="+mn-lt"/>
                <a:ea typeface="+mn-ea"/>
                <a:cs typeface="+mn-cs"/>
              </a:defRPr>
            </a:lvl2pPr>
            <a:lvl3pPr marL="685983" indent="0" algn="ctr" defTabSz="685983" rtl="0" eaLnBrk="1" latinLnBrk="0" hangingPunct="1">
              <a:lnSpc>
                <a:spcPct val="90000"/>
              </a:lnSpc>
              <a:spcBef>
                <a:spcPts val="450"/>
              </a:spcBef>
              <a:buClr>
                <a:schemeClr val="accent1"/>
              </a:buClr>
              <a:buSzPct val="100000"/>
              <a:buFont typeface="Arial" pitchFamily="34" charset="0"/>
              <a:buNone/>
              <a:defRPr sz="1350" kern="1200">
                <a:solidFill>
                  <a:schemeClr val="tx1">
                    <a:tint val="75000"/>
                  </a:schemeClr>
                </a:solidFill>
                <a:latin typeface="+mn-lt"/>
                <a:ea typeface="+mn-ea"/>
                <a:cs typeface="+mn-cs"/>
              </a:defRPr>
            </a:lvl3pPr>
            <a:lvl4pPr marL="1028974" indent="0" algn="ctr" defTabSz="685983" rtl="0" eaLnBrk="1" latinLnBrk="0" hangingPunct="1">
              <a:lnSpc>
                <a:spcPct val="90000"/>
              </a:lnSpc>
              <a:spcBef>
                <a:spcPts val="450"/>
              </a:spcBef>
              <a:buClr>
                <a:schemeClr val="accent1"/>
              </a:buClr>
              <a:buSzPct val="100000"/>
              <a:buFont typeface="Arial" pitchFamily="34" charset="0"/>
              <a:buNone/>
              <a:defRPr sz="1200" kern="1200">
                <a:solidFill>
                  <a:schemeClr val="tx1">
                    <a:tint val="75000"/>
                  </a:schemeClr>
                </a:solidFill>
                <a:latin typeface="+mn-lt"/>
                <a:ea typeface="+mn-ea"/>
                <a:cs typeface="+mn-cs"/>
              </a:defRPr>
            </a:lvl4pPr>
            <a:lvl5pPr marL="1371966" indent="0" algn="ctr" defTabSz="685983" rtl="0" eaLnBrk="1" latinLnBrk="0" hangingPunct="1">
              <a:lnSpc>
                <a:spcPct val="90000"/>
              </a:lnSpc>
              <a:spcBef>
                <a:spcPts val="450"/>
              </a:spcBef>
              <a:buClr>
                <a:schemeClr val="accent1"/>
              </a:buClr>
              <a:buSzPct val="100000"/>
              <a:buFont typeface="Arial" pitchFamily="34" charset="0"/>
              <a:buNone/>
              <a:defRPr sz="1200" kern="1200">
                <a:solidFill>
                  <a:schemeClr val="tx1">
                    <a:tint val="75000"/>
                  </a:schemeClr>
                </a:solidFill>
                <a:latin typeface="+mn-lt"/>
                <a:ea typeface="+mn-ea"/>
                <a:cs typeface="+mn-cs"/>
              </a:defRPr>
            </a:lvl5pPr>
            <a:lvl6pPr marL="1714957" indent="0" algn="ctr" defTabSz="685983" rtl="0" eaLnBrk="1" latinLnBrk="0" hangingPunct="1">
              <a:spcBef>
                <a:spcPts val="450"/>
              </a:spcBef>
              <a:buClr>
                <a:schemeClr val="accent1"/>
              </a:buClr>
              <a:buFont typeface="Arial" pitchFamily="34" charset="0"/>
              <a:buNone/>
              <a:defRPr sz="1200" kern="1200">
                <a:solidFill>
                  <a:schemeClr val="tx1">
                    <a:tint val="75000"/>
                  </a:schemeClr>
                </a:solidFill>
                <a:latin typeface="+mn-lt"/>
                <a:ea typeface="+mn-ea"/>
                <a:cs typeface="+mn-cs"/>
              </a:defRPr>
            </a:lvl6pPr>
            <a:lvl7pPr marL="2057949" indent="0" algn="ctr" defTabSz="685983" rtl="0" eaLnBrk="1" latinLnBrk="0" hangingPunct="1">
              <a:spcBef>
                <a:spcPts val="450"/>
              </a:spcBef>
              <a:buClr>
                <a:schemeClr val="accent1"/>
              </a:buClr>
              <a:buFont typeface="Arial" pitchFamily="34" charset="0"/>
              <a:buNone/>
              <a:defRPr sz="1200" kern="1200">
                <a:solidFill>
                  <a:schemeClr val="tx1">
                    <a:tint val="75000"/>
                  </a:schemeClr>
                </a:solidFill>
                <a:latin typeface="+mn-lt"/>
                <a:ea typeface="+mn-ea"/>
                <a:cs typeface="+mn-cs"/>
              </a:defRPr>
            </a:lvl7pPr>
            <a:lvl8pPr marL="2400940" indent="0" algn="ctr" defTabSz="685983" rtl="0" eaLnBrk="1" latinLnBrk="0" hangingPunct="1">
              <a:spcBef>
                <a:spcPts val="450"/>
              </a:spcBef>
              <a:buClr>
                <a:schemeClr val="accent1"/>
              </a:buClr>
              <a:buFont typeface="Arial" pitchFamily="34" charset="0"/>
              <a:buNone/>
              <a:defRPr sz="1200" kern="1200">
                <a:solidFill>
                  <a:schemeClr val="tx1">
                    <a:tint val="75000"/>
                  </a:schemeClr>
                </a:solidFill>
                <a:latin typeface="+mn-lt"/>
                <a:ea typeface="+mn-ea"/>
                <a:cs typeface="+mn-cs"/>
              </a:defRPr>
            </a:lvl8pPr>
            <a:lvl9pPr marL="2743932" indent="0" algn="ctr" defTabSz="685983" rtl="0" eaLnBrk="1" latinLnBrk="0" hangingPunct="1">
              <a:spcBef>
                <a:spcPts val="450"/>
              </a:spcBef>
              <a:buClr>
                <a:schemeClr val="accent1"/>
              </a:buClr>
              <a:buFont typeface="Arial" pitchFamily="34" charset="0"/>
              <a:buNone/>
              <a:defRPr sz="1200" kern="1200">
                <a:solidFill>
                  <a:schemeClr val="tx1">
                    <a:tint val="75000"/>
                  </a:schemeClr>
                </a:solidFill>
                <a:latin typeface="+mn-lt"/>
                <a:ea typeface="+mn-ea"/>
                <a:cs typeface="+mn-cs"/>
              </a:defRPr>
            </a:lvl9pPr>
          </a:lstStyle>
          <a:p>
            <a:pPr algn="ctr">
              <a:defRPr/>
            </a:pPr>
            <a:r>
              <a:rPr lang="en-US" sz="2000" dirty="0" smtClean="0"/>
              <a:t>FALL 2016</a:t>
            </a:r>
          </a:p>
          <a:p>
            <a:pPr>
              <a:defRPr/>
            </a:pPr>
            <a:endParaRPr lang="en-US" sz="2000" dirty="0"/>
          </a:p>
        </p:txBody>
      </p:sp>
      <p:sp>
        <p:nvSpPr>
          <p:cNvPr id="8" name="Rectangle 7"/>
          <p:cNvSpPr/>
          <p:nvPr/>
        </p:nvSpPr>
        <p:spPr>
          <a:xfrm>
            <a:off x="169863" y="1522413"/>
            <a:ext cx="4572000" cy="1600200"/>
          </a:xfrm>
          <a:prstGeom prst="rect">
            <a:avLst/>
          </a:prstGeom>
        </p:spPr>
        <p:txBody>
          <a:bodyPr>
            <a:spAutoFit/>
          </a:bodyPr>
          <a:lstStyle/>
          <a:p>
            <a:pPr>
              <a:defRPr/>
            </a:pPr>
            <a:r>
              <a:rPr lang="en-US" sz="2000" spc="75" dirty="0">
                <a:solidFill>
                  <a:schemeClr val="accent1">
                    <a:lumMod val="60000"/>
                    <a:lumOff val="40000"/>
                  </a:schemeClr>
                </a:solidFill>
                <a:latin typeface="Arial" panose="020B0604020202020204" pitchFamily="34" charset="0"/>
                <a:cs typeface="Arial" panose="020B0604020202020204" pitchFamily="34" charset="0"/>
              </a:rPr>
              <a:t>GE105</a:t>
            </a:r>
          </a:p>
          <a:p>
            <a:pPr>
              <a:defRPr/>
            </a:pPr>
            <a:r>
              <a:rPr lang="en-US" sz="2000" spc="75" dirty="0">
                <a:solidFill>
                  <a:schemeClr val="accent1">
                    <a:lumMod val="60000"/>
                    <a:lumOff val="40000"/>
                  </a:schemeClr>
                </a:solidFill>
                <a:latin typeface="Arial" panose="020B0604020202020204" pitchFamily="34" charset="0"/>
                <a:cs typeface="Arial" panose="020B0604020202020204" pitchFamily="34" charset="0"/>
              </a:rPr>
              <a:t>Introduction to Engineering Design </a:t>
            </a:r>
            <a:r>
              <a:rPr lang="en-US" sz="2000" spc="75" dirty="0">
                <a:solidFill>
                  <a:schemeClr val="accent1">
                    <a:lumMod val="60000"/>
                    <a:lumOff val="40000"/>
                  </a:schemeClr>
                </a:solidFill>
                <a:latin typeface="Arial" panose="020B0604020202020204" pitchFamily="34" charset="0"/>
                <a:ea typeface="+mj-ea"/>
                <a:cs typeface="Arial" panose="020B0604020202020204" pitchFamily="34" charset="0"/>
              </a:rPr>
              <a:t>College of Engineering</a:t>
            </a:r>
          </a:p>
          <a:p>
            <a:pPr>
              <a:defRPr/>
            </a:pPr>
            <a:r>
              <a:rPr lang="en-US" sz="2000" spc="75" dirty="0">
                <a:solidFill>
                  <a:schemeClr val="accent1">
                    <a:lumMod val="60000"/>
                    <a:lumOff val="40000"/>
                  </a:schemeClr>
                </a:solidFill>
                <a:latin typeface="Arial" panose="020B0604020202020204" pitchFamily="34" charset="0"/>
                <a:ea typeface="+mj-ea"/>
                <a:cs typeface="Arial" panose="020B0604020202020204" pitchFamily="34" charset="0"/>
              </a:rPr>
              <a:t>King Saud University</a:t>
            </a:r>
          </a:p>
          <a:p>
            <a:pPr>
              <a:defRPr/>
            </a:pPr>
            <a:endParaRPr lang="en-US" dirty="0"/>
          </a:p>
        </p:txBody>
      </p:sp>
      <p:pic>
        <p:nvPicPr>
          <p:cNvPr id="9"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09563"/>
            <a:ext cx="3152775" cy="123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61156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457200"/>
            <a:ext cx="4122420" cy="3048000"/>
          </a:xfrm>
        </p:spPr>
        <p:txBody>
          <a:bodyPr>
            <a:normAutofit/>
          </a:bodyPr>
          <a:lstStyle/>
          <a:p>
            <a:pPr marL="0" indent="0">
              <a:buNone/>
            </a:pPr>
            <a:r>
              <a:rPr lang="en-US" sz="2400" b="1" dirty="0" smtClean="0">
                <a:solidFill>
                  <a:schemeClr val="accent2">
                    <a:lumMod val="40000"/>
                    <a:lumOff val="60000"/>
                  </a:schemeClr>
                </a:solidFill>
              </a:rPr>
              <a:t>Criteria*</a:t>
            </a:r>
            <a:r>
              <a:rPr lang="en-US" sz="2400" b="1" dirty="0" smtClean="0"/>
              <a:t>:</a:t>
            </a:r>
            <a:endParaRPr lang="en-US" sz="2400" b="1" dirty="0" smtClean="0"/>
          </a:p>
          <a:p>
            <a:pPr lvl="0"/>
            <a:r>
              <a:rPr lang="en-US" sz="2400" b="1" dirty="0" smtClean="0"/>
              <a:t>Low </a:t>
            </a:r>
            <a:r>
              <a:rPr lang="en-US" sz="2400" b="1" u="sng" dirty="0" smtClean="0"/>
              <a:t>cost</a:t>
            </a:r>
          </a:p>
          <a:p>
            <a:pPr lvl="0"/>
            <a:r>
              <a:rPr lang="en-US" sz="2400" b="1" dirty="0" smtClean="0"/>
              <a:t>Light </a:t>
            </a:r>
            <a:r>
              <a:rPr lang="en-US" sz="2400" b="1" u="sng" dirty="0" smtClean="0"/>
              <a:t>weight</a:t>
            </a:r>
          </a:p>
          <a:p>
            <a:pPr lvl="0"/>
            <a:r>
              <a:rPr lang="en-US" sz="2400" b="1" dirty="0" smtClean="0"/>
              <a:t>Low </a:t>
            </a:r>
            <a:r>
              <a:rPr lang="en-US" sz="2400" b="1" u="sng" dirty="0" smtClean="0"/>
              <a:t>force</a:t>
            </a:r>
          </a:p>
          <a:p>
            <a:r>
              <a:rPr lang="en-US" sz="2400" b="1" dirty="0"/>
              <a:t>High </a:t>
            </a:r>
            <a:r>
              <a:rPr lang="en-US" sz="2400" b="1" u="sng" dirty="0" smtClean="0"/>
              <a:t>safety</a:t>
            </a:r>
            <a:endParaRPr lang="en-US" sz="2400" b="1" u="sng" dirty="0"/>
          </a:p>
          <a:p>
            <a:pPr lvl="0"/>
            <a:r>
              <a:rPr lang="en-US" sz="2400" b="1" dirty="0" smtClean="0"/>
              <a:t>Simple to </a:t>
            </a:r>
            <a:r>
              <a:rPr lang="en-US" sz="2400" b="1" u="sng" dirty="0" smtClean="0"/>
              <a:t>manufacture</a:t>
            </a:r>
          </a:p>
          <a:p>
            <a:pPr lvl="0"/>
            <a:endParaRPr lang="en-US" sz="2400" b="1" dirty="0" smtClean="0"/>
          </a:p>
        </p:txBody>
      </p:sp>
      <p:sp>
        <p:nvSpPr>
          <p:cNvPr id="4" name="Slide Number Placeholder 3"/>
          <p:cNvSpPr>
            <a:spLocks noGrp="1"/>
          </p:cNvSpPr>
          <p:nvPr>
            <p:ph type="sldNum" sz="quarter" idx="12"/>
          </p:nvPr>
        </p:nvSpPr>
        <p:spPr/>
        <p:txBody>
          <a:bodyPr/>
          <a:lstStyle/>
          <a:p>
            <a:fld id="{10C85072-ED91-4096-9C01-32B1BB445D37}" type="slidenum">
              <a:rPr lang="en-US" smtClean="0"/>
              <a:pPr/>
              <a:t>10</a:t>
            </a:fld>
            <a:endParaRPr lang="en-US"/>
          </a:p>
        </p:txBody>
      </p:sp>
      <p:sp>
        <p:nvSpPr>
          <p:cNvPr id="5" name="Content Placeholder 2"/>
          <p:cNvSpPr txBox="1">
            <a:spLocks/>
          </p:cNvSpPr>
          <p:nvPr/>
        </p:nvSpPr>
        <p:spPr>
          <a:xfrm>
            <a:off x="685800" y="3810000"/>
            <a:ext cx="8229600" cy="272891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dirty="0">
                <a:solidFill>
                  <a:schemeClr val="accent2">
                    <a:lumMod val="40000"/>
                    <a:lumOff val="60000"/>
                  </a:schemeClr>
                </a:solidFill>
              </a:rPr>
              <a:t>Needed </a:t>
            </a:r>
            <a:r>
              <a:rPr lang="en-US" sz="2400" b="1" dirty="0" smtClean="0">
                <a:solidFill>
                  <a:schemeClr val="accent2">
                    <a:lumMod val="40000"/>
                    <a:lumOff val="60000"/>
                  </a:schemeClr>
                </a:solidFill>
              </a:rPr>
              <a:t>Information* *</a:t>
            </a:r>
            <a:r>
              <a:rPr lang="en-US" sz="2400" b="1" dirty="0" smtClean="0"/>
              <a:t>:</a:t>
            </a:r>
            <a:endParaRPr lang="en-US" sz="2400" b="1" dirty="0" smtClean="0"/>
          </a:p>
          <a:p>
            <a:pPr marL="171450" indent="-171450"/>
            <a:r>
              <a:rPr lang="en-US" sz="2400" b="1" dirty="0" smtClean="0"/>
              <a:t>Type of </a:t>
            </a:r>
            <a:r>
              <a:rPr lang="en-US" sz="2400" b="1" u="sng" dirty="0" smtClean="0"/>
              <a:t>materials</a:t>
            </a:r>
            <a:r>
              <a:rPr lang="en-US" sz="2400" b="1" dirty="0" smtClean="0"/>
              <a:t> used </a:t>
            </a:r>
          </a:p>
          <a:p>
            <a:pPr marL="171450" indent="-171450"/>
            <a:r>
              <a:rPr lang="en-US" sz="2400" b="1" dirty="0" smtClean="0"/>
              <a:t>Typical </a:t>
            </a:r>
            <a:r>
              <a:rPr lang="en-US" sz="2400" b="1" u="sng" dirty="0" smtClean="0"/>
              <a:t>existing devices</a:t>
            </a:r>
            <a:r>
              <a:rPr lang="en-US" sz="2400" b="1" dirty="0" smtClean="0"/>
              <a:t> in the market</a:t>
            </a:r>
          </a:p>
          <a:p>
            <a:pPr marL="171450" indent="-171450"/>
            <a:r>
              <a:rPr lang="en-US" sz="2400" b="1" dirty="0" smtClean="0"/>
              <a:t>Different </a:t>
            </a:r>
            <a:r>
              <a:rPr lang="en-US" sz="2400" b="1" u="sng" dirty="0" smtClean="0"/>
              <a:t>can sizes</a:t>
            </a:r>
          </a:p>
          <a:p>
            <a:pPr marL="171450" indent="-171450"/>
            <a:r>
              <a:rPr lang="en-US" sz="2400" b="1" u="sng" dirty="0" smtClean="0"/>
              <a:t>Mechanism</a:t>
            </a:r>
            <a:r>
              <a:rPr lang="en-US" sz="2400" b="1" dirty="0" smtClean="0"/>
              <a:t> for applying force </a:t>
            </a:r>
            <a:endParaRPr lang="ar-SA" sz="2400" b="1" dirty="0"/>
          </a:p>
        </p:txBody>
      </p:sp>
      <p:pic>
        <p:nvPicPr>
          <p:cNvPr id="7" name="Picture 6"/>
          <p:cNvPicPr>
            <a:picLocks noChangeAspect="1"/>
          </p:cNvPicPr>
          <p:nvPr/>
        </p:nvPicPr>
        <p:blipFill rotWithShape="1">
          <a:blip r:embed="rId3"/>
          <a:srcRect l="4801" t="19438" r="8799" b="12250"/>
          <a:stretch/>
        </p:blipFill>
        <p:spPr>
          <a:xfrm>
            <a:off x="5105400" y="1371600"/>
            <a:ext cx="3291840" cy="173736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57252" y="873336"/>
            <a:ext cx="7724748" cy="638212"/>
          </a:xfrm>
        </p:spPr>
        <p:txBody>
          <a:bodyPr>
            <a:normAutofit fontScale="92500" lnSpcReduction="10000"/>
          </a:bodyPr>
          <a:lstStyle/>
          <a:p>
            <a:pPr marL="6350" indent="-6350">
              <a:buNone/>
            </a:pPr>
            <a:r>
              <a:rPr lang="en-US" sz="2400" b="1" dirty="0" smtClean="0">
                <a:solidFill>
                  <a:srgbClr val="FFC000"/>
                </a:solidFill>
              </a:rPr>
              <a:t>Statement: Need a </a:t>
            </a:r>
            <a:r>
              <a:rPr lang="en-US" sz="2400" b="1" dirty="0">
                <a:solidFill>
                  <a:srgbClr val="FFC000"/>
                </a:solidFill>
              </a:rPr>
              <a:t>device for securing a coffee cup near the driver's seat of an </a:t>
            </a:r>
            <a:r>
              <a:rPr lang="en-US" sz="2400" b="1" dirty="0" smtClean="0">
                <a:solidFill>
                  <a:srgbClr val="FFC000"/>
                </a:solidFill>
              </a:rPr>
              <a:t>automobile</a:t>
            </a:r>
            <a:endParaRPr lang="en-US" dirty="0" smtClean="0"/>
          </a:p>
        </p:txBody>
      </p:sp>
      <p:sp>
        <p:nvSpPr>
          <p:cNvPr id="4" name="Slide Number Placeholder 3"/>
          <p:cNvSpPr>
            <a:spLocks noGrp="1"/>
          </p:cNvSpPr>
          <p:nvPr>
            <p:ph type="sldNum" sz="quarter" idx="12"/>
          </p:nvPr>
        </p:nvSpPr>
        <p:spPr/>
        <p:txBody>
          <a:bodyPr/>
          <a:lstStyle/>
          <a:p>
            <a:fld id="{10C85072-ED91-4096-9C01-32B1BB445D37}" type="slidenum">
              <a:rPr lang="en-US" smtClean="0"/>
              <a:pPr/>
              <a:t>11</a:t>
            </a:fld>
            <a:endParaRPr lang="en-US"/>
          </a:p>
        </p:txBody>
      </p:sp>
      <p:sp>
        <p:nvSpPr>
          <p:cNvPr id="3" name="Title 1"/>
          <p:cNvSpPr txBox="1">
            <a:spLocks/>
          </p:cNvSpPr>
          <p:nvPr/>
        </p:nvSpPr>
        <p:spPr>
          <a:xfrm>
            <a:off x="657252" y="-24"/>
            <a:ext cx="7629524" cy="1186819"/>
          </a:xfrm>
          <a:prstGeom prst="rect">
            <a:avLst/>
          </a:prstGeom>
        </p:spPr>
        <p:txBody>
          <a:bodyPr vert="horz" rtlCol="0" anchor="ctr">
            <a:normAutofit/>
            <a:scene3d>
              <a:camera prst="orthographicFront"/>
              <a:lightRig rig="soft" dir="t"/>
            </a:scene3d>
            <a:sp3d prstMaterial="softEdge">
              <a:bevelT w="25400" h="25400"/>
            </a:sp3d>
          </a:bodyPr>
          <a:lstStyle/>
          <a:p>
            <a:pPr marL="0" marR="0" lvl="0" indent="0" defTabSz="685983" fontAlgn="auto">
              <a:lnSpc>
                <a:spcPct val="90000"/>
              </a:lnSpc>
              <a:spcBef>
                <a:spcPct val="0"/>
              </a:spcBef>
              <a:spcAft>
                <a:spcPts val="0"/>
              </a:spcAft>
              <a:buClrTx/>
              <a:buSzTx/>
              <a:tabLst/>
              <a:defRPr/>
            </a:pPr>
            <a:r>
              <a:rPr lang="en-US" sz="2701" b="1" spc="75" dirty="0">
                <a:solidFill>
                  <a:schemeClr val="accent2">
                    <a:lumMod val="40000"/>
                    <a:lumOff val="60000"/>
                  </a:schemeClr>
                </a:solidFill>
                <a:latin typeface="+mj-lt"/>
                <a:ea typeface="+mj-ea"/>
                <a:cs typeface="+mj-cs"/>
              </a:rPr>
              <a:t>Example # 3</a:t>
            </a:r>
            <a:endParaRPr lang="id-ID" sz="2701" b="1" spc="75" dirty="0">
              <a:solidFill>
                <a:schemeClr val="accent2">
                  <a:lumMod val="40000"/>
                  <a:lumOff val="60000"/>
                </a:schemeClr>
              </a:solidFill>
              <a:latin typeface="+mj-lt"/>
              <a:ea typeface="+mj-ea"/>
              <a:cs typeface="+mj-cs"/>
            </a:endParaRPr>
          </a:p>
        </p:txBody>
      </p:sp>
      <p:sp>
        <p:nvSpPr>
          <p:cNvPr id="5" name="Title 2"/>
          <p:cNvSpPr>
            <a:spLocks noGrp="1"/>
          </p:cNvSpPr>
          <p:nvPr>
            <p:ph type="title"/>
          </p:nvPr>
        </p:nvSpPr>
        <p:spPr>
          <a:xfrm>
            <a:off x="680112" y="1464862"/>
            <a:ext cx="2619348" cy="433374"/>
          </a:xfrm>
        </p:spPr>
        <p:txBody>
          <a:bodyPr>
            <a:normAutofit/>
          </a:bodyPr>
          <a:lstStyle/>
          <a:p>
            <a:pPr defTabSz="914400"/>
            <a:r>
              <a:rPr lang="en-US" sz="2000" b="1" dirty="0">
                <a:solidFill>
                  <a:schemeClr val="tx2">
                    <a:lumMod val="75000"/>
                  </a:schemeClr>
                </a:solidFill>
                <a:latin typeface="+mn-lt"/>
                <a:ea typeface="+mn-ea"/>
                <a:cs typeface="+mn-cs"/>
              </a:rPr>
              <a:t>Need </a:t>
            </a:r>
            <a:r>
              <a:rPr lang="en-US" sz="2000" b="1" dirty="0" smtClean="0">
                <a:solidFill>
                  <a:schemeClr val="tx2">
                    <a:lumMod val="75000"/>
                  </a:schemeClr>
                </a:solidFill>
                <a:latin typeface="+mn-lt"/>
                <a:ea typeface="+mn-ea"/>
                <a:cs typeface="+mn-cs"/>
              </a:rPr>
              <a:t>Analysis*</a:t>
            </a:r>
            <a:endParaRPr lang="id-ID" sz="2000" b="1" dirty="0">
              <a:solidFill>
                <a:schemeClr val="tx2">
                  <a:lumMod val="75000"/>
                </a:schemeClr>
              </a:solidFill>
              <a:latin typeface="+mn-lt"/>
              <a:ea typeface="+mn-ea"/>
              <a:cs typeface="+mn-cs"/>
            </a:endParaRPr>
          </a:p>
        </p:txBody>
      </p:sp>
      <p:sp>
        <p:nvSpPr>
          <p:cNvPr id="6" name="Rectangle 5"/>
          <p:cNvSpPr/>
          <p:nvPr/>
        </p:nvSpPr>
        <p:spPr>
          <a:xfrm>
            <a:off x="609600" y="1789615"/>
            <a:ext cx="8458200" cy="4616648"/>
          </a:xfrm>
          <a:prstGeom prst="rect">
            <a:avLst/>
          </a:prstGeom>
        </p:spPr>
        <p:txBody>
          <a:bodyPr wrap="square">
            <a:spAutoFit/>
          </a:bodyPr>
          <a:lstStyle/>
          <a:p>
            <a:pPr marL="365760" lvl="0" indent="-256032">
              <a:spcBef>
                <a:spcPts val="400"/>
              </a:spcBef>
              <a:buClr>
                <a:schemeClr val="accent1"/>
              </a:buClr>
              <a:buSzPct val="68000"/>
              <a:buFont typeface="Wingdings 3"/>
              <a:buChar char=""/>
              <a:defRPr/>
            </a:pPr>
            <a:r>
              <a:rPr lang="en-US" sz="2400" dirty="0"/>
              <a:t>Coffee </a:t>
            </a:r>
            <a:r>
              <a:rPr lang="en-US" sz="2400" u="sng" dirty="0"/>
              <a:t>cup holder</a:t>
            </a:r>
            <a:r>
              <a:rPr lang="en-US" sz="2400" dirty="0"/>
              <a:t> for </a:t>
            </a:r>
            <a:r>
              <a:rPr lang="en-US" sz="2400" u="sng" dirty="0"/>
              <a:t>car</a:t>
            </a:r>
            <a:r>
              <a:rPr lang="en-US" sz="2400" dirty="0"/>
              <a:t> (</a:t>
            </a:r>
            <a:r>
              <a:rPr lang="en-US" sz="2400" u="sng" dirty="0"/>
              <a:t>near</a:t>
            </a:r>
            <a:r>
              <a:rPr lang="en-US" sz="2400" dirty="0"/>
              <a:t> the </a:t>
            </a:r>
            <a:r>
              <a:rPr lang="en-US" sz="2400" u="sng" dirty="0"/>
              <a:t>driver seat</a:t>
            </a:r>
            <a:r>
              <a:rPr lang="en-US" sz="2400" dirty="0" smtClean="0"/>
              <a:t>)</a:t>
            </a:r>
            <a:endParaRPr lang="en-US" sz="2400" dirty="0"/>
          </a:p>
          <a:p>
            <a:pPr marL="365760" lvl="0" indent="-256032">
              <a:spcBef>
                <a:spcPts val="400"/>
              </a:spcBef>
              <a:buClr>
                <a:schemeClr val="accent1"/>
              </a:buClr>
              <a:buSzPct val="68000"/>
              <a:buFont typeface="Wingdings 3"/>
              <a:buChar char=""/>
              <a:defRPr/>
            </a:pPr>
            <a:r>
              <a:rPr lang="en-US" sz="2400" u="sng" dirty="0"/>
              <a:t>Locking system</a:t>
            </a:r>
            <a:r>
              <a:rPr lang="en-US" sz="2400" dirty="0"/>
              <a:t> to </a:t>
            </a:r>
            <a:r>
              <a:rPr lang="en-US" sz="2400" u="sng" dirty="0"/>
              <a:t>prevent</a:t>
            </a:r>
            <a:r>
              <a:rPr lang="en-US" sz="2400" dirty="0"/>
              <a:t> the cup from </a:t>
            </a:r>
            <a:r>
              <a:rPr lang="en-US" sz="2400" u="sng" dirty="0" smtClean="0"/>
              <a:t>spilling</a:t>
            </a:r>
            <a:endParaRPr lang="en-US" sz="2400" u="sng" dirty="0"/>
          </a:p>
          <a:p>
            <a:pPr marL="365760" lvl="0" indent="-256032">
              <a:spcBef>
                <a:spcPts val="400"/>
              </a:spcBef>
              <a:buClr>
                <a:schemeClr val="accent1"/>
              </a:buClr>
              <a:buSzPct val="68000"/>
              <a:buFont typeface="Wingdings 3"/>
              <a:buChar char=""/>
              <a:defRPr/>
            </a:pPr>
            <a:r>
              <a:rPr lang="en-US" sz="2400" dirty="0"/>
              <a:t>It does </a:t>
            </a:r>
            <a:r>
              <a:rPr lang="en-US" sz="2400" u="sng" dirty="0"/>
              <a:t>not interfere</a:t>
            </a:r>
            <a:r>
              <a:rPr lang="en-US" sz="2400" dirty="0"/>
              <a:t> </a:t>
            </a:r>
            <a:r>
              <a:rPr lang="en-US" sz="2400" u="sng" dirty="0"/>
              <a:t>with</a:t>
            </a:r>
            <a:r>
              <a:rPr lang="en-US" sz="2400" dirty="0"/>
              <a:t> the proper </a:t>
            </a:r>
            <a:r>
              <a:rPr lang="en-US" sz="2400" u="sng" dirty="0"/>
              <a:t>operation</a:t>
            </a:r>
            <a:r>
              <a:rPr lang="en-US" sz="2400" dirty="0"/>
              <a:t> of the </a:t>
            </a:r>
            <a:r>
              <a:rPr lang="en-US" sz="2400" dirty="0" smtClean="0"/>
              <a:t>car</a:t>
            </a:r>
            <a:endParaRPr lang="en-US" sz="2400" dirty="0"/>
          </a:p>
          <a:p>
            <a:pPr marL="365760" lvl="0" indent="-256032">
              <a:spcBef>
                <a:spcPts val="400"/>
              </a:spcBef>
              <a:buClr>
                <a:schemeClr val="accent1"/>
              </a:buClr>
              <a:buSzPct val="68000"/>
              <a:buFont typeface="Wingdings 3"/>
              <a:buChar char=""/>
              <a:defRPr/>
            </a:pPr>
            <a:r>
              <a:rPr lang="en-US" sz="2400" u="sng" dirty="0"/>
              <a:t>Adaptable</a:t>
            </a:r>
            <a:r>
              <a:rPr lang="en-US" sz="2400" dirty="0"/>
              <a:t> to a wide variety of </a:t>
            </a:r>
            <a:r>
              <a:rPr lang="en-US" sz="2400" dirty="0" smtClean="0"/>
              <a:t>vehicles</a:t>
            </a:r>
            <a:endParaRPr lang="en-US" sz="2400" dirty="0"/>
          </a:p>
          <a:p>
            <a:pPr marL="365760" lvl="0" indent="-256032">
              <a:spcBef>
                <a:spcPts val="400"/>
              </a:spcBef>
              <a:buClr>
                <a:schemeClr val="accent1"/>
              </a:buClr>
              <a:buSzPct val="68000"/>
              <a:buFont typeface="Wingdings 3"/>
              <a:buChar char=""/>
              <a:defRPr/>
            </a:pPr>
            <a:r>
              <a:rPr lang="en-US" sz="2400" u="sng" dirty="0"/>
              <a:t>Detachable</a:t>
            </a:r>
            <a:r>
              <a:rPr lang="en-US" sz="2400" dirty="0"/>
              <a:t> </a:t>
            </a:r>
            <a:r>
              <a:rPr lang="en-US" sz="2400" dirty="0" smtClean="0"/>
              <a:t>(designed </a:t>
            </a:r>
            <a:r>
              <a:rPr lang="en-US" sz="2400" dirty="0"/>
              <a:t>to be unfastened or disconnected without damage)</a:t>
            </a:r>
          </a:p>
          <a:p>
            <a:pPr marL="365760" lvl="0" indent="-256032">
              <a:spcBef>
                <a:spcPts val="400"/>
              </a:spcBef>
              <a:buClr>
                <a:schemeClr val="accent1"/>
              </a:buClr>
              <a:buSzPct val="68000"/>
              <a:buFont typeface="Wingdings 3"/>
              <a:buChar char=""/>
              <a:defRPr/>
            </a:pPr>
            <a:r>
              <a:rPr lang="en-US" sz="2400" u="sng" dirty="0"/>
              <a:t>Easy to </a:t>
            </a:r>
            <a:r>
              <a:rPr lang="en-US" sz="2400" u="sng" dirty="0" smtClean="0"/>
              <a:t>use</a:t>
            </a:r>
            <a:endParaRPr lang="en-US" sz="2400" u="sng" dirty="0"/>
          </a:p>
          <a:p>
            <a:pPr marL="365760" lvl="0" indent="-256032">
              <a:spcBef>
                <a:spcPts val="400"/>
              </a:spcBef>
              <a:buClr>
                <a:schemeClr val="accent1"/>
              </a:buClr>
              <a:buSzPct val="68000"/>
              <a:buFont typeface="Wingdings 3"/>
              <a:buChar char=""/>
              <a:defRPr/>
            </a:pPr>
            <a:r>
              <a:rPr lang="en-US" sz="2400" u="sng" dirty="0"/>
              <a:t>Durable material</a:t>
            </a:r>
            <a:r>
              <a:rPr lang="en-US" sz="2400" dirty="0"/>
              <a:t> for </a:t>
            </a:r>
            <a:r>
              <a:rPr lang="en-US" sz="2400" u="sng" dirty="0"/>
              <a:t>various </a:t>
            </a:r>
            <a:r>
              <a:rPr lang="en-US" sz="2400" u="sng" dirty="0" smtClean="0"/>
              <a:t>temperatures</a:t>
            </a:r>
            <a:endParaRPr lang="en-US" sz="2400" u="sng" dirty="0"/>
          </a:p>
          <a:p>
            <a:pPr marL="365760" lvl="0" indent="-256032">
              <a:spcBef>
                <a:spcPts val="400"/>
              </a:spcBef>
              <a:buClr>
                <a:schemeClr val="accent1"/>
              </a:buClr>
              <a:buSzPct val="68000"/>
              <a:buFont typeface="Wingdings 3"/>
              <a:buChar char=""/>
              <a:defRPr/>
            </a:pPr>
            <a:r>
              <a:rPr lang="en-US" sz="2400" dirty="0"/>
              <a:t>No need to modify </a:t>
            </a:r>
            <a:r>
              <a:rPr lang="en-US" sz="2400" u="sng" dirty="0"/>
              <a:t>car </a:t>
            </a:r>
            <a:r>
              <a:rPr lang="en-US" sz="2400" u="sng" dirty="0" smtClean="0"/>
              <a:t>interior</a:t>
            </a:r>
            <a:endParaRPr lang="en-US" sz="2400" u="sng" dirty="0"/>
          </a:p>
          <a:p>
            <a:pPr marL="365760" lvl="0" indent="-256032">
              <a:spcBef>
                <a:spcPts val="400"/>
              </a:spcBef>
              <a:buClr>
                <a:schemeClr val="accent1"/>
              </a:buClr>
              <a:buSzPct val="68000"/>
              <a:buFont typeface="Wingdings 3"/>
              <a:buChar char=""/>
              <a:defRPr/>
            </a:pPr>
            <a:r>
              <a:rPr lang="en-US" sz="2400" dirty="0"/>
              <a:t>Cost not exceed </a:t>
            </a:r>
            <a:r>
              <a:rPr lang="en-US" sz="2400" u="sng" dirty="0"/>
              <a:t>50 SR</a:t>
            </a:r>
            <a:endParaRPr lang="en-US" sz="2400" u="sng" dirty="0"/>
          </a:p>
          <a:p>
            <a:pPr marL="365760" lvl="0" indent="-256032">
              <a:spcBef>
                <a:spcPts val="400"/>
              </a:spcBef>
              <a:buClr>
                <a:schemeClr val="accent1"/>
              </a:buClr>
              <a:buSzPct val="68000"/>
              <a:buFont typeface="Wingdings 3"/>
              <a:buChar char=""/>
              <a:defRPr/>
            </a:pPr>
            <a:r>
              <a:rPr lang="en-US" sz="2400" dirty="0"/>
              <a:t>Flexibility of </a:t>
            </a:r>
            <a:r>
              <a:rPr lang="en-US" sz="2400" u="sng" dirty="0"/>
              <a:t>coffee cup size</a:t>
            </a:r>
          </a:p>
        </p:txBody>
      </p:sp>
      <p:pic>
        <p:nvPicPr>
          <p:cNvPr id="7" name="Picture 6"/>
          <p:cNvPicPr>
            <a:picLocks noChangeAspect="1"/>
          </p:cNvPicPr>
          <p:nvPr/>
        </p:nvPicPr>
        <p:blipFill>
          <a:blip r:embed="rId3"/>
          <a:stretch>
            <a:fillRect/>
          </a:stretch>
        </p:blipFill>
        <p:spPr>
          <a:xfrm>
            <a:off x="6705600" y="3958189"/>
            <a:ext cx="1533525" cy="230357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85072-ED91-4096-9C01-32B1BB445D37}" type="slidenum">
              <a:rPr lang="en-US" smtClean="0"/>
              <a:pPr/>
              <a:t>12</a:t>
            </a:fld>
            <a:endParaRPr lang="en-US"/>
          </a:p>
        </p:txBody>
      </p:sp>
      <p:sp>
        <p:nvSpPr>
          <p:cNvPr id="5" name="Content Placeholder 1"/>
          <p:cNvSpPr txBox="1">
            <a:spLocks/>
          </p:cNvSpPr>
          <p:nvPr/>
        </p:nvSpPr>
        <p:spPr>
          <a:xfrm>
            <a:off x="304800" y="762001"/>
            <a:ext cx="8186766" cy="1752600"/>
          </a:xfrm>
          <a:prstGeom prst="rect">
            <a:avLst/>
          </a:prstGeom>
        </p:spPr>
        <p:txBody>
          <a:bodyPr vert="horz">
            <a:normAutofit/>
          </a:bodyPr>
          <a:lstStyle/>
          <a:p>
            <a:pPr lvl="0">
              <a:spcBef>
                <a:spcPct val="20000"/>
              </a:spcBef>
              <a:buClr>
                <a:schemeClr val="accent1"/>
              </a:buClr>
              <a:buSzPct val="68000"/>
              <a:defRPr/>
            </a:pPr>
            <a:r>
              <a:rPr lang="en-US" sz="2400" b="1" dirty="0">
                <a:solidFill>
                  <a:schemeClr val="accent2">
                    <a:lumMod val="40000"/>
                    <a:lumOff val="60000"/>
                  </a:schemeClr>
                </a:solidFill>
              </a:rPr>
              <a:t>Primary Objectives</a:t>
            </a:r>
          </a:p>
          <a:p>
            <a:pPr marL="365760" lvl="0" indent="-256032">
              <a:spcBef>
                <a:spcPts val="400"/>
              </a:spcBef>
              <a:buClr>
                <a:schemeClr val="accent1"/>
              </a:buClr>
              <a:buSzPct val="68000"/>
              <a:buFont typeface="Wingdings 3"/>
              <a:buChar char=""/>
              <a:defRPr/>
            </a:pPr>
            <a:r>
              <a:rPr lang="en-US" sz="2700" dirty="0" smtClean="0"/>
              <a:t>A </a:t>
            </a:r>
            <a:r>
              <a:rPr lang="en-US" sz="2700" u="sng" dirty="0" smtClean="0"/>
              <a:t>device</a:t>
            </a:r>
            <a:r>
              <a:rPr lang="en-US" sz="2700" dirty="0" smtClean="0"/>
              <a:t> for </a:t>
            </a:r>
            <a:r>
              <a:rPr lang="en-US" sz="2700" u="sng" dirty="0" smtClean="0"/>
              <a:t>securing</a:t>
            </a:r>
            <a:r>
              <a:rPr lang="en-US" sz="2700" dirty="0" smtClean="0"/>
              <a:t> a </a:t>
            </a:r>
            <a:r>
              <a:rPr lang="en-US" sz="2700" u="sng" dirty="0" smtClean="0"/>
              <a:t>coffee cup</a:t>
            </a:r>
            <a:r>
              <a:rPr lang="en-US" sz="2700" dirty="0" smtClean="0"/>
              <a:t> </a:t>
            </a:r>
            <a:r>
              <a:rPr lang="en-US" sz="2700" u="sng" dirty="0" smtClean="0"/>
              <a:t>near</a:t>
            </a:r>
            <a:r>
              <a:rPr lang="en-US" sz="2700" dirty="0" smtClean="0"/>
              <a:t> the </a:t>
            </a:r>
            <a:r>
              <a:rPr lang="en-US" sz="2700" u="sng" dirty="0" smtClean="0"/>
              <a:t>driver’s</a:t>
            </a:r>
            <a:r>
              <a:rPr lang="en-US" sz="2700" dirty="0" smtClean="0"/>
              <a:t> </a:t>
            </a:r>
            <a:r>
              <a:rPr lang="en-US" sz="2700" u="sng" dirty="0" smtClean="0"/>
              <a:t>seat</a:t>
            </a:r>
            <a:r>
              <a:rPr lang="en-US" sz="2700" dirty="0" smtClean="0"/>
              <a:t> of an automobile </a:t>
            </a:r>
            <a:endParaRPr lang="en-US" sz="2700" dirty="0"/>
          </a:p>
        </p:txBody>
      </p:sp>
      <p:sp>
        <p:nvSpPr>
          <p:cNvPr id="6" name="Content Placeholder 1"/>
          <p:cNvSpPr txBox="1">
            <a:spLocks/>
          </p:cNvSpPr>
          <p:nvPr/>
        </p:nvSpPr>
        <p:spPr>
          <a:xfrm>
            <a:off x="304800" y="2476501"/>
            <a:ext cx="8186766" cy="1985978"/>
          </a:xfrm>
          <a:prstGeom prst="rect">
            <a:avLst/>
          </a:prstGeom>
        </p:spPr>
        <p:txBody>
          <a:bodyPr vert="horz">
            <a:normAutofit/>
          </a:bodyPr>
          <a:lstStyle/>
          <a:p>
            <a:pPr lvl="0">
              <a:spcBef>
                <a:spcPct val="20000"/>
              </a:spcBef>
              <a:buClr>
                <a:schemeClr val="accent1"/>
              </a:buClr>
              <a:buSzPct val="68000"/>
              <a:defRPr/>
            </a:pPr>
            <a:r>
              <a:rPr lang="en-US" sz="2400" b="1" dirty="0">
                <a:solidFill>
                  <a:schemeClr val="accent2">
                    <a:lumMod val="40000"/>
                    <a:lumOff val="60000"/>
                  </a:schemeClr>
                </a:solidFill>
              </a:rPr>
              <a:t>Secondary Objectives:</a:t>
            </a:r>
          </a:p>
          <a:p>
            <a:pPr marL="365760" lvl="0" indent="-256032">
              <a:spcBef>
                <a:spcPts val="400"/>
              </a:spcBef>
              <a:buClr>
                <a:schemeClr val="accent1"/>
              </a:buClr>
              <a:buSzPct val="68000"/>
              <a:buFont typeface="Wingdings 3"/>
              <a:buChar char=""/>
              <a:defRPr/>
            </a:pPr>
            <a:r>
              <a:rPr lang="en-US" sz="2800" dirty="0" smtClean="0"/>
              <a:t>The device should be </a:t>
            </a:r>
            <a:r>
              <a:rPr lang="en-US" sz="2800" u="sng" dirty="0" smtClean="0"/>
              <a:t>detachable</a:t>
            </a:r>
          </a:p>
          <a:p>
            <a:pPr marL="365760" lvl="0" indent="-256032">
              <a:spcBef>
                <a:spcPts val="400"/>
              </a:spcBef>
              <a:buClr>
                <a:schemeClr val="accent1"/>
              </a:buClr>
              <a:buSzPct val="68000"/>
              <a:buFont typeface="Wingdings 3"/>
              <a:buChar char=""/>
              <a:defRPr/>
            </a:pPr>
            <a:r>
              <a:rPr lang="en-US" sz="2800" u="sng" dirty="0"/>
              <a:t>No modification</a:t>
            </a:r>
            <a:r>
              <a:rPr lang="en-US" sz="2800" dirty="0"/>
              <a:t> </a:t>
            </a:r>
            <a:r>
              <a:rPr lang="en-US" sz="2800" dirty="0" smtClean="0"/>
              <a:t>of car interior is needed</a:t>
            </a:r>
            <a:endParaRPr lang="en-US" sz="2700" dirty="0" smtClean="0"/>
          </a:p>
        </p:txBody>
      </p:sp>
      <p:pic>
        <p:nvPicPr>
          <p:cNvPr id="7" name="Picture 6"/>
          <p:cNvPicPr>
            <a:picLocks noChangeAspect="1"/>
          </p:cNvPicPr>
          <p:nvPr/>
        </p:nvPicPr>
        <p:blipFill>
          <a:blip r:embed="rId2"/>
          <a:stretch>
            <a:fillRect/>
          </a:stretch>
        </p:blipFill>
        <p:spPr>
          <a:xfrm>
            <a:off x="4495800" y="4197850"/>
            <a:ext cx="2304488" cy="231058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47700" y="157014"/>
            <a:ext cx="2057400" cy="685800"/>
          </a:xfrm>
        </p:spPr>
        <p:txBody>
          <a:bodyPr>
            <a:normAutofit/>
          </a:bodyPr>
          <a:lstStyle/>
          <a:p>
            <a:pPr defTabSz="914400">
              <a:spcBef>
                <a:spcPct val="20000"/>
              </a:spcBef>
            </a:pPr>
            <a:r>
              <a:rPr lang="en-US" sz="2400" b="1" dirty="0">
                <a:solidFill>
                  <a:schemeClr val="accent2">
                    <a:lumMod val="40000"/>
                    <a:lumOff val="60000"/>
                  </a:schemeClr>
                </a:solidFill>
                <a:latin typeface="+mn-lt"/>
                <a:ea typeface="+mn-ea"/>
                <a:cs typeface="+mn-cs"/>
              </a:rPr>
              <a:t>Constraints</a:t>
            </a:r>
            <a:endParaRPr lang="id-ID" sz="2400" b="1" dirty="0">
              <a:solidFill>
                <a:schemeClr val="accent2">
                  <a:lumMod val="40000"/>
                  <a:lumOff val="60000"/>
                </a:schemeClr>
              </a:solidFill>
              <a:latin typeface="+mn-lt"/>
              <a:ea typeface="+mn-ea"/>
              <a:cs typeface="+mn-cs"/>
            </a:endParaRPr>
          </a:p>
        </p:txBody>
      </p:sp>
      <p:sp>
        <p:nvSpPr>
          <p:cNvPr id="2" name="Slide Number Placeholder 1"/>
          <p:cNvSpPr>
            <a:spLocks noGrp="1"/>
          </p:cNvSpPr>
          <p:nvPr>
            <p:ph type="sldNum" sz="quarter" idx="12"/>
          </p:nvPr>
        </p:nvSpPr>
        <p:spPr/>
        <p:txBody>
          <a:bodyPr/>
          <a:lstStyle/>
          <a:p>
            <a:fld id="{10C85072-ED91-4096-9C01-32B1BB445D37}" type="slidenum">
              <a:rPr lang="en-US" smtClean="0"/>
              <a:pPr/>
              <a:t>13</a:t>
            </a:fld>
            <a:endParaRPr lang="en-US"/>
          </a:p>
        </p:txBody>
      </p:sp>
      <p:sp>
        <p:nvSpPr>
          <p:cNvPr id="5" name="Content Placeholder 1"/>
          <p:cNvSpPr txBox="1">
            <a:spLocks/>
          </p:cNvSpPr>
          <p:nvPr/>
        </p:nvSpPr>
        <p:spPr>
          <a:xfrm>
            <a:off x="533400" y="858054"/>
            <a:ext cx="6248400" cy="2438400"/>
          </a:xfrm>
          <a:prstGeom prst="rect">
            <a:avLst/>
          </a:prstGeom>
        </p:spPr>
        <p:txBody>
          <a:bodyPr vert="horz">
            <a:noAutofit/>
          </a:bodyPr>
          <a:lstStyle/>
          <a:p>
            <a:pPr marL="365760" marR="0" lvl="0" indent="-256032" algn="l" defTabSz="914400" rtl="0" eaLnBrk="1" fontAlgn="auto" latinLnBrk="0" hangingPunct="1">
              <a:spcAft>
                <a:spcPts val="0"/>
              </a:spcAft>
              <a:buClr>
                <a:schemeClr val="accent1"/>
              </a:buClr>
              <a:buSzPct val="68000"/>
              <a:buFont typeface="Wingdings 3"/>
              <a:buChar char=""/>
              <a:tabLst/>
              <a:defRPr/>
            </a:pPr>
            <a:r>
              <a:rPr lang="en-US" sz="2400" u="sng" dirty="0" smtClean="0"/>
              <a:t>Spilling free</a:t>
            </a:r>
          </a:p>
          <a:p>
            <a:pPr marL="365760" marR="0" lvl="0" indent="-256032" algn="l" defTabSz="914400" rtl="0" eaLnBrk="1" fontAlgn="auto" latinLnBrk="0" hangingPunct="1">
              <a:spcAft>
                <a:spcPts val="0"/>
              </a:spcAft>
              <a:buClr>
                <a:schemeClr val="accent1"/>
              </a:buClr>
              <a:buSzPct val="68000"/>
              <a:buFont typeface="Wingdings 3"/>
              <a:buChar char=""/>
              <a:tabLst/>
              <a:defRPr/>
            </a:pPr>
            <a:r>
              <a:rPr lang="en-US" sz="2400" dirty="0" smtClean="0"/>
              <a:t>Does </a:t>
            </a:r>
            <a:r>
              <a:rPr lang="en-US" sz="2400" u="sng" dirty="0" smtClean="0"/>
              <a:t>not interfere</a:t>
            </a:r>
            <a:r>
              <a:rPr lang="en-US" sz="2400" dirty="0" smtClean="0"/>
              <a:t> with the driver</a:t>
            </a:r>
          </a:p>
          <a:p>
            <a:pPr marL="365760" marR="0" lvl="0" indent="-256032" algn="l" defTabSz="914400" rtl="0" eaLnBrk="1" fontAlgn="auto" latinLnBrk="0" hangingPunct="1">
              <a:spcAft>
                <a:spcPts val="0"/>
              </a:spcAft>
              <a:buClr>
                <a:schemeClr val="accent1"/>
              </a:buClr>
              <a:buSzPct val="68000"/>
              <a:buFont typeface="Wingdings 3"/>
              <a:buChar char=""/>
              <a:tabLst/>
              <a:defRPr/>
            </a:pPr>
            <a:r>
              <a:rPr lang="en-US" sz="2400" dirty="0" smtClean="0"/>
              <a:t>Size </a:t>
            </a:r>
            <a:r>
              <a:rPr lang="en-US" sz="2400" dirty="0" smtClean="0"/>
              <a:t>max: </a:t>
            </a:r>
            <a:r>
              <a:rPr lang="en-US" sz="2400" u="sng" dirty="0" smtClean="0"/>
              <a:t>200 x 150 x 150 mm</a:t>
            </a:r>
            <a:r>
              <a:rPr lang="en-US" sz="2400" dirty="0" smtClean="0"/>
              <a:t> (</a:t>
            </a:r>
            <a:r>
              <a:rPr lang="en-US" sz="2400" dirty="0" smtClean="0"/>
              <a:t>H x W x L</a:t>
            </a:r>
            <a:r>
              <a:rPr lang="en-US" sz="2400" dirty="0" smtClean="0"/>
              <a:t>)</a:t>
            </a:r>
          </a:p>
          <a:p>
            <a:pPr marL="365760" marR="0" lvl="0" indent="-256032" algn="l" defTabSz="914400" rtl="0" eaLnBrk="1" fontAlgn="auto" latinLnBrk="0" hangingPunct="1">
              <a:spcAft>
                <a:spcPts val="0"/>
              </a:spcAft>
              <a:buClr>
                <a:schemeClr val="accent1"/>
              </a:buClr>
              <a:buSzPct val="68000"/>
              <a:buFont typeface="Wingdings 3"/>
              <a:buChar char=""/>
              <a:tabLst/>
              <a:defRPr/>
            </a:pPr>
            <a:r>
              <a:rPr kumimoji="0" lang="en-US" sz="2400" b="0" i="0" u="none" strike="noStrike" kern="1200" cap="none" spc="0" normalizeH="0" noProof="0" dirty="0" smtClean="0">
                <a:ln>
                  <a:noFill/>
                </a:ln>
                <a:solidFill>
                  <a:schemeClr val="tx1"/>
                </a:solidFill>
                <a:effectLst/>
                <a:uLnTx/>
                <a:uFillTx/>
              </a:rPr>
              <a:t>Weight not to exceed </a:t>
            </a:r>
            <a:r>
              <a:rPr lang="en-US" sz="2400" u="sng" dirty="0" smtClean="0"/>
              <a:t>0.5</a:t>
            </a:r>
            <a:r>
              <a:rPr kumimoji="0" lang="en-US" sz="2400" b="0" i="0" u="sng" strike="noStrike" kern="1200" cap="none" spc="0" normalizeH="0" noProof="0" dirty="0" smtClean="0">
                <a:ln>
                  <a:noFill/>
                </a:ln>
                <a:solidFill>
                  <a:schemeClr val="tx1"/>
                </a:solidFill>
                <a:effectLst/>
                <a:uLnTx/>
                <a:uFillTx/>
              </a:rPr>
              <a:t> kg</a:t>
            </a:r>
            <a:endParaRPr lang="en-US" sz="2400" u="sng" dirty="0" smtClean="0"/>
          </a:p>
          <a:p>
            <a:pPr marL="365760" marR="0" lvl="0" indent="-256032" algn="l" defTabSz="914400" rtl="0" eaLnBrk="1" fontAlgn="auto" latinLnBrk="0" hangingPunct="1">
              <a:spcAft>
                <a:spcPts val="0"/>
              </a:spcAft>
              <a:buClr>
                <a:schemeClr val="accent1"/>
              </a:buClr>
              <a:buSzPct val="68000"/>
              <a:buFont typeface="Wingdings 3"/>
              <a:buChar char=""/>
              <a:tabLst/>
              <a:defRPr/>
            </a:pPr>
            <a:r>
              <a:rPr kumimoji="0" lang="en-US" sz="2400" b="0" i="0" u="none" strike="noStrike" kern="1200" cap="none" spc="0" normalizeH="0" noProof="0" dirty="0" smtClean="0">
                <a:ln>
                  <a:noFill/>
                </a:ln>
                <a:solidFill>
                  <a:schemeClr val="tx1"/>
                </a:solidFill>
                <a:effectLst/>
                <a:uLnTx/>
                <a:uFillTx/>
              </a:rPr>
              <a:t>Cost less than </a:t>
            </a:r>
            <a:r>
              <a:rPr kumimoji="0" lang="en-US" sz="2400" b="0" i="0" u="sng" strike="noStrike" kern="1200" cap="none" spc="0" normalizeH="0" noProof="0" dirty="0" smtClean="0">
                <a:ln>
                  <a:noFill/>
                </a:ln>
                <a:solidFill>
                  <a:schemeClr val="tx1"/>
                </a:solidFill>
                <a:effectLst/>
                <a:uLnTx/>
                <a:uFillTx/>
              </a:rPr>
              <a:t>SR 50</a:t>
            </a:r>
          </a:p>
          <a:p>
            <a:pPr marL="365760" lvl="0" indent="-256032">
              <a:buClr>
                <a:schemeClr val="accent1"/>
              </a:buClr>
              <a:buSzPct val="68000"/>
              <a:buFont typeface="Wingdings 3"/>
              <a:buChar char=""/>
              <a:defRPr/>
            </a:pPr>
            <a:r>
              <a:rPr lang="en-US" sz="2400" u="sng" dirty="0" smtClean="0"/>
              <a:t>2 years</a:t>
            </a:r>
            <a:r>
              <a:rPr lang="en-US" sz="2400" dirty="0" smtClean="0"/>
              <a:t> lifetime</a:t>
            </a:r>
          </a:p>
        </p:txBody>
      </p:sp>
      <p:sp>
        <p:nvSpPr>
          <p:cNvPr id="6" name="Title 2"/>
          <p:cNvSpPr txBox="1">
            <a:spLocks/>
          </p:cNvSpPr>
          <p:nvPr/>
        </p:nvSpPr>
        <p:spPr>
          <a:xfrm>
            <a:off x="647700" y="3296454"/>
            <a:ext cx="1524000" cy="457200"/>
          </a:xfrm>
          <a:prstGeom prst="rect">
            <a:avLst/>
          </a:prstGeom>
        </p:spPr>
        <p:txBody>
          <a:bodyPr vert="horz" lIns="91440" tIns="45720" rIns="91440" bIns="45720" rtlCol="0" anchor="b">
            <a:normAutofit/>
          </a:bodyPr>
          <a:lstStyle>
            <a:lvl1pPr algn="l" defTabSz="685983" rtl="0" eaLnBrk="1" latinLnBrk="0" hangingPunct="1">
              <a:lnSpc>
                <a:spcPct val="90000"/>
              </a:lnSpc>
              <a:spcBef>
                <a:spcPct val="0"/>
              </a:spcBef>
              <a:buNone/>
              <a:defRPr sz="2701" kern="1200" spc="75" baseline="0">
                <a:solidFill>
                  <a:schemeClr val="tx1"/>
                </a:solidFill>
                <a:latin typeface="+mj-lt"/>
                <a:ea typeface="+mj-ea"/>
                <a:cs typeface="+mj-cs"/>
              </a:defRPr>
            </a:lvl1pPr>
          </a:lstStyle>
          <a:p>
            <a:pPr defTabSz="914400">
              <a:spcBef>
                <a:spcPct val="20000"/>
              </a:spcBef>
            </a:pPr>
            <a:r>
              <a:rPr lang="en-US" sz="2400" b="1" dirty="0" smtClean="0">
                <a:solidFill>
                  <a:schemeClr val="accent2">
                    <a:lumMod val="40000"/>
                    <a:lumOff val="60000"/>
                  </a:schemeClr>
                </a:solidFill>
                <a:latin typeface="+mn-lt"/>
                <a:ea typeface="+mn-ea"/>
                <a:cs typeface="+mn-cs"/>
              </a:rPr>
              <a:t>Criteria</a:t>
            </a:r>
            <a:endParaRPr lang="id-ID" sz="2400" b="1" dirty="0">
              <a:solidFill>
                <a:schemeClr val="accent2">
                  <a:lumMod val="40000"/>
                  <a:lumOff val="60000"/>
                </a:schemeClr>
              </a:solidFill>
              <a:latin typeface="+mn-lt"/>
              <a:ea typeface="+mn-ea"/>
              <a:cs typeface="+mn-cs"/>
            </a:endParaRPr>
          </a:p>
        </p:txBody>
      </p:sp>
      <p:sp>
        <p:nvSpPr>
          <p:cNvPr id="4" name="Rectangle 3"/>
          <p:cNvSpPr/>
          <p:nvPr/>
        </p:nvSpPr>
        <p:spPr>
          <a:xfrm>
            <a:off x="533400" y="3753654"/>
            <a:ext cx="4343400" cy="2723346"/>
          </a:xfrm>
          <a:prstGeom prst="rect">
            <a:avLst/>
          </a:prstGeom>
        </p:spPr>
        <p:txBody>
          <a:bodyPr vert="horz">
            <a:noAutofit/>
          </a:bodyPr>
          <a:lstStyle/>
          <a:p>
            <a:pPr marL="365760" indent="-256032">
              <a:buClr>
                <a:schemeClr val="accent1"/>
              </a:buClr>
              <a:buSzPct val="68000"/>
              <a:buFont typeface="Wingdings 3"/>
              <a:buChar char=""/>
            </a:pPr>
            <a:r>
              <a:rPr lang="en-US" sz="2400" u="sng" dirty="0" smtClean="0"/>
              <a:t>Simple</a:t>
            </a:r>
          </a:p>
          <a:p>
            <a:pPr marL="365760" indent="-256032">
              <a:buClr>
                <a:schemeClr val="accent1"/>
              </a:buClr>
              <a:buSzPct val="68000"/>
              <a:buFont typeface="Wingdings 3"/>
              <a:buChar char=""/>
            </a:pPr>
            <a:r>
              <a:rPr lang="en-US" sz="2400" u="sng" dirty="0" smtClean="0"/>
              <a:t>Easy</a:t>
            </a:r>
            <a:r>
              <a:rPr lang="en-US" sz="2400" dirty="0" smtClean="0"/>
              <a:t> to </a:t>
            </a:r>
            <a:r>
              <a:rPr lang="en-US" sz="2400" u="sng" dirty="0" smtClean="0"/>
              <a:t>install</a:t>
            </a:r>
            <a:r>
              <a:rPr lang="en-US" sz="2400" dirty="0" smtClean="0"/>
              <a:t> and </a:t>
            </a:r>
            <a:r>
              <a:rPr lang="en-US" sz="2400" u="sng" dirty="0" smtClean="0"/>
              <a:t>dispatch</a:t>
            </a:r>
            <a:endParaRPr lang="en-US" sz="2400" u="sng" dirty="0"/>
          </a:p>
          <a:p>
            <a:pPr marL="365760" indent="-256032">
              <a:buClr>
                <a:schemeClr val="accent1"/>
              </a:buClr>
              <a:buSzPct val="68000"/>
              <a:buFont typeface="Wingdings 3"/>
              <a:buChar char=""/>
            </a:pPr>
            <a:r>
              <a:rPr lang="en-US" sz="2400" u="sng" dirty="0" smtClean="0"/>
              <a:t>Durable</a:t>
            </a:r>
          </a:p>
          <a:p>
            <a:pPr marL="365760" indent="-256032">
              <a:buClr>
                <a:schemeClr val="accent1"/>
              </a:buClr>
              <a:buSzPct val="68000"/>
              <a:buFont typeface="Wingdings 3"/>
              <a:buChar char=""/>
            </a:pPr>
            <a:r>
              <a:rPr lang="en-US" sz="2400" u="sng" dirty="0" smtClean="0"/>
              <a:t>Strong attachment</a:t>
            </a:r>
            <a:r>
              <a:rPr lang="en-US" sz="2400" dirty="0" smtClean="0"/>
              <a:t> to the car</a:t>
            </a:r>
          </a:p>
          <a:p>
            <a:pPr marL="365760" indent="-256032">
              <a:buClr>
                <a:schemeClr val="accent1"/>
              </a:buClr>
              <a:buSzPct val="68000"/>
              <a:buFont typeface="Wingdings 3"/>
              <a:buChar char=""/>
            </a:pPr>
            <a:r>
              <a:rPr lang="en-US" sz="2400" dirty="0" smtClean="0"/>
              <a:t>High </a:t>
            </a:r>
            <a:r>
              <a:rPr lang="en-US" sz="2400" u="sng" dirty="0" smtClean="0"/>
              <a:t>adaptability</a:t>
            </a:r>
            <a:r>
              <a:rPr lang="en-US" sz="2400" dirty="0" smtClean="0"/>
              <a:t> to </a:t>
            </a:r>
            <a:r>
              <a:rPr lang="en-US" sz="2400" u="sng" dirty="0" smtClean="0"/>
              <a:t>car types</a:t>
            </a:r>
          </a:p>
          <a:p>
            <a:pPr marL="365760" indent="-256032">
              <a:buClr>
                <a:schemeClr val="accent1"/>
              </a:buClr>
              <a:buSzPct val="68000"/>
              <a:buFont typeface="Wingdings 3"/>
              <a:buChar char=""/>
            </a:pPr>
            <a:r>
              <a:rPr lang="en-US" sz="2400" dirty="0"/>
              <a:t>High </a:t>
            </a:r>
            <a:r>
              <a:rPr lang="en-US" sz="2400" u="sng" dirty="0"/>
              <a:t>adaptability</a:t>
            </a:r>
            <a:r>
              <a:rPr lang="en-US" sz="2400" dirty="0"/>
              <a:t> </a:t>
            </a:r>
            <a:r>
              <a:rPr lang="en-US" sz="2400" dirty="0" smtClean="0"/>
              <a:t>to </a:t>
            </a:r>
            <a:r>
              <a:rPr lang="en-US" sz="2400" u="sng" dirty="0" smtClean="0"/>
              <a:t>cup sizes</a:t>
            </a:r>
            <a:endParaRPr lang="en-US" sz="2400" u="sng" dirty="0"/>
          </a:p>
        </p:txBody>
      </p:sp>
      <p:pic>
        <p:nvPicPr>
          <p:cNvPr id="7" name="Picture 6"/>
          <p:cNvPicPr>
            <a:picLocks noChangeAspect="1"/>
          </p:cNvPicPr>
          <p:nvPr/>
        </p:nvPicPr>
        <p:blipFill rotWithShape="1">
          <a:blip r:embed="rId2"/>
          <a:srcRect b="30921"/>
          <a:stretch/>
        </p:blipFill>
        <p:spPr>
          <a:xfrm>
            <a:off x="4876800" y="2819400"/>
            <a:ext cx="3971121" cy="27432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304800"/>
            <a:ext cx="3429892" cy="685800"/>
          </a:xfrm>
        </p:spPr>
        <p:txBody>
          <a:bodyPr>
            <a:normAutofit/>
          </a:bodyPr>
          <a:lstStyle/>
          <a:p>
            <a:pPr defTabSz="914400">
              <a:spcBef>
                <a:spcPct val="20000"/>
              </a:spcBef>
            </a:pPr>
            <a:r>
              <a:rPr lang="en-US" sz="2400" b="1" dirty="0">
                <a:solidFill>
                  <a:schemeClr val="accent2">
                    <a:lumMod val="40000"/>
                    <a:lumOff val="60000"/>
                  </a:schemeClr>
                </a:solidFill>
                <a:latin typeface="+mn-lt"/>
                <a:ea typeface="+mn-ea"/>
                <a:cs typeface="+mn-cs"/>
              </a:rPr>
              <a:t>Problem Formulation</a:t>
            </a:r>
            <a:endParaRPr lang="id-ID" sz="2400" b="1" dirty="0">
              <a:solidFill>
                <a:schemeClr val="accent2">
                  <a:lumMod val="40000"/>
                  <a:lumOff val="60000"/>
                </a:schemeClr>
              </a:solidFill>
              <a:latin typeface="+mn-lt"/>
              <a:ea typeface="+mn-ea"/>
              <a:cs typeface="+mn-cs"/>
            </a:endParaRPr>
          </a:p>
        </p:txBody>
      </p:sp>
      <p:sp>
        <p:nvSpPr>
          <p:cNvPr id="2" name="Content Placeholder 1"/>
          <p:cNvSpPr>
            <a:spLocks noGrp="1"/>
          </p:cNvSpPr>
          <p:nvPr>
            <p:ph idx="1"/>
          </p:nvPr>
        </p:nvSpPr>
        <p:spPr>
          <a:xfrm>
            <a:off x="563880" y="1219200"/>
            <a:ext cx="7589520" cy="4114801"/>
          </a:xfrm>
        </p:spPr>
        <p:txBody>
          <a:bodyPr>
            <a:normAutofit fontScale="92500"/>
          </a:bodyPr>
          <a:lstStyle/>
          <a:p>
            <a:pPr marL="0" indent="0" algn="just">
              <a:buNone/>
              <a:defRPr/>
            </a:pPr>
            <a:r>
              <a:rPr lang="en-US" sz="2800" dirty="0" smtClean="0"/>
              <a:t>Design a </a:t>
            </a:r>
            <a:r>
              <a:rPr lang="en-US" sz="2800" b="1" dirty="0" smtClean="0">
                <a:solidFill>
                  <a:srgbClr val="FFFF00"/>
                </a:solidFill>
              </a:rPr>
              <a:t>simple device </a:t>
            </a:r>
            <a:r>
              <a:rPr lang="en-US" sz="2800" dirty="0" smtClean="0"/>
              <a:t>for </a:t>
            </a:r>
            <a:r>
              <a:rPr lang="en-US" sz="2800" b="1" dirty="0" smtClean="0">
                <a:solidFill>
                  <a:srgbClr val="FF0000"/>
                </a:solidFill>
              </a:rPr>
              <a:t>securing a coffee cup </a:t>
            </a:r>
            <a:r>
              <a:rPr lang="en-US" sz="2800" dirty="0" smtClean="0"/>
              <a:t>near the driver’s seat of an automobile that  </a:t>
            </a:r>
            <a:r>
              <a:rPr lang="en-US" sz="2800" b="1" dirty="0" smtClean="0">
                <a:solidFill>
                  <a:srgbClr val="00B0F0"/>
                </a:solidFill>
              </a:rPr>
              <a:t>prevents</a:t>
            </a:r>
            <a:r>
              <a:rPr lang="en-US" sz="2800" dirty="0" smtClean="0"/>
              <a:t> the </a:t>
            </a:r>
            <a:r>
              <a:rPr lang="en-US" sz="2800" b="1" dirty="0" smtClean="0">
                <a:solidFill>
                  <a:srgbClr val="00B0F0"/>
                </a:solidFill>
              </a:rPr>
              <a:t>cup from spilling</a:t>
            </a:r>
            <a:r>
              <a:rPr lang="en-US" sz="2800" dirty="0" smtClean="0"/>
              <a:t>. The </a:t>
            </a:r>
            <a:r>
              <a:rPr lang="en-US" sz="2800" dirty="0" smtClean="0">
                <a:solidFill>
                  <a:schemeClr val="accent2">
                    <a:lumMod val="60000"/>
                    <a:lumOff val="40000"/>
                  </a:schemeClr>
                </a:solidFill>
              </a:rPr>
              <a:t>device</a:t>
            </a:r>
            <a:r>
              <a:rPr lang="en-US" sz="2800" dirty="0" smtClean="0"/>
              <a:t> should </a:t>
            </a:r>
            <a:r>
              <a:rPr lang="en-US" sz="2800" dirty="0" smtClean="0">
                <a:solidFill>
                  <a:srgbClr val="FF0000"/>
                </a:solidFill>
              </a:rPr>
              <a:t>not interfere </a:t>
            </a:r>
            <a:r>
              <a:rPr lang="en-US" sz="2800" dirty="0" smtClean="0"/>
              <a:t>with the proper operation of the </a:t>
            </a:r>
            <a:r>
              <a:rPr lang="en-US" sz="2800" dirty="0" smtClean="0">
                <a:solidFill>
                  <a:srgbClr val="FF0000"/>
                </a:solidFill>
              </a:rPr>
              <a:t>driver</a:t>
            </a:r>
            <a:r>
              <a:rPr lang="en-US" sz="2800" dirty="0" smtClean="0"/>
              <a:t> and should be </a:t>
            </a:r>
            <a:r>
              <a:rPr lang="en-US" sz="2800" dirty="0" smtClean="0">
                <a:solidFill>
                  <a:srgbClr val="FFFF00"/>
                </a:solidFill>
              </a:rPr>
              <a:t>adaptable</a:t>
            </a:r>
            <a:r>
              <a:rPr lang="en-US" sz="2800" dirty="0" smtClean="0"/>
              <a:t> to a wide variety of vehicles and coffee cup size. The device should be easy to install and detach and no interior modification of the car should be needed. The maximum size and weight if the device are respectively 200 x 150 x 150 mm</a:t>
            </a:r>
            <a:r>
              <a:rPr lang="en-US" sz="2800" baseline="30000" dirty="0" smtClean="0"/>
              <a:t>3</a:t>
            </a:r>
            <a:r>
              <a:rPr lang="en-US" sz="2800" dirty="0" smtClean="0"/>
              <a:t> and 2 kg. It should also be </a:t>
            </a:r>
            <a:r>
              <a:rPr lang="en-US" sz="2800" dirty="0" smtClean="0"/>
              <a:t>durable, </a:t>
            </a:r>
            <a:r>
              <a:rPr lang="en-US" sz="2800" dirty="0" smtClean="0"/>
              <a:t>offering a minimum of two years lifetime and </a:t>
            </a:r>
            <a:r>
              <a:rPr lang="en-US" sz="2800" dirty="0" smtClean="0"/>
              <a:t>a cost of less </a:t>
            </a:r>
            <a:r>
              <a:rPr lang="en-US" sz="2800" dirty="0" smtClean="0"/>
              <a:t>than 50 SR. </a:t>
            </a:r>
          </a:p>
        </p:txBody>
      </p:sp>
      <p:sp>
        <p:nvSpPr>
          <p:cNvPr id="4" name="Slide Number Placeholder 3"/>
          <p:cNvSpPr>
            <a:spLocks noGrp="1"/>
          </p:cNvSpPr>
          <p:nvPr>
            <p:ph type="sldNum" sz="quarter" idx="12"/>
          </p:nvPr>
        </p:nvSpPr>
        <p:spPr/>
        <p:txBody>
          <a:bodyPr/>
          <a:lstStyle/>
          <a:p>
            <a:fld id="{10C85072-ED91-4096-9C01-32B1BB445D37}" type="slidenum">
              <a:rPr lang="en-US" smtClean="0"/>
              <a:pPr/>
              <a:t>14</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0" y="457200"/>
            <a:ext cx="3429892" cy="685800"/>
          </a:xfrm>
        </p:spPr>
        <p:txBody>
          <a:bodyPr>
            <a:normAutofit/>
          </a:bodyPr>
          <a:lstStyle/>
          <a:p>
            <a:r>
              <a:rPr lang="en-US" sz="2400" b="1" dirty="0">
                <a:solidFill>
                  <a:schemeClr val="accent2">
                    <a:lumMod val="40000"/>
                    <a:lumOff val="60000"/>
                  </a:schemeClr>
                </a:solidFill>
                <a:latin typeface="+mn-lt"/>
                <a:ea typeface="+mn-ea"/>
                <a:cs typeface="+mn-cs"/>
              </a:rPr>
              <a:t>Needed </a:t>
            </a:r>
            <a:r>
              <a:rPr lang="en-US" sz="2400" b="1" dirty="0" smtClean="0">
                <a:solidFill>
                  <a:schemeClr val="accent2">
                    <a:lumMod val="40000"/>
                    <a:lumOff val="60000"/>
                  </a:schemeClr>
                </a:solidFill>
                <a:latin typeface="+mn-lt"/>
                <a:ea typeface="+mn-ea"/>
                <a:cs typeface="+mn-cs"/>
              </a:rPr>
              <a:t>Information*</a:t>
            </a:r>
            <a:endParaRPr lang="id-ID" sz="2400" b="1" dirty="0">
              <a:solidFill>
                <a:schemeClr val="accent2">
                  <a:lumMod val="40000"/>
                  <a:lumOff val="60000"/>
                </a:schemeClr>
              </a:solidFill>
              <a:latin typeface="+mn-lt"/>
              <a:ea typeface="+mn-ea"/>
              <a:cs typeface="+mn-cs"/>
            </a:endParaRPr>
          </a:p>
        </p:txBody>
      </p:sp>
      <p:sp>
        <p:nvSpPr>
          <p:cNvPr id="2" name="Slide Number Placeholder 1"/>
          <p:cNvSpPr>
            <a:spLocks noGrp="1"/>
          </p:cNvSpPr>
          <p:nvPr>
            <p:ph type="sldNum" sz="quarter" idx="12"/>
          </p:nvPr>
        </p:nvSpPr>
        <p:spPr/>
        <p:txBody>
          <a:bodyPr/>
          <a:lstStyle/>
          <a:p>
            <a:fld id="{10C85072-ED91-4096-9C01-32B1BB445D37}" type="slidenum">
              <a:rPr lang="en-US" smtClean="0"/>
              <a:pPr/>
              <a:t>15</a:t>
            </a:fld>
            <a:endParaRPr lang="en-US" dirty="0"/>
          </a:p>
        </p:txBody>
      </p:sp>
      <p:sp>
        <p:nvSpPr>
          <p:cNvPr id="5" name="Content Placeholder 1"/>
          <p:cNvSpPr txBox="1">
            <a:spLocks/>
          </p:cNvSpPr>
          <p:nvPr/>
        </p:nvSpPr>
        <p:spPr>
          <a:xfrm>
            <a:off x="533400" y="1066800"/>
            <a:ext cx="8186766" cy="4286280"/>
          </a:xfrm>
          <a:prstGeom prst="rect">
            <a:avLst/>
          </a:prstGeom>
        </p:spPr>
        <p:txBody>
          <a:bodyPr vert="horz">
            <a:normAutofit/>
          </a:bodyPr>
          <a:lstStyle/>
          <a:p>
            <a:pPr marL="365760" marR="0" lvl="0" indent="-256032" algn="l" defTabSz="914400" rtl="0" eaLnBrk="1" fontAlgn="auto" latinLnBrk="0" hangingPunct="1">
              <a:lnSpc>
                <a:spcPct val="150000"/>
              </a:lnSpc>
              <a:spcBef>
                <a:spcPts val="400"/>
              </a:spcBef>
              <a:spcAft>
                <a:spcPts val="0"/>
              </a:spcAft>
              <a:buClr>
                <a:schemeClr val="accent1"/>
              </a:buClr>
              <a:buSzPct val="68000"/>
              <a:buFont typeface="Wingdings 3"/>
              <a:buChar char=""/>
              <a:tabLst/>
              <a:defRPr/>
            </a:pPr>
            <a:r>
              <a:rPr kumimoji="0" lang="en-US" sz="2700" b="0" i="0" u="none" strike="noStrike" kern="1200" cap="none" spc="0" normalizeH="0" baseline="0" noProof="0" dirty="0" smtClean="0">
                <a:ln>
                  <a:noFill/>
                </a:ln>
                <a:solidFill>
                  <a:schemeClr val="tx1"/>
                </a:solidFill>
                <a:effectLst/>
                <a:uLnTx/>
                <a:uFillTx/>
                <a:latin typeface="+mn-lt"/>
                <a:ea typeface="+mn-ea"/>
                <a:cs typeface="+mn-cs"/>
              </a:rPr>
              <a:t>Average </a:t>
            </a:r>
            <a:r>
              <a:rPr kumimoji="0" lang="en-US" sz="2700" b="0" i="0" u="sng" strike="noStrike" kern="1200" cap="none" spc="0" normalizeH="0" baseline="0" noProof="0" dirty="0" smtClean="0">
                <a:ln>
                  <a:noFill/>
                </a:ln>
                <a:solidFill>
                  <a:schemeClr val="tx1"/>
                </a:solidFill>
                <a:effectLst/>
                <a:uLnTx/>
                <a:uFillTx/>
                <a:latin typeface="+mn-lt"/>
                <a:ea typeface="+mn-ea"/>
                <a:cs typeface="+mn-cs"/>
              </a:rPr>
              <a:t>amount of coffee in cup</a:t>
            </a:r>
            <a:endParaRPr kumimoji="0" lang="en-US" sz="2700" b="0" i="0" u="sng" strike="noStrike" kern="1200" cap="none" spc="0" normalizeH="0" noProof="0" dirty="0" smtClean="0">
              <a:ln>
                <a:noFill/>
              </a:ln>
              <a:solidFill>
                <a:schemeClr val="tx1"/>
              </a:solidFill>
              <a:effectLst/>
              <a:uLnTx/>
              <a:uFillTx/>
              <a:latin typeface="+mn-lt"/>
              <a:ea typeface="+mn-ea"/>
              <a:cs typeface="+mn-cs"/>
            </a:endParaRPr>
          </a:p>
          <a:p>
            <a:pPr marL="365760" indent="-256032">
              <a:lnSpc>
                <a:spcPct val="150000"/>
              </a:lnSpc>
              <a:spcBef>
                <a:spcPts val="400"/>
              </a:spcBef>
              <a:buClr>
                <a:schemeClr val="accent1"/>
              </a:buClr>
              <a:buSzPct val="68000"/>
              <a:buFont typeface="Wingdings 3"/>
              <a:buChar char=""/>
              <a:defRPr/>
            </a:pPr>
            <a:r>
              <a:rPr lang="en-US" sz="2700" dirty="0" smtClean="0"/>
              <a:t>Average </a:t>
            </a:r>
            <a:r>
              <a:rPr lang="en-US" sz="2700" u="sng" dirty="0" smtClean="0"/>
              <a:t>coffee cup size and weight</a:t>
            </a:r>
          </a:p>
          <a:p>
            <a:pPr marL="365760" indent="-256032">
              <a:lnSpc>
                <a:spcPct val="150000"/>
              </a:lnSpc>
              <a:spcBef>
                <a:spcPts val="400"/>
              </a:spcBef>
              <a:buClr>
                <a:schemeClr val="accent1"/>
              </a:buClr>
              <a:buSzPct val="68000"/>
              <a:buFont typeface="Wingdings 3"/>
              <a:buChar char=""/>
              <a:defRPr/>
            </a:pPr>
            <a:r>
              <a:rPr lang="en-US" sz="2700" dirty="0" smtClean="0"/>
              <a:t>Coffee cup </a:t>
            </a:r>
            <a:r>
              <a:rPr lang="en-US" sz="2700" u="sng" dirty="0" smtClean="0"/>
              <a:t>material</a:t>
            </a:r>
          </a:p>
          <a:p>
            <a:pPr marL="365760" indent="-256032">
              <a:lnSpc>
                <a:spcPct val="150000"/>
              </a:lnSpc>
              <a:spcBef>
                <a:spcPts val="400"/>
              </a:spcBef>
              <a:buClr>
                <a:schemeClr val="accent1"/>
              </a:buClr>
              <a:buSzPct val="68000"/>
              <a:buFont typeface="Wingdings 3"/>
              <a:buChar char=""/>
              <a:defRPr/>
            </a:pPr>
            <a:r>
              <a:rPr lang="en-US" sz="2700" dirty="0" smtClean="0"/>
              <a:t>General </a:t>
            </a:r>
            <a:r>
              <a:rPr lang="en-US" sz="2700" u="sng" dirty="0" smtClean="0"/>
              <a:t>car interior layout/design</a:t>
            </a:r>
          </a:p>
          <a:p>
            <a:pPr marL="365760" indent="-256032">
              <a:lnSpc>
                <a:spcPct val="150000"/>
              </a:lnSpc>
              <a:spcBef>
                <a:spcPts val="400"/>
              </a:spcBef>
              <a:buClr>
                <a:schemeClr val="accent1"/>
              </a:buClr>
              <a:buSzPct val="68000"/>
              <a:buFont typeface="Wingdings 3"/>
              <a:buChar char=""/>
              <a:defRPr/>
            </a:pPr>
            <a:r>
              <a:rPr lang="en-US" sz="2700" u="sng" dirty="0" smtClean="0"/>
              <a:t>Temperature inside the car</a:t>
            </a:r>
            <a:r>
              <a:rPr lang="en-US" sz="2700" dirty="0" smtClean="0"/>
              <a:t> (max/min)</a:t>
            </a:r>
          </a:p>
          <a:p>
            <a:pPr marL="365760" indent="-256032">
              <a:lnSpc>
                <a:spcPct val="150000"/>
              </a:lnSpc>
              <a:spcBef>
                <a:spcPts val="400"/>
              </a:spcBef>
              <a:buClr>
                <a:schemeClr val="accent1"/>
              </a:buClr>
              <a:buSzPct val="68000"/>
              <a:buFont typeface="Wingdings 3"/>
              <a:buChar char=""/>
              <a:defRPr/>
            </a:pPr>
            <a:r>
              <a:rPr lang="en-US" sz="2700" dirty="0" smtClean="0"/>
              <a:t>Available </a:t>
            </a:r>
            <a:r>
              <a:rPr lang="en-US" sz="2700" u="sng" dirty="0" smtClean="0"/>
              <a:t>relevant holder </a:t>
            </a:r>
            <a:r>
              <a:rPr lang="en-US" sz="2700" u="sng" dirty="0" smtClean="0"/>
              <a:t>designs</a:t>
            </a:r>
            <a:r>
              <a:rPr lang="en-US" sz="2700" dirty="0" smtClean="0"/>
              <a:t> </a:t>
            </a:r>
            <a:r>
              <a:rPr lang="en-US" sz="2700" dirty="0" smtClean="0"/>
              <a:t>in the market</a:t>
            </a:r>
          </a:p>
          <a:p>
            <a:pPr marL="365760" indent="-256032">
              <a:spcBef>
                <a:spcPts val="400"/>
              </a:spcBef>
              <a:buClr>
                <a:schemeClr val="accent1"/>
              </a:buClr>
              <a:buSzPct val="68000"/>
              <a:buFont typeface="Wingdings 3"/>
              <a:buChar char=""/>
              <a:defRPr/>
            </a:pPr>
            <a:endParaRPr lang="en-US" sz="2700" dirty="0" smtClean="0"/>
          </a:p>
          <a:p>
            <a:pPr marL="365760" indent="-256032">
              <a:spcBef>
                <a:spcPts val="400"/>
              </a:spcBef>
              <a:buClr>
                <a:schemeClr val="accent1"/>
              </a:buClr>
              <a:buSzPct val="68000"/>
              <a:buFont typeface="Wingdings 3"/>
              <a:buChar char=""/>
              <a:defRPr/>
            </a:pPr>
            <a:endParaRPr lang="en-US" sz="2700" dirty="0" smtClean="0"/>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en-US" sz="2700" b="0" i="0" u="none" strike="noStrike" kern="1200" cap="none" spc="0" normalizeH="0" noProof="0" dirty="0" smtClean="0">
              <a:ln>
                <a:noFill/>
              </a:ln>
              <a:solidFill>
                <a:schemeClr val="tx1"/>
              </a:solidFill>
              <a:effectLst/>
              <a:uLnTx/>
              <a:uFillTx/>
              <a:latin typeface="+mn-lt"/>
              <a:ea typeface="+mn-ea"/>
              <a:cs typeface="+mn-cs"/>
            </a:endParaRPr>
          </a:p>
        </p:txBody>
      </p:sp>
      <p:pic>
        <p:nvPicPr>
          <p:cNvPr id="6" name="Picture 5"/>
          <p:cNvPicPr>
            <a:picLocks noChangeAspect="1"/>
          </p:cNvPicPr>
          <p:nvPr/>
        </p:nvPicPr>
        <p:blipFill>
          <a:blip r:embed="rId3"/>
          <a:stretch>
            <a:fillRect/>
          </a:stretch>
        </p:blipFill>
        <p:spPr>
          <a:xfrm>
            <a:off x="6248400" y="2133600"/>
            <a:ext cx="2800350" cy="176022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2514600" cy="685800"/>
          </a:xfrm>
        </p:spPr>
        <p:txBody>
          <a:bodyPr>
            <a:noAutofit/>
          </a:bodyPr>
          <a:lstStyle/>
          <a:p>
            <a:pPr algn="l"/>
            <a:r>
              <a:rPr lang="en-US" sz="2800" b="1" dirty="0" smtClean="0">
                <a:solidFill>
                  <a:schemeClr val="accent1">
                    <a:lumMod val="60000"/>
                    <a:lumOff val="40000"/>
                  </a:schemeClr>
                </a:solidFill>
                <a:latin typeface="Helvetica" pitchFamily="34" charset="0"/>
              </a:rPr>
              <a:t>Remember!</a:t>
            </a:r>
            <a:endParaRPr lang="ar-SA" sz="2800" b="1" dirty="0">
              <a:solidFill>
                <a:schemeClr val="accent1">
                  <a:lumMod val="60000"/>
                  <a:lumOff val="40000"/>
                </a:schemeClr>
              </a:solidFill>
            </a:endParaRPr>
          </a:p>
        </p:txBody>
      </p:sp>
      <p:sp>
        <p:nvSpPr>
          <p:cNvPr id="5" name="Slide Number Placeholder 4"/>
          <p:cNvSpPr>
            <a:spLocks noGrp="1"/>
          </p:cNvSpPr>
          <p:nvPr>
            <p:ph type="sldNum" sz="quarter" idx="12"/>
          </p:nvPr>
        </p:nvSpPr>
        <p:spPr/>
        <p:txBody>
          <a:bodyPr/>
          <a:lstStyle/>
          <a:p>
            <a:fld id="{10C85072-ED91-4096-9C01-32B1BB445D37}" type="slidenum">
              <a:rPr lang="en-US" smtClean="0"/>
              <a:pPr/>
              <a:t>2</a:t>
            </a:fld>
            <a:endParaRPr lang="en-US"/>
          </a:p>
        </p:txBody>
      </p:sp>
      <p:sp>
        <p:nvSpPr>
          <p:cNvPr id="18" name="TextBox 17"/>
          <p:cNvSpPr txBox="1"/>
          <p:nvPr/>
        </p:nvSpPr>
        <p:spPr>
          <a:xfrm>
            <a:off x="2819400" y="4800600"/>
            <a:ext cx="1066800" cy="762000"/>
          </a:xfrm>
          <a:prstGeom prst="rect">
            <a:avLst/>
          </a:prstGeom>
          <a:noFill/>
        </p:spPr>
        <p:txBody>
          <a:bodyPr wrap="square" rtlCol="0">
            <a:spAutoFit/>
          </a:bodyPr>
          <a:lstStyle/>
          <a:p>
            <a:endParaRPr lang="en-US" dirty="0"/>
          </a:p>
        </p:txBody>
      </p:sp>
      <p:grpSp>
        <p:nvGrpSpPr>
          <p:cNvPr id="7" name="Group 6"/>
          <p:cNvGrpSpPr/>
          <p:nvPr/>
        </p:nvGrpSpPr>
        <p:grpSpPr>
          <a:xfrm>
            <a:off x="5258692" y="755539"/>
            <a:ext cx="5486400" cy="5429469"/>
            <a:chOff x="5258692" y="755539"/>
            <a:chExt cx="5486400" cy="5429469"/>
          </a:xfrm>
        </p:grpSpPr>
        <p:graphicFrame>
          <p:nvGraphicFramePr>
            <p:cNvPr id="8" name="Diagram 7"/>
            <p:cNvGraphicFramePr/>
            <p:nvPr>
              <p:extLst>
                <p:ext uri="{D42A27DB-BD31-4B8C-83A1-F6EECF244321}">
                  <p14:modId xmlns:p14="http://schemas.microsoft.com/office/powerpoint/2010/main" val="2404380410"/>
                </p:ext>
              </p:extLst>
            </p:nvPr>
          </p:nvGraphicFramePr>
          <p:xfrm>
            <a:off x="5258692" y="755539"/>
            <a:ext cx="5486400" cy="54294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Curved Down Arrow 8"/>
            <p:cNvSpPr/>
            <p:nvPr/>
          </p:nvSpPr>
          <p:spPr>
            <a:xfrm rot="16200000" flipV="1">
              <a:off x="7981930" y="4890868"/>
              <a:ext cx="1066800" cy="609600"/>
            </a:xfrm>
            <a:prstGeom prst="curvedDownArrow">
              <a:avLst/>
            </a:prstGeom>
            <a:gradFill flip="none" rotWithShape="1">
              <a:gsLst>
                <a:gs pos="51000">
                  <a:schemeClr val="accent6">
                    <a:lumMod val="75000"/>
                  </a:schemeClr>
                </a:gs>
                <a:gs pos="78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Curved Down Arrow 9"/>
            <p:cNvSpPr/>
            <p:nvPr/>
          </p:nvSpPr>
          <p:spPr>
            <a:xfrm rot="15822269" flipV="1">
              <a:off x="7915265" y="3155403"/>
              <a:ext cx="1066800" cy="629745"/>
            </a:xfrm>
            <a:prstGeom prst="curvedDownArrow">
              <a:avLst/>
            </a:prstGeom>
            <a:gradFill flip="none" rotWithShape="1">
              <a:gsLst>
                <a:gs pos="68000">
                  <a:schemeClr val="accent2">
                    <a:lumMod val="75000"/>
                  </a:schemeClr>
                </a:gs>
                <a:gs pos="47000">
                  <a:schemeClr val="bg2">
                    <a:lumMod val="50000"/>
                    <a:lumOff val="50000"/>
                  </a:schemeClr>
                </a:gs>
                <a:gs pos="0">
                  <a:schemeClr val="accent1">
                    <a:lumMod val="6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aphicFrame>
        <p:nvGraphicFramePr>
          <p:cNvPr id="11" name="Diagram 10"/>
          <p:cNvGraphicFramePr/>
          <p:nvPr>
            <p:extLst>
              <p:ext uri="{D42A27DB-BD31-4B8C-83A1-F6EECF244321}">
                <p14:modId xmlns:p14="http://schemas.microsoft.com/office/powerpoint/2010/main" val="1656776411"/>
              </p:ext>
            </p:extLst>
          </p:nvPr>
        </p:nvGraphicFramePr>
        <p:xfrm>
          <a:off x="200719" y="1295400"/>
          <a:ext cx="5361881" cy="4953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 name="TextBox 2"/>
          <p:cNvSpPr txBox="1"/>
          <p:nvPr/>
        </p:nvSpPr>
        <p:spPr>
          <a:xfrm>
            <a:off x="304800" y="1219200"/>
            <a:ext cx="2514600" cy="830997"/>
          </a:xfrm>
          <a:prstGeom prst="rect">
            <a:avLst/>
          </a:prstGeom>
          <a:noFill/>
        </p:spPr>
        <p:txBody>
          <a:bodyPr wrap="square" rtlCol="0">
            <a:spAutoFit/>
          </a:bodyPr>
          <a:lstStyle/>
          <a:p>
            <a:r>
              <a:rPr lang="en-US" sz="2400" b="1" dirty="0" smtClean="0">
                <a:solidFill>
                  <a:srgbClr val="FFFF00"/>
                </a:solidFill>
              </a:rPr>
              <a:t>Before solving a problem, answer:</a:t>
            </a:r>
            <a:endParaRPr lang="en-US" sz="2400" b="1" dirty="0">
              <a:solidFill>
                <a:srgbClr val="FFFF0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2057400" cy="609600"/>
          </a:xfrm>
        </p:spPr>
        <p:txBody>
          <a:bodyPr/>
          <a:lstStyle/>
          <a:p>
            <a:r>
              <a:rPr lang="en-US" b="1" dirty="0" smtClean="0">
                <a:solidFill>
                  <a:schemeClr val="accent2">
                    <a:lumMod val="40000"/>
                    <a:lumOff val="60000"/>
                  </a:schemeClr>
                </a:solidFill>
              </a:rPr>
              <a:t>Example 1:</a:t>
            </a:r>
            <a:endParaRPr lang="en-US" b="1" dirty="0">
              <a:solidFill>
                <a:schemeClr val="accent2">
                  <a:lumMod val="40000"/>
                  <a:lumOff val="60000"/>
                </a:schemeClr>
              </a:solidFill>
            </a:endParaRPr>
          </a:p>
        </p:txBody>
      </p:sp>
      <p:sp>
        <p:nvSpPr>
          <p:cNvPr id="4" name="Slide Number Placeholder 3"/>
          <p:cNvSpPr>
            <a:spLocks noGrp="1"/>
          </p:cNvSpPr>
          <p:nvPr>
            <p:ph type="sldNum" sz="quarter" idx="12"/>
          </p:nvPr>
        </p:nvSpPr>
        <p:spPr/>
        <p:txBody>
          <a:bodyPr/>
          <a:lstStyle/>
          <a:p>
            <a:fld id="{10C85072-ED91-4096-9C01-32B1BB445D37}" type="slidenum">
              <a:rPr lang="en-US" smtClean="0"/>
              <a:pPr/>
              <a:t>3</a:t>
            </a:fld>
            <a:endParaRPr lang="en-US"/>
          </a:p>
        </p:txBody>
      </p:sp>
      <p:grpSp>
        <p:nvGrpSpPr>
          <p:cNvPr id="12" name="Group 11"/>
          <p:cNvGrpSpPr/>
          <p:nvPr/>
        </p:nvGrpSpPr>
        <p:grpSpPr>
          <a:xfrm>
            <a:off x="304800" y="760274"/>
            <a:ext cx="3733800" cy="2440126"/>
            <a:chOff x="304800" y="706230"/>
            <a:chExt cx="3733800" cy="2440126"/>
          </a:xfrm>
        </p:grpSpPr>
        <p:sp>
          <p:nvSpPr>
            <p:cNvPr id="5" name="Rectangle 4"/>
            <p:cNvSpPr/>
            <p:nvPr/>
          </p:nvSpPr>
          <p:spPr>
            <a:xfrm>
              <a:off x="304800" y="1239630"/>
              <a:ext cx="1371600" cy="369332"/>
            </a:xfrm>
            <a:prstGeom prst="rect">
              <a:avLst/>
            </a:prstGeom>
          </p:spPr>
          <p:txBody>
            <a:bodyPr wrap="square">
              <a:spAutoFit/>
            </a:bodyPr>
            <a:lstStyle/>
            <a:p>
              <a:pPr>
                <a:buNone/>
              </a:pPr>
              <a:r>
                <a:rPr lang="en-US" b="1" dirty="0" smtClean="0">
                  <a:solidFill>
                    <a:schemeClr val="tx2">
                      <a:lumMod val="75000"/>
                    </a:schemeClr>
                  </a:solidFill>
                </a:rPr>
                <a:t>Statement:</a:t>
              </a:r>
              <a:endParaRPr lang="en-US" b="1" dirty="0">
                <a:solidFill>
                  <a:schemeClr val="tx2">
                    <a:lumMod val="75000"/>
                  </a:schemeClr>
                </a:solidFill>
              </a:endParaRPr>
            </a:p>
          </p:txBody>
        </p:sp>
        <p:graphicFrame>
          <p:nvGraphicFramePr>
            <p:cNvPr id="9" name="Diagram 8"/>
            <p:cNvGraphicFramePr/>
            <p:nvPr>
              <p:extLst>
                <p:ext uri="{D42A27DB-BD31-4B8C-83A1-F6EECF244321}">
                  <p14:modId xmlns:p14="http://schemas.microsoft.com/office/powerpoint/2010/main" val="942982535"/>
                </p:ext>
              </p:extLst>
            </p:nvPr>
          </p:nvGraphicFramePr>
          <p:xfrm>
            <a:off x="838200" y="706230"/>
            <a:ext cx="3200400" cy="24401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sp>
        <p:nvSpPr>
          <p:cNvPr id="10" name="Content Placeholder 2"/>
          <p:cNvSpPr>
            <a:spLocks noGrp="1"/>
          </p:cNvSpPr>
          <p:nvPr>
            <p:ph idx="1"/>
          </p:nvPr>
        </p:nvSpPr>
        <p:spPr>
          <a:xfrm>
            <a:off x="457200" y="3124200"/>
            <a:ext cx="4495800" cy="3352800"/>
          </a:xfrm>
        </p:spPr>
        <p:txBody>
          <a:bodyPr>
            <a:normAutofit/>
          </a:bodyPr>
          <a:lstStyle/>
          <a:p>
            <a:pPr>
              <a:buNone/>
            </a:pPr>
            <a:r>
              <a:rPr lang="en-US" b="1" dirty="0" smtClean="0">
                <a:solidFill>
                  <a:schemeClr val="tx2">
                    <a:lumMod val="75000"/>
                  </a:schemeClr>
                </a:solidFill>
              </a:rPr>
              <a:t>Needs:</a:t>
            </a:r>
          </a:p>
          <a:p>
            <a:pPr>
              <a:lnSpc>
                <a:spcPct val="160000"/>
              </a:lnSpc>
              <a:spcBef>
                <a:spcPts val="0"/>
              </a:spcBef>
            </a:pPr>
            <a:r>
              <a:rPr lang="en-US" sz="2000" b="1" dirty="0" smtClean="0"/>
              <a:t>Device to </a:t>
            </a:r>
            <a:r>
              <a:rPr lang="en-US" sz="2000" b="1" u="sng" dirty="0" smtClean="0"/>
              <a:t>wash clothes</a:t>
            </a:r>
          </a:p>
          <a:p>
            <a:pPr>
              <a:lnSpc>
                <a:spcPct val="160000"/>
              </a:lnSpc>
              <a:spcBef>
                <a:spcPts val="0"/>
              </a:spcBef>
            </a:pPr>
            <a:r>
              <a:rPr lang="en-US" sz="2000" b="1" dirty="0" smtClean="0"/>
              <a:t>Can be </a:t>
            </a:r>
            <a:r>
              <a:rPr lang="en-US" sz="2000" b="1" u="sng" dirty="0" smtClean="0"/>
              <a:t>easily operated</a:t>
            </a:r>
            <a:r>
              <a:rPr lang="en-US" sz="2000" b="1" dirty="0" smtClean="0"/>
              <a:t> </a:t>
            </a:r>
          </a:p>
          <a:p>
            <a:pPr>
              <a:lnSpc>
                <a:spcPct val="160000"/>
              </a:lnSpc>
              <a:spcBef>
                <a:spcPts val="0"/>
              </a:spcBef>
            </a:pPr>
            <a:r>
              <a:rPr lang="en-US" sz="2000" b="1" dirty="0" smtClean="0"/>
              <a:t>Can be started by operating </a:t>
            </a:r>
            <a:br>
              <a:rPr lang="en-US" sz="2000" b="1" dirty="0" smtClean="0"/>
            </a:br>
            <a:r>
              <a:rPr lang="en-US" sz="2000" b="1" dirty="0" smtClean="0"/>
              <a:t>the </a:t>
            </a:r>
            <a:r>
              <a:rPr lang="en-US" sz="2000" b="1" u="sng" dirty="0" smtClean="0"/>
              <a:t>timer manually</a:t>
            </a:r>
          </a:p>
          <a:p>
            <a:pPr>
              <a:lnSpc>
                <a:spcPct val="160000"/>
              </a:lnSpc>
              <a:spcBef>
                <a:spcPts val="0"/>
              </a:spcBef>
            </a:pPr>
            <a:r>
              <a:rPr lang="en-US" sz="2000" b="1" dirty="0" smtClean="0"/>
              <a:t>Variation of </a:t>
            </a:r>
            <a:r>
              <a:rPr lang="en-US" sz="2000" b="1" u="sng" dirty="0" smtClean="0"/>
              <a:t>rotating speed</a:t>
            </a:r>
            <a:r>
              <a:rPr lang="en-US" sz="2000" b="1" dirty="0" smtClean="0"/>
              <a:t> for </a:t>
            </a:r>
            <a:br>
              <a:rPr lang="en-US" sz="2000" b="1" dirty="0" smtClean="0"/>
            </a:br>
            <a:r>
              <a:rPr lang="en-US" sz="2000" b="1" dirty="0" smtClean="0"/>
              <a:t>different types of clothes</a:t>
            </a:r>
          </a:p>
        </p:txBody>
      </p:sp>
      <p:sp>
        <p:nvSpPr>
          <p:cNvPr id="11" name="Content Placeholder 2"/>
          <p:cNvSpPr txBox="1">
            <a:spLocks/>
          </p:cNvSpPr>
          <p:nvPr/>
        </p:nvSpPr>
        <p:spPr>
          <a:xfrm>
            <a:off x="4419600" y="747714"/>
            <a:ext cx="4572000" cy="5791200"/>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60000"/>
              </a:lnSpc>
              <a:spcBef>
                <a:spcPts val="0"/>
              </a:spcBef>
            </a:pPr>
            <a:r>
              <a:rPr lang="en-US" b="1" u="sng" dirty="0"/>
              <a:t>Dry</a:t>
            </a:r>
            <a:r>
              <a:rPr lang="en-US" b="1" dirty="0"/>
              <a:t> </a:t>
            </a:r>
            <a:r>
              <a:rPr lang="en-US" b="1" dirty="0" smtClean="0"/>
              <a:t>clothes</a:t>
            </a:r>
            <a:endParaRPr lang="en-US" b="1" dirty="0"/>
          </a:p>
          <a:p>
            <a:pPr>
              <a:lnSpc>
                <a:spcPct val="160000"/>
              </a:lnSpc>
              <a:spcBef>
                <a:spcPts val="0"/>
              </a:spcBef>
            </a:pPr>
            <a:r>
              <a:rPr lang="en-US" b="1" dirty="0"/>
              <a:t>Capacity up to </a:t>
            </a:r>
            <a:r>
              <a:rPr lang="en-US" b="1" u="sng" dirty="0"/>
              <a:t>5 kg</a:t>
            </a:r>
          </a:p>
          <a:p>
            <a:pPr>
              <a:lnSpc>
                <a:spcPct val="160000"/>
              </a:lnSpc>
              <a:spcBef>
                <a:spcPts val="0"/>
              </a:spcBef>
            </a:pPr>
            <a:r>
              <a:rPr lang="en-US" b="1" dirty="0"/>
              <a:t>Can use voltage </a:t>
            </a:r>
            <a:r>
              <a:rPr lang="en-US" b="1" u="sng" dirty="0" smtClean="0"/>
              <a:t>110 V / 220 V</a:t>
            </a:r>
            <a:endParaRPr lang="en-US" b="1" u="sng" dirty="0"/>
          </a:p>
          <a:p>
            <a:pPr>
              <a:lnSpc>
                <a:spcPct val="170000"/>
              </a:lnSpc>
              <a:spcBef>
                <a:spcPts val="0"/>
              </a:spcBef>
            </a:pPr>
            <a:r>
              <a:rPr lang="en-US" b="1" dirty="0" smtClean="0"/>
              <a:t>Low power consumption/wattage less than </a:t>
            </a:r>
            <a:r>
              <a:rPr lang="en-US" b="1" u="sng" dirty="0" smtClean="0"/>
              <a:t>100 Watts</a:t>
            </a:r>
          </a:p>
          <a:p>
            <a:pPr>
              <a:lnSpc>
                <a:spcPct val="170000"/>
              </a:lnSpc>
              <a:spcBef>
                <a:spcPts val="0"/>
              </a:spcBef>
            </a:pPr>
            <a:r>
              <a:rPr lang="en-US" b="1" u="sng" dirty="0" smtClean="0"/>
              <a:t>Portable</a:t>
            </a:r>
            <a:r>
              <a:rPr lang="en-US" b="1" dirty="0" smtClean="0"/>
              <a:t> washing machine</a:t>
            </a:r>
          </a:p>
          <a:p>
            <a:pPr>
              <a:lnSpc>
                <a:spcPct val="170000"/>
              </a:lnSpc>
              <a:spcBef>
                <a:spcPts val="0"/>
              </a:spcBef>
            </a:pPr>
            <a:r>
              <a:rPr lang="en-US" b="1" dirty="0" smtClean="0"/>
              <a:t>Noise level must not exceed </a:t>
            </a:r>
            <a:r>
              <a:rPr lang="en-US" b="1" u="sng" dirty="0" smtClean="0"/>
              <a:t>65 dB</a:t>
            </a:r>
          </a:p>
          <a:p>
            <a:pPr>
              <a:lnSpc>
                <a:spcPct val="170000"/>
              </a:lnSpc>
              <a:spcBef>
                <a:spcPts val="0"/>
              </a:spcBef>
            </a:pPr>
            <a:r>
              <a:rPr lang="en-US" b="1" dirty="0" smtClean="0"/>
              <a:t>Must be </a:t>
            </a:r>
            <a:r>
              <a:rPr lang="en-US" b="1" u="sng" dirty="0" smtClean="0"/>
              <a:t>safe</a:t>
            </a:r>
          </a:p>
          <a:p>
            <a:pPr>
              <a:lnSpc>
                <a:spcPct val="170000"/>
              </a:lnSpc>
              <a:spcBef>
                <a:spcPts val="0"/>
              </a:spcBef>
            </a:pPr>
            <a:r>
              <a:rPr lang="en-US" b="1" u="sng" dirty="0" smtClean="0"/>
              <a:t>Filter</a:t>
            </a:r>
            <a:r>
              <a:rPr lang="en-US" b="1" dirty="0" smtClean="0"/>
              <a:t> for the water</a:t>
            </a:r>
          </a:p>
          <a:p>
            <a:pPr>
              <a:lnSpc>
                <a:spcPct val="170000"/>
              </a:lnSpc>
              <a:spcBef>
                <a:spcPts val="0"/>
              </a:spcBef>
            </a:pPr>
            <a:r>
              <a:rPr lang="en-US" b="1" dirty="0" smtClean="0"/>
              <a:t>Water </a:t>
            </a:r>
            <a:r>
              <a:rPr lang="en-US" b="1" u="sng" dirty="0" smtClean="0"/>
              <a:t>inlet</a:t>
            </a:r>
            <a:r>
              <a:rPr lang="en-US" b="1" dirty="0" smtClean="0"/>
              <a:t> and </a:t>
            </a:r>
            <a:r>
              <a:rPr lang="en-US" b="1" u="sng" dirty="0" smtClean="0"/>
              <a:t>outlet</a:t>
            </a:r>
          </a:p>
          <a:p>
            <a:pPr>
              <a:lnSpc>
                <a:spcPct val="170000"/>
              </a:lnSpc>
              <a:spcBef>
                <a:spcPts val="0"/>
              </a:spcBef>
            </a:pPr>
            <a:r>
              <a:rPr lang="en-US" b="1" dirty="0" smtClean="0"/>
              <a:t>Cost must not exceed </a:t>
            </a:r>
            <a:r>
              <a:rPr lang="en-US" b="1" u="sng" dirty="0"/>
              <a:t>500 SR</a:t>
            </a:r>
            <a:r>
              <a:rPr lang="en-US" b="1" dirty="0"/>
              <a:t> </a:t>
            </a:r>
            <a:endParaRPr lang="en-US" b="1" dirty="0" smtClean="0"/>
          </a:p>
          <a:p>
            <a:pPr>
              <a:lnSpc>
                <a:spcPct val="170000"/>
              </a:lnSpc>
              <a:spcBef>
                <a:spcPts val="0"/>
              </a:spcBef>
            </a:pPr>
            <a:r>
              <a:rPr lang="en-US" b="1" dirty="0" smtClean="0"/>
              <a:t>Weight must be less than </a:t>
            </a:r>
            <a:r>
              <a:rPr lang="en-US" b="1" u="sng" dirty="0" smtClean="0"/>
              <a:t>100 N</a:t>
            </a:r>
          </a:p>
          <a:p>
            <a:endParaRPr lang="en-US" b="1" dirty="0" smtClean="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1442" y="304800"/>
            <a:ext cx="6477000" cy="4495800"/>
          </a:xfrm>
        </p:spPr>
        <p:txBody>
          <a:bodyPr>
            <a:normAutofit fontScale="70000" lnSpcReduction="20000"/>
          </a:bodyPr>
          <a:lstStyle/>
          <a:p>
            <a:pPr>
              <a:buNone/>
            </a:pPr>
            <a:r>
              <a:rPr lang="en-US" sz="3100" b="1" dirty="0" smtClean="0">
                <a:solidFill>
                  <a:schemeClr val="accent2">
                    <a:lumMod val="60000"/>
                    <a:lumOff val="40000"/>
                  </a:schemeClr>
                </a:solidFill>
              </a:rPr>
              <a:t>Constraints</a:t>
            </a:r>
          </a:p>
          <a:p>
            <a:r>
              <a:rPr lang="en-US" sz="3100" u="sng" dirty="0" smtClean="0"/>
              <a:t>Capacity</a:t>
            </a:r>
            <a:r>
              <a:rPr lang="en-US" sz="3100" dirty="0" smtClean="0"/>
              <a:t>: up to 5 kg</a:t>
            </a:r>
          </a:p>
          <a:p>
            <a:r>
              <a:rPr lang="en-US" sz="3100" u="sng" dirty="0" smtClean="0"/>
              <a:t>Noise</a:t>
            </a:r>
            <a:r>
              <a:rPr lang="en-US" sz="3100" dirty="0" smtClean="0"/>
              <a:t> level less than 65 dB</a:t>
            </a:r>
          </a:p>
          <a:p>
            <a:r>
              <a:rPr lang="en-US" sz="3100" u="sng" dirty="0" smtClean="0"/>
              <a:t>Size</a:t>
            </a:r>
            <a:r>
              <a:rPr lang="en-US" sz="3100" dirty="0" smtClean="0"/>
              <a:t>: 1 m x  0.9 m x 0.5 m</a:t>
            </a:r>
          </a:p>
          <a:p>
            <a:r>
              <a:rPr lang="en-US" sz="3100" u="sng" dirty="0" smtClean="0"/>
              <a:t>Weight</a:t>
            </a:r>
            <a:r>
              <a:rPr lang="en-US" sz="3100" dirty="0" smtClean="0"/>
              <a:t> not more than 100 N (10 kg mass)</a:t>
            </a:r>
          </a:p>
          <a:p>
            <a:r>
              <a:rPr lang="en-US" sz="3100" u="sng" dirty="0" smtClean="0"/>
              <a:t>Cost</a:t>
            </a:r>
            <a:r>
              <a:rPr lang="en-US" sz="3100" dirty="0" smtClean="0"/>
              <a:t> less than </a:t>
            </a:r>
            <a:r>
              <a:rPr lang="en-US" sz="3100" dirty="0"/>
              <a:t>500 SR</a:t>
            </a:r>
            <a:endParaRPr lang="en-US" sz="3100" dirty="0" smtClean="0"/>
          </a:p>
          <a:p>
            <a:r>
              <a:rPr lang="en-US" sz="3100" dirty="0"/>
              <a:t>After drying </a:t>
            </a:r>
            <a:r>
              <a:rPr lang="en-US" sz="3100" u="sng" dirty="0"/>
              <a:t>no water</a:t>
            </a:r>
            <a:r>
              <a:rPr lang="en-US" sz="3100" dirty="0"/>
              <a:t> drop from the </a:t>
            </a:r>
            <a:r>
              <a:rPr lang="en-US" sz="3100" dirty="0" smtClean="0"/>
              <a:t>clothes</a:t>
            </a:r>
          </a:p>
          <a:p>
            <a:r>
              <a:rPr lang="en-US" sz="3100" dirty="0" smtClean="0"/>
              <a:t>110 / 220 </a:t>
            </a:r>
            <a:r>
              <a:rPr lang="en-US" sz="3100" u="sng" dirty="0" smtClean="0"/>
              <a:t>volts</a:t>
            </a:r>
          </a:p>
          <a:p>
            <a:r>
              <a:rPr lang="en-US" sz="3100" u="sng" dirty="0" smtClean="0"/>
              <a:t>Portable</a:t>
            </a:r>
          </a:p>
          <a:p>
            <a:r>
              <a:rPr lang="en-US" sz="3100" u="sng" dirty="0" smtClean="0"/>
              <a:t>Life</a:t>
            </a:r>
            <a:r>
              <a:rPr lang="en-US" sz="3100" dirty="0" smtClean="0"/>
              <a:t> more than 5 Years</a:t>
            </a:r>
          </a:p>
          <a:p>
            <a:r>
              <a:rPr lang="en-US" sz="3100" dirty="0" smtClean="0"/>
              <a:t>Electric </a:t>
            </a:r>
            <a:r>
              <a:rPr lang="en-US" sz="3100" u="sng" dirty="0" smtClean="0"/>
              <a:t>consumption</a:t>
            </a:r>
            <a:r>
              <a:rPr lang="en-US" sz="3100" dirty="0" smtClean="0"/>
              <a:t> less than 100 </a:t>
            </a:r>
            <a:r>
              <a:rPr lang="en-US" sz="3100" dirty="0" err="1" smtClean="0"/>
              <a:t>W.h</a:t>
            </a:r>
            <a:r>
              <a:rPr lang="en-US" sz="3100" dirty="0" smtClean="0"/>
              <a:t> (Watt-hours)</a:t>
            </a:r>
            <a:endParaRPr lang="en-US" sz="3100" dirty="0"/>
          </a:p>
          <a:p>
            <a:endParaRPr lang="en-US" sz="2800" dirty="0" smtClean="0"/>
          </a:p>
        </p:txBody>
      </p:sp>
      <p:sp>
        <p:nvSpPr>
          <p:cNvPr id="2" name="Slide Number Placeholder 1"/>
          <p:cNvSpPr>
            <a:spLocks noGrp="1"/>
          </p:cNvSpPr>
          <p:nvPr>
            <p:ph type="sldNum" sz="quarter" idx="12"/>
          </p:nvPr>
        </p:nvSpPr>
        <p:spPr/>
        <p:txBody>
          <a:bodyPr/>
          <a:lstStyle/>
          <a:p>
            <a:fld id="{10C85072-ED91-4096-9C01-32B1BB445D37}" type="slidenum">
              <a:rPr lang="en-US" smtClean="0"/>
              <a:pPr/>
              <a:t>4</a:t>
            </a:fld>
            <a:endParaRPr lang="en-US"/>
          </a:p>
        </p:txBody>
      </p:sp>
      <p:sp>
        <p:nvSpPr>
          <p:cNvPr id="4" name="Content Placeholder 2"/>
          <p:cNvSpPr txBox="1">
            <a:spLocks/>
          </p:cNvSpPr>
          <p:nvPr/>
        </p:nvSpPr>
        <p:spPr>
          <a:xfrm>
            <a:off x="914400" y="4912177"/>
            <a:ext cx="7620000" cy="1752600"/>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r>
              <a:rPr lang="en-US" sz="2800" b="1" dirty="0" smtClean="0">
                <a:solidFill>
                  <a:schemeClr val="accent2">
                    <a:lumMod val="60000"/>
                    <a:lumOff val="40000"/>
                  </a:schemeClr>
                </a:solidFill>
              </a:rPr>
              <a:t>Criteria</a:t>
            </a:r>
          </a:p>
          <a:p>
            <a:pPr marL="171450" indent="-171450"/>
            <a:r>
              <a:rPr lang="en-US" sz="2800" u="sng" dirty="0" smtClean="0"/>
              <a:t>High effectiveness</a:t>
            </a:r>
            <a:r>
              <a:rPr lang="en-US" sz="2800" dirty="0" smtClean="0"/>
              <a:t> of cleaning the clothes</a:t>
            </a:r>
          </a:p>
          <a:p>
            <a:pPr marL="171450" indent="-171450"/>
            <a:r>
              <a:rPr lang="en-US" sz="2800" u="sng" dirty="0" smtClean="0"/>
              <a:t>High durability</a:t>
            </a:r>
          </a:p>
          <a:p>
            <a:pPr marL="171450" indent="-171450"/>
            <a:r>
              <a:rPr lang="en-US" sz="2800" u="sng" dirty="0" smtClean="0"/>
              <a:t>Easy</a:t>
            </a:r>
            <a:r>
              <a:rPr lang="en-US" sz="2800" dirty="0" smtClean="0"/>
              <a:t> to use (simple)</a:t>
            </a:r>
          </a:p>
          <a:p>
            <a:pPr marL="171450" indent="-171450"/>
            <a:r>
              <a:rPr lang="en-US" sz="2800" dirty="0" smtClean="0"/>
              <a:t>High number of </a:t>
            </a:r>
            <a:r>
              <a:rPr lang="en-US" sz="2800" u="sng" dirty="0" smtClean="0"/>
              <a:t>cloth types</a:t>
            </a:r>
          </a:p>
        </p:txBody>
      </p:sp>
      <p:pic>
        <p:nvPicPr>
          <p:cNvPr id="5" name="Picture 4"/>
          <p:cNvPicPr>
            <a:picLocks noChangeAspect="1"/>
          </p:cNvPicPr>
          <p:nvPr/>
        </p:nvPicPr>
        <p:blipFill>
          <a:blip r:embed="rId2"/>
          <a:stretch>
            <a:fillRect/>
          </a:stretch>
        </p:blipFill>
        <p:spPr>
          <a:xfrm>
            <a:off x="7086600" y="2362200"/>
            <a:ext cx="1979779" cy="197977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609600"/>
            <a:ext cx="7772400" cy="4419600"/>
          </a:xfrm>
        </p:spPr>
        <p:txBody>
          <a:bodyPr>
            <a:normAutofit/>
          </a:bodyPr>
          <a:lstStyle/>
          <a:p>
            <a:pPr>
              <a:lnSpc>
                <a:spcPct val="80000"/>
              </a:lnSpc>
              <a:buNone/>
            </a:pPr>
            <a:r>
              <a:rPr lang="en-US" sz="2600" b="1" dirty="0" smtClean="0">
                <a:solidFill>
                  <a:schemeClr val="accent2">
                    <a:lumMod val="60000"/>
                    <a:lumOff val="40000"/>
                  </a:schemeClr>
                </a:solidFill>
              </a:rPr>
              <a:t>Safety Specifications</a:t>
            </a:r>
            <a:endParaRPr lang="en-US" sz="2600" b="1" dirty="0">
              <a:solidFill>
                <a:schemeClr val="accent2">
                  <a:lumMod val="60000"/>
                  <a:lumOff val="40000"/>
                </a:schemeClr>
              </a:solidFill>
            </a:endParaRPr>
          </a:p>
          <a:p>
            <a:pPr marL="0" indent="0">
              <a:buNone/>
            </a:pPr>
            <a:endParaRPr lang="en-US" b="1" dirty="0" smtClean="0"/>
          </a:p>
          <a:p>
            <a:r>
              <a:rPr lang="en-US" sz="2400" b="1" dirty="0" smtClean="0"/>
              <a:t>If </a:t>
            </a:r>
            <a:r>
              <a:rPr lang="en-US" sz="2400" b="1" u="sng" dirty="0" smtClean="0"/>
              <a:t>overloaded</a:t>
            </a:r>
            <a:r>
              <a:rPr lang="en-US" sz="2400" b="1" dirty="0" smtClean="0"/>
              <a:t>, </a:t>
            </a:r>
            <a:r>
              <a:rPr lang="en-US" sz="2400" b="1" dirty="0"/>
              <a:t>the </a:t>
            </a:r>
            <a:r>
              <a:rPr lang="en-US" sz="2400" b="1" dirty="0" smtClean="0"/>
              <a:t>machine shouldn’t start</a:t>
            </a:r>
          </a:p>
          <a:p>
            <a:r>
              <a:rPr lang="en-US" sz="2400" b="1" u="sng" dirty="0" smtClean="0"/>
              <a:t>Maximum water level</a:t>
            </a:r>
            <a:r>
              <a:rPr lang="en-US" sz="2400" b="1" dirty="0" smtClean="0"/>
              <a:t> to prevent water waist and dangerous current short-cuts.</a:t>
            </a:r>
          </a:p>
          <a:p>
            <a:r>
              <a:rPr lang="en-US" sz="2400" b="1" dirty="0" smtClean="0"/>
              <a:t>Electrical </a:t>
            </a:r>
            <a:r>
              <a:rPr lang="en-US" sz="2400" b="1" u="sng" dirty="0" smtClean="0"/>
              <a:t>grounding</a:t>
            </a:r>
          </a:p>
          <a:p>
            <a:r>
              <a:rPr lang="en-US" sz="2400" b="1" dirty="0" smtClean="0"/>
              <a:t>Stop </a:t>
            </a:r>
            <a:r>
              <a:rPr lang="en-US" sz="2400" b="1" u="sng" dirty="0" smtClean="0"/>
              <a:t>spinner</a:t>
            </a:r>
            <a:r>
              <a:rPr lang="en-US" sz="2400" b="1" dirty="0" smtClean="0"/>
              <a:t> if the door is opened</a:t>
            </a:r>
          </a:p>
          <a:p>
            <a:r>
              <a:rPr lang="en-US" sz="2400" b="1" u="sng" dirty="0" smtClean="0"/>
              <a:t>Kids protection</a:t>
            </a:r>
            <a:r>
              <a:rPr lang="en-US" sz="2400" b="1" dirty="0" smtClean="0"/>
              <a:t> by motor </a:t>
            </a:r>
            <a:r>
              <a:rPr lang="en-US" sz="2400" b="1" dirty="0" smtClean="0"/>
              <a:t>isolation</a:t>
            </a:r>
            <a:endParaRPr lang="en-US" sz="2400" b="1" dirty="0" smtClean="0"/>
          </a:p>
        </p:txBody>
      </p:sp>
      <p:sp>
        <p:nvSpPr>
          <p:cNvPr id="2" name="Slide Number Placeholder 1"/>
          <p:cNvSpPr>
            <a:spLocks noGrp="1"/>
          </p:cNvSpPr>
          <p:nvPr>
            <p:ph type="sldNum" sz="quarter" idx="12"/>
          </p:nvPr>
        </p:nvSpPr>
        <p:spPr/>
        <p:txBody>
          <a:bodyPr/>
          <a:lstStyle/>
          <a:p>
            <a:fld id="{10C85072-ED91-4096-9C01-32B1BB445D37}" type="slidenum">
              <a:rPr lang="en-US" smtClean="0"/>
              <a:pPr/>
              <a:t>5</a:t>
            </a:fld>
            <a:endParaRPr lang="en-US" dirty="0"/>
          </a:p>
        </p:txBody>
      </p:sp>
      <p:pic>
        <p:nvPicPr>
          <p:cNvPr id="4" name="Picture 3"/>
          <p:cNvPicPr>
            <a:picLocks noChangeAspect="1"/>
          </p:cNvPicPr>
          <p:nvPr/>
        </p:nvPicPr>
        <p:blipFill>
          <a:blip r:embed="rId3"/>
          <a:stretch>
            <a:fillRect/>
          </a:stretch>
        </p:blipFill>
        <p:spPr>
          <a:xfrm>
            <a:off x="5943600" y="2743200"/>
            <a:ext cx="2971800" cy="2971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452195"/>
            <a:ext cx="7772400" cy="3967405"/>
          </a:xfrm>
        </p:spPr>
        <p:txBody>
          <a:bodyPr>
            <a:normAutofit/>
          </a:bodyPr>
          <a:lstStyle/>
          <a:p>
            <a:pPr>
              <a:lnSpc>
                <a:spcPct val="80000"/>
              </a:lnSpc>
              <a:buNone/>
            </a:pPr>
            <a:r>
              <a:rPr lang="en-US" sz="2600" b="1" dirty="0">
                <a:solidFill>
                  <a:schemeClr val="accent2">
                    <a:lumMod val="60000"/>
                    <a:lumOff val="40000"/>
                  </a:schemeClr>
                </a:solidFill>
              </a:rPr>
              <a:t>Problem </a:t>
            </a:r>
            <a:r>
              <a:rPr lang="en-US" sz="2600" b="1" dirty="0" smtClean="0">
                <a:solidFill>
                  <a:schemeClr val="accent2">
                    <a:lumMod val="60000"/>
                    <a:lumOff val="40000"/>
                  </a:schemeClr>
                </a:solidFill>
              </a:rPr>
              <a:t>Formulation [paragraph(s)]</a:t>
            </a:r>
            <a:endParaRPr lang="en-US" sz="2600" b="1" dirty="0">
              <a:solidFill>
                <a:schemeClr val="accent2">
                  <a:lumMod val="60000"/>
                  <a:lumOff val="40000"/>
                </a:schemeClr>
              </a:solidFill>
            </a:endParaRPr>
          </a:p>
          <a:p>
            <a:pPr marL="0" indent="0" algn="just">
              <a:buNone/>
            </a:pPr>
            <a:r>
              <a:rPr lang="en-US" sz="2400" b="1" dirty="0" smtClean="0"/>
              <a:t>Design a </a:t>
            </a:r>
            <a:r>
              <a:rPr lang="en-US" sz="2400" b="1" dirty="0" smtClean="0">
                <a:solidFill>
                  <a:srgbClr val="FFC000"/>
                </a:solidFill>
              </a:rPr>
              <a:t>simple</a:t>
            </a:r>
            <a:r>
              <a:rPr lang="en-US" sz="2400" b="1" dirty="0" smtClean="0"/>
              <a:t> washing machine that </a:t>
            </a:r>
            <a:r>
              <a:rPr lang="en-US" sz="2400" b="1" dirty="0" smtClean="0">
                <a:solidFill>
                  <a:schemeClr val="bg2">
                    <a:lumMod val="50000"/>
                    <a:lumOff val="50000"/>
                  </a:schemeClr>
                </a:solidFill>
              </a:rPr>
              <a:t>can wash different types of clothes</a:t>
            </a:r>
            <a:r>
              <a:rPr lang="en-US" sz="2400" b="1" dirty="0" smtClean="0"/>
              <a:t> and dry them by </a:t>
            </a:r>
            <a:r>
              <a:rPr lang="en-US" sz="2400" b="1" dirty="0" smtClean="0">
                <a:solidFill>
                  <a:srgbClr val="FF0000"/>
                </a:solidFill>
              </a:rPr>
              <a:t>various spinning </a:t>
            </a:r>
            <a:r>
              <a:rPr lang="en-US" sz="2400" b="1" dirty="0" smtClean="0"/>
              <a:t>speeds. The machine should be </a:t>
            </a:r>
            <a:r>
              <a:rPr lang="en-US" sz="2400" b="1" dirty="0" smtClean="0">
                <a:solidFill>
                  <a:srgbClr val="00B050"/>
                </a:solidFill>
              </a:rPr>
              <a:t>5 kg </a:t>
            </a:r>
            <a:r>
              <a:rPr lang="en-US" sz="2400" b="1" dirty="0" smtClean="0">
                <a:solidFill>
                  <a:srgbClr val="00B050"/>
                </a:solidFill>
              </a:rPr>
              <a:t>capacity</a:t>
            </a:r>
            <a:r>
              <a:rPr lang="en-US" sz="2400" b="1" dirty="0" smtClean="0"/>
              <a:t> and </a:t>
            </a:r>
            <a:r>
              <a:rPr lang="en-US" sz="2400" b="1" dirty="0" smtClean="0">
                <a:solidFill>
                  <a:srgbClr val="FFC000"/>
                </a:solidFill>
              </a:rPr>
              <a:t>easily manipulated</a:t>
            </a:r>
            <a:r>
              <a:rPr lang="en-US" sz="2400" b="1" dirty="0" smtClean="0"/>
              <a:t>. Its size should be limited to </a:t>
            </a:r>
            <a:r>
              <a:rPr lang="en-US" sz="2400" b="1" dirty="0" smtClean="0">
                <a:solidFill>
                  <a:schemeClr val="accent4">
                    <a:lumMod val="60000"/>
                    <a:lumOff val="40000"/>
                  </a:schemeClr>
                </a:solidFill>
              </a:rPr>
              <a:t>1 m / 0.9 m / 0.5m</a:t>
            </a:r>
            <a:r>
              <a:rPr lang="en-US" sz="2400" b="1" dirty="0" smtClean="0"/>
              <a:t> </a:t>
            </a:r>
            <a:r>
              <a:rPr lang="en-US" sz="2400" b="1" dirty="0" smtClean="0"/>
              <a:t>and its </a:t>
            </a:r>
            <a:r>
              <a:rPr lang="en-US" sz="2400" b="1" dirty="0" smtClean="0">
                <a:solidFill>
                  <a:srgbClr val="00B0F0"/>
                </a:solidFill>
              </a:rPr>
              <a:t>weight</a:t>
            </a:r>
            <a:r>
              <a:rPr lang="en-US" sz="2400" b="1" dirty="0" smtClean="0"/>
              <a:t> is </a:t>
            </a:r>
            <a:r>
              <a:rPr lang="en-US" sz="2400" b="1" dirty="0" smtClean="0">
                <a:solidFill>
                  <a:srgbClr val="00B0F0"/>
                </a:solidFill>
              </a:rPr>
              <a:t>not to exceed </a:t>
            </a:r>
            <a:r>
              <a:rPr lang="en-US" sz="2400" b="1" dirty="0" smtClean="0">
                <a:solidFill>
                  <a:srgbClr val="00B0F0"/>
                </a:solidFill>
              </a:rPr>
              <a:t>100 N</a:t>
            </a:r>
            <a:r>
              <a:rPr lang="en-US" sz="2400" b="1" dirty="0" smtClean="0"/>
              <a:t>. The washing machine must be </a:t>
            </a:r>
            <a:r>
              <a:rPr lang="en-US" sz="2400" b="1" dirty="0" smtClean="0">
                <a:solidFill>
                  <a:schemeClr val="accent5"/>
                </a:solidFill>
              </a:rPr>
              <a:t>portable</a:t>
            </a:r>
            <a:r>
              <a:rPr lang="en-US" sz="2400" b="1" dirty="0" smtClean="0"/>
              <a:t> and able to function using </a:t>
            </a:r>
            <a:r>
              <a:rPr lang="en-US" sz="2400" b="1" dirty="0" smtClean="0">
                <a:solidFill>
                  <a:schemeClr val="accent2">
                    <a:lumMod val="40000"/>
                    <a:lumOff val="60000"/>
                  </a:schemeClr>
                </a:solidFill>
              </a:rPr>
              <a:t>110 V </a:t>
            </a:r>
            <a:r>
              <a:rPr lang="en-US" sz="2400" b="1" dirty="0" smtClean="0">
                <a:solidFill>
                  <a:schemeClr val="accent2">
                    <a:lumMod val="40000"/>
                    <a:lumOff val="60000"/>
                  </a:schemeClr>
                </a:solidFill>
              </a:rPr>
              <a:t>or </a:t>
            </a:r>
            <a:r>
              <a:rPr lang="en-US" sz="2400" b="1" dirty="0" smtClean="0">
                <a:solidFill>
                  <a:schemeClr val="accent2">
                    <a:lumMod val="40000"/>
                    <a:lumOff val="60000"/>
                  </a:schemeClr>
                </a:solidFill>
              </a:rPr>
              <a:t>220 V </a:t>
            </a:r>
            <a:r>
              <a:rPr lang="en-US" sz="2400" b="1" dirty="0" smtClean="0">
                <a:solidFill>
                  <a:schemeClr val="accent2">
                    <a:lumMod val="40000"/>
                    <a:lumOff val="60000"/>
                  </a:schemeClr>
                </a:solidFill>
              </a:rPr>
              <a:t>voltage</a:t>
            </a:r>
            <a:r>
              <a:rPr lang="en-US" sz="2400" b="1" dirty="0" smtClean="0"/>
              <a:t>. The machine consumption and cost should be respectively limited to </a:t>
            </a:r>
            <a:r>
              <a:rPr lang="en-US" sz="2400" b="1" dirty="0" smtClean="0">
                <a:solidFill>
                  <a:schemeClr val="accent6"/>
                </a:solidFill>
              </a:rPr>
              <a:t>100 watt-hours </a:t>
            </a:r>
            <a:r>
              <a:rPr lang="en-US" sz="2400" b="1" dirty="0" smtClean="0"/>
              <a:t>and to </a:t>
            </a:r>
            <a:r>
              <a:rPr lang="en-US" sz="2400" b="1" dirty="0" smtClean="0">
                <a:solidFill>
                  <a:srgbClr val="FFFF00"/>
                </a:solidFill>
              </a:rPr>
              <a:t>500 SR</a:t>
            </a:r>
            <a:r>
              <a:rPr lang="en-US" sz="2400" b="1" dirty="0" smtClean="0"/>
              <a:t>. The minimum life duration of the machine should be </a:t>
            </a:r>
            <a:r>
              <a:rPr lang="en-US" sz="2400" b="1" dirty="0" smtClean="0">
                <a:solidFill>
                  <a:schemeClr val="accent3">
                    <a:lumMod val="20000"/>
                    <a:lumOff val="80000"/>
                  </a:schemeClr>
                </a:solidFill>
              </a:rPr>
              <a:t>5  years</a:t>
            </a:r>
            <a:r>
              <a:rPr lang="en-US" sz="2400" b="1" dirty="0" smtClean="0"/>
              <a:t>. </a:t>
            </a:r>
            <a:endParaRPr lang="en-US" sz="2400" b="1" dirty="0"/>
          </a:p>
        </p:txBody>
      </p:sp>
      <p:sp>
        <p:nvSpPr>
          <p:cNvPr id="2" name="Slide Number Placeholder 1"/>
          <p:cNvSpPr>
            <a:spLocks noGrp="1"/>
          </p:cNvSpPr>
          <p:nvPr>
            <p:ph type="sldNum" sz="quarter" idx="12"/>
          </p:nvPr>
        </p:nvSpPr>
        <p:spPr/>
        <p:txBody>
          <a:bodyPr/>
          <a:lstStyle/>
          <a:p>
            <a:fld id="{10C85072-ED91-4096-9C01-32B1BB445D37}" type="slidenum">
              <a:rPr lang="en-US" smtClean="0"/>
              <a:pPr/>
              <a:t>6</a:t>
            </a:fld>
            <a:endParaRPr lang="en-US"/>
          </a:p>
        </p:txBody>
      </p:sp>
      <p:pic>
        <p:nvPicPr>
          <p:cNvPr id="4" name="Picture 3"/>
          <p:cNvPicPr>
            <a:picLocks noChangeAspect="1"/>
          </p:cNvPicPr>
          <p:nvPr/>
        </p:nvPicPr>
        <p:blipFill>
          <a:blip r:embed="rId3"/>
          <a:stretch>
            <a:fillRect/>
          </a:stretch>
        </p:blipFill>
        <p:spPr>
          <a:xfrm>
            <a:off x="5943600" y="4114800"/>
            <a:ext cx="2133600" cy="2429022"/>
          </a:xfrm>
          <a:prstGeom prst="rect">
            <a:avLst/>
          </a:prstGeom>
        </p:spPr>
      </p:pic>
      <p:sp>
        <p:nvSpPr>
          <p:cNvPr id="5" name="Content Placeholder 2"/>
          <p:cNvSpPr txBox="1">
            <a:spLocks/>
          </p:cNvSpPr>
          <p:nvPr/>
        </p:nvSpPr>
        <p:spPr>
          <a:xfrm>
            <a:off x="381000" y="4495800"/>
            <a:ext cx="5157847" cy="2209800"/>
          </a:xfrm>
          <a:prstGeom prst="rect">
            <a:avLst/>
          </a:prstGeom>
        </p:spPr>
        <p:txBody>
          <a:bodyPr vert="horz" lIns="91440" tIns="45720" rIns="91440" bIns="45720" rtlCol="0">
            <a:normAutofit fontScale="85000" lnSpcReduction="10000"/>
          </a:bodyPr>
          <a:lstStyle>
            <a:lvl1pPr marL="167923" indent="-167923" algn="l" defTabSz="685983" rtl="0" eaLnBrk="1" latinLnBrk="0" hangingPunct="1">
              <a:lnSpc>
                <a:spcPct val="90000"/>
              </a:lnSpc>
              <a:spcBef>
                <a:spcPts val="1350"/>
              </a:spcBef>
              <a:buClr>
                <a:schemeClr val="accent1"/>
              </a:buClr>
              <a:buSzPct val="100000"/>
              <a:buFont typeface="Arial" pitchFamily="34" charset="0"/>
              <a:buChar char="•"/>
              <a:defRPr sz="1800" kern="1200">
                <a:solidFill>
                  <a:schemeClr val="tx1"/>
                </a:solidFill>
                <a:latin typeface="+mn-lt"/>
                <a:ea typeface="+mn-ea"/>
                <a:cs typeface="+mn-cs"/>
              </a:defRPr>
            </a:lvl1pPr>
            <a:lvl2pPr marL="347755" indent="-173878" algn="l" defTabSz="685983" rtl="0" eaLnBrk="1" latinLnBrk="0" hangingPunct="1">
              <a:lnSpc>
                <a:spcPct val="90000"/>
              </a:lnSpc>
              <a:spcBef>
                <a:spcPts val="900"/>
              </a:spcBef>
              <a:buClr>
                <a:schemeClr val="accent1"/>
              </a:buClr>
              <a:buSzPct val="100000"/>
              <a:buFont typeface="Arial" pitchFamily="34" charset="0"/>
              <a:buChar char="•"/>
              <a:defRPr sz="1500" kern="1200">
                <a:solidFill>
                  <a:schemeClr val="tx1"/>
                </a:solidFill>
                <a:latin typeface="+mn-lt"/>
                <a:ea typeface="+mn-ea"/>
                <a:cs typeface="+mn-cs"/>
              </a:defRPr>
            </a:lvl2pPr>
            <a:lvl3pPr marL="512105" indent="-164350" algn="l" defTabSz="685983" rtl="0" eaLnBrk="1" latinLnBrk="0" hangingPunct="1">
              <a:lnSpc>
                <a:spcPct val="90000"/>
              </a:lnSpc>
              <a:spcBef>
                <a:spcPts val="450"/>
              </a:spcBef>
              <a:buClr>
                <a:schemeClr val="accent1"/>
              </a:buClr>
              <a:buSzPct val="100000"/>
              <a:buFont typeface="Arial" pitchFamily="34" charset="0"/>
              <a:buChar char="•"/>
              <a:defRPr sz="1350" kern="1200">
                <a:solidFill>
                  <a:schemeClr val="tx1"/>
                </a:solidFill>
                <a:latin typeface="+mn-lt"/>
                <a:ea typeface="+mn-ea"/>
                <a:cs typeface="+mn-cs"/>
              </a:defRPr>
            </a:lvl3pPr>
            <a:lvl4pPr marL="643109" indent="-131004" algn="l" defTabSz="685983" rtl="0" eaLnBrk="1" latinLnBrk="0" hangingPunct="1">
              <a:lnSpc>
                <a:spcPct val="90000"/>
              </a:lnSpc>
              <a:spcBef>
                <a:spcPts val="450"/>
              </a:spcBef>
              <a:buClr>
                <a:schemeClr val="accent1"/>
              </a:buClr>
              <a:buSzPct val="100000"/>
              <a:buFont typeface="Arial" pitchFamily="34" charset="0"/>
              <a:buChar char="•"/>
              <a:defRPr sz="1200" kern="1200">
                <a:solidFill>
                  <a:schemeClr val="tx1"/>
                </a:solidFill>
                <a:latin typeface="+mn-lt"/>
                <a:ea typeface="+mn-ea"/>
                <a:cs typeface="+mn-cs"/>
              </a:defRPr>
            </a:lvl4pPr>
            <a:lvl5pPr marL="772922" indent="-129813" algn="l" defTabSz="685983" rtl="0" eaLnBrk="1" latinLnBrk="0" hangingPunct="1">
              <a:lnSpc>
                <a:spcPct val="90000"/>
              </a:lnSpc>
              <a:spcBef>
                <a:spcPts val="450"/>
              </a:spcBef>
              <a:buClr>
                <a:schemeClr val="accent1"/>
              </a:buClr>
              <a:buSzPct val="100000"/>
              <a:buFont typeface="Arial" pitchFamily="34" charset="0"/>
              <a:buChar char="•"/>
              <a:defRPr sz="1200" kern="1200">
                <a:solidFill>
                  <a:schemeClr val="tx1"/>
                </a:solidFill>
                <a:latin typeface="+mn-lt"/>
                <a:ea typeface="+mn-ea"/>
                <a:cs typeface="+mn-cs"/>
              </a:defRPr>
            </a:lvl5pPr>
            <a:lvl6pPr marL="905497" indent="-130337" algn="l" defTabSz="685983" rtl="0" eaLnBrk="1" latinLnBrk="0" hangingPunct="1">
              <a:spcBef>
                <a:spcPts val="450"/>
              </a:spcBef>
              <a:buClr>
                <a:schemeClr val="accent1"/>
              </a:buClr>
              <a:buFont typeface="Arial" pitchFamily="34" charset="0"/>
              <a:buChar char="•"/>
              <a:defRPr sz="1200" kern="1200">
                <a:solidFill>
                  <a:schemeClr val="tx1"/>
                </a:solidFill>
                <a:latin typeface="+mn-lt"/>
                <a:ea typeface="+mn-ea"/>
                <a:cs typeface="+mn-cs"/>
              </a:defRPr>
            </a:lvl6pPr>
            <a:lvl7pPr marL="1035834" indent="-130337" algn="l" defTabSz="685983" rtl="0" eaLnBrk="1" latinLnBrk="0" hangingPunct="1">
              <a:spcBef>
                <a:spcPts val="450"/>
              </a:spcBef>
              <a:buClr>
                <a:schemeClr val="accent1"/>
              </a:buClr>
              <a:buFont typeface="Arial" pitchFamily="34" charset="0"/>
              <a:buChar char="•"/>
              <a:defRPr sz="1200" kern="1200">
                <a:solidFill>
                  <a:schemeClr val="tx1"/>
                </a:solidFill>
                <a:latin typeface="+mn-lt"/>
                <a:ea typeface="+mn-ea"/>
                <a:cs typeface="+mn-cs"/>
              </a:defRPr>
            </a:lvl7pPr>
            <a:lvl8pPr marL="1166171" indent="-130337" algn="l" defTabSz="685983" rtl="0" eaLnBrk="1" latinLnBrk="0" hangingPunct="1">
              <a:spcBef>
                <a:spcPts val="450"/>
              </a:spcBef>
              <a:buClr>
                <a:schemeClr val="accent1"/>
              </a:buClr>
              <a:buFont typeface="Arial" pitchFamily="34" charset="0"/>
              <a:buChar char="•"/>
              <a:defRPr sz="1200" kern="1200">
                <a:solidFill>
                  <a:schemeClr val="tx1"/>
                </a:solidFill>
                <a:latin typeface="+mn-lt"/>
                <a:ea typeface="+mn-ea"/>
                <a:cs typeface="+mn-cs"/>
              </a:defRPr>
            </a:lvl8pPr>
            <a:lvl9pPr marL="1296508" indent="-130337" algn="l" defTabSz="685983" rtl="0" eaLnBrk="1" latinLnBrk="0" hangingPunct="1">
              <a:spcBef>
                <a:spcPts val="450"/>
              </a:spcBef>
              <a:buClr>
                <a:schemeClr val="accent1"/>
              </a:buClr>
              <a:buFont typeface="Arial" pitchFamily="34" charset="0"/>
              <a:buChar char="•"/>
              <a:defRPr sz="1200" kern="1200">
                <a:solidFill>
                  <a:schemeClr val="tx1"/>
                </a:solidFill>
                <a:latin typeface="+mn-lt"/>
                <a:ea typeface="+mn-ea"/>
                <a:cs typeface="+mn-cs"/>
              </a:defRPr>
            </a:lvl9pPr>
          </a:lstStyle>
          <a:p>
            <a:pPr marL="0" indent="0" algn="just">
              <a:buNone/>
            </a:pPr>
            <a:r>
              <a:rPr lang="en-US" sz="2800" b="1" dirty="0" smtClean="0"/>
              <a:t>The </a:t>
            </a:r>
            <a:r>
              <a:rPr lang="en-US" sz="2800" b="1" dirty="0"/>
              <a:t>machine </a:t>
            </a:r>
            <a:r>
              <a:rPr lang="en-US" sz="2800" b="1" dirty="0" smtClean="0"/>
              <a:t>should have a water level to prevent water waist and be </a:t>
            </a:r>
            <a:r>
              <a:rPr lang="en-US" sz="2800" b="1" dirty="0" smtClean="0">
                <a:solidFill>
                  <a:srgbClr val="FF0000"/>
                </a:solidFill>
              </a:rPr>
              <a:t>grounded</a:t>
            </a:r>
            <a:r>
              <a:rPr lang="en-US" sz="2800" b="1" dirty="0" smtClean="0"/>
              <a:t> to avoid electrical shortcuts. Besides, it shouldn’t start If overloaded and must stop spinning if its door is open. A motor isolation for kids protection is also a must.</a:t>
            </a:r>
            <a:endParaRPr lang="en-US" sz="2800" b="1"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609600"/>
            <a:ext cx="8077200" cy="3581400"/>
          </a:xfrm>
        </p:spPr>
        <p:txBody>
          <a:bodyPr>
            <a:normAutofit fontScale="92500"/>
          </a:bodyPr>
          <a:lstStyle/>
          <a:p>
            <a:pPr>
              <a:lnSpc>
                <a:spcPct val="80000"/>
              </a:lnSpc>
              <a:buNone/>
            </a:pPr>
            <a:r>
              <a:rPr lang="en-US" sz="2600" b="1" dirty="0">
                <a:solidFill>
                  <a:schemeClr val="accent2">
                    <a:lumMod val="60000"/>
                    <a:lumOff val="40000"/>
                  </a:schemeClr>
                </a:solidFill>
              </a:rPr>
              <a:t>Needed Information to be gathered :</a:t>
            </a:r>
          </a:p>
          <a:p>
            <a:pPr marL="0" indent="0">
              <a:buNone/>
            </a:pPr>
            <a:endParaRPr lang="en-US" b="1" dirty="0" smtClean="0"/>
          </a:p>
          <a:p>
            <a:r>
              <a:rPr lang="en-US" sz="2400" b="1" u="sng" dirty="0" smtClean="0"/>
              <a:t>Motor power</a:t>
            </a:r>
            <a:r>
              <a:rPr lang="en-US" sz="2400" b="1" dirty="0" smtClean="0"/>
              <a:t> to be used</a:t>
            </a:r>
          </a:p>
          <a:p>
            <a:r>
              <a:rPr lang="en-US" sz="2400" b="1" u="sng" dirty="0" smtClean="0"/>
              <a:t>Speed</a:t>
            </a:r>
            <a:r>
              <a:rPr lang="en-US" sz="2400" b="1" dirty="0" smtClean="0"/>
              <a:t> for various types of clothes</a:t>
            </a:r>
          </a:p>
          <a:p>
            <a:r>
              <a:rPr lang="en-US" sz="2400" b="1" u="sng" dirty="0" smtClean="0"/>
              <a:t>Timing</a:t>
            </a:r>
            <a:r>
              <a:rPr lang="en-US" sz="2400" b="1" dirty="0" smtClean="0"/>
              <a:t> needed to clean common types of clothes and dry them</a:t>
            </a:r>
          </a:p>
          <a:p>
            <a:r>
              <a:rPr lang="en-US" sz="2400" b="1" dirty="0" smtClean="0"/>
              <a:t>Common </a:t>
            </a:r>
            <a:r>
              <a:rPr lang="en-US" sz="2400" b="1" u="sng" dirty="0" smtClean="0"/>
              <a:t>types of clothes</a:t>
            </a:r>
            <a:r>
              <a:rPr lang="en-US" sz="2400" b="1" dirty="0" smtClean="0"/>
              <a:t> to be washed</a:t>
            </a:r>
          </a:p>
          <a:p>
            <a:r>
              <a:rPr lang="en-US" sz="2400" b="1" u="sng" dirty="0" smtClean="0"/>
              <a:t>Characteristics</a:t>
            </a:r>
            <a:r>
              <a:rPr lang="en-US" sz="2400" b="1" dirty="0" smtClean="0"/>
              <a:t> of each type of clothes (spinning speed, adequate washing temperature…etc.)</a:t>
            </a:r>
          </a:p>
          <a:p>
            <a:pPr marL="514350" indent="-514350">
              <a:buAutoNum type="arabicPeriod"/>
            </a:pPr>
            <a:endParaRPr lang="en-US" dirty="0" smtClean="0"/>
          </a:p>
          <a:p>
            <a:pPr marL="514350" indent="-514350">
              <a:buAutoNum type="arabicPeriod"/>
            </a:pPr>
            <a:endParaRPr lang="en-US" dirty="0" smtClean="0"/>
          </a:p>
          <a:p>
            <a:pPr marL="514350" indent="-514350">
              <a:buAutoNum type="arabicPeriod"/>
            </a:pPr>
            <a:endParaRPr lang="en-US" dirty="0" smtClean="0"/>
          </a:p>
          <a:p>
            <a:pPr marL="514350" indent="-514350">
              <a:buNone/>
            </a:pPr>
            <a:endParaRPr lang="en-US" dirty="0" smtClean="0"/>
          </a:p>
          <a:p>
            <a:pPr marL="514350" indent="-514350">
              <a:buAutoNum type="arabicPeriod"/>
            </a:pPr>
            <a:endParaRPr lang="en-US" dirty="0"/>
          </a:p>
        </p:txBody>
      </p:sp>
      <p:sp>
        <p:nvSpPr>
          <p:cNvPr id="2" name="Slide Number Placeholder 1"/>
          <p:cNvSpPr>
            <a:spLocks noGrp="1"/>
          </p:cNvSpPr>
          <p:nvPr>
            <p:ph type="sldNum" sz="quarter" idx="12"/>
          </p:nvPr>
        </p:nvSpPr>
        <p:spPr/>
        <p:txBody>
          <a:bodyPr/>
          <a:lstStyle/>
          <a:p>
            <a:fld id="{10C85072-ED91-4096-9C01-32B1BB445D37}" type="slidenum">
              <a:rPr lang="en-US" smtClean="0"/>
              <a:pPr/>
              <a:t>7</a:t>
            </a:fld>
            <a:endParaRPr lang="en-US"/>
          </a:p>
        </p:txBody>
      </p:sp>
      <p:pic>
        <p:nvPicPr>
          <p:cNvPr id="4" name="Picture 3"/>
          <p:cNvPicPr>
            <a:picLocks noChangeAspect="1"/>
          </p:cNvPicPr>
          <p:nvPr/>
        </p:nvPicPr>
        <p:blipFill>
          <a:blip r:embed="rId3"/>
          <a:stretch>
            <a:fillRect/>
          </a:stretch>
        </p:blipFill>
        <p:spPr>
          <a:xfrm>
            <a:off x="5105400" y="4114800"/>
            <a:ext cx="3400425" cy="256032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04800"/>
            <a:ext cx="1982092" cy="533400"/>
          </a:xfrm>
        </p:spPr>
        <p:txBody>
          <a:bodyPr>
            <a:normAutofit/>
          </a:bodyPr>
          <a:lstStyle/>
          <a:p>
            <a:r>
              <a:rPr lang="en-US" b="1" dirty="0">
                <a:solidFill>
                  <a:schemeClr val="accent2">
                    <a:lumMod val="40000"/>
                    <a:lumOff val="60000"/>
                  </a:schemeClr>
                </a:solidFill>
              </a:rPr>
              <a:t>Example </a:t>
            </a:r>
            <a:r>
              <a:rPr lang="en-US" b="1" dirty="0" smtClean="0">
                <a:solidFill>
                  <a:schemeClr val="accent2">
                    <a:lumMod val="40000"/>
                    <a:lumOff val="60000"/>
                  </a:schemeClr>
                </a:solidFill>
              </a:rPr>
              <a:t> </a:t>
            </a:r>
            <a:r>
              <a:rPr lang="en-US" b="1" dirty="0">
                <a:solidFill>
                  <a:schemeClr val="accent2">
                    <a:lumMod val="40000"/>
                    <a:lumOff val="60000"/>
                  </a:schemeClr>
                </a:solidFill>
              </a:rPr>
              <a:t>2</a:t>
            </a:r>
            <a:endParaRPr lang="ar-SA" b="1" dirty="0">
              <a:solidFill>
                <a:schemeClr val="accent2">
                  <a:lumMod val="40000"/>
                  <a:lumOff val="60000"/>
                </a:schemeClr>
              </a:solidFill>
            </a:endParaRPr>
          </a:p>
        </p:txBody>
      </p:sp>
      <p:sp>
        <p:nvSpPr>
          <p:cNvPr id="3" name="Content Placeholder 2"/>
          <p:cNvSpPr>
            <a:spLocks noGrp="1"/>
          </p:cNvSpPr>
          <p:nvPr>
            <p:ph idx="1"/>
          </p:nvPr>
        </p:nvSpPr>
        <p:spPr>
          <a:xfrm>
            <a:off x="968432" y="914401"/>
            <a:ext cx="6803967" cy="457200"/>
          </a:xfrm>
        </p:spPr>
        <p:txBody>
          <a:bodyPr>
            <a:noAutofit/>
          </a:bodyPr>
          <a:lstStyle/>
          <a:p>
            <a:pPr marL="0" indent="0">
              <a:buNone/>
            </a:pPr>
            <a:r>
              <a:rPr lang="en-US" sz="2400" dirty="0" smtClean="0">
                <a:solidFill>
                  <a:srgbClr val="FFC000"/>
                </a:solidFill>
              </a:rPr>
              <a:t>Statement: Need a simple device to crash cans</a:t>
            </a:r>
            <a:endParaRPr lang="ar-SA" sz="2400" dirty="0">
              <a:solidFill>
                <a:srgbClr val="FFC000"/>
              </a:solidFill>
            </a:endParaRPr>
          </a:p>
        </p:txBody>
      </p:sp>
      <p:sp>
        <p:nvSpPr>
          <p:cNvPr id="4" name="Slide Number Placeholder 3"/>
          <p:cNvSpPr>
            <a:spLocks noGrp="1"/>
          </p:cNvSpPr>
          <p:nvPr>
            <p:ph type="sldNum" sz="quarter" idx="12"/>
          </p:nvPr>
        </p:nvSpPr>
        <p:spPr/>
        <p:txBody>
          <a:bodyPr/>
          <a:lstStyle/>
          <a:p>
            <a:fld id="{10C85072-ED91-4096-9C01-32B1BB445D37}" type="slidenum">
              <a:rPr lang="en-US" smtClean="0"/>
              <a:pPr/>
              <a:t>8</a:t>
            </a:fld>
            <a:endParaRPr lang="en-US"/>
          </a:p>
        </p:txBody>
      </p:sp>
      <p:sp>
        <p:nvSpPr>
          <p:cNvPr id="6" name="Rectangle 5"/>
          <p:cNvSpPr/>
          <p:nvPr/>
        </p:nvSpPr>
        <p:spPr>
          <a:xfrm>
            <a:off x="1019695" y="1396539"/>
            <a:ext cx="1922257" cy="400110"/>
          </a:xfrm>
          <a:prstGeom prst="rect">
            <a:avLst/>
          </a:prstGeom>
        </p:spPr>
        <p:txBody>
          <a:bodyPr wrap="none">
            <a:spAutoFit/>
          </a:bodyPr>
          <a:lstStyle/>
          <a:p>
            <a:pPr>
              <a:buNone/>
            </a:pPr>
            <a:r>
              <a:rPr lang="en-US" sz="2000" b="1" dirty="0" smtClean="0">
                <a:solidFill>
                  <a:schemeClr val="tx2">
                    <a:lumMod val="75000"/>
                  </a:schemeClr>
                </a:solidFill>
              </a:rPr>
              <a:t>Needs Analysis:</a:t>
            </a:r>
            <a:endParaRPr lang="en-US" sz="2000" b="1" dirty="0">
              <a:solidFill>
                <a:schemeClr val="tx2">
                  <a:lumMod val="75000"/>
                </a:schemeClr>
              </a:solidFill>
            </a:endParaRPr>
          </a:p>
        </p:txBody>
      </p:sp>
      <p:sp>
        <p:nvSpPr>
          <p:cNvPr id="7" name="Rectangle 6"/>
          <p:cNvSpPr/>
          <p:nvPr/>
        </p:nvSpPr>
        <p:spPr>
          <a:xfrm>
            <a:off x="953192" y="1596594"/>
            <a:ext cx="6666808" cy="4278094"/>
          </a:xfrm>
          <a:prstGeom prst="rect">
            <a:avLst/>
          </a:prstGeom>
        </p:spPr>
        <p:txBody>
          <a:bodyPr wrap="square">
            <a:spAutoFit/>
          </a:bodyPr>
          <a:lstStyle/>
          <a:p>
            <a:pPr lvl="0" fontAlgn="base">
              <a:spcBef>
                <a:spcPct val="0"/>
              </a:spcBef>
              <a:spcAft>
                <a:spcPct val="0"/>
              </a:spcAft>
            </a:pPr>
            <a:endParaRPr lang="en-US" sz="1200" dirty="0">
              <a:latin typeface="Arial" pitchFamily="34" charset="0"/>
              <a:cs typeface="Arial" pitchFamily="34" charset="0"/>
            </a:endParaRPr>
          </a:p>
          <a:p>
            <a:pPr lvl="0" eaLnBrk="0" fontAlgn="base" hangingPunct="0">
              <a:spcBef>
                <a:spcPct val="0"/>
              </a:spcBef>
              <a:spcAft>
                <a:spcPct val="0"/>
              </a:spcAft>
              <a:buFontTx/>
              <a:buChar char="•"/>
            </a:pPr>
            <a:r>
              <a:rPr lang="en-US" sz="2000" b="1" dirty="0" smtClean="0">
                <a:ea typeface="Calibri" pitchFamily="34" charset="0"/>
                <a:cs typeface="Arial" pitchFamily="34" charset="0"/>
              </a:rPr>
              <a:t> Design </a:t>
            </a:r>
            <a:r>
              <a:rPr lang="en-US" sz="2000" b="1" dirty="0">
                <a:ea typeface="Calibri" pitchFamily="34" charset="0"/>
                <a:cs typeface="Arial" pitchFamily="34" charset="0"/>
              </a:rPr>
              <a:t>a </a:t>
            </a:r>
            <a:r>
              <a:rPr lang="en-US" sz="2000" b="1" u="sng" dirty="0">
                <a:ea typeface="Calibri" pitchFamily="34" charset="0"/>
                <a:cs typeface="Arial" pitchFamily="34" charset="0"/>
              </a:rPr>
              <a:t>simple</a:t>
            </a:r>
            <a:r>
              <a:rPr lang="en-US" sz="2000" b="1" dirty="0">
                <a:ea typeface="Calibri" pitchFamily="34" charset="0"/>
                <a:cs typeface="Arial" pitchFamily="34" charset="0"/>
              </a:rPr>
              <a:t> device to </a:t>
            </a:r>
            <a:r>
              <a:rPr lang="en-US" sz="2000" b="1" u="sng" dirty="0" smtClean="0">
                <a:ea typeface="Calibri" pitchFamily="34" charset="0"/>
                <a:cs typeface="Arial" pitchFamily="34" charset="0"/>
              </a:rPr>
              <a:t>crash </a:t>
            </a:r>
            <a:r>
              <a:rPr lang="en-US" sz="2000" b="1" u="sng" dirty="0">
                <a:ea typeface="Calibri" pitchFamily="34" charset="0"/>
                <a:cs typeface="Arial" pitchFamily="34" charset="0"/>
              </a:rPr>
              <a:t>cans</a:t>
            </a:r>
            <a:r>
              <a:rPr lang="en-US" sz="2000" b="1" dirty="0">
                <a:ea typeface="Calibri" pitchFamily="34" charset="0"/>
                <a:cs typeface="Arial" pitchFamily="34" charset="0"/>
              </a:rPr>
              <a:t> (soft drinks) </a:t>
            </a:r>
            <a:endParaRPr lang="en-US" sz="2000" b="1" dirty="0">
              <a:cs typeface="Arial" pitchFamily="34" charset="0"/>
            </a:endParaRPr>
          </a:p>
          <a:p>
            <a:pPr lvl="0" eaLnBrk="0" fontAlgn="base" hangingPunct="0">
              <a:spcBef>
                <a:spcPct val="0"/>
              </a:spcBef>
              <a:spcAft>
                <a:spcPct val="0"/>
              </a:spcAft>
              <a:buFontTx/>
              <a:buChar char="•"/>
            </a:pPr>
            <a:r>
              <a:rPr lang="en-US" sz="2000" b="1" dirty="0" smtClean="0">
                <a:ea typeface="Calibri" pitchFamily="34" charset="0"/>
                <a:cs typeface="Arial" pitchFamily="34" charset="0"/>
              </a:rPr>
              <a:t> The </a:t>
            </a:r>
            <a:r>
              <a:rPr lang="en-US" sz="2000" b="1" dirty="0">
                <a:ea typeface="Calibri" pitchFamily="34" charset="0"/>
                <a:cs typeface="Arial" pitchFamily="34" charset="0"/>
              </a:rPr>
              <a:t>final product is </a:t>
            </a:r>
            <a:r>
              <a:rPr lang="en-US" sz="2000" b="1" u="sng" dirty="0" smtClean="0">
                <a:ea typeface="Calibri" pitchFamily="34" charset="0"/>
                <a:cs typeface="Arial" pitchFamily="34" charset="0"/>
              </a:rPr>
              <a:t>recyclable</a:t>
            </a:r>
            <a:r>
              <a:rPr lang="en-US" sz="2000" b="1" dirty="0" smtClean="0">
                <a:ea typeface="Calibri" pitchFamily="34" charset="0"/>
                <a:cs typeface="Arial" pitchFamily="34" charset="0"/>
              </a:rPr>
              <a:t> </a:t>
            </a:r>
            <a:r>
              <a:rPr lang="en-US" sz="2000" b="1" dirty="0">
                <a:ea typeface="Calibri" pitchFamily="34" charset="0"/>
                <a:cs typeface="Arial" pitchFamily="34" charset="0"/>
              </a:rPr>
              <a:t>(green design) </a:t>
            </a:r>
            <a:endParaRPr lang="en-US" sz="2000" b="1" dirty="0">
              <a:cs typeface="Arial" pitchFamily="34" charset="0"/>
            </a:endParaRPr>
          </a:p>
          <a:p>
            <a:pPr lvl="0" eaLnBrk="0" fontAlgn="base" hangingPunct="0">
              <a:spcBef>
                <a:spcPct val="0"/>
              </a:spcBef>
              <a:spcAft>
                <a:spcPct val="0"/>
              </a:spcAft>
              <a:buFontTx/>
              <a:buChar char="•"/>
            </a:pPr>
            <a:r>
              <a:rPr lang="en-US" sz="2000" b="1" dirty="0" smtClean="0">
                <a:ea typeface="Calibri" pitchFamily="34" charset="0"/>
                <a:cs typeface="Arial" pitchFamily="34" charset="0"/>
              </a:rPr>
              <a:t> Does </a:t>
            </a:r>
            <a:r>
              <a:rPr lang="en-US" sz="2000" b="1" u="sng" dirty="0">
                <a:ea typeface="Calibri" pitchFamily="34" charset="0"/>
                <a:cs typeface="Arial" pitchFamily="34" charset="0"/>
              </a:rPr>
              <a:t>not</a:t>
            </a:r>
            <a:r>
              <a:rPr lang="en-US" sz="2000" b="1" dirty="0">
                <a:ea typeface="Calibri" pitchFamily="34" charset="0"/>
                <a:cs typeface="Arial" pitchFamily="34" charset="0"/>
              </a:rPr>
              <a:t> occupy </a:t>
            </a:r>
            <a:r>
              <a:rPr lang="en-US" sz="2000" b="1" u="sng" dirty="0">
                <a:ea typeface="Calibri" pitchFamily="34" charset="0"/>
                <a:cs typeface="Arial" pitchFamily="34" charset="0"/>
              </a:rPr>
              <a:t>large space</a:t>
            </a:r>
            <a:r>
              <a:rPr lang="en-US" sz="2000" b="1" dirty="0">
                <a:ea typeface="Calibri" pitchFamily="34" charset="0"/>
                <a:cs typeface="Arial" pitchFamily="34" charset="0"/>
              </a:rPr>
              <a:t> </a:t>
            </a:r>
            <a:r>
              <a:rPr lang="en-US" sz="2000" b="1" dirty="0" smtClean="0">
                <a:ea typeface="Calibri" pitchFamily="34" charset="0"/>
                <a:cs typeface="Arial" pitchFamily="34" charset="0"/>
              </a:rPr>
              <a:t> </a:t>
            </a:r>
            <a:endParaRPr lang="en-US" sz="2000" b="1" dirty="0">
              <a:cs typeface="Arial" pitchFamily="34" charset="0"/>
            </a:endParaRPr>
          </a:p>
          <a:p>
            <a:pPr lvl="0" eaLnBrk="0" fontAlgn="base" hangingPunct="0">
              <a:spcBef>
                <a:spcPct val="0"/>
              </a:spcBef>
              <a:spcAft>
                <a:spcPct val="0"/>
              </a:spcAft>
              <a:buFontTx/>
              <a:buChar char="•"/>
            </a:pPr>
            <a:r>
              <a:rPr lang="en-US" sz="2000" b="1" dirty="0" smtClean="0">
                <a:ea typeface="Calibri" pitchFamily="34" charset="0"/>
                <a:cs typeface="Arial" pitchFamily="34" charset="0"/>
              </a:rPr>
              <a:t> </a:t>
            </a:r>
            <a:r>
              <a:rPr lang="en-US" sz="2000" b="1" u="sng" dirty="0" smtClean="0">
                <a:ea typeface="Calibri" pitchFamily="34" charset="0"/>
                <a:cs typeface="Arial" pitchFamily="34" charset="0"/>
              </a:rPr>
              <a:t>High </a:t>
            </a:r>
            <a:r>
              <a:rPr lang="en-US" sz="2000" b="1" u="sng" dirty="0">
                <a:ea typeface="Calibri" pitchFamily="34" charset="0"/>
                <a:cs typeface="Arial" pitchFamily="34" charset="0"/>
              </a:rPr>
              <a:t>strength</a:t>
            </a:r>
            <a:r>
              <a:rPr lang="en-US" sz="2000" b="1" dirty="0">
                <a:ea typeface="Calibri" pitchFamily="34" charset="0"/>
                <a:cs typeface="Arial" pitchFamily="34" charset="0"/>
              </a:rPr>
              <a:t> material</a:t>
            </a:r>
            <a:endParaRPr lang="en-US" sz="2000" b="1" dirty="0">
              <a:cs typeface="Arial" pitchFamily="34" charset="0"/>
            </a:endParaRPr>
          </a:p>
          <a:p>
            <a:pPr lvl="0" eaLnBrk="0" fontAlgn="base" hangingPunct="0">
              <a:spcBef>
                <a:spcPct val="0"/>
              </a:spcBef>
              <a:spcAft>
                <a:spcPct val="0"/>
              </a:spcAft>
              <a:buFontTx/>
              <a:buChar char="•"/>
            </a:pPr>
            <a:r>
              <a:rPr lang="en-US" sz="2000" b="1" dirty="0" smtClean="0">
                <a:ea typeface="Calibri" pitchFamily="34" charset="0"/>
                <a:cs typeface="Arial" pitchFamily="34" charset="0"/>
              </a:rPr>
              <a:t> It </a:t>
            </a:r>
            <a:r>
              <a:rPr lang="en-US" sz="2000" b="1" dirty="0">
                <a:ea typeface="Calibri" pitchFamily="34" charset="0"/>
                <a:cs typeface="Arial" pitchFamily="34" charset="0"/>
              </a:rPr>
              <a:t>costs </a:t>
            </a:r>
            <a:r>
              <a:rPr lang="en-US" sz="2000" b="1" u="sng" dirty="0">
                <a:ea typeface="Calibri" pitchFamily="34" charset="0"/>
                <a:cs typeface="Arial" pitchFamily="34" charset="0"/>
              </a:rPr>
              <a:t>80 – 100 </a:t>
            </a:r>
            <a:r>
              <a:rPr lang="en-US" sz="2000" b="1" u="sng" dirty="0" smtClean="0">
                <a:ea typeface="Calibri" pitchFamily="34" charset="0"/>
                <a:cs typeface="Arial" pitchFamily="34" charset="0"/>
              </a:rPr>
              <a:t>SR</a:t>
            </a:r>
            <a:endParaRPr lang="en-US" sz="2000" b="1" u="sng" dirty="0">
              <a:cs typeface="Arial" pitchFamily="34" charset="0"/>
            </a:endParaRPr>
          </a:p>
          <a:p>
            <a:pPr lvl="0" eaLnBrk="0" fontAlgn="base" hangingPunct="0">
              <a:spcBef>
                <a:spcPct val="0"/>
              </a:spcBef>
              <a:spcAft>
                <a:spcPct val="0"/>
              </a:spcAft>
              <a:buFontTx/>
              <a:buChar char="•"/>
            </a:pPr>
            <a:r>
              <a:rPr lang="en-US" sz="2000" b="1" dirty="0" smtClean="0">
                <a:ea typeface="Calibri" pitchFamily="34" charset="0"/>
                <a:cs typeface="Arial" pitchFamily="34" charset="0"/>
              </a:rPr>
              <a:t> High </a:t>
            </a:r>
            <a:r>
              <a:rPr lang="en-US" sz="2000" b="1" u="sng" dirty="0">
                <a:ea typeface="Calibri" pitchFamily="34" charset="0"/>
                <a:cs typeface="Arial" pitchFamily="34" charset="0"/>
              </a:rPr>
              <a:t>safety</a:t>
            </a:r>
            <a:endParaRPr lang="en-US" sz="2000" b="1" u="sng" dirty="0">
              <a:cs typeface="Arial" pitchFamily="34" charset="0"/>
            </a:endParaRPr>
          </a:p>
          <a:p>
            <a:pPr lvl="0" eaLnBrk="0" fontAlgn="base" hangingPunct="0">
              <a:spcBef>
                <a:spcPct val="0"/>
              </a:spcBef>
              <a:spcAft>
                <a:spcPct val="0"/>
              </a:spcAft>
              <a:buFontTx/>
              <a:buChar char="•"/>
            </a:pPr>
            <a:r>
              <a:rPr lang="en-US" sz="2000" b="1" dirty="0" smtClean="0">
                <a:ea typeface="Calibri" pitchFamily="34" charset="0"/>
                <a:cs typeface="Arial" pitchFamily="34" charset="0"/>
              </a:rPr>
              <a:t> Design </a:t>
            </a:r>
            <a:r>
              <a:rPr lang="en-US" sz="2000" b="1" dirty="0">
                <a:ea typeface="Calibri" pitchFamily="34" charset="0"/>
                <a:cs typeface="Arial" pitchFamily="34" charset="0"/>
              </a:rPr>
              <a:t>for </a:t>
            </a:r>
            <a:r>
              <a:rPr lang="en-US" sz="2000" b="1" u="sng" dirty="0">
                <a:ea typeface="Calibri" pitchFamily="34" charset="0"/>
                <a:cs typeface="Arial" pitchFamily="34" charset="0"/>
              </a:rPr>
              <a:t>kids</a:t>
            </a:r>
            <a:endParaRPr lang="en-US" sz="2000" b="1" u="sng" dirty="0">
              <a:cs typeface="Arial" pitchFamily="34" charset="0"/>
            </a:endParaRPr>
          </a:p>
          <a:p>
            <a:pPr lvl="0" eaLnBrk="0" fontAlgn="base" hangingPunct="0">
              <a:spcBef>
                <a:spcPct val="0"/>
              </a:spcBef>
              <a:spcAft>
                <a:spcPct val="0"/>
              </a:spcAft>
              <a:buFontTx/>
              <a:buChar char="•"/>
            </a:pPr>
            <a:r>
              <a:rPr lang="en-US" sz="2000" b="1" dirty="0" smtClean="0">
                <a:ea typeface="Calibri" pitchFamily="34" charset="0"/>
                <a:cs typeface="Arial" pitchFamily="34" charset="0"/>
              </a:rPr>
              <a:t> </a:t>
            </a:r>
            <a:r>
              <a:rPr lang="en-US" sz="2000" b="1" u="sng" dirty="0" smtClean="0">
                <a:ea typeface="Calibri" pitchFamily="34" charset="0"/>
                <a:cs typeface="Arial" pitchFamily="34" charset="0"/>
              </a:rPr>
              <a:t>Light</a:t>
            </a:r>
            <a:r>
              <a:rPr lang="en-US" sz="2000" b="1" dirty="0" smtClean="0">
                <a:ea typeface="Calibri" pitchFamily="34" charset="0"/>
                <a:cs typeface="Arial" pitchFamily="34" charset="0"/>
              </a:rPr>
              <a:t> </a:t>
            </a:r>
            <a:r>
              <a:rPr lang="en-US" sz="2000" b="1" dirty="0">
                <a:ea typeface="Calibri" pitchFamily="34" charset="0"/>
                <a:cs typeface="Arial" pitchFamily="34" charset="0"/>
              </a:rPr>
              <a:t>weight (</a:t>
            </a:r>
            <a:r>
              <a:rPr lang="en-US" sz="2000" b="1" u="sng" dirty="0">
                <a:ea typeface="Calibri" pitchFamily="34" charset="0"/>
                <a:cs typeface="Arial" pitchFamily="34" charset="0"/>
              </a:rPr>
              <a:t>portable</a:t>
            </a:r>
            <a:r>
              <a:rPr lang="en-US" sz="2000" b="1" dirty="0">
                <a:ea typeface="Calibri" pitchFamily="34" charset="0"/>
                <a:cs typeface="Arial" pitchFamily="34" charset="0"/>
              </a:rPr>
              <a:t>) </a:t>
            </a:r>
            <a:endParaRPr lang="en-US" sz="2000" b="1" dirty="0">
              <a:cs typeface="Arial" pitchFamily="34" charset="0"/>
            </a:endParaRPr>
          </a:p>
          <a:p>
            <a:pPr lvl="0" eaLnBrk="0" fontAlgn="base" hangingPunct="0">
              <a:spcBef>
                <a:spcPct val="0"/>
              </a:spcBef>
              <a:spcAft>
                <a:spcPct val="0"/>
              </a:spcAft>
              <a:buFontTx/>
              <a:buChar char="•"/>
            </a:pPr>
            <a:r>
              <a:rPr lang="en-US" sz="2000" b="1" dirty="0" smtClean="0">
                <a:ea typeface="Calibri" pitchFamily="34" charset="0"/>
                <a:cs typeface="Arial" pitchFamily="34" charset="0"/>
              </a:rPr>
              <a:t> Easy </a:t>
            </a:r>
            <a:r>
              <a:rPr lang="en-US" sz="2000" b="1" dirty="0">
                <a:ea typeface="Calibri" pitchFamily="34" charset="0"/>
                <a:cs typeface="Arial" pitchFamily="34" charset="0"/>
              </a:rPr>
              <a:t>to </a:t>
            </a:r>
            <a:r>
              <a:rPr lang="en-US" sz="2000" b="1" u="sng" dirty="0">
                <a:ea typeface="Calibri" pitchFamily="34" charset="0"/>
                <a:cs typeface="Arial" pitchFamily="34" charset="0"/>
              </a:rPr>
              <a:t>use</a:t>
            </a:r>
            <a:endParaRPr lang="en-US" sz="2000" b="1" u="sng" dirty="0">
              <a:cs typeface="Arial" pitchFamily="34" charset="0"/>
            </a:endParaRPr>
          </a:p>
          <a:p>
            <a:pPr lvl="0" eaLnBrk="0" fontAlgn="base" hangingPunct="0">
              <a:spcBef>
                <a:spcPct val="0"/>
              </a:spcBef>
              <a:spcAft>
                <a:spcPct val="0"/>
              </a:spcAft>
              <a:buFontTx/>
              <a:buChar char="•"/>
            </a:pPr>
            <a:r>
              <a:rPr lang="en-US" sz="2000" b="1" dirty="0" smtClean="0">
                <a:ea typeface="Calibri" pitchFamily="34" charset="0"/>
                <a:cs typeface="Arial" pitchFamily="34" charset="0"/>
              </a:rPr>
              <a:t> Easy </a:t>
            </a:r>
            <a:r>
              <a:rPr lang="en-US" sz="2000" b="1" dirty="0">
                <a:ea typeface="Calibri" pitchFamily="34" charset="0"/>
                <a:cs typeface="Arial" pitchFamily="34" charset="0"/>
              </a:rPr>
              <a:t>to </a:t>
            </a:r>
            <a:r>
              <a:rPr lang="en-US" sz="2000" b="1" u="sng" dirty="0">
                <a:ea typeface="Calibri" pitchFamily="34" charset="0"/>
                <a:cs typeface="Arial" pitchFamily="34" charset="0"/>
              </a:rPr>
              <a:t>maintain</a:t>
            </a:r>
            <a:r>
              <a:rPr lang="en-US" sz="2000" b="1" dirty="0">
                <a:ea typeface="Calibri" pitchFamily="34" charset="0"/>
                <a:cs typeface="Arial" pitchFamily="34" charset="0"/>
              </a:rPr>
              <a:t> </a:t>
            </a:r>
            <a:endParaRPr lang="en-US" sz="2000" b="1" dirty="0">
              <a:cs typeface="Arial" pitchFamily="34" charset="0"/>
            </a:endParaRPr>
          </a:p>
          <a:p>
            <a:pPr lvl="0" eaLnBrk="0" fontAlgn="base" hangingPunct="0">
              <a:spcBef>
                <a:spcPct val="0"/>
              </a:spcBef>
              <a:spcAft>
                <a:spcPct val="0"/>
              </a:spcAft>
              <a:buFontTx/>
              <a:buChar char="•"/>
            </a:pPr>
            <a:r>
              <a:rPr lang="en-US" sz="2000" b="1" dirty="0" smtClean="0">
                <a:ea typeface="Calibri" pitchFamily="34" charset="0"/>
                <a:cs typeface="Arial" pitchFamily="34" charset="0"/>
              </a:rPr>
              <a:t> Heavy </a:t>
            </a:r>
            <a:r>
              <a:rPr lang="en-US" sz="2000" b="1" dirty="0">
                <a:ea typeface="Calibri" pitchFamily="34" charset="0"/>
                <a:cs typeface="Arial" pitchFamily="34" charset="0"/>
              </a:rPr>
              <a:t>and large </a:t>
            </a:r>
            <a:r>
              <a:rPr lang="en-US" sz="2000" b="1" u="sng" dirty="0">
                <a:ea typeface="Calibri" pitchFamily="34" charset="0"/>
                <a:cs typeface="Arial" pitchFamily="34" charset="0"/>
              </a:rPr>
              <a:t>base</a:t>
            </a:r>
            <a:r>
              <a:rPr lang="en-US" sz="2000" b="1" dirty="0">
                <a:ea typeface="Calibri" pitchFamily="34" charset="0"/>
                <a:cs typeface="Arial" pitchFamily="34" charset="0"/>
              </a:rPr>
              <a:t> (does not tip over</a:t>
            </a:r>
            <a:r>
              <a:rPr lang="en-US" sz="2000" b="1" dirty="0" smtClean="0">
                <a:ea typeface="Calibri" pitchFamily="34" charset="0"/>
                <a:cs typeface="Arial" pitchFamily="34" charset="0"/>
              </a:rPr>
              <a:t>)</a:t>
            </a:r>
            <a:endParaRPr lang="en-US" sz="2000" b="1" dirty="0">
              <a:cs typeface="Arial" pitchFamily="34" charset="0"/>
            </a:endParaRPr>
          </a:p>
          <a:p>
            <a:pPr lvl="0" eaLnBrk="0" fontAlgn="base" hangingPunct="0">
              <a:spcBef>
                <a:spcPct val="0"/>
              </a:spcBef>
              <a:spcAft>
                <a:spcPct val="0"/>
              </a:spcAft>
              <a:buFontTx/>
              <a:buChar char="•"/>
            </a:pPr>
            <a:r>
              <a:rPr lang="en-US" sz="2000" b="1" dirty="0" smtClean="0">
                <a:ea typeface="Calibri" pitchFamily="34" charset="0"/>
                <a:cs typeface="Arial" pitchFamily="34" charset="0"/>
              </a:rPr>
              <a:t> Will </a:t>
            </a:r>
            <a:r>
              <a:rPr lang="en-US" sz="2000" b="1" dirty="0">
                <a:ea typeface="Calibri" pitchFamily="34" charset="0"/>
                <a:cs typeface="Arial" pitchFamily="34" charset="0"/>
              </a:rPr>
              <a:t>be </a:t>
            </a:r>
            <a:r>
              <a:rPr lang="en-US" sz="2000" b="1" dirty="0" smtClean="0">
                <a:ea typeface="Calibri" pitchFamily="34" charset="0"/>
                <a:cs typeface="Arial" pitchFamily="34" charset="0"/>
              </a:rPr>
              <a:t>operated </a:t>
            </a:r>
            <a:r>
              <a:rPr lang="en-US" sz="2000" b="1" dirty="0">
                <a:ea typeface="Calibri" pitchFamily="34" charset="0"/>
                <a:cs typeface="Arial" pitchFamily="34" charset="0"/>
              </a:rPr>
              <a:t>by </a:t>
            </a:r>
            <a:r>
              <a:rPr lang="en-US" sz="2000" b="1" u="sng" dirty="0">
                <a:ea typeface="Calibri" pitchFamily="34" charset="0"/>
                <a:cs typeface="Arial" pitchFamily="34" charset="0"/>
              </a:rPr>
              <a:t>human </a:t>
            </a:r>
            <a:r>
              <a:rPr lang="en-US" sz="2000" b="1" u="sng" dirty="0" smtClean="0">
                <a:ea typeface="Calibri" pitchFamily="34" charset="0"/>
                <a:cs typeface="Arial" pitchFamily="34" charset="0"/>
              </a:rPr>
              <a:t>power*</a:t>
            </a:r>
            <a:r>
              <a:rPr lang="en-US" sz="2000" b="1" dirty="0" smtClean="0">
                <a:ea typeface="Calibri" pitchFamily="34" charset="0"/>
                <a:cs typeface="Arial" pitchFamily="34" charset="0"/>
              </a:rPr>
              <a:t> </a:t>
            </a:r>
            <a:r>
              <a:rPr lang="en-US" sz="2000" b="1" dirty="0">
                <a:ea typeface="Calibri" pitchFamily="34" charset="0"/>
                <a:cs typeface="Arial" pitchFamily="34" charset="0"/>
              </a:rPr>
              <a:t>(foot, </a:t>
            </a:r>
            <a:r>
              <a:rPr lang="en-US" sz="2000" b="1" dirty="0" smtClean="0">
                <a:ea typeface="Calibri" pitchFamily="34" charset="0"/>
                <a:cs typeface="Arial" pitchFamily="34" charset="0"/>
              </a:rPr>
              <a:t>hands, </a:t>
            </a:r>
            <a:r>
              <a:rPr lang="en-US" sz="2000" b="1" dirty="0">
                <a:ea typeface="Calibri" pitchFamily="34" charset="0"/>
                <a:cs typeface="Arial" pitchFamily="34" charset="0"/>
              </a:rPr>
              <a:t>or both</a:t>
            </a:r>
            <a:r>
              <a:rPr lang="en-US" sz="2000" b="1" dirty="0" smtClean="0">
                <a:ea typeface="Calibri" pitchFamily="34" charset="0"/>
                <a:cs typeface="Arial" pitchFamily="34" charset="0"/>
              </a:rPr>
              <a:t>)</a:t>
            </a:r>
            <a:endParaRPr lang="en-US" sz="2000" b="1" dirty="0">
              <a:cs typeface="Arial" pitchFamily="34" charset="0"/>
            </a:endParaRPr>
          </a:p>
          <a:p>
            <a:pPr lvl="0" eaLnBrk="0" fontAlgn="base" hangingPunct="0">
              <a:spcBef>
                <a:spcPct val="0"/>
              </a:spcBef>
              <a:spcAft>
                <a:spcPct val="0"/>
              </a:spcAft>
              <a:buFontTx/>
              <a:buChar char="•"/>
            </a:pPr>
            <a:r>
              <a:rPr lang="en-US" sz="2000" b="1" dirty="0" smtClean="0">
                <a:ea typeface="Calibri" pitchFamily="34" charset="0"/>
                <a:cs typeface="Arial" pitchFamily="34" charset="0"/>
              </a:rPr>
              <a:t> Using </a:t>
            </a:r>
            <a:r>
              <a:rPr lang="en-US" sz="2000" b="1" dirty="0">
                <a:ea typeface="Calibri" pitchFamily="34" charset="0"/>
                <a:cs typeface="Arial" pitchFamily="34" charset="0"/>
              </a:rPr>
              <a:t>available </a:t>
            </a:r>
            <a:r>
              <a:rPr lang="en-US" sz="2000" b="1" u="sng" dirty="0">
                <a:ea typeface="Calibri" pitchFamily="34" charset="0"/>
                <a:cs typeface="Arial" pitchFamily="34" charset="0"/>
              </a:rPr>
              <a:t>materials/components</a:t>
            </a:r>
            <a:endParaRPr lang="en-US" sz="2000" b="1" u="sng" dirty="0">
              <a:cs typeface="Arial" pitchFamily="34" charset="0"/>
            </a:endParaRPr>
          </a:p>
        </p:txBody>
      </p:sp>
      <p:pic>
        <p:nvPicPr>
          <p:cNvPr id="5" name="Picture 4"/>
          <p:cNvPicPr>
            <a:picLocks noChangeAspect="1"/>
          </p:cNvPicPr>
          <p:nvPr/>
        </p:nvPicPr>
        <p:blipFill rotWithShape="1">
          <a:blip r:embed="rId3"/>
          <a:srcRect l="7201" t="23034" r="6399" b="19439"/>
          <a:stretch/>
        </p:blipFill>
        <p:spPr>
          <a:xfrm>
            <a:off x="5029200" y="2895600"/>
            <a:ext cx="3291840" cy="146304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5768"/>
            <a:ext cx="7544693" cy="2413632"/>
          </a:xfrm>
        </p:spPr>
        <p:txBody>
          <a:bodyPr>
            <a:noAutofit/>
          </a:bodyPr>
          <a:lstStyle/>
          <a:p>
            <a:pPr marL="0" indent="0">
              <a:buNone/>
            </a:pPr>
            <a:r>
              <a:rPr lang="en-US" sz="2400" b="1" dirty="0" smtClean="0">
                <a:solidFill>
                  <a:schemeClr val="accent2">
                    <a:lumMod val="40000"/>
                    <a:lumOff val="60000"/>
                  </a:schemeClr>
                </a:solidFill>
              </a:rPr>
              <a:t>Primary objective:</a:t>
            </a:r>
          </a:p>
          <a:p>
            <a:r>
              <a:rPr lang="en-US" sz="2400" b="1" dirty="0" smtClean="0"/>
              <a:t>To design a </a:t>
            </a:r>
            <a:r>
              <a:rPr lang="en-US" sz="2400" b="1" u="sng" dirty="0" smtClean="0"/>
              <a:t>simple</a:t>
            </a:r>
            <a:r>
              <a:rPr lang="en-US" sz="2400" b="1" dirty="0" smtClean="0"/>
              <a:t>, </a:t>
            </a:r>
            <a:r>
              <a:rPr lang="en-US" sz="2400" b="1" u="sng" dirty="0" smtClean="0"/>
              <a:t>easy </a:t>
            </a:r>
            <a:r>
              <a:rPr lang="en-US" sz="2400" b="1" u="sng" dirty="0" smtClean="0"/>
              <a:t>to use</a:t>
            </a:r>
            <a:r>
              <a:rPr lang="en-US" sz="2400" b="1" dirty="0" smtClean="0"/>
              <a:t> </a:t>
            </a:r>
            <a:r>
              <a:rPr lang="en-US" sz="2400" b="1" u="sng" dirty="0" smtClean="0"/>
              <a:t>device</a:t>
            </a:r>
            <a:r>
              <a:rPr lang="en-US" sz="2400" b="1" dirty="0" smtClean="0"/>
              <a:t> to </a:t>
            </a:r>
            <a:r>
              <a:rPr lang="en-US" sz="2400" b="1" u="sng" dirty="0" smtClean="0"/>
              <a:t>crash cans</a:t>
            </a:r>
          </a:p>
          <a:p>
            <a:pPr marL="0" indent="0">
              <a:buNone/>
            </a:pPr>
            <a:r>
              <a:rPr lang="en-US" sz="2400" b="1" dirty="0">
                <a:solidFill>
                  <a:schemeClr val="accent2">
                    <a:lumMod val="40000"/>
                    <a:lumOff val="60000"/>
                  </a:schemeClr>
                </a:solidFill>
              </a:rPr>
              <a:t>Secondary objective:</a:t>
            </a:r>
          </a:p>
          <a:p>
            <a:r>
              <a:rPr lang="en-US" sz="2400" b="1" dirty="0"/>
              <a:t>The device should be </a:t>
            </a:r>
            <a:r>
              <a:rPr lang="en-US" sz="2400" b="1" u="sng" dirty="0"/>
              <a:t>easy to construct</a:t>
            </a:r>
            <a:r>
              <a:rPr lang="en-US" sz="2400" b="1" dirty="0"/>
              <a:t>, </a:t>
            </a:r>
            <a:r>
              <a:rPr lang="en-US" sz="2400" b="1" u="sng" dirty="0"/>
              <a:t>easy to maintain</a:t>
            </a:r>
            <a:r>
              <a:rPr lang="en-US" sz="2400" b="1" dirty="0"/>
              <a:t>, </a:t>
            </a:r>
            <a:r>
              <a:rPr lang="en-US" sz="2400" b="1" u="sng" dirty="0"/>
              <a:t>marketable</a:t>
            </a:r>
            <a:r>
              <a:rPr lang="en-US" sz="2400" b="1" dirty="0"/>
              <a:t> and </a:t>
            </a:r>
            <a:r>
              <a:rPr lang="en-US" sz="2400" b="1" u="sng" dirty="0" smtClean="0"/>
              <a:t>portable</a:t>
            </a:r>
            <a:endParaRPr lang="en-US" sz="2400" b="1" u="sng" dirty="0"/>
          </a:p>
        </p:txBody>
      </p:sp>
      <p:sp>
        <p:nvSpPr>
          <p:cNvPr id="4" name="Slide Number Placeholder 3"/>
          <p:cNvSpPr>
            <a:spLocks noGrp="1"/>
          </p:cNvSpPr>
          <p:nvPr>
            <p:ph type="sldNum" sz="quarter" idx="12"/>
          </p:nvPr>
        </p:nvSpPr>
        <p:spPr/>
        <p:txBody>
          <a:bodyPr/>
          <a:lstStyle/>
          <a:p>
            <a:fld id="{10C85072-ED91-4096-9C01-32B1BB445D37}" type="slidenum">
              <a:rPr lang="en-US" smtClean="0"/>
              <a:pPr/>
              <a:t>9</a:t>
            </a:fld>
            <a:endParaRPr lang="en-US"/>
          </a:p>
        </p:txBody>
      </p:sp>
      <p:sp>
        <p:nvSpPr>
          <p:cNvPr id="6" name="Content Placeholder 2"/>
          <p:cNvSpPr txBox="1">
            <a:spLocks/>
          </p:cNvSpPr>
          <p:nvPr/>
        </p:nvSpPr>
        <p:spPr>
          <a:xfrm>
            <a:off x="533400" y="2971800"/>
            <a:ext cx="8229600" cy="2514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dirty="0">
                <a:solidFill>
                  <a:schemeClr val="accent2">
                    <a:lumMod val="40000"/>
                    <a:lumOff val="60000"/>
                  </a:schemeClr>
                </a:solidFill>
              </a:rPr>
              <a:t>Constraints:</a:t>
            </a:r>
          </a:p>
          <a:p>
            <a:r>
              <a:rPr lang="en-US" sz="2400" b="1" dirty="0" smtClean="0"/>
              <a:t>The cost should not exceed </a:t>
            </a:r>
            <a:r>
              <a:rPr lang="en-US" sz="2400" b="1" u="sng" dirty="0" smtClean="0"/>
              <a:t>100 </a:t>
            </a:r>
            <a:r>
              <a:rPr lang="en-US" sz="2400" b="1" u="sng" dirty="0" smtClean="0"/>
              <a:t>SR</a:t>
            </a:r>
            <a:endParaRPr lang="en-US" sz="2400" b="1" u="sng" dirty="0" smtClean="0"/>
          </a:p>
          <a:p>
            <a:r>
              <a:rPr lang="en-US" sz="2400" b="1" dirty="0" smtClean="0"/>
              <a:t>The weight should not exceed  </a:t>
            </a:r>
            <a:r>
              <a:rPr lang="en-US" sz="2400" b="1" u="sng" dirty="0" smtClean="0"/>
              <a:t>5 </a:t>
            </a:r>
            <a:r>
              <a:rPr lang="en-US" sz="2400" b="1" u="sng" dirty="0" smtClean="0"/>
              <a:t>kg</a:t>
            </a:r>
            <a:endParaRPr lang="en-US" sz="2400" b="1" u="sng" dirty="0" smtClean="0"/>
          </a:p>
          <a:p>
            <a:r>
              <a:rPr lang="en-US" sz="2400" b="1" dirty="0" smtClean="0"/>
              <a:t>Applied Force should be less than </a:t>
            </a:r>
            <a:r>
              <a:rPr lang="en-US" sz="2400" b="1" u="sng" dirty="0" smtClean="0"/>
              <a:t>30 </a:t>
            </a:r>
            <a:r>
              <a:rPr lang="en-US" sz="2400" b="1" u="sng" dirty="0" smtClean="0"/>
              <a:t>N*</a:t>
            </a:r>
            <a:endParaRPr lang="en-US" sz="2400" b="1" u="sng" dirty="0" smtClean="0"/>
          </a:p>
          <a:p>
            <a:r>
              <a:rPr lang="en-US" sz="2400" b="1" u="sng" dirty="0" smtClean="0"/>
              <a:t>Does not tip over</a:t>
            </a:r>
            <a:r>
              <a:rPr lang="en-US" sz="2400" b="1" dirty="0" smtClean="0"/>
              <a:t> </a:t>
            </a:r>
            <a:endParaRPr lang="ar-SA" sz="2400" b="1" dirty="0"/>
          </a:p>
        </p:txBody>
      </p:sp>
      <p:pic>
        <p:nvPicPr>
          <p:cNvPr id="8" name="Picture 7"/>
          <p:cNvPicPr>
            <a:picLocks noChangeAspect="1"/>
          </p:cNvPicPr>
          <p:nvPr/>
        </p:nvPicPr>
        <p:blipFill>
          <a:blip r:embed="rId3"/>
          <a:stretch>
            <a:fillRect/>
          </a:stretch>
        </p:blipFill>
        <p:spPr>
          <a:xfrm>
            <a:off x="6458678" y="2362200"/>
            <a:ext cx="1828800" cy="12192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theme/theme1.xml><?xml version="1.0" encoding="utf-8"?>
<a:theme xmlns:a="http://schemas.openxmlformats.org/drawingml/2006/main" name="Digital Blue Tunnel 16x9">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Presentation1" id="{26389581-A7AD-4A4E-AE0B-0111493C2D15}" vid="{259C346A-FC67-4AA6-BC22-FBF85320DC7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template_105</Template>
  <TotalTime>4362</TotalTime>
  <Words>1261</Words>
  <Application>Microsoft Office PowerPoint</Application>
  <PresentationFormat>On-screen Show (4:3)</PresentationFormat>
  <Paragraphs>199</Paragraphs>
  <Slides>15</Slides>
  <Notes>12</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Digital Blue Tunnel 16x9</vt:lpstr>
      <vt:lpstr>PowerPoint Presentation</vt:lpstr>
      <vt:lpstr>Remember!</vt:lpstr>
      <vt:lpstr>Example 1:</vt:lpstr>
      <vt:lpstr>PowerPoint Presentation</vt:lpstr>
      <vt:lpstr>PowerPoint Presentation</vt:lpstr>
      <vt:lpstr>PowerPoint Presentation</vt:lpstr>
      <vt:lpstr>PowerPoint Presentation</vt:lpstr>
      <vt:lpstr>Example  2</vt:lpstr>
      <vt:lpstr>PowerPoint Presentation</vt:lpstr>
      <vt:lpstr>PowerPoint Presentation</vt:lpstr>
      <vt:lpstr>Need Analysis*</vt:lpstr>
      <vt:lpstr>PowerPoint Presentation</vt:lpstr>
      <vt:lpstr>Constraints</vt:lpstr>
      <vt:lpstr>Problem Formulation</vt:lpstr>
      <vt:lpstr>Needed Information*</vt:lpstr>
    </vt:vector>
  </TitlesOfParts>
  <Company>alamgir.hridoy@yahoo.com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GE105: Introduction to Engineering Design   Origin and Identification (Detection) of Engineering Design Problems</dc:title>
  <dc:creator>Alamgir</dc:creator>
  <cp:lastModifiedBy>User</cp:lastModifiedBy>
  <cp:revision>132</cp:revision>
  <dcterms:created xsi:type="dcterms:W3CDTF">2012-03-16T17:38:28Z</dcterms:created>
  <dcterms:modified xsi:type="dcterms:W3CDTF">2016-11-05T14:20:51Z</dcterms:modified>
</cp:coreProperties>
</file>