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04" r:id="rId2"/>
    <p:sldId id="302" r:id="rId3"/>
    <p:sldId id="280" r:id="rId4"/>
    <p:sldId id="282" r:id="rId5"/>
    <p:sldId id="283" r:id="rId6"/>
    <p:sldId id="284" r:id="rId7"/>
    <p:sldId id="286" r:id="rId8"/>
    <p:sldId id="303" r:id="rId9"/>
    <p:sldId id="291" r:id="rId10"/>
    <p:sldId id="295" r:id="rId11"/>
    <p:sldId id="29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C04"/>
    <a:srgbClr val="0C1358"/>
    <a:srgbClr val="510064"/>
    <a:srgbClr val="E9BBFD"/>
    <a:srgbClr val="15330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CA371-5808-4E39-A75C-9353CDE2DA8F}" type="doc">
      <dgm:prSet loTypeId="urn:microsoft.com/office/officeart/2005/8/layout/hProcess9" loCatId="process" qsTypeId="urn:microsoft.com/office/officeart/2009/2/quickstyle/3d8" qsCatId="3D" csTypeId="urn:microsoft.com/office/officeart/2005/8/colors/accent1_4" csCatId="accent1" phldr="1"/>
      <dgm:spPr/>
    </dgm:pt>
    <dgm:pt modelId="{FC18A078-BCFC-44DC-A4C8-F002999E88B9}">
      <dgm:prSet phldrT="[Text]"/>
      <dgm:spPr/>
      <dgm:t>
        <a:bodyPr/>
        <a:lstStyle/>
        <a:p>
          <a:r>
            <a:rPr lang="en-US" dirty="0" smtClean="0"/>
            <a:t>BS/MS</a:t>
          </a:r>
          <a:endParaRPr lang="en-US" dirty="0"/>
        </a:p>
      </dgm:t>
    </dgm:pt>
    <dgm:pt modelId="{DA1936F3-4D4C-4DCB-8391-E1C7452DDBA0}" type="parTrans" cxnId="{8B574F06-CC89-486C-AF66-8CA305F2A9C6}">
      <dgm:prSet/>
      <dgm:spPr/>
      <dgm:t>
        <a:bodyPr/>
        <a:lstStyle/>
        <a:p>
          <a:endParaRPr lang="en-US"/>
        </a:p>
      </dgm:t>
    </dgm:pt>
    <dgm:pt modelId="{FB170F61-8E03-4C63-BA02-3C74FB9D5730}" type="sibTrans" cxnId="{8B574F06-CC89-486C-AF66-8CA305F2A9C6}">
      <dgm:prSet/>
      <dgm:spPr/>
      <dgm:t>
        <a:bodyPr/>
        <a:lstStyle/>
        <a:p>
          <a:endParaRPr lang="en-US"/>
        </a:p>
      </dgm:t>
    </dgm:pt>
    <dgm:pt modelId="{001BA89C-8D2D-4100-B161-F21A354117E4}">
      <dgm:prSet phldrT="[Text]"/>
      <dgm:spPr/>
      <dgm:t>
        <a:bodyPr/>
        <a:lstStyle/>
        <a:p>
          <a:r>
            <a:rPr lang="en-US" dirty="0" smtClean="0"/>
            <a:t>Functional (job)</a:t>
          </a:r>
          <a:br>
            <a:rPr lang="en-US" dirty="0" smtClean="0"/>
          </a:br>
          <a:r>
            <a:rPr lang="en-US" dirty="0" smtClean="0"/>
            <a:t>Classification</a:t>
          </a:r>
          <a:endParaRPr lang="en-US" dirty="0"/>
        </a:p>
      </dgm:t>
    </dgm:pt>
    <dgm:pt modelId="{E8E88F0F-A970-451F-945A-E9A3001A7D86}" type="parTrans" cxnId="{B0ABD5D6-82E9-464D-8047-74D209E6F955}">
      <dgm:prSet/>
      <dgm:spPr/>
      <dgm:t>
        <a:bodyPr/>
        <a:lstStyle/>
        <a:p>
          <a:endParaRPr lang="en-US"/>
        </a:p>
      </dgm:t>
    </dgm:pt>
    <dgm:pt modelId="{6F84D858-4674-41BD-96AC-8F3C6368EF5D}" type="sibTrans" cxnId="{B0ABD5D6-82E9-464D-8047-74D209E6F955}">
      <dgm:prSet/>
      <dgm:spPr/>
      <dgm:t>
        <a:bodyPr/>
        <a:lstStyle/>
        <a:p>
          <a:endParaRPr lang="en-US"/>
        </a:p>
      </dgm:t>
    </dgm:pt>
    <dgm:pt modelId="{EC1F8C98-0293-4FE5-A178-D0F614EDEC16}">
      <dgm:prSet phldrT="[Text]"/>
      <dgm:spPr/>
      <dgm:t>
        <a:bodyPr/>
        <a:lstStyle/>
        <a:p>
          <a:r>
            <a:rPr lang="en-US" dirty="0" smtClean="0"/>
            <a:t>Company Levels</a:t>
          </a:r>
          <a:endParaRPr lang="en-US" dirty="0"/>
        </a:p>
      </dgm:t>
    </dgm:pt>
    <dgm:pt modelId="{DC087A02-4D31-4616-99DB-F1A2DA99E909}" type="parTrans" cxnId="{F3CB059C-CFAB-4711-8640-882BD8A75F7C}">
      <dgm:prSet/>
      <dgm:spPr/>
      <dgm:t>
        <a:bodyPr/>
        <a:lstStyle/>
        <a:p>
          <a:endParaRPr lang="en-US"/>
        </a:p>
      </dgm:t>
    </dgm:pt>
    <dgm:pt modelId="{AACDF777-4C41-44ED-B855-FB93F483C9AB}" type="sibTrans" cxnId="{F3CB059C-CFAB-4711-8640-882BD8A75F7C}">
      <dgm:prSet/>
      <dgm:spPr/>
      <dgm:t>
        <a:bodyPr/>
        <a:lstStyle/>
        <a:p>
          <a:endParaRPr lang="en-US"/>
        </a:p>
      </dgm:t>
    </dgm:pt>
    <dgm:pt modelId="{55A77261-4E48-4641-923A-4DDCCBF6E058}">
      <dgm:prSet phldrT="[Text]"/>
      <dgm:spPr/>
      <dgm:t>
        <a:bodyPr/>
        <a:lstStyle/>
        <a:p>
          <a:r>
            <a:rPr lang="en-US" dirty="0" smtClean="0"/>
            <a:t>Major</a:t>
          </a:r>
          <a:endParaRPr lang="en-US" dirty="0"/>
        </a:p>
      </dgm:t>
    </dgm:pt>
    <dgm:pt modelId="{FF298285-96AE-459B-9CAA-8A7DEC682055}" type="parTrans" cxnId="{F5ABB023-FE31-44B7-9876-6A46F12E79C3}">
      <dgm:prSet/>
      <dgm:spPr/>
      <dgm:t>
        <a:bodyPr/>
        <a:lstStyle/>
        <a:p>
          <a:endParaRPr lang="en-US"/>
        </a:p>
      </dgm:t>
    </dgm:pt>
    <dgm:pt modelId="{18EE3F79-0AEC-407C-8848-CF787B9760DE}" type="sibTrans" cxnId="{F5ABB023-FE31-44B7-9876-6A46F12E79C3}">
      <dgm:prSet/>
      <dgm:spPr/>
      <dgm:t>
        <a:bodyPr/>
        <a:lstStyle/>
        <a:p>
          <a:endParaRPr lang="en-US"/>
        </a:p>
      </dgm:t>
    </dgm:pt>
    <dgm:pt modelId="{220B6310-3788-42C7-AC9F-EA545650A3E2}">
      <dgm:prSet phldrT="[Text]"/>
      <dgm:spPr/>
      <dgm:t>
        <a:bodyPr/>
        <a:lstStyle/>
        <a:p>
          <a:r>
            <a:rPr lang="en-US" dirty="0" smtClean="0"/>
            <a:t>Specialization</a:t>
          </a:r>
          <a:endParaRPr lang="en-US" dirty="0"/>
        </a:p>
      </dgm:t>
    </dgm:pt>
    <dgm:pt modelId="{F17E1761-3CD3-442C-87CE-4FFA2437D018}" type="parTrans" cxnId="{2AF8311B-1218-4718-9BEB-66F4813DCBB3}">
      <dgm:prSet/>
      <dgm:spPr/>
      <dgm:t>
        <a:bodyPr/>
        <a:lstStyle/>
        <a:p>
          <a:endParaRPr lang="en-US"/>
        </a:p>
      </dgm:t>
    </dgm:pt>
    <dgm:pt modelId="{4C73BA57-0007-4069-AFDE-BA48E494E178}" type="sibTrans" cxnId="{2AF8311B-1218-4718-9BEB-66F4813DCBB3}">
      <dgm:prSet/>
      <dgm:spPr/>
      <dgm:t>
        <a:bodyPr/>
        <a:lstStyle/>
        <a:p>
          <a:endParaRPr lang="en-US"/>
        </a:p>
      </dgm:t>
    </dgm:pt>
    <dgm:pt modelId="{94F35070-DB50-4B8F-A210-BA4ED3CD3A99}" type="pres">
      <dgm:prSet presAssocID="{7EECA371-5808-4E39-A75C-9353CDE2DA8F}" presName="CompostProcess" presStyleCnt="0">
        <dgm:presLayoutVars>
          <dgm:dir/>
          <dgm:resizeHandles val="exact"/>
        </dgm:presLayoutVars>
      </dgm:prSet>
      <dgm:spPr/>
    </dgm:pt>
    <dgm:pt modelId="{A15C0E3B-56F2-41E6-8194-FB7752D0D290}" type="pres">
      <dgm:prSet presAssocID="{7EECA371-5808-4E39-A75C-9353CDE2DA8F}" presName="arrow" presStyleLbl="bgShp" presStyleIdx="0" presStyleCnt="1"/>
      <dgm:spPr/>
    </dgm:pt>
    <dgm:pt modelId="{35C0CA2F-7499-4633-BEB7-96E7C355BD37}" type="pres">
      <dgm:prSet presAssocID="{7EECA371-5808-4E39-A75C-9353CDE2DA8F}" presName="linearProcess" presStyleCnt="0"/>
      <dgm:spPr/>
    </dgm:pt>
    <dgm:pt modelId="{A01D9CCB-4506-48BC-9A0C-8B8C24C357CC}" type="pres">
      <dgm:prSet presAssocID="{FC18A078-BCFC-44DC-A4C8-F002999E88B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81C0E-DB85-4487-81A7-A3D132AD4B67}" type="pres">
      <dgm:prSet presAssocID="{FB170F61-8E03-4C63-BA02-3C74FB9D5730}" presName="sibTrans" presStyleCnt="0"/>
      <dgm:spPr/>
    </dgm:pt>
    <dgm:pt modelId="{A2DBC7F9-D13D-43E6-A34F-E40EB8D95E72}" type="pres">
      <dgm:prSet presAssocID="{001BA89C-8D2D-4100-B161-F21A354117E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089D8-5EE7-4B8C-BEC4-09E5B54EEACB}" type="pres">
      <dgm:prSet presAssocID="{6F84D858-4674-41BD-96AC-8F3C6368EF5D}" presName="sibTrans" presStyleCnt="0"/>
      <dgm:spPr/>
    </dgm:pt>
    <dgm:pt modelId="{19A29DCA-847A-4C28-A54A-88EA5F34B132}" type="pres">
      <dgm:prSet presAssocID="{EC1F8C98-0293-4FE5-A178-D0F614EDEC1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04604-05C8-422F-885E-DFB80CCC7A38}" type="presOf" srcId="{001BA89C-8D2D-4100-B161-F21A354117E4}" destId="{A2DBC7F9-D13D-43E6-A34F-E40EB8D95E72}" srcOrd="0" destOrd="0" presId="urn:microsoft.com/office/officeart/2005/8/layout/hProcess9"/>
    <dgm:cxn modelId="{F3CB059C-CFAB-4711-8640-882BD8A75F7C}" srcId="{7EECA371-5808-4E39-A75C-9353CDE2DA8F}" destId="{EC1F8C98-0293-4FE5-A178-D0F614EDEC16}" srcOrd="2" destOrd="0" parTransId="{DC087A02-4D31-4616-99DB-F1A2DA99E909}" sibTransId="{AACDF777-4C41-44ED-B855-FB93F483C9AB}"/>
    <dgm:cxn modelId="{F5ABB023-FE31-44B7-9876-6A46F12E79C3}" srcId="{FC18A078-BCFC-44DC-A4C8-F002999E88B9}" destId="{55A77261-4E48-4641-923A-4DDCCBF6E058}" srcOrd="0" destOrd="0" parTransId="{FF298285-96AE-459B-9CAA-8A7DEC682055}" sibTransId="{18EE3F79-0AEC-407C-8848-CF787B9760DE}"/>
    <dgm:cxn modelId="{2AF8311B-1218-4718-9BEB-66F4813DCBB3}" srcId="{FC18A078-BCFC-44DC-A4C8-F002999E88B9}" destId="{220B6310-3788-42C7-AC9F-EA545650A3E2}" srcOrd="1" destOrd="0" parTransId="{F17E1761-3CD3-442C-87CE-4FFA2437D018}" sibTransId="{4C73BA57-0007-4069-AFDE-BA48E494E178}"/>
    <dgm:cxn modelId="{B0ABD5D6-82E9-464D-8047-74D209E6F955}" srcId="{7EECA371-5808-4E39-A75C-9353CDE2DA8F}" destId="{001BA89C-8D2D-4100-B161-F21A354117E4}" srcOrd="1" destOrd="0" parTransId="{E8E88F0F-A970-451F-945A-E9A3001A7D86}" sibTransId="{6F84D858-4674-41BD-96AC-8F3C6368EF5D}"/>
    <dgm:cxn modelId="{8B574F06-CC89-486C-AF66-8CA305F2A9C6}" srcId="{7EECA371-5808-4E39-A75C-9353CDE2DA8F}" destId="{FC18A078-BCFC-44DC-A4C8-F002999E88B9}" srcOrd="0" destOrd="0" parTransId="{DA1936F3-4D4C-4DCB-8391-E1C7452DDBA0}" sibTransId="{FB170F61-8E03-4C63-BA02-3C74FB9D5730}"/>
    <dgm:cxn modelId="{E11D0CF7-519D-46A9-82A7-3D8687FB1DD0}" type="presOf" srcId="{FC18A078-BCFC-44DC-A4C8-F002999E88B9}" destId="{A01D9CCB-4506-48BC-9A0C-8B8C24C357CC}" srcOrd="0" destOrd="0" presId="urn:microsoft.com/office/officeart/2005/8/layout/hProcess9"/>
    <dgm:cxn modelId="{EE528C77-B282-457E-91A8-84472586C762}" type="presOf" srcId="{220B6310-3788-42C7-AC9F-EA545650A3E2}" destId="{A01D9CCB-4506-48BC-9A0C-8B8C24C357CC}" srcOrd="0" destOrd="2" presId="urn:microsoft.com/office/officeart/2005/8/layout/hProcess9"/>
    <dgm:cxn modelId="{D3312AB9-5A5C-4BD2-B6E0-8A164C1555CB}" type="presOf" srcId="{55A77261-4E48-4641-923A-4DDCCBF6E058}" destId="{A01D9CCB-4506-48BC-9A0C-8B8C24C357CC}" srcOrd="0" destOrd="1" presId="urn:microsoft.com/office/officeart/2005/8/layout/hProcess9"/>
    <dgm:cxn modelId="{8C5DA2EB-B358-4BC0-9B25-0C80E4DB02E3}" type="presOf" srcId="{7EECA371-5808-4E39-A75C-9353CDE2DA8F}" destId="{94F35070-DB50-4B8F-A210-BA4ED3CD3A99}" srcOrd="0" destOrd="0" presId="urn:microsoft.com/office/officeart/2005/8/layout/hProcess9"/>
    <dgm:cxn modelId="{DC2B606A-F2D6-4264-A916-FECA7D65D342}" type="presOf" srcId="{EC1F8C98-0293-4FE5-A178-D0F614EDEC16}" destId="{19A29DCA-847A-4C28-A54A-88EA5F34B132}" srcOrd="0" destOrd="0" presId="urn:microsoft.com/office/officeart/2005/8/layout/hProcess9"/>
    <dgm:cxn modelId="{26CDDFFB-354B-4A9A-8DD2-8271340FBB25}" type="presParOf" srcId="{94F35070-DB50-4B8F-A210-BA4ED3CD3A99}" destId="{A15C0E3B-56F2-41E6-8194-FB7752D0D290}" srcOrd="0" destOrd="0" presId="urn:microsoft.com/office/officeart/2005/8/layout/hProcess9"/>
    <dgm:cxn modelId="{EB77DF0A-F79E-4F77-96F5-D731B41F2A0B}" type="presParOf" srcId="{94F35070-DB50-4B8F-A210-BA4ED3CD3A99}" destId="{35C0CA2F-7499-4633-BEB7-96E7C355BD37}" srcOrd="1" destOrd="0" presId="urn:microsoft.com/office/officeart/2005/8/layout/hProcess9"/>
    <dgm:cxn modelId="{A7935E60-8961-4F29-B405-A4A84B56DB9E}" type="presParOf" srcId="{35C0CA2F-7499-4633-BEB7-96E7C355BD37}" destId="{A01D9CCB-4506-48BC-9A0C-8B8C24C357CC}" srcOrd="0" destOrd="0" presId="urn:microsoft.com/office/officeart/2005/8/layout/hProcess9"/>
    <dgm:cxn modelId="{0D03D2A5-AB1E-462F-BE02-2615F79EC52D}" type="presParOf" srcId="{35C0CA2F-7499-4633-BEB7-96E7C355BD37}" destId="{B7881C0E-DB85-4487-81A7-A3D132AD4B67}" srcOrd="1" destOrd="0" presId="urn:microsoft.com/office/officeart/2005/8/layout/hProcess9"/>
    <dgm:cxn modelId="{55D123D5-E32E-4DA3-A468-F48C75CF1015}" type="presParOf" srcId="{35C0CA2F-7499-4633-BEB7-96E7C355BD37}" destId="{A2DBC7F9-D13D-43E6-A34F-E40EB8D95E72}" srcOrd="2" destOrd="0" presId="urn:microsoft.com/office/officeart/2005/8/layout/hProcess9"/>
    <dgm:cxn modelId="{433AD44D-E6BE-4492-8CC0-6BDB7E1E18B1}" type="presParOf" srcId="{35C0CA2F-7499-4633-BEB7-96E7C355BD37}" destId="{455089D8-5EE7-4B8C-BEC4-09E5B54EEACB}" srcOrd="3" destOrd="0" presId="urn:microsoft.com/office/officeart/2005/8/layout/hProcess9"/>
    <dgm:cxn modelId="{392B52FD-4FD1-4703-A66C-4DA0A1EE2891}" type="presParOf" srcId="{35C0CA2F-7499-4633-BEB7-96E7C355BD37}" destId="{19A29DCA-847A-4C28-A54A-88EA5F34B13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9D67B-7383-4643-A522-3EEEAFE36A37}" type="doc">
      <dgm:prSet loTypeId="urn:microsoft.com/office/officeart/2005/8/layout/vList2" loCatId="list" qsTypeId="urn:microsoft.com/office/officeart/2009/2/quickstyle/3d8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0604B37-1DFF-4476-8BCC-D3E7B56423D0}">
      <dgm:prSet/>
      <dgm:spPr/>
      <dgm:t>
        <a:bodyPr/>
        <a:lstStyle/>
        <a:p>
          <a:pPr rtl="0"/>
          <a:r>
            <a:rPr lang="en-US" b="1" i="1" smtClean="0"/>
            <a:t>Research</a:t>
          </a:r>
          <a:endParaRPr lang="en-US" dirty="0"/>
        </a:p>
      </dgm:t>
    </dgm:pt>
    <dgm:pt modelId="{B54D089A-8526-4546-80EE-CFC6AC639CCE}" type="parTrans" cxnId="{73D42AB3-801C-4E13-A2E8-729AAA3FD31F}">
      <dgm:prSet/>
      <dgm:spPr/>
      <dgm:t>
        <a:bodyPr/>
        <a:lstStyle/>
        <a:p>
          <a:endParaRPr lang="en-US"/>
        </a:p>
      </dgm:t>
    </dgm:pt>
    <dgm:pt modelId="{C332872E-246E-412B-B581-49F5BF54E755}" type="sibTrans" cxnId="{73D42AB3-801C-4E13-A2E8-729AAA3FD31F}">
      <dgm:prSet/>
      <dgm:spPr/>
      <dgm:t>
        <a:bodyPr/>
        <a:lstStyle/>
        <a:p>
          <a:endParaRPr lang="en-US"/>
        </a:p>
      </dgm:t>
    </dgm:pt>
    <dgm:pt modelId="{CE30EAEB-8803-4971-9716-51C77EFED6F2}">
      <dgm:prSet/>
      <dgm:spPr/>
      <dgm:t>
        <a:bodyPr/>
        <a:lstStyle/>
        <a:p>
          <a:pPr rtl="0"/>
          <a:r>
            <a:rPr lang="en-US" b="1" i="1" dirty="0" smtClean="0"/>
            <a:t>Experimental</a:t>
          </a:r>
          <a:endParaRPr lang="en-US" dirty="0"/>
        </a:p>
      </dgm:t>
    </dgm:pt>
    <dgm:pt modelId="{2011B541-C015-4448-A3EF-8276FB6E73CD}" type="parTrans" cxnId="{150F05B4-37C2-46A5-AB8E-AB76788F07DA}">
      <dgm:prSet/>
      <dgm:spPr/>
      <dgm:t>
        <a:bodyPr/>
        <a:lstStyle/>
        <a:p>
          <a:endParaRPr lang="en-US"/>
        </a:p>
      </dgm:t>
    </dgm:pt>
    <dgm:pt modelId="{8583DEEB-EC8D-4DA4-9842-D67410534FB0}" type="sibTrans" cxnId="{150F05B4-37C2-46A5-AB8E-AB76788F07DA}">
      <dgm:prSet/>
      <dgm:spPr/>
      <dgm:t>
        <a:bodyPr/>
        <a:lstStyle/>
        <a:p>
          <a:endParaRPr lang="en-US"/>
        </a:p>
      </dgm:t>
    </dgm:pt>
    <dgm:pt modelId="{26B70668-DC64-4223-B2F4-A407F9A0947C}">
      <dgm:prSet/>
      <dgm:spPr/>
      <dgm:t>
        <a:bodyPr/>
        <a:lstStyle/>
        <a:p>
          <a:pPr rtl="0"/>
          <a:r>
            <a:rPr lang="en-US" b="1" i="1" dirty="0" smtClean="0"/>
            <a:t>Analytical</a:t>
          </a:r>
          <a:endParaRPr lang="en-US" dirty="0"/>
        </a:p>
      </dgm:t>
    </dgm:pt>
    <dgm:pt modelId="{C9A532D2-EA21-40A8-9314-D0990033DA9D}" type="parTrans" cxnId="{594D1D84-D3FE-4DFA-B1E0-E1549582348F}">
      <dgm:prSet/>
      <dgm:spPr/>
      <dgm:t>
        <a:bodyPr/>
        <a:lstStyle/>
        <a:p>
          <a:endParaRPr lang="en-US"/>
        </a:p>
      </dgm:t>
    </dgm:pt>
    <dgm:pt modelId="{56706E47-6CD9-4BBC-B634-329B9AEE6420}" type="sibTrans" cxnId="{594D1D84-D3FE-4DFA-B1E0-E1549582348F}">
      <dgm:prSet/>
      <dgm:spPr/>
      <dgm:t>
        <a:bodyPr/>
        <a:lstStyle/>
        <a:p>
          <a:endParaRPr lang="en-US"/>
        </a:p>
      </dgm:t>
    </dgm:pt>
    <dgm:pt modelId="{064C53A6-8D55-45D7-9DBB-525FCD908CD4}">
      <dgm:prSet/>
      <dgm:spPr/>
      <dgm:t>
        <a:bodyPr/>
        <a:lstStyle/>
        <a:p>
          <a:pPr rtl="0"/>
          <a:r>
            <a:rPr lang="en-US" b="1" i="1" dirty="0" smtClean="0"/>
            <a:t>Design</a:t>
          </a:r>
          <a:endParaRPr lang="en-US" dirty="0"/>
        </a:p>
      </dgm:t>
    </dgm:pt>
    <dgm:pt modelId="{0EC636B9-24A1-4071-B02A-31C9AA219B92}" type="parTrans" cxnId="{55FABB42-94C3-402B-8043-20577C7D58B6}">
      <dgm:prSet/>
      <dgm:spPr/>
      <dgm:t>
        <a:bodyPr/>
        <a:lstStyle/>
        <a:p>
          <a:endParaRPr lang="en-US"/>
        </a:p>
      </dgm:t>
    </dgm:pt>
    <dgm:pt modelId="{21D7CE09-FFFB-47F8-AA49-4A5E779966E0}" type="sibTrans" cxnId="{55FABB42-94C3-402B-8043-20577C7D58B6}">
      <dgm:prSet/>
      <dgm:spPr/>
      <dgm:t>
        <a:bodyPr/>
        <a:lstStyle/>
        <a:p>
          <a:endParaRPr lang="en-US"/>
        </a:p>
      </dgm:t>
    </dgm:pt>
    <dgm:pt modelId="{AF0356FB-C711-4437-A3C0-4CEAAD6714F8}">
      <dgm:prSet/>
      <dgm:spPr/>
      <dgm:t>
        <a:bodyPr/>
        <a:lstStyle/>
        <a:p>
          <a:pPr rtl="0"/>
          <a:r>
            <a:rPr lang="en-US" b="1" i="1" dirty="0" smtClean="0"/>
            <a:t>Development</a:t>
          </a:r>
          <a:endParaRPr lang="en-US" dirty="0"/>
        </a:p>
      </dgm:t>
    </dgm:pt>
    <dgm:pt modelId="{E3C0872B-AD83-4F58-8490-C800C81ABF12}" type="parTrans" cxnId="{3C87E7AA-3049-4BAD-85E7-237A32FE33C6}">
      <dgm:prSet/>
      <dgm:spPr/>
      <dgm:t>
        <a:bodyPr/>
        <a:lstStyle/>
        <a:p>
          <a:endParaRPr lang="en-US"/>
        </a:p>
      </dgm:t>
    </dgm:pt>
    <dgm:pt modelId="{0CAAD2B9-36E2-4D1C-BD4A-D249BF7F3D88}" type="sibTrans" cxnId="{3C87E7AA-3049-4BAD-85E7-237A32FE33C6}">
      <dgm:prSet/>
      <dgm:spPr/>
      <dgm:t>
        <a:bodyPr/>
        <a:lstStyle/>
        <a:p>
          <a:endParaRPr lang="en-US"/>
        </a:p>
      </dgm:t>
    </dgm:pt>
    <dgm:pt modelId="{B69D88AB-0AF5-4E27-BC97-CF419A3A8A7B}">
      <dgm:prSet/>
      <dgm:spPr/>
      <dgm:t>
        <a:bodyPr/>
        <a:lstStyle/>
        <a:p>
          <a:pPr rtl="0"/>
          <a:r>
            <a:rPr lang="en-US" b="1" i="1" dirty="0" smtClean="0"/>
            <a:t>Testing</a:t>
          </a:r>
          <a:endParaRPr lang="en-US" dirty="0"/>
        </a:p>
      </dgm:t>
    </dgm:pt>
    <dgm:pt modelId="{9FEE73F1-56BE-49F8-A85B-B458152C2A88}" type="parTrans" cxnId="{9747E649-B28F-46F4-9DAE-8A992D6658C8}">
      <dgm:prSet/>
      <dgm:spPr/>
      <dgm:t>
        <a:bodyPr/>
        <a:lstStyle/>
        <a:p>
          <a:endParaRPr lang="en-US"/>
        </a:p>
      </dgm:t>
    </dgm:pt>
    <dgm:pt modelId="{0C9FB41A-3416-4BE7-BF75-F89D62339C66}" type="sibTrans" cxnId="{9747E649-B28F-46F4-9DAE-8A992D6658C8}">
      <dgm:prSet/>
      <dgm:spPr/>
      <dgm:t>
        <a:bodyPr/>
        <a:lstStyle/>
        <a:p>
          <a:endParaRPr lang="en-US"/>
        </a:p>
      </dgm:t>
    </dgm:pt>
    <dgm:pt modelId="{7FDA9D34-D886-4699-B892-B44DAE2D06CA}">
      <dgm:prSet/>
      <dgm:spPr/>
      <dgm:t>
        <a:bodyPr/>
        <a:lstStyle/>
        <a:p>
          <a:pPr rtl="0"/>
          <a:r>
            <a:rPr lang="en-US" b="1" i="1" dirty="0" smtClean="0"/>
            <a:t>Operations</a:t>
          </a:r>
          <a:endParaRPr lang="en-US" dirty="0"/>
        </a:p>
      </dgm:t>
    </dgm:pt>
    <dgm:pt modelId="{AADCC7C5-1689-4A62-AA28-84938B3AB20B}" type="parTrans" cxnId="{A660B195-418F-472F-A708-9BA8E97E6A5B}">
      <dgm:prSet/>
      <dgm:spPr/>
      <dgm:t>
        <a:bodyPr/>
        <a:lstStyle/>
        <a:p>
          <a:endParaRPr lang="en-US"/>
        </a:p>
      </dgm:t>
    </dgm:pt>
    <dgm:pt modelId="{AE196C92-0DCC-4BA1-955F-BAD3F616E302}" type="sibTrans" cxnId="{A660B195-418F-472F-A708-9BA8E97E6A5B}">
      <dgm:prSet/>
      <dgm:spPr/>
      <dgm:t>
        <a:bodyPr/>
        <a:lstStyle/>
        <a:p>
          <a:endParaRPr lang="en-US"/>
        </a:p>
      </dgm:t>
    </dgm:pt>
    <dgm:pt modelId="{E355F151-93CD-4F18-9AC9-3164A010FA3C}">
      <dgm:prSet/>
      <dgm:spPr/>
      <dgm:t>
        <a:bodyPr/>
        <a:lstStyle/>
        <a:p>
          <a:pPr rtl="0"/>
          <a:r>
            <a:rPr lang="en-US" b="1" i="1" dirty="0" smtClean="0"/>
            <a:t>Sales/Marketing</a:t>
          </a:r>
          <a:endParaRPr lang="en-US" dirty="0"/>
        </a:p>
      </dgm:t>
    </dgm:pt>
    <dgm:pt modelId="{6B477422-3669-4025-B017-CFE72A54F4CA}" type="parTrans" cxnId="{9158AB98-8CD8-4A1B-81B3-441F90F9FBCE}">
      <dgm:prSet/>
      <dgm:spPr/>
      <dgm:t>
        <a:bodyPr/>
        <a:lstStyle/>
        <a:p>
          <a:endParaRPr lang="en-US"/>
        </a:p>
      </dgm:t>
    </dgm:pt>
    <dgm:pt modelId="{3DC21769-E95E-4532-B1E7-965C744BAB70}" type="sibTrans" cxnId="{9158AB98-8CD8-4A1B-81B3-441F90F9FBCE}">
      <dgm:prSet/>
      <dgm:spPr/>
      <dgm:t>
        <a:bodyPr/>
        <a:lstStyle/>
        <a:p>
          <a:endParaRPr lang="en-US"/>
        </a:p>
      </dgm:t>
    </dgm:pt>
    <dgm:pt modelId="{8C2AF8D0-A197-40B6-A20B-664C7699A47F}">
      <dgm:prSet/>
      <dgm:spPr/>
      <dgm:t>
        <a:bodyPr/>
        <a:lstStyle/>
        <a:p>
          <a:pPr rtl="0"/>
          <a:r>
            <a:rPr lang="en-US" b="1" i="1" dirty="0" smtClean="0"/>
            <a:t>Manufacturing</a:t>
          </a:r>
          <a:endParaRPr lang="en-US" dirty="0"/>
        </a:p>
      </dgm:t>
    </dgm:pt>
    <dgm:pt modelId="{78D64192-8467-4405-96B4-91DCF6322AF3}" type="parTrans" cxnId="{957C1236-A2E3-4A5A-964E-DA3E0A612F9F}">
      <dgm:prSet/>
      <dgm:spPr/>
      <dgm:t>
        <a:bodyPr/>
        <a:lstStyle/>
        <a:p>
          <a:endParaRPr lang="en-US"/>
        </a:p>
      </dgm:t>
    </dgm:pt>
    <dgm:pt modelId="{DC39BF14-A230-4239-ABAA-6C86D6FF3949}" type="sibTrans" cxnId="{957C1236-A2E3-4A5A-964E-DA3E0A612F9F}">
      <dgm:prSet/>
      <dgm:spPr/>
      <dgm:t>
        <a:bodyPr/>
        <a:lstStyle/>
        <a:p>
          <a:endParaRPr lang="en-US"/>
        </a:p>
      </dgm:t>
    </dgm:pt>
    <dgm:pt modelId="{67FE959A-28AE-4FC0-B8EC-907C67B4A407}">
      <dgm:prSet/>
      <dgm:spPr/>
      <dgm:t>
        <a:bodyPr/>
        <a:lstStyle/>
        <a:p>
          <a:pPr rtl="0"/>
          <a:r>
            <a:rPr lang="en-US" b="1" i="1" dirty="0" smtClean="0"/>
            <a:t>Management</a:t>
          </a:r>
          <a:endParaRPr lang="en-US" dirty="0"/>
        </a:p>
      </dgm:t>
    </dgm:pt>
    <dgm:pt modelId="{000B67B3-205F-4DDE-A499-72A12CFD4250}" type="parTrans" cxnId="{E089500B-9E2A-4997-8092-18C1A2B9218F}">
      <dgm:prSet/>
      <dgm:spPr/>
      <dgm:t>
        <a:bodyPr/>
        <a:lstStyle/>
        <a:p>
          <a:endParaRPr lang="en-US"/>
        </a:p>
      </dgm:t>
    </dgm:pt>
    <dgm:pt modelId="{A3B804F0-E57D-4143-8DD3-E3CCF6339651}" type="sibTrans" cxnId="{E089500B-9E2A-4997-8092-18C1A2B9218F}">
      <dgm:prSet/>
      <dgm:spPr/>
      <dgm:t>
        <a:bodyPr/>
        <a:lstStyle/>
        <a:p>
          <a:endParaRPr lang="en-US"/>
        </a:p>
      </dgm:t>
    </dgm:pt>
    <dgm:pt modelId="{16FD2302-FA72-431E-88AA-2D4C30A90271}">
      <dgm:prSet/>
      <dgm:spPr/>
      <dgm:t>
        <a:bodyPr/>
        <a:lstStyle/>
        <a:p>
          <a:pPr rtl="0"/>
          <a:r>
            <a:rPr lang="en-US" b="1" i="1" dirty="0" smtClean="0"/>
            <a:t>Consulting</a:t>
          </a:r>
          <a:endParaRPr lang="en-US" dirty="0"/>
        </a:p>
      </dgm:t>
    </dgm:pt>
    <dgm:pt modelId="{C60DB863-0FF1-4BFA-9B60-9A22DD872F8C}" type="parTrans" cxnId="{BED15154-1DF2-47F7-9E1C-B0735B2B886F}">
      <dgm:prSet/>
      <dgm:spPr/>
      <dgm:t>
        <a:bodyPr/>
        <a:lstStyle/>
        <a:p>
          <a:endParaRPr lang="en-US"/>
        </a:p>
      </dgm:t>
    </dgm:pt>
    <dgm:pt modelId="{2CE843A0-00DC-4BDE-80D2-05DE56C0EAE2}" type="sibTrans" cxnId="{BED15154-1DF2-47F7-9E1C-B0735B2B886F}">
      <dgm:prSet/>
      <dgm:spPr/>
      <dgm:t>
        <a:bodyPr/>
        <a:lstStyle/>
        <a:p>
          <a:endParaRPr lang="en-US"/>
        </a:p>
      </dgm:t>
    </dgm:pt>
    <dgm:pt modelId="{7F28990A-87AF-4DC7-B3E6-5572B4BE1E4B}">
      <dgm:prSet/>
      <dgm:spPr/>
      <dgm:t>
        <a:bodyPr/>
        <a:lstStyle/>
        <a:p>
          <a:pPr rtl="0"/>
          <a:r>
            <a:rPr lang="en-US" b="1" i="1" dirty="0" smtClean="0"/>
            <a:t>Construction</a:t>
          </a:r>
          <a:endParaRPr lang="en-US" dirty="0"/>
        </a:p>
      </dgm:t>
    </dgm:pt>
    <dgm:pt modelId="{C581D967-30FD-4004-96EB-777CE1955305}" type="parTrans" cxnId="{CCA937FF-112A-4971-B5BB-1471DB69EA2F}">
      <dgm:prSet/>
      <dgm:spPr/>
      <dgm:t>
        <a:bodyPr/>
        <a:lstStyle/>
        <a:p>
          <a:endParaRPr lang="en-US"/>
        </a:p>
      </dgm:t>
    </dgm:pt>
    <dgm:pt modelId="{C1D4570B-DA21-4DAD-91E5-076307AF15F9}" type="sibTrans" cxnId="{CCA937FF-112A-4971-B5BB-1471DB69EA2F}">
      <dgm:prSet/>
      <dgm:spPr/>
      <dgm:t>
        <a:bodyPr/>
        <a:lstStyle/>
        <a:p>
          <a:endParaRPr lang="en-US"/>
        </a:p>
      </dgm:t>
    </dgm:pt>
    <dgm:pt modelId="{19FE0A93-51F5-4398-9F66-E7935CD1671A}">
      <dgm:prSet/>
      <dgm:spPr/>
      <dgm:t>
        <a:bodyPr/>
        <a:lstStyle/>
        <a:p>
          <a:pPr rtl="0"/>
          <a:r>
            <a:rPr lang="en-US" b="1" i="1" smtClean="0"/>
            <a:t>Production</a:t>
          </a:r>
          <a:endParaRPr lang="en-US" dirty="0"/>
        </a:p>
      </dgm:t>
    </dgm:pt>
    <dgm:pt modelId="{62716BFC-94A0-4B5C-8356-3E95BBC9C16B}" type="parTrans" cxnId="{F81327F8-72F9-4D2C-A696-187C6752F747}">
      <dgm:prSet/>
      <dgm:spPr/>
      <dgm:t>
        <a:bodyPr/>
        <a:lstStyle/>
        <a:p>
          <a:endParaRPr lang="en-US"/>
        </a:p>
      </dgm:t>
    </dgm:pt>
    <dgm:pt modelId="{D2BAA0F7-1D7D-46CE-AA23-07F236FDC468}" type="sibTrans" cxnId="{F81327F8-72F9-4D2C-A696-187C6752F747}">
      <dgm:prSet/>
      <dgm:spPr/>
      <dgm:t>
        <a:bodyPr/>
        <a:lstStyle/>
        <a:p>
          <a:endParaRPr lang="en-US"/>
        </a:p>
      </dgm:t>
    </dgm:pt>
    <dgm:pt modelId="{C6FC9A09-1121-4951-BFB7-5C2DDFE9C6E4}" type="pres">
      <dgm:prSet presAssocID="{F1A9D67B-7383-4643-A522-3EEEAFE36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B39D9-B4B6-4A57-A545-7C0728C5D1AF}" type="pres">
      <dgm:prSet presAssocID="{B0604B37-1DFF-4476-8BCC-D3E7B56423D0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2CC64-7948-493B-8AAF-D528CBCE9A04}" type="pres">
      <dgm:prSet presAssocID="{C332872E-246E-412B-B581-49F5BF54E755}" presName="spacer" presStyleCnt="0"/>
      <dgm:spPr/>
    </dgm:pt>
    <dgm:pt modelId="{604F1563-90D3-4001-9F88-961C1AC11063}" type="pres">
      <dgm:prSet presAssocID="{CE30EAEB-8803-4971-9716-51C77EFED6F2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C12BA-015F-4FE7-BBD6-7ECCC1D00467}" type="pres">
      <dgm:prSet presAssocID="{8583DEEB-EC8D-4DA4-9842-D67410534FB0}" presName="spacer" presStyleCnt="0"/>
      <dgm:spPr/>
    </dgm:pt>
    <dgm:pt modelId="{EC621E00-4D7D-4E09-A4D4-1291E2A4E5FE}" type="pres">
      <dgm:prSet presAssocID="{26B70668-DC64-4223-B2F4-A407F9A0947C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03F68-6BFD-4DF2-B769-B82789295BFC}" type="pres">
      <dgm:prSet presAssocID="{56706E47-6CD9-4BBC-B634-329B9AEE6420}" presName="spacer" presStyleCnt="0"/>
      <dgm:spPr/>
    </dgm:pt>
    <dgm:pt modelId="{7D08A089-0F6E-4C65-A056-AED0B29DD0C2}" type="pres">
      <dgm:prSet presAssocID="{064C53A6-8D55-45D7-9DBB-525FCD908CD4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8104E-4A5F-4ECA-9F1C-E3A1107C1576}" type="pres">
      <dgm:prSet presAssocID="{21D7CE09-FFFB-47F8-AA49-4A5E779966E0}" presName="spacer" presStyleCnt="0"/>
      <dgm:spPr/>
    </dgm:pt>
    <dgm:pt modelId="{F55DF473-4B9A-4337-8F89-33E5BBC5D441}" type="pres">
      <dgm:prSet presAssocID="{AF0356FB-C711-4437-A3C0-4CEAAD6714F8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B30C8-2D65-44DD-A90D-6F7712A4D62B}" type="pres">
      <dgm:prSet presAssocID="{0CAAD2B9-36E2-4D1C-BD4A-D249BF7F3D88}" presName="spacer" presStyleCnt="0"/>
      <dgm:spPr/>
    </dgm:pt>
    <dgm:pt modelId="{324ED0C4-5D4C-4569-9AB0-E42CB2374CE0}" type="pres">
      <dgm:prSet presAssocID="{B69D88AB-0AF5-4E27-BC97-CF419A3A8A7B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E817E-51CD-4900-A831-F06CFC05B561}" type="pres">
      <dgm:prSet presAssocID="{0C9FB41A-3416-4BE7-BF75-F89D62339C66}" presName="spacer" presStyleCnt="0"/>
      <dgm:spPr/>
    </dgm:pt>
    <dgm:pt modelId="{44AD48E5-5BB9-48A3-A574-DB016C24698D}" type="pres">
      <dgm:prSet presAssocID="{19FE0A93-51F5-4398-9F66-E7935CD1671A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BBEBE-D4F8-46BE-89FD-4E5ACCE976C0}" type="pres">
      <dgm:prSet presAssocID="{D2BAA0F7-1D7D-46CE-AA23-07F236FDC468}" presName="spacer" presStyleCnt="0"/>
      <dgm:spPr/>
    </dgm:pt>
    <dgm:pt modelId="{B7EA9516-AF37-4A09-8718-A05D03E2CBD8}" type="pres">
      <dgm:prSet presAssocID="{7FDA9D34-D886-4699-B892-B44DAE2D06CA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D11FC-71F4-458A-98C8-1E9AB8FEF946}" type="pres">
      <dgm:prSet presAssocID="{AE196C92-0DCC-4BA1-955F-BAD3F616E302}" presName="spacer" presStyleCnt="0"/>
      <dgm:spPr/>
    </dgm:pt>
    <dgm:pt modelId="{5585D02C-DEA3-48CE-BCC0-8815BD819CFB}" type="pres">
      <dgm:prSet presAssocID="{E355F151-93CD-4F18-9AC9-3164A010FA3C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EDC44-15E9-47C8-8EC8-D4278CF31F84}" type="pres">
      <dgm:prSet presAssocID="{3DC21769-E95E-4532-B1E7-965C744BAB70}" presName="spacer" presStyleCnt="0"/>
      <dgm:spPr/>
    </dgm:pt>
    <dgm:pt modelId="{6560D81B-5631-43F8-9AA1-A693381C101D}" type="pres">
      <dgm:prSet presAssocID="{8C2AF8D0-A197-40B6-A20B-664C7699A47F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3B11D-DBBE-425E-A0DC-7D690A5DD236}" type="pres">
      <dgm:prSet presAssocID="{DC39BF14-A230-4239-ABAA-6C86D6FF3949}" presName="spacer" presStyleCnt="0"/>
      <dgm:spPr/>
    </dgm:pt>
    <dgm:pt modelId="{72EA08A1-479E-453F-9BB6-8E1250FAA0D3}" type="pres">
      <dgm:prSet presAssocID="{67FE959A-28AE-4FC0-B8EC-907C67B4A407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E0583-A7B7-442F-A0B2-69C52131676C}" type="pres">
      <dgm:prSet presAssocID="{A3B804F0-E57D-4143-8DD3-E3CCF6339651}" presName="spacer" presStyleCnt="0"/>
      <dgm:spPr/>
    </dgm:pt>
    <dgm:pt modelId="{388FFFD5-00FA-44CC-91AD-B75E06223621}" type="pres">
      <dgm:prSet presAssocID="{16FD2302-FA72-431E-88AA-2D4C30A90271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F7144-321C-44A0-8BF6-31E4F78EFD80}" type="pres">
      <dgm:prSet presAssocID="{2CE843A0-00DC-4BDE-80D2-05DE56C0EAE2}" presName="spacer" presStyleCnt="0"/>
      <dgm:spPr/>
    </dgm:pt>
    <dgm:pt modelId="{FD79D0C4-3B19-4D67-8FB6-232076DC0961}" type="pres">
      <dgm:prSet presAssocID="{7F28990A-87AF-4DC7-B3E6-5572B4BE1E4B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87E7AA-3049-4BAD-85E7-237A32FE33C6}" srcId="{F1A9D67B-7383-4643-A522-3EEEAFE36A37}" destId="{AF0356FB-C711-4437-A3C0-4CEAAD6714F8}" srcOrd="4" destOrd="0" parTransId="{E3C0872B-AD83-4F58-8490-C800C81ABF12}" sibTransId="{0CAAD2B9-36E2-4D1C-BD4A-D249BF7F3D88}"/>
    <dgm:cxn modelId="{D74A3ADF-4B1B-47CA-BFB2-04DA1196AF69}" type="presOf" srcId="{7F28990A-87AF-4DC7-B3E6-5572B4BE1E4B}" destId="{FD79D0C4-3B19-4D67-8FB6-232076DC0961}" srcOrd="0" destOrd="0" presId="urn:microsoft.com/office/officeart/2005/8/layout/vList2"/>
    <dgm:cxn modelId="{F952B7A5-BB53-44DD-87D8-EDBD625D7FD6}" type="presOf" srcId="{E355F151-93CD-4F18-9AC9-3164A010FA3C}" destId="{5585D02C-DEA3-48CE-BCC0-8815BD819CFB}" srcOrd="0" destOrd="0" presId="urn:microsoft.com/office/officeart/2005/8/layout/vList2"/>
    <dgm:cxn modelId="{CC0B09FA-779E-4EBD-B116-37D5783AF23C}" type="presOf" srcId="{26B70668-DC64-4223-B2F4-A407F9A0947C}" destId="{EC621E00-4D7D-4E09-A4D4-1291E2A4E5FE}" srcOrd="0" destOrd="0" presId="urn:microsoft.com/office/officeart/2005/8/layout/vList2"/>
    <dgm:cxn modelId="{55FABB42-94C3-402B-8043-20577C7D58B6}" srcId="{F1A9D67B-7383-4643-A522-3EEEAFE36A37}" destId="{064C53A6-8D55-45D7-9DBB-525FCD908CD4}" srcOrd="3" destOrd="0" parTransId="{0EC636B9-24A1-4071-B02A-31C9AA219B92}" sibTransId="{21D7CE09-FFFB-47F8-AA49-4A5E779966E0}"/>
    <dgm:cxn modelId="{D53C5CD1-47B6-4E47-B474-95B7BE6CC08D}" type="presOf" srcId="{16FD2302-FA72-431E-88AA-2D4C30A90271}" destId="{388FFFD5-00FA-44CC-91AD-B75E06223621}" srcOrd="0" destOrd="0" presId="urn:microsoft.com/office/officeart/2005/8/layout/vList2"/>
    <dgm:cxn modelId="{638A351C-6173-4E9A-AB1D-AD9A7F37CFC0}" type="presOf" srcId="{064C53A6-8D55-45D7-9DBB-525FCD908CD4}" destId="{7D08A089-0F6E-4C65-A056-AED0B29DD0C2}" srcOrd="0" destOrd="0" presId="urn:microsoft.com/office/officeart/2005/8/layout/vList2"/>
    <dgm:cxn modelId="{EAB1A193-2065-4551-AFD1-4D286D985E11}" type="presOf" srcId="{B0604B37-1DFF-4476-8BCC-D3E7B56423D0}" destId="{5A1B39D9-B4B6-4A57-A545-7C0728C5D1AF}" srcOrd="0" destOrd="0" presId="urn:microsoft.com/office/officeart/2005/8/layout/vList2"/>
    <dgm:cxn modelId="{BED15154-1DF2-47F7-9E1C-B0735B2B886F}" srcId="{F1A9D67B-7383-4643-A522-3EEEAFE36A37}" destId="{16FD2302-FA72-431E-88AA-2D4C30A90271}" srcOrd="11" destOrd="0" parTransId="{C60DB863-0FF1-4BFA-9B60-9A22DD872F8C}" sibTransId="{2CE843A0-00DC-4BDE-80D2-05DE56C0EAE2}"/>
    <dgm:cxn modelId="{150F05B4-37C2-46A5-AB8E-AB76788F07DA}" srcId="{F1A9D67B-7383-4643-A522-3EEEAFE36A37}" destId="{CE30EAEB-8803-4971-9716-51C77EFED6F2}" srcOrd="1" destOrd="0" parTransId="{2011B541-C015-4448-A3EF-8276FB6E73CD}" sibTransId="{8583DEEB-EC8D-4DA4-9842-D67410534FB0}"/>
    <dgm:cxn modelId="{594D1D84-D3FE-4DFA-B1E0-E1549582348F}" srcId="{F1A9D67B-7383-4643-A522-3EEEAFE36A37}" destId="{26B70668-DC64-4223-B2F4-A407F9A0947C}" srcOrd="2" destOrd="0" parTransId="{C9A532D2-EA21-40A8-9314-D0990033DA9D}" sibTransId="{56706E47-6CD9-4BBC-B634-329B9AEE6420}"/>
    <dgm:cxn modelId="{E089500B-9E2A-4997-8092-18C1A2B9218F}" srcId="{F1A9D67B-7383-4643-A522-3EEEAFE36A37}" destId="{67FE959A-28AE-4FC0-B8EC-907C67B4A407}" srcOrd="10" destOrd="0" parTransId="{000B67B3-205F-4DDE-A499-72A12CFD4250}" sibTransId="{A3B804F0-E57D-4143-8DD3-E3CCF6339651}"/>
    <dgm:cxn modelId="{E0D9E37E-AD5F-4517-94D9-4FA51E6EAF5C}" type="presOf" srcId="{F1A9D67B-7383-4643-A522-3EEEAFE36A37}" destId="{C6FC9A09-1121-4951-BFB7-5C2DDFE9C6E4}" srcOrd="0" destOrd="0" presId="urn:microsoft.com/office/officeart/2005/8/layout/vList2"/>
    <dgm:cxn modelId="{CDB39934-C547-4778-BD9C-A1C64281D3BC}" type="presOf" srcId="{CE30EAEB-8803-4971-9716-51C77EFED6F2}" destId="{604F1563-90D3-4001-9F88-961C1AC11063}" srcOrd="0" destOrd="0" presId="urn:microsoft.com/office/officeart/2005/8/layout/vList2"/>
    <dgm:cxn modelId="{F81327F8-72F9-4D2C-A696-187C6752F747}" srcId="{F1A9D67B-7383-4643-A522-3EEEAFE36A37}" destId="{19FE0A93-51F5-4398-9F66-E7935CD1671A}" srcOrd="6" destOrd="0" parTransId="{62716BFC-94A0-4B5C-8356-3E95BBC9C16B}" sibTransId="{D2BAA0F7-1D7D-46CE-AA23-07F236FDC468}"/>
    <dgm:cxn modelId="{957C1236-A2E3-4A5A-964E-DA3E0A612F9F}" srcId="{F1A9D67B-7383-4643-A522-3EEEAFE36A37}" destId="{8C2AF8D0-A197-40B6-A20B-664C7699A47F}" srcOrd="9" destOrd="0" parTransId="{78D64192-8467-4405-96B4-91DCF6322AF3}" sibTransId="{DC39BF14-A230-4239-ABAA-6C86D6FF3949}"/>
    <dgm:cxn modelId="{E97A54E7-8434-4509-A355-6A97F6E716DD}" type="presOf" srcId="{7FDA9D34-D886-4699-B892-B44DAE2D06CA}" destId="{B7EA9516-AF37-4A09-8718-A05D03E2CBD8}" srcOrd="0" destOrd="0" presId="urn:microsoft.com/office/officeart/2005/8/layout/vList2"/>
    <dgm:cxn modelId="{DB669747-6BF5-4435-B4C0-8933E744D4C8}" type="presOf" srcId="{B69D88AB-0AF5-4E27-BC97-CF419A3A8A7B}" destId="{324ED0C4-5D4C-4569-9AB0-E42CB2374CE0}" srcOrd="0" destOrd="0" presId="urn:microsoft.com/office/officeart/2005/8/layout/vList2"/>
    <dgm:cxn modelId="{9747E649-B28F-46F4-9DAE-8A992D6658C8}" srcId="{F1A9D67B-7383-4643-A522-3EEEAFE36A37}" destId="{B69D88AB-0AF5-4E27-BC97-CF419A3A8A7B}" srcOrd="5" destOrd="0" parTransId="{9FEE73F1-56BE-49F8-A85B-B458152C2A88}" sibTransId="{0C9FB41A-3416-4BE7-BF75-F89D62339C66}"/>
    <dgm:cxn modelId="{CCA937FF-112A-4971-B5BB-1471DB69EA2F}" srcId="{F1A9D67B-7383-4643-A522-3EEEAFE36A37}" destId="{7F28990A-87AF-4DC7-B3E6-5572B4BE1E4B}" srcOrd="12" destOrd="0" parTransId="{C581D967-30FD-4004-96EB-777CE1955305}" sibTransId="{C1D4570B-DA21-4DAD-91E5-076307AF15F9}"/>
    <dgm:cxn modelId="{4B8409AA-C555-4878-83C1-F0238B01BE9A}" type="presOf" srcId="{AF0356FB-C711-4437-A3C0-4CEAAD6714F8}" destId="{F55DF473-4B9A-4337-8F89-33E5BBC5D441}" srcOrd="0" destOrd="0" presId="urn:microsoft.com/office/officeart/2005/8/layout/vList2"/>
    <dgm:cxn modelId="{629459FC-63F9-4FE2-A275-04B1D0523923}" type="presOf" srcId="{67FE959A-28AE-4FC0-B8EC-907C67B4A407}" destId="{72EA08A1-479E-453F-9BB6-8E1250FAA0D3}" srcOrd="0" destOrd="0" presId="urn:microsoft.com/office/officeart/2005/8/layout/vList2"/>
    <dgm:cxn modelId="{4A3F1BEF-4FD8-4566-8D1F-7684568AB890}" type="presOf" srcId="{19FE0A93-51F5-4398-9F66-E7935CD1671A}" destId="{44AD48E5-5BB9-48A3-A574-DB016C24698D}" srcOrd="0" destOrd="0" presId="urn:microsoft.com/office/officeart/2005/8/layout/vList2"/>
    <dgm:cxn modelId="{73D42AB3-801C-4E13-A2E8-729AAA3FD31F}" srcId="{F1A9D67B-7383-4643-A522-3EEEAFE36A37}" destId="{B0604B37-1DFF-4476-8BCC-D3E7B56423D0}" srcOrd="0" destOrd="0" parTransId="{B54D089A-8526-4546-80EE-CFC6AC639CCE}" sibTransId="{C332872E-246E-412B-B581-49F5BF54E755}"/>
    <dgm:cxn modelId="{9158AB98-8CD8-4A1B-81B3-441F90F9FBCE}" srcId="{F1A9D67B-7383-4643-A522-3EEEAFE36A37}" destId="{E355F151-93CD-4F18-9AC9-3164A010FA3C}" srcOrd="8" destOrd="0" parTransId="{6B477422-3669-4025-B017-CFE72A54F4CA}" sibTransId="{3DC21769-E95E-4532-B1E7-965C744BAB70}"/>
    <dgm:cxn modelId="{152AC64A-F50E-4406-8FE9-AC6EF87D9DFF}" type="presOf" srcId="{8C2AF8D0-A197-40B6-A20B-664C7699A47F}" destId="{6560D81B-5631-43F8-9AA1-A693381C101D}" srcOrd="0" destOrd="0" presId="urn:microsoft.com/office/officeart/2005/8/layout/vList2"/>
    <dgm:cxn modelId="{A660B195-418F-472F-A708-9BA8E97E6A5B}" srcId="{F1A9D67B-7383-4643-A522-3EEEAFE36A37}" destId="{7FDA9D34-D886-4699-B892-B44DAE2D06CA}" srcOrd="7" destOrd="0" parTransId="{AADCC7C5-1689-4A62-AA28-84938B3AB20B}" sibTransId="{AE196C92-0DCC-4BA1-955F-BAD3F616E302}"/>
    <dgm:cxn modelId="{3DFA7694-4110-4264-91D0-C94F943DD5C4}" type="presParOf" srcId="{C6FC9A09-1121-4951-BFB7-5C2DDFE9C6E4}" destId="{5A1B39D9-B4B6-4A57-A545-7C0728C5D1AF}" srcOrd="0" destOrd="0" presId="urn:microsoft.com/office/officeart/2005/8/layout/vList2"/>
    <dgm:cxn modelId="{5D49ADE7-A7D7-4D79-BA90-18431F70DD94}" type="presParOf" srcId="{C6FC9A09-1121-4951-BFB7-5C2DDFE9C6E4}" destId="{4F62CC64-7948-493B-8AAF-D528CBCE9A04}" srcOrd="1" destOrd="0" presId="urn:microsoft.com/office/officeart/2005/8/layout/vList2"/>
    <dgm:cxn modelId="{2618BFBE-83D1-4FF6-AA58-0A6B3E4A00EB}" type="presParOf" srcId="{C6FC9A09-1121-4951-BFB7-5C2DDFE9C6E4}" destId="{604F1563-90D3-4001-9F88-961C1AC11063}" srcOrd="2" destOrd="0" presId="urn:microsoft.com/office/officeart/2005/8/layout/vList2"/>
    <dgm:cxn modelId="{2ADE9533-2345-4DDD-9084-329FB11FDE8A}" type="presParOf" srcId="{C6FC9A09-1121-4951-BFB7-5C2DDFE9C6E4}" destId="{CD3C12BA-015F-4FE7-BBD6-7ECCC1D00467}" srcOrd="3" destOrd="0" presId="urn:microsoft.com/office/officeart/2005/8/layout/vList2"/>
    <dgm:cxn modelId="{C3C02DB1-D468-4E01-9A8C-0D0B97455409}" type="presParOf" srcId="{C6FC9A09-1121-4951-BFB7-5C2DDFE9C6E4}" destId="{EC621E00-4D7D-4E09-A4D4-1291E2A4E5FE}" srcOrd="4" destOrd="0" presId="urn:microsoft.com/office/officeart/2005/8/layout/vList2"/>
    <dgm:cxn modelId="{988ABC97-5202-44FE-95C0-9BD9888FBFA4}" type="presParOf" srcId="{C6FC9A09-1121-4951-BFB7-5C2DDFE9C6E4}" destId="{7D203F68-6BFD-4DF2-B769-B82789295BFC}" srcOrd="5" destOrd="0" presId="urn:microsoft.com/office/officeart/2005/8/layout/vList2"/>
    <dgm:cxn modelId="{D50DF036-2F26-4DB7-8CFD-974CF13B32A5}" type="presParOf" srcId="{C6FC9A09-1121-4951-BFB7-5C2DDFE9C6E4}" destId="{7D08A089-0F6E-4C65-A056-AED0B29DD0C2}" srcOrd="6" destOrd="0" presId="urn:microsoft.com/office/officeart/2005/8/layout/vList2"/>
    <dgm:cxn modelId="{0A551807-326C-4ED0-82C8-C98081E9DA31}" type="presParOf" srcId="{C6FC9A09-1121-4951-BFB7-5C2DDFE9C6E4}" destId="{BB08104E-4A5F-4ECA-9F1C-E3A1107C1576}" srcOrd="7" destOrd="0" presId="urn:microsoft.com/office/officeart/2005/8/layout/vList2"/>
    <dgm:cxn modelId="{DA834A33-0E01-4D9F-A4C8-D1F440F4499F}" type="presParOf" srcId="{C6FC9A09-1121-4951-BFB7-5C2DDFE9C6E4}" destId="{F55DF473-4B9A-4337-8F89-33E5BBC5D441}" srcOrd="8" destOrd="0" presId="urn:microsoft.com/office/officeart/2005/8/layout/vList2"/>
    <dgm:cxn modelId="{AE9B911C-5A55-4A74-97D1-71728BFE8437}" type="presParOf" srcId="{C6FC9A09-1121-4951-BFB7-5C2DDFE9C6E4}" destId="{863B30C8-2D65-44DD-A90D-6F7712A4D62B}" srcOrd="9" destOrd="0" presId="urn:microsoft.com/office/officeart/2005/8/layout/vList2"/>
    <dgm:cxn modelId="{43F16C39-F00D-4593-9E9C-56ED23A3A22E}" type="presParOf" srcId="{C6FC9A09-1121-4951-BFB7-5C2DDFE9C6E4}" destId="{324ED0C4-5D4C-4569-9AB0-E42CB2374CE0}" srcOrd="10" destOrd="0" presId="urn:microsoft.com/office/officeart/2005/8/layout/vList2"/>
    <dgm:cxn modelId="{65FFFC7A-F385-4A50-AA77-660DB6D90F5B}" type="presParOf" srcId="{C6FC9A09-1121-4951-BFB7-5C2DDFE9C6E4}" destId="{8F1E817E-51CD-4900-A831-F06CFC05B561}" srcOrd="11" destOrd="0" presId="urn:microsoft.com/office/officeart/2005/8/layout/vList2"/>
    <dgm:cxn modelId="{B3917DBB-A422-4B2C-9E25-AB95E155D4CF}" type="presParOf" srcId="{C6FC9A09-1121-4951-BFB7-5C2DDFE9C6E4}" destId="{44AD48E5-5BB9-48A3-A574-DB016C24698D}" srcOrd="12" destOrd="0" presId="urn:microsoft.com/office/officeart/2005/8/layout/vList2"/>
    <dgm:cxn modelId="{C08E5296-43CA-4E1D-8A67-9EB1350F1FE2}" type="presParOf" srcId="{C6FC9A09-1121-4951-BFB7-5C2DDFE9C6E4}" destId="{7B5BBEBE-D4F8-46BE-89FD-4E5ACCE976C0}" srcOrd="13" destOrd="0" presId="urn:microsoft.com/office/officeart/2005/8/layout/vList2"/>
    <dgm:cxn modelId="{C37D1E97-0B8C-4980-8611-BAE0AEE8535E}" type="presParOf" srcId="{C6FC9A09-1121-4951-BFB7-5C2DDFE9C6E4}" destId="{B7EA9516-AF37-4A09-8718-A05D03E2CBD8}" srcOrd="14" destOrd="0" presId="urn:microsoft.com/office/officeart/2005/8/layout/vList2"/>
    <dgm:cxn modelId="{DDD2F6C7-9A5E-4DF9-BA88-8D420A5A0F82}" type="presParOf" srcId="{C6FC9A09-1121-4951-BFB7-5C2DDFE9C6E4}" destId="{209D11FC-71F4-458A-98C8-1E9AB8FEF946}" srcOrd="15" destOrd="0" presId="urn:microsoft.com/office/officeart/2005/8/layout/vList2"/>
    <dgm:cxn modelId="{40DA453F-7D24-4ABA-908A-F9903CDCE9C6}" type="presParOf" srcId="{C6FC9A09-1121-4951-BFB7-5C2DDFE9C6E4}" destId="{5585D02C-DEA3-48CE-BCC0-8815BD819CFB}" srcOrd="16" destOrd="0" presId="urn:microsoft.com/office/officeart/2005/8/layout/vList2"/>
    <dgm:cxn modelId="{48EA7E02-7144-4431-BFD3-7B75B446C6A9}" type="presParOf" srcId="{C6FC9A09-1121-4951-BFB7-5C2DDFE9C6E4}" destId="{4BBEDC44-15E9-47C8-8EC8-D4278CF31F84}" srcOrd="17" destOrd="0" presId="urn:microsoft.com/office/officeart/2005/8/layout/vList2"/>
    <dgm:cxn modelId="{E0100C67-32F4-4113-B98E-BC28CA725DE3}" type="presParOf" srcId="{C6FC9A09-1121-4951-BFB7-5C2DDFE9C6E4}" destId="{6560D81B-5631-43F8-9AA1-A693381C101D}" srcOrd="18" destOrd="0" presId="urn:microsoft.com/office/officeart/2005/8/layout/vList2"/>
    <dgm:cxn modelId="{F83C0D1F-F460-4D52-BBF5-31319A4B04F1}" type="presParOf" srcId="{C6FC9A09-1121-4951-BFB7-5C2DDFE9C6E4}" destId="{CB23B11D-DBBE-425E-A0DC-7D690A5DD236}" srcOrd="19" destOrd="0" presId="urn:microsoft.com/office/officeart/2005/8/layout/vList2"/>
    <dgm:cxn modelId="{29B185A9-240A-480A-A82E-30CE9B26D48C}" type="presParOf" srcId="{C6FC9A09-1121-4951-BFB7-5C2DDFE9C6E4}" destId="{72EA08A1-479E-453F-9BB6-8E1250FAA0D3}" srcOrd="20" destOrd="0" presId="urn:microsoft.com/office/officeart/2005/8/layout/vList2"/>
    <dgm:cxn modelId="{9B31CEF1-019A-41F1-881C-8C59007070E1}" type="presParOf" srcId="{C6FC9A09-1121-4951-BFB7-5C2DDFE9C6E4}" destId="{817E0583-A7B7-442F-A0B2-69C52131676C}" srcOrd="21" destOrd="0" presId="urn:microsoft.com/office/officeart/2005/8/layout/vList2"/>
    <dgm:cxn modelId="{0E709750-FC57-4246-A723-433B4E93C60B}" type="presParOf" srcId="{C6FC9A09-1121-4951-BFB7-5C2DDFE9C6E4}" destId="{388FFFD5-00FA-44CC-91AD-B75E06223621}" srcOrd="22" destOrd="0" presId="urn:microsoft.com/office/officeart/2005/8/layout/vList2"/>
    <dgm:cxn modelId="{563C760E-8D67-4FE5-93D3-A49430DDF71A}" type="presParOf" srcId="{C6FC9A09-1121-4951-BFB7-5C2DDFE9C6E4}" destId="{AACF7144-321C-44A0-8BF6-31E4F78EFD80}" srcOrd="23" destOrd="0" presId="urn:microsoft.com/office/officeart/2005/8/layout/vList2"/>
    <dgm:cxn modelId="{5B386D46-01CB-4990-BD23-81D4BEC3B23C}" type="presParOf" srcId="{C6FC9A09-1121-4951-BFB7-5C2DDFE9C6E4}" destId="{FD79D0C4-3B19-4D67-8FB6-232076DC0961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25326F-BBB9-43E5-B9EC-179E93A9C053}" type="doc">
      <dgm:prSet loTypeId="urn:microsoft.com/office/officeart/2005/8/layout/pyramid2" loCatId="pyramid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A1CE3F1-D303-44AF-850D-FE1B5B3DF973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335C9D-6196-47D9-8744-055EF4DEE5AC}" type="parTrans" cxnId="{1AE76BDB-D98D-42BD-87CC-7F6F460EA7C8}">
      <dgm:prSet/>
      <dgm:spPr/>
      <dgm:t>
        <a:bodyPr/>
        <a:lstStyle/>
        <a:p>
          <a:endParaRPr lang="en-US"/>
        </a:p>
      </dgm:t>
    </dgm:pt>
    <dgm:pt modelId="{7CD4C07C-BCD1-4919-B0A3-7EEA014A5A3D}" type="sibTrans" cxnId="{1AE76BDB-D98D-42BD-87CC-7F6F460EA7C8}">
      <dgm:prSet/>
      <dgm:spPr/>
      <dgm:t>
        <a:bodyPr/>
        <a:lstStyle/>
        <a:p>
          <a:endParaRPr lang="en-US"/>
        </a:p>
      </dgm:t>
    </dgm:pt>
    <dgm:pt modelId="{DE3E8065-03BE-45EE-B72A-3134FE953101}">
      <dgm:prSet/>
      <dgm:spPr/>
      <dgm:t>
        <a:bodyPr/>
        <a:lstStyle/>
        <a:p>
          <a:pPr algn="l" rtl="0"/>
          <a:r>
            <a:rPr lang="en-US" b="1" dirty="0" smtClean="0"/>
            <a:t>Fellow*</a:t>
          </a:r>
          <a:endParaRPr lang="en-US" b="1" dirty="0"/>
        </a:p>
      </dgm:t>
    </dgm:pt>
    <dgm:pt modelId="{E1C0BACB-C348-4507-9922-274D4542C060}" type="parTrans" cxnId="{13501D68-DA4A-429E-926E-37F770792555}">
      <dgm:prSet/>
      <dgm:spPr/>
      <dgm:t>
        <a:bodyPr/>
        <a:lstStyle/>
        <a:p>
          <a:endParaRPr lang="en-US"/>
        </a:p>
      </dgm:t>
    </dgm:pt>
    <dgm:pt modelId="{B65BBA89-9DBE-4F66-A414-D6A19FE4ABF4}" type="sibTrans" cxnId="{13501D68-DA4A-429E-926E-37F770792555}">
      <dgm:prSet/>
      <dgm:spPr/>
      <dgm:t>
        <a:bodyPr/>
        <a:lstStyle/>
        <a:p>
          <a:endParaRPr lang="en-US"/>
        </a:p>
      </dgm:t>
    </dgm:pt>
    <dgm:pt modelId="{C598C796-EA5E-4F1C-A5A8-55468D19EC6D}">
      <dgm:prSet/>
      <dgm:spPr/>
      <dgm:t>
        <a:bodyPr/>
        <a:lstStyle/>
        <a:p>
          <a:pPr algn="l" rtl="0"/>
          <a:r>
            <a:rPr lang="en-US" b="1" dirty="0" smtClean="0"/>
            <a:t>Senior E.</a:t>
          </a:r>
          <a:endParaRPr lang="en-US" b="1" dirty="0"/>
        </a:p>
      </dgm:t>
    </dgm:pt>
    <dgm:pt modelId="{DA6191B0-1FB8-4896-ABA7-7DEFAEA58968}" type="parTrans" cxnId="{FE59F248-86C2-4D8B-8856-A28A68874EAC}">
      <dgm:prSet/>
      <dgm:spPr/>
      <dgm:t>
        <a:bodyPr/>
        <a:lstStyle/>
        <a:p>
          <a:endParaRPr lang="en-US"/>
        </a:p>
      </dgm:t>
    </dgm:pt>
    <dgm:pt modelId="{6AF14172-2749-41B0-A920-6A5B8E87360C}" type="sibTrans" cxnId="{FE59F248-86C2-4D8B-8856-A28A68874EAC}">
      <dgm:prSet/>
      <dgm:spPr/>
      <dgm:t>
        <a:bodyPr/>
        <a:lstStyle/>
        <a:p>
          <a:endParaRPr lang="en-US"/>
        </a:p>
      </dgm:t>
    </dgm:pt>
    <dgm:pt modelId="{D1B453F7-CD6D-4BD8-AD13-C23C93A561ED}">
      <dgm:prSet/>
      <dgm:spPr/>
      <dgm:t>
        <a:bodyPr/>
        <a:lstStyle/>
        <a:p>
          <a:pPr algn="l" rtl="0"/>
          <a:r>
            <a:rPr lang="en-US" b="1" dirty="0" smtClean="0"/>
            <a:t>Project E. </a:t>
          </a:r>
          <a:endParaRPr lang="en-US" b="1" dirty="0"/>
        </a:p>
      </dgm:t>
    </dgm:pt>
    <dgm:pt modelId="{FB7ECF9B-1775-44A5-BF5E-F2FBC0DAEEFA}" type="parTrans" cxnId="{7C9700AE-1296-4210-979D-C2CF9AB19C7B}">
      <dgm:prSet/>
      <dgm:spPr/>
      <dgm:t>
        <a:bodyPr/>
        <a:lstStyle/>
        <a:p>
          <a:endParaRPr lang="en-US"/>
        </a:p>
      </dgm:t>
    </dgm:pt>
    <dgm:pt modelId="{DF7496FF-AD6E-4441-A3EA-103F8AD7180E}" type="sibTrans" cxnId="{7C9700AE-1296-4210-979D-C2CF9AB19C7B}">
      <dgm:prSet/>
      <dgm:spPr/>
      <dgm:t>
        <a:bodyPr/>
        <a:lstStyle/>
        <a:p>
          <a:endParaRPr lang="en-US"/>
        </a:p>
      </dgm:t>
    </dgm:pt>
    <dgm:pt modelId="{FB598B57-CEF4-4FFA-82BC-3EC79DEF2191}">
      <dgm:prSet/>
      <dgm:spPr/>
      <dgm:t>
        <a:bodyPr/>
        <a:lstStyle/>
        <a:p>
          <a:pPr algn="l" rtl="0"/>
          <a:r>
            <a:rPr lang="en-US" b="1" dirty="0" smtClean="0"/>
            <a:t>Advisory*</a:t>
          </a:r>
          <a:endParaRPr lang="en-US" b="1" dirty="0"/>
        </a:p>
      </dgm:t>
    </dgm:pt>
    <dgm:pt modelId="{41ADBD0E-3D5A-45DA-82C9-F65B78ABFD65}" type="parTrans" cxnId="{BDB65EAE-F7DB-4E31-941D-AE624C1F1E62}">
      <dgm:prSet/>
      <dgm:spPr/>
      <dgm:t>
        <a:bodyPr/>
        <a:lstStyle/>
        <a:p>
          <a:endParaRPr lang="en-US"/>
        </a:p>
      </dgm:t>
    </dgm:pt>
    <dgm:pt modelId="{1D2D66C2-24CE-4226-AA7E-F435F7998ED3}" type="sibTrans" cxnId="{BDB65EAE-F7DB-4E31-941D-AE624C1F1E62}">
      <dgm:prSet/>
      <dgm:spPr/>
      <dgm:t>
        <a:bodyPr/>
        <a:lstStyle/>
        <a:p>
          <a:endParaRPr lang="en-US"/>
        </a:p>
      </dgm:t>
    </dgm:pt>
    <dgm:pt modelId="{E65B1C53-3F0C-436D-8CDA-5D4A5CAA507E}">
      <dgm:prSet/>
      <dgm:spPr/>
      <dgm:t>
        <a:bodyPr/>
        <a:lstStyle/>
        <a:p>
          <a:pPr algn="l" rtl="0"/>
          <a:r>
            <a:rPr lang="en-US" b="1" dirty="0" smtClean="0"/>
            <a:t>Staff*</a:t>
          </a:r>
          <a:endParaRPr lang="en-US" b="1" dirty="0"/>
        </a:p>
      </dgm:t>
    </dgm:pt>
    <dgm:pt modelId="{CDBD6093-EDC5-4E53-BD85-4E9968712BDC}" type="parTrans" cxnId="{D505424A-8302-4762-88A7-B1F7A5B9CB3E}">
      <dgm:prSet/>
      <dgm:spPr/>
      <dgm:t>
        <a:bodyPr/>
        <a:lstStyle/>
        <a:p>
          <a:endParaRPr lang="en-US"/>
        </a:p>
      </dgm:t>
    </dgm:pt>
    <dgm:pt modelId="{F410EC14-3A73-44DF-A091-030F88DB312E}" type="sibTrans" cxnId="{D505424A-8302-4762-88A7-B1F7A5B9CB3E}">
      <dgm:prSet/>
      <dgm:spPr/>
      <dgm:t>
        <a:bodyPr/>
        <a:lstStyle/>
        <a:p>
          <a:endParaRPr lang="en-US"/>
        </a:p>
      </dgm:t>
    </dgm:pt>
    <dgm:pt modelId="{A2998E82-8440-4A20-B1C0-626FC9157B26}">
      <dgm:prSet/>
      <dgm:spPr/>
      <dgm:t>
        <a:bodyPr/>
        <a:lstStyle/>
        <a:p>
          <a:pPr algn="l" rtl="0"/>
          <a:r>
            <a:rPr lang="en-US" b="1" dirty="0" smtClean="0"/>
            <a:t>Sr. Associate E.*</a:t>
          </a:r>
          <a:endParaRPr lang="en-US" b="1" dirty="0"/>
        </a:p>
      </dgm:t>
    </dgm:pt>
    <dgm:pt modelId="{17DD0F6D-FAB7-49B4-B839-41F8543A58B0}" type="parTrans" cxnId="{2D5A79DD-30E5-49D9-8A0F-8D1D266F88D6}">
      <dgm:prSet/>
      <dgm:spPr/>
      <dgm:t>
        <a:bodyPr/>
        <a:lstStyle/>
        <a:p>
          <a:endParaRPr lang="en-US"/>
        </a:p>
      </dgm:t>
    </dgm:pt>
    <dgm:pt modelId="{2F888335-1473-4A74-886B-D0CC0829D982}" type="sibTrans" cxnId="{2D5A79DD-30E5-49D9-8A0F-8D1D266F88D6}">
      <dgm:prSet/>
      <dgm:spPr/>
      <dgm:t>
        <a:bodyPr/>
        <a:lstStyle/>
        <a:p>
          <a:endParaRPr lang="en-US"/>
        </a:p>
      </dgm:t>
    </dgm:pt>
    <dgm:pt modelId="{FAAB8A20-9002-4EEB-84CB-22128291D887}">
      <dgm:prSet/>
      <dgm:spPr/>
      <dgm:t>
        <a:bodyPr/>
        <a:lstStyle/>
        <a:p>
          <a:pPr algn="l" rtl="0"/>
          <a:r>
            <a:rPr lang="en-US" b="1" smtClean="0"/>
            <a:t>Engineer</a:t>
          </a:r>
          <a:endParaRPr lang="en-US" b="1"/>
        </a:p>
      </dgm:t>
    </dgm:pt>
    <dgm:pt modelId="{3FEE4FB4-50A1-45B5-AE76-8BEC2573D852}" type="parTrans" cxnId="{07A898D8-7ABC-4635-A466-0E71B3CD4E38}">
      <dgm:prSet/>
      <dgm:spPr/>
      <dgm:t>
        <a:bodyPr/>
        <a:lstStyle/>
        <a:p>
          <a:endParaRPr lang="en-US"/>
        </a:p>
      </dgm:t>
    </dgm:pt>
    <dgm:pt modelId="{562965AF-1CAB-414C-B36A-83A742D3BF82}" type="sibTrans" cxnId="{07A898D8-7ABC-4635-A466-0E71B3CD4E38}">
      <dgm:prSet/>
      <dgm:spPr/>
      <dgm:t>
        <a:bodyPr/>
        <a:lstStyle/>
        <a:p>
          <a:endParaRPr lang="en-US"/>
        </a:p>
      </dgm:t>
    </dgm:pt>
    <dgm:pt modelId="{26100583-0E8D-4FB6-AE4B-3E4E3ED6F4D8}">
      <dgm:prSet/>
      <dgm:spPr/>
      <dgm:t>
        <a:bodyPr/>
        <a:lstStyle/>
        <a:p>
          <a:pPr algn="l" rtl="0"/>
          <a:r>
            <a:rPr lang="en-US" b="1" dirty="0" smtClean="0"/>
            <a:t>“Entry Level”</a:t>
          </a:r>
          <a:endParaRPr lang="en-US" b="1" dirty="0"/>
        </a:p>
      </dgm:t>
    </dgm:pt>
    <dgm:pt modelId="{536F7C36-DDAD-4F75-A021-5970EEB8CAA4}" type="parTrans" cxnId="{7F45DB0B-E0A9-4E62-A2E3-1DADFE63FE01}">
      <dgm:prSet/>
      <dgm:spPr/>
      <dgm:t>
        <a:bodyPr/>
        <a:lstStyle/>
        <a:p>
          <a:endParaRPr lang="en-US"/>
        </a:p>
      </dgm:t>
    </dgm:pt>
    <dgm:pt modelId="{905CF1BF-6BBE-4389-BA2E-301DAEDD35AE}" type="sibTrans" cxnId="{7F45DB0B-E0A9-4E62-A2E3-1DADFE63FE01}">
      <dgm:prSet/>
      <dgm:spPr/>
      <dgm:t>
        <a:bodyPr/>
        <a:lstStyle/>
        <a:p>
          <a:endParaRPr lang="en-US"/>
        </a:p>
      </dgm:t>
    </dgm:pt>
    <dgm:pt modelId="{65B6849E-B41A-4766-A272-D6AAAF795730}" type="pres">
      <dgm:prSet presAssocID="{6825326F-BBB9-43E5-B9EC-179E93A9C05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B0C62FC-4374-4F23-B2FB-8C2E15F7D105}" type="pres">
      <dgm:prSet presAssocID="{6825326F-BBB9-43E5-B9EC-179E93A9C053}" presName="pyramid" presStyleLbl="node1" presStyleIdx="0" presStyleCnt="1"/>
      <dgm:spPr/>
    </dgm:pt>
    <dgm:pt modelId="{A2950050-B58D-4628-B986-3D8BEBAAE788}" type="pres">
      <dgm:prSet presAssocID="{6825326F-BBB9-43E5-B9EC-179E93A9C053}" presName="theList" presStyleCnt="0"/>
      <dgm:spPr/>
    </dgm:pt>
    <dgm:pt modelId="{1F8FA519-F5CB-4D9B-A66E-38A656F787B8}" type="pres">
      <dgm:prSet presAssocID="{EA1CE3F1-D303-44AF-850D-FE1B5B3DF973}" presName="aNode" presStyleLbl="fgAcc1" presStyleIdx="0" presStyleCnt="1" custScaleX="153947" custLinFactY="14055" custLinFactNeighborX="-358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1B82F-F4FC-4F54-B020-4E42842AB3AF}" type="pres">
      <dgm:prSet presAssocID="{EA1CE3F1-D303-44AF-850D-FE1B5B3DF973}" presName="aSpace" presStyleCnt="0"/>
      <dgm:spPr/>
    </dgm:pt>
  </dgm:ptLst>
  <dgm:cxnLst>
    <dgm:cxn modelId="{D505424A-8302-4762-88A7-B1F7A5B9CB3E}" srcId="{EA1CE3F1-D303-44AF-850D-FE1B5B3DF973}" destId="{E65B1C53-3F0C-436D-8CDA-5D4A5CAA507E}" srcOrd="4" destOrd="0" parTransId="{CDBD6093-EDC5-4E53-BD85-4E9968712BDC}" sibTransId="{F410EC14-3A73-44DF-A091-030F88DB312E}"/>
    <dgm:cxn modelId="{B4E7890B-51E0-4F19-8096-44E521DA8C30}" type="presOf" srcId="{E65B1C53-3F0C-436D-8CDA-5D4A5CAA507E}" destId="{1F8FA519-F5CB-4D9B-A66E-38A656F787B8}" srcOrd="0" destOrd="5" presId="urn:microsoft.com/office/officeart/2005/8/layout/pyramid2"/>
    <dgm:cxn modelId="{2D5A79DD-30E5-49D9-8A0F-8D1D266F88D6}" srcId="{EA1CE3F1-D303-44AF-850D-FE1B5B3DF973}" destId="{A2998E82-8440-4A20-B1C0-626FC9157B26}" srcOrd="5" destOrd="0" parTransId="{17DD0F6D-FAB7-49B4-B839-41F8543A58B0}" sibTransId="{2F888335-1473-4A74-886B-D0CC0829D982}"/>
    <dgm:cxn modelId="{7A987D46-E0FF-4677-9937-D25DD1634729}" type="presOf" srcId="{EA1CE3F1-D303-44AF-850D-FE1B5B3DF973}" destId="{1F8FA519-F5CB-4D9B-A66E-38A656F787B8}" srcOrd="0" destOrd="0" presId="urn:microsoft.com/office/officeart/2005/8/layout/pyramid2"/>
    <dgm:cxn modelId="{E038511D-5806-42F7-A8DC-57EDE312C1B2}" type="presOf" srcId="{26100583-0E8D-4FB6-AE4B-3E4E3ED6F4D8}" destId="{1F8FA519-F5CB-4D9B-A66E-38A656F787B8}" srcOrd="0" destOrd="8" presId="urn:microsoft.com/office/officeart/2005/8/layout/pyramid2"/>
    <dgm:cxn modelId="{1AE76BDB-D98D-42BD-87CC-7F6F460EA7C8}" srcId="{6825326F-BBB9-43E5-B9EC-179E93A9C053}" destId="{EA1CE3F1-D303-44AF-850D-FE1B5B3DF973}" srcOrd="0" destOrd="0" parTransId="{C8335C9D-6196-47D9-8744-055EF4DEE5AC}" sibTransId="{7CD4C07C-BCD1-4919-B0A3-7EEA014A5A3D}"/>
    <dgm:cxn modelId="{7C9700AE-1296-4210-979D-C2CF9AB19C7B}" srcId="{EA1CE3F1-D303-44AF-850D-FE1B5B3DF973}" destId="{D1B453F7-CD6D-4BD8-AD13-C23C93A561ED}" srcOrd="2" destOrd="0" parTransId="{FB7ECF9B-1775-44A5-BF5E-F2FBC0DAEEFA}" sibTransId="{DF7496FF-AD6E-4441-A3EA-103F8AD7180E}"/>
    <dgm:cxn modelId="{41479123-716A-49BD-B323-5FC16D28652D}" type="presOf" srcId="{FAAB8A20-9002-4EEB-84CB-22128291D887}" destId="{1F8FA519-F5CB-4D9B-A66E-38A656F787B8}" srcOrd="0" destOrd="7" presId="urn:microsoft.com/office/officeart/2005/8/layout/pyramid2"/>
    <dgm:cxn modelId="{FE59F248-86C2-4D8B-8856-A28A68874EAC}" srcId="{EA1CE3F1-D303-44AF-850D-FE1B5B3DF973}" destId="{C598C796-EA5E-4F1C-A5A8-55468D19EC6D}" srcOrd="1" destOrd="0" parTransId="{DA6191B0-1FB8-4896-ABA7-7DEFAEA58968}" sibTransId="{6AF14172-2749-41B0-A920-6A5B8E87360C}"/>
    <dgm:cxn modelId="{7F45DB0B-E0A9-4E62-A2E3-1DADFE63FE01}" srcId="{EA1CE3F1-D303-44AF-850D-FE1B5B3DF973}" destId="{26100583-0E8D-4FB6-AE4B-3E4E3ED6F4D8}" srcOrd="7" destOrd="0" parTransId="{536F7C36-DDAD-4F75-A021-5970EEB8CAA4}" sibTransId="{905CF1BF-6BBE-4389-BA2E-301DAEDD35AE}"/>
    <dgm:cxn modelId="{5F7CCEC9-1902-4C77-BC46-C45B86812B91}" type="presOf" srcId="{D1B453F7-CD6D-4BD8-AD13-C23C93A561ED}" destId="{1F8FA519-F5CB-4D9B-A66E-38A656F787B8}" srcOrd="0" destOrd="3" presId="urn:microsoft.com/office/officeart/2005/8/layout/pyramid2"/>
    <dgm:cxn modelId="{294A3764-C45B-46C5-AA8F-65CCAD412444}" type="presOf" srcId="{6825326F-BBB9-43E5-B9EC-179E93A9C053}" destId="{65B6849E-B41A-4766-A272-D6AAAF795730}" srcOrd="0" destOrd="0" presId="urn:microsoft.com/office/officeart/2005/8/layout/pyramid2"/>
    <dgm:cxn modelId="{CD005386-C16A-4333-9996-10CD38D89973}" type="presOf" srcId="{DE3E8065-03BE-45EE-B72A-3134FE953101}" destId="{1F8FA519-F5CB-4D9B-A66E-38A656F787B8}" srcOrd="0" destOrd="1" presId="urn:microsoft.com/office/officeart/2005/8/layout/pyramid2"/>
    <dgm:cxn modelId="{07A898D8-7ABC-4635-A466-0E71B3CD4E38}" srcId="{EA1CE3F1-D303-44AF-850D-FE1B5B3DF973}" destId="{FAAB8A20-9002-4EEB-84CB-22128291D887}" srcOrd="6" destOrd="0" parTransId="{3FEE4FB4-50A1-45B5-AE76-8BEC2573D852}" sibTransId="{562965AF-1CAB-414C-B36A-83A742D3BF82}"/>
    <dgm:cxn modelId="{ECD089AE-FA5A-40F6-8529-3C695F287EFF}" type="presOf" srcId="{FB598B57-CEF4-4FFA-82BC-3EC79DEF2191}" destId="{1F8FA519-F5CB-4D9B-A66E-38A656F787B8}" srcOrd="0" destOrd="4" presId="urn:microsoft.com/office/officeart/2005/8/layout/pyramid2"/>
    <dgm:cxn modelId="{BDB65EAE-F7DB-4E31-941D-AE624C1F1E62}" srcId="{EA1CE3F1-D303-44AF-850D-FE1B5B3DF973}" destId="{FB598B57-CEF4-4FFA-82BC-3EC79DEF2191}" srcOrd="3" destOrd="0" parTransId="{41ADBD0E-3D5A-45DA-82C9-F65B78ABFD65}" sibTransId="{1D2D66C2-24CE-4226-AA7E-F435F7998ED3}"/>
    <dgm:cxn modelId="{5ED8DD0E-EDF6-4620-872C-51711266F4FE}" type="presOf" srcId="{C598C796-EA5E-4F1C-A5A8-55468D19EC6D}" destId="{1F8FA519-F5CB-4D9B-A66E-38A656F787B8}" srcOrd="0" destOrd="2" presId="urn:microsoft.com/office/officeart/2005/8/layout/pyramid2"/>
    <dgm:cxn modelId="{92669550-D0B0-40B4-8972-1E9450C3C2B7}" type="presOf" srcId="{A2998E82-8440-4A20-B1C0-626FC9157B26}" destId="{1F8FA519-F5CB-4D9B-A66E-38A656F787B8}" srcOrd="0" destOrd="6" presId="urn:microsoft.com/office/officeart/2005/8/layout/pyramid2"/>
    <dgm:cxn modelId="{13501D68-DA4A-429E-926E-37F770792555}" srcId="{EA1CE3F1-D303-44AF-850D-FE1B5B3DF973}" destId="{DE3E8065-03BE-45EE-B72A-3134FE953101}" srcOrd="0" destOrd="0" parTransId="{E1C0BACB-C348-4507-9922-274D4542C060}" sibTransId="{B65BBA89-9DBE-4F66-A414-D6A19FE4ABF4}"/>
    <dgm:cxn modelId="{25E07ADD-47A8-4AFF-80CA-1FA0745F9AD1}" type="presParOf" srcId="{65B6849E-B41A-4766-A272-D6AAAF795730}" destId="{0B0C62FC-4374-4F23-B2FB-8C2E15F7D105}" srcOrd="0" destOrd="0" presId="urn:microsoft.com/office/officeart/2005/8/layout/pyramid2"/>
    <dgm:cxn modelId="{CC4E5D0B-8B25-48C6-AC1A-2637E576838F}" type="presParOf" srcId="{65B6849E-B41A-4766-A272-D6AAAF795730}" destId="{A2950050-B58D-4628-B986-3D8BEBAAE788}" srcOrd="1" destOrd="0" presId="urn:microsoft.com/office/officeart/2005/8/layout/pyramid2"/>
    <dgm:cxn modelId="{A6DE0317-511B-4E7F-9D2C-A7CCF051F07E}" type="presParOf" srcId="{A2950050-B58D-4628-B986-3D8BEBAAE788}" destId="{1F8FA519-F5CB-4D9B-A66E-38A656F787B8}" srcOrd="0" destOrd="0" presId="urn:microsoft.com/office/officeart/2005/8/layout/pyramid2"/>
    <dgm:cxn modelId="{7FC9667D-4D87-4D12-98ED-9E44E37AB9A6}" type="presParOf" srcId="{A2950050-B58D-4628-B986-3D8BEBAAE788}" destId="{7571B82F-F4FC-4F54-B020-4E42842AB3A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F2CE89-4912-4202-AF06-AAB8B63D7436}" type="doc">
      <dgm:prSet loTypeId="urn:microsoft.com/office/officeart/2005/8/layout/pyramid2" loCatId="pyramid" qsTypeId="urn:microsoft.com/office/officeart/2005/8/quickstyle/3d2" qsCatId="3D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D3A1696-8C7D-4E6C-A103-7341C6D184A9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E9823D-C170-4100-97D1-258F6137E6CC}" type="parTrans" cxnId="{53052965-7446-4524-8062-840232A69C10}">
      <dgm:prSet/>
      <dgm:spPr/>
      <dgm:t>
        <a:bodyPr/>
        <a:lstStyle/>
        <a:p>
          <a:endParaRPr lang="en-US"/>
        </a:p>
      </dgm:t>
    </dgm:pt>
    <dgm:pt modelId="{21A71A13-0356-4DB0-A843-0FFEAA34B1EE}" type="sibTrans" cxnId="{53052965-7446-4524-8062-840232A69C10}">
      <dgm:prSet/>
      <dgm:spPr/>
      <dgm:t>
        <a:bodyPr/>
        <a:lstStyle/>
        <a:p>
          <a:endParaRPr lang="en-US"/>
        </a:p>
      </dgm:t>
    </dgm:pt>
    <dgm:pt modelId="{AC506C73-86CC-4FA7-BD6C-2A791D123ED4}">
      <dgm:prSet/>
      <dgm:spPr/>
      <dgm:t>
        <a:bodyPr/>
        <a:lstStyle/>
        <a:p>
          <a:pPr algn="l" rtl="0"/>
          <a:r>
            <a:rPr lang="en-US" dirty="0" smtClean="0"/>
            <a:t>Plant Mgt.</a:t>
          </a:r>
          <a:endParaRPr lang="en-US" dirty="0"/>
        </a:p>
      </dgm:t>
    </dgm:pt>
    <dgm:pt modelId="{55402F89-0923-4C01-A868-785F57ABDC84}" type="parTrans" cxnId="{DB34C601-CD88-4359-9CAF-B1FCCBD4FD0E}">
      <dgm:prSet/>
      <dgm:spPr/>
      <dgm:t>
        <a:bodyPr/>
        <a:lstStyle/>
        <a:p>
          <a:endParaRPr lang="en-US"/>
        </a:p>
      </dgm:t>
    </dgm:pt>
    <dgm:pt modelId="{36DD7E42-2250-4AA7-A3AF-01C1F0DFBC6F}" type="sibTrans" cxnId="{DB34C601-CD88-4359-9CAF-B1FCCBD4FD0E}">
      <dgm:prSet/>
      <dgm:spPr/>
      <dgm:t>
        <a:bodyPr/>
        <a:lstStyle/>
        <a:p>
          <a:endParaRPr lang="en-US"/>
        </a:p>
      </dgm:t>
    </dgm:pt>
    <dgm:pt modelId="{4023F0BD-E231-4ABC-859C-EA463DBFC241}">
      <dgm:prSet/>
      <dgm:spPr/>
      <dgm:t>
        <a:bodyPr/>
        <a:lstStyle/>
        <a:p>
          <a:pPr algn="l" rtl="0"/>
          <a:r>
            <a:rPr lang="en-US" dirty="0" smtClean="0"/>
            <a:t>Functional Mgt.*</a:t>
          </a:r>
          <a:endParaRPr lang="en-US" dirty="0"/>
        </a:p>
      </dgm:t>
    </dgm:pt>
    <dgm:pt modelId="{A77B59AC-42CC-4847-8B33-140CE987F2CA}" type="parTrans" cxnId="{106B011C-0EC8-45DA-B09D-74D813D1FE15}">
      <dgm:prSet/>
      <dgm:spPr/>
      <dgm:t>
        <a:bodyPr/>
        <a:lstStyle/>
        <a:p>
          <a:endParaRPr lang="en-US"/>
        </a:p>
      </dgm:t>
    </dgm:pt>
    <dgm:pt modelId="{127BA092-2E3A-4568-BBC8-39567203FA85}" type="sibTrans" cxnId="{106B011C-0EC8-45DA-B09D-74D813D1FE15}">
      <dgm:prSet/>
      <dgm:spPr/>
      <dgm:t>
        <a:bodyPr/>
        <a:lstStyle/>
        <a:p>
          <a:endParaRPr lang="en-US"/>
        </a:p>
      </dgm:t>
    </dgm:pt>
    <dgm:pt modelId="{C6FEFDB4-80B9-4334-81C4-9F728D35F40D}">
      <dgm:prSet/>
      <dgm:spPr/>
      <dgm:t>
        <a:bodyPr/>
        <a:lstStyle/>
        <a:p>
          <a:pPr algn="l" rtl="0"/>
          <a:r>
            <a:rPr lang="en-US" smtClean="0"/>
            <a:t>Project Mgt.</a:t>
          </a:r>
          <a:endParaRPr lang="en-US"/>
        </a:p>
      </dgm:t>
    </dgm:pt>
    <dgm:pt modelId="{B451AB18-0972-4E6A-A383-C552E3A4C3E2}" type="parTrans" cxnId="{2F6A13C9-26F9-4814-AA79-A180D8408E53}">
      <dgm:prSet/>
      <dgm:spPr/>
      <dgm:t>
        <a:bodyPr/>
        <a:lstStyle/>
        <a:p>
          <a:endParaRPr lang="en-US"/>
        </a:p>
      </dgm:t>
    </dgm:pt>
    <dgm:pt modelId="{1F8D4CCA-A0AB-4BE0-9979-4BECF498C7B9}" type="sibTrans" cxnId="{2F6A13C9-26F9-4814-AA79-A180D8408E53}">
      <dgm:prSet/>
      <dgm:spPr/>
      <dgm:t>
        <a:bodyPr/>
        <a:lstStyle/>
        <a:p>
          <a:endParaRPr lang="en-US"/>
        </a:p>
      </dgm:t>
    </dgm:pt>
    <dgm:pt modelId="{2CFE33EC-5FA5-4CC4-89EE-D55E7DB6F697}">
      <dgm:prSet/>
      <dgm:spPr/>
      <dgm:t>
        <a:bodyPr/>
        <a:lstStyle/>
        <a:p>
          <a:pPr algn="l" rtl="0"/>
          <a:r>
            <a:rPr lang="en-US" smtClean="0"/>
            <a:t>Line Mgt.</a:t>
          </a:r>
          <a:endParaRPr lang="en-US"/>
        </a:p>
      </dgm:t>
    </dgm:pt>
    <dgm:pt modelId="{B1C90D24-05AE-45DD-8EF4-517E846E308C}" type="parTrans" cxnId="{E6CD5ADB-D1D3-4A81-A312-F222DC74091E}">
      <dgm:prSet/>
      <dgm:spPr/>
      <dgm:t>
        <a:bodyPr/>
        <a:lstStyle/>
        <a:p>
          <a:endParaRPr lang="en-US"/>
        </a:p>
      </dgm:t>
    </dgm:pt>
    <dgm:pt modelId="{AFEC7B4D-833E-4E12-825B-AD72102D9B76}" type="sibTrans" cxnId="{E6CD5ADB-D1D3-4A81-A312-F222DC74091E}">
      <dgm:prSet/>
      <dgm:spPr/>
      <dgm:t>
        <a:bodyPr/>
        <a:lstStyle/>
        <a:p>
          <a:endParaRPr lang="en-US"/>
        </a:p>
      </dgm:t>
    </dgm:pt>
    <dgm:pt modelId="{7F7B109B-8AFC-47B8-9EEE-55C8DD329AE9}" type="pres">
      <dgm:prSet presAssocID="{6BF2CE89-4912-4202-AF06-AAB8B63D743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7B42B42-0A51-4EBC-9F6C-567C179AA59B}" type="pres">
      <dgm:prSet presAssocID="{6BF2CE89-4912-4202-AF06-AAB8B63D7436}" presName="pyramid" presStyleLbl="node1" presStyleIdx="0" presStyleCnt="1" custLinFactNeighborX="15972"/>
      <dgm:spPr/>
    </dgm:pt>
    <dgm:pt modelId="{5A16D5C0-CF12-47BA-8588-C763CCAFB44B}" type="pres">
      <dgm:prSet presAssocID="{6BF2CE89-4912-4202-AF06-AAB8B63D7436}" presName="theList" presStyleCnt="0"/>
      <dgm:spPr/>
    </dgm:pt>
    <dgm:pt modelId="{48F1D644-1812-44AE-A8DD-8DC1DD3EF1EE}" type="pres">
      <dgm:prSet presAssocID="{9D3A1696-8C7D-4E6C-A103-7341C6D184A9}" presName="aNode" presStyleLbl="fgAcc1" presStyleIdx="0" presStyleCnt="1" custLinFactY="16700" custLinFactNeighborX="-32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AC4E-3E7A-4BBE-9164-5924102FB1D6}" type="pres">
      <dgm:prSet presAssocID="{9D3A1696-8C7D-4E6C-A103-7341C6D184A9}" presName="aSpace" presStyleCnt="0"/>
      <dgm:spPr/>
    </dgm:pt>
  </dgm:ptLst>
  <dgm:cxnLst>
    <dgm:cxn modelId="{106B011C-0EC8-45DA-B09D-74D813D1FE15}" srcId="{9D3A1696-8C7D-4E6C-A103-7341C6D184A9}" destId="{4023F0BD-E231-4ABC-859C-EA463DBFC241}" srcOrd="1" destOrd="0" parTransId="{A77B59AC-42CC-4847-8B33-140CE987F2CA}" sibTransId="{127BA092-2E3A-4568-BBC8-39567203FA85}"/>
    <dgm:cxn modelId="{B2763D97-3305-46AA-AF02-B7E0909DD587}" type="presOf" srcId="{2CFE33EC-5FA5-4CC4-89EE-D55E7DB6F697}" destId="{48F1D644-1812-44AE-A8DD-8DC1DD3EF1EE}" srcOrd="0" destOrd="4" presId="urn:microsoft.com/office/officeart/2005/8/layout/pyramid2"/>
    <dgm:cxn modelId="{21B91AF7-FDD2-4B9E-A298-F8CCDA7D073A}" type="presOf" srcId="{4023F0BD-E231-4ABC-859C-EA463DBFC241}" destId="{48F1D644-1812-44AE-A8DD-8DC1DD3EF1EE}" srcOrd="0" destOrd="2" presId="urn:microsoft.com/office/officeart/2005/8/layout/pyramid2"/>
    <dgm:cxn modelId="{E6CD5ADB-D1D3-4A81-A312-F222DC74091E}" srcId="{9D3A1696-8C7D-4E6C-A103-7341C6D184A9}" destId="{2CFE33EC-5FA5-4CC4-89EE-D55E7DB6F697}" srcOrd="3" destOrd="0" parTransId="{B1C90D24-05AE-45DD-8EF4-517E846E308C}" sibTransId="{AFEC7B4D-833E-4E12-825B-AD72102D9B76}"/>
    <dgm:cxn modelId="{2F6A13C9-26F9-4814-AA79-A180D8408E53}" srcId="{9D3A1696-8C7D-4E6C-A103-7341C6D184A9}" destId="{C6FEFDB4-80B9-4334-81C4-9F728D35F40D}" srcOrd="2" destOrd="0" parTransId="{B451AB18-0972-4E6A-A383-C552E3A4C3E2}" sibTransId="{1F8D4CCA-A0AB-4BE0-9979-4BECF498C7B9}"/>
    <dgm:cxn modelId="{EF4C0D68-F214-4B8F-AADA-1CF758BD2273}" type="presOf" srcId="{C6FEFDB4-80B9-4334-81C4-9F728D35F40D}" destId="{48F1D644-1812-44AE-A8DD-8DC1DD3EF1EE}" srcOrd="0" destOrd="3" presId="urn:microsoft.com/office/officeart/2005/8/layout/pyramid2"/>
    <dgm:cxn modelId="{23710811-E0CE-490C-A540-CF84E77C5E07}" type="presOf" srcId="{6BF2CE89-4912-4202-AF06-AAB8B63D7436}" destId="{7F7B109B-8AFC-47B8-9EEE-55C8DD329AE9}" srcOrd="0" destOrd="0" presId="urn:microsoft.com/office/officeart/2005/8/layout/pyramid2"/>
    <dgm:cxn modelId="{DB34C601-CD88-4359-9CAF-B1FCCBD4FD0E}" srcId="{9D3A1696-8C7D-4E6C-A103-7341C6D184A9}" destId="{AC506C73-86CC-4FA7-BD6C-2A791D123ED4}" srcOrd="0" destOrd="0" parTransId="{55402F89-0923-4C01-A868-785F57ABDC84}" sibTransId="{36DD7E42-2250-4AA7-A3AF-01C1F0DFBC6F}"/>
    <dgm:cxn modelId="{DA13810A-78B1-4C69-B819-D916DF06D31C}" type="presOf" srcId="{9D3A1696-8C7D-4E6C-A103-7341C6D184A9}" destId="{48F1D644-1812-44AE-A8DD-8DC1DD3EF1EE}" srcOrd="0" destOrd="0" presId="urn:microsoft.com/office/officeart/2005/8/layout/pyramid2"/>
    <dgm:cxn modelId="{5DC864DB-78DE-4CA4-9A49-21DA6773A116}" type="presOf" srcId="{AC506C73-86CC-4FA7-BD6C-2A791D123ED4}" destId="{48F1D644-1812-44AE-A8DD-8DC1DD3EF1EE}" srcOrd="0" destOrd="1" presId="urn:microsoft.com/office/officeart/2005/8/layout/pyramid2"/>
    <dgm:cxn modelId="{53052965-7446-4524-8062-840232A69C10}" srcId="{6BF2CE89-4912-4202-AF06-AAB8B63D7436}" destId="{9D3A1696-8C7D-4E6C-A103-7341C6D184A9}" srcOrd="0" destOrd="0" parTransId="{9DE9823D-C170-4100-97D1-258F6137E6CC}" sibTransId="{21A71A13-0356-4DB0-A843-0FFEAA34B1EE}"/>
    <dgm:cxn modelId="{FF7EF1F0-4BA5-453B-8692-ED40CD1A575D}" type="presParOf" srcId="{7F7B109B-8AFC-47B8-9EEE-55C8DD329AE9}" destId="{97B42B42-0A51-4EBC-9F6C-567C179AA59B}" srcOrd="0" destOrd="0" presId="urn:microsoft.com/office/officeart/2005/8/layout/pyramid2"/>
    <dgm:cxn modelId="{E9DABCE3-F9E9-4880-B92A-684144385B15}" type="presParOf" srcId="{7F7B109B-8AFC-47B8-9EEE-55C8DD329AE9}" destId="{5A16D5C0-CF12-47BA-8588-C763CCAFB44B}" srcOrd="1" destOrd="0" presId="urn:microsoft.com/office/officeart/2005/8/layout/pyramid2"/>
    <dgm:cxn modelId="{20F7723E-3587-4E55-AFD8-BFC3519A2316}" type="presParOf" srcId="{5A16D5C0-CF12-47BA-8588-C763CCAFB44B}" destId="{48F1D644-1812-44AE-A8DD-8DC1DD3EF1EE}" srcOrd="0" destOrd="0" presId="urn:microsoft.com/office/officeart/2005/8/layout/pyramid2"/>
    <dgm:cxn modelId="{96DA05F2-2EC9-4E4C-B097-1912DCCB127D}" type="presParOf" srcId="{5A16D5C0-CF12-47BA-8588-C763CCAFB44B}" destId="{1A89AC4E-3E7A-4BBE-9164-5924102FB1D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BE8D6B-D15D-4FD2-9817-0382AA73F976}" type="doc">
      <dgm:prSet loTypeId="urn:microsoft.com/office/officeart/2005/8/layout/pyramid2" loCatId="pyramid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17D8E290-B6FE-46DA-B460-1C67D43396FE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Management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6DAF63-74A6-4CBA-8080-58DA02319431}" type="parTrans" cxnId="{F89DF7F5-0AA3-4BAD-8B8D-1CA4528E5852}">
      <dgm:prSet/>
      <dgm:spPr/>
      <dgm:t>
        <a:bodyPr/>
        <a:lstStyle/>
        <a:p>
          <a:endParaRPr lang="en-US"/>
        </a:p>
      </dgm:t>
    </dgm:pt>
    <dgm:pt modelId="{F49DACE3-D3AF-4F20-A4C9-84C121AD4AB6}" type="sibTrans" cxnId="{F89DF7F5-0AA3-4BAD-8B8D-1CA4528E5852}">
      <dgm:prSet/>
      <dgm:spPr/>
      <dgm:t>
        <a:bodyPr/>
        <a:lstStyle/>
        <a:p>
          <a:endParaRPr lang="en-US"/>
        </a:p>
      </dgm:t>
    </dgm:pt>
    <dgm:pt modelId="{297E2A97-C9A5-47FE-9F74-33429240A3EB}">
      <dgm:prSet/>
      <dgm:spPr/>
      <dgm:t>
        <a:bodyPr/>
        <a:lstStyle/>
        <a:p>
          <a:pPr algn="l" rtl="0"/>
          <a:r>
            <a:rPr lang="en-US" dirty="0" smtClean="0"/>
            <a:t>COB </a:t>
          </a:r>
          <a:r>
            <a:rPr lang="en-US" b="1" dirty="0" smtClean="0"/>
            <a:t>C</a:t>
          </a:r>
          <a:r>
            <a:rPr lang="en-US" dirty="0" smtClean="0"/>
            <a:t>hair of the </a:t>
          </a:r>
          <a:r>
            <a:rPr lang="en-US" b="1" dirty="0" smtClean="0"/>
            <a:t>B</a:t>
          </a:r>
          <a:r>
            <a:rPr lang="en-US" dirty="0" smtClean="0"/>
            <a:t>oard of </a:t>
          </a:r>
          <a:r>
            <a:rPr lang="en-US" b="1" dirty="0" smtClean="0"/>
            <a:t>D</a:t>
          </a:r>
          <a:r>
            <a:rPr lang="en-US" dirty="0" smtClean="0"/>
            <a:t>irectors</a:t>
          </a:r>
          <a:endParaRPr lang="en-US" dirty="0"/>
        </a:p>
      </dgm:t>
    </dgm:pt>
    <dgm:pt modelId="{1018D67B-8B79-4484-9CAC-527FF6C7059F}" type="parTrans" cxnId="{23D670BB-9D53-4A93-AC89-77FC1AF332BF}">
      <dgm:prSet/>
      <dgm:spPr/>
      <dgm:t>
        <a:bodyPr/>
        <a:lstStyle/>
        <a:p>
          <a:endParaRPr lang="en-US"/>
        </a:p>
      </dgm:t>
    </dgm:pt>
    <dgm:pt modelId="{D13E8B0E-083B-48AC-B100-C86F26CCDE9E}" type="sibTrans" cxnId="{23D670BB-9D53-4A93-AC89-77FC1AF332BF}">
      <dgm:prSet/>
      <dgm:spPr/>
      <dgm:t>
        <a:bodyPr/>
        <a:lstStyle/>
        <a:p>
          <a:endParaRPr lang="en-US"/>
        </a:p>
      </dgm:t>
    </dgm:pt>
    <dgm:pt modelId="{15EE4142-F5C7-4BCF-B809-4650B7909E96}">
      <dgm:prSet/>
      <dgm:spPr/>
      <dgm:t>
        <a:bodyPr/>
        <a:lstStyle/>
        <a:p>
          <a:pPr algn="l" rtl="0"/>
          <a:r>
            <a:rPr lang="en-US" b="1" i="1" u="none" dirty="0" smtClean="0"/>
            <a:t>CEO=Chief Executive Officer</a:t>
          </a:r>
          <a:endParaRPr lang="en-US" u="none" dirty="0"/>
        </a:p>
      </dgm:t>
    </dgm:pt>
    <dgm:pt modelId="{C125EE7A-C170-43E8-8267-14352D3267AB}" type="parTrans" cxnId="{31FD37AE-914D-4610-81D1-662018C9FE7C}">
      <dgm:prSet/>
      <dgm:spPr/>
      <dgm:t>
        <a:bodyPr/>
        <a:lstStyle/>
        <a:p>
          <a:endParaRPr lang="en-US"/>
        </a:p>
      </dgm:t>
    </dgm:pt>
    <dgm:pt modelId="{2AC8BDEC-D3CA-482A-8DFC-339E63D1F1EA}" type="sibTrans" cxnId="{31FD37AE-914D-4610-81D1-662018C9FE7C}">
      <dgm:prSet/>
      <dgm:spPr/>
      <dgm:t>
        <a:bodyPr/>
        <a:lstStyle/>
        <a:p>
          <a:endParaRPr lang="en-US"/>
        </a:p>
      </dgm:t>
    </dgm:pt>
    <dgm:pt modelId="{3F1D6672-F351-4401-A44A-36A807BFCA26}">
      <dgm:prSet/>
      <dgm:spPr/>
      <dgm:t>
        <a:bodyPr/>
        <a:lstStyle/>
        <a:p>
          <a:pPr algn="l" rtl="0"/>
          <a:r>
            <a:rPr lang="en-US" dirty="0" smtClean="0"/>
            <a:t>V.P. of …</a:t>
          </a:r>
          <a:endParaRPr lang="en-US" dirty="0"/>
        </a:p>
      </dgm:t>
    </dgm:pt>
    <dgm:pt modelId="{892FD217-0E41-40BF-847A-EEB3F70C4E35}" type="parTrans" cxnId="{0E4AC24A-851E-4C9F-B47C-A4C4D71F18C1}">
      <dgm:prSet/>
      <dgm:spPr/>
      <dgm:t>
        <a:bodyPr/>
        <a:lstStyle/>
        <a:p>
          <a:endParaRPr lang="en-US"/>
        </a:p>
      </dgm:t>
    </dgm:pt>
    <dgm:pt modelId="{94C4041E-0580-4A62-8626-BE721967AB3F}" type="sibTrans" cxnId="{0E4AC24A-851E-4C9F-B47C-A4C4D71F18C1}">
      <dgm:prSet/>
      <dgm:spPr/>
      <dgm:t>
        <a:bodyPr/>
        <a:lstStyle/>
        <a:p>
          <a:endParaRPr lang="en-US"/>
        </a:p>
      </dgm:t>
    </dgm:pt>
    <dgm:pt modelId="{CD84CD56-E9E0-4709-A0AD-DDA3B6B3C7F5}">
      <dgm:prSet/>
      <dgm:spPr/>
      <dgm:t>
        <a:bodyPr/>
        <a:lstStyle/>
        <a:p>
          <a:pPr algn="l" rtl="0"/>
          <a:r>
            <a:rPr lang="en-US" dirty="0" smtClean="0"/>
            <a:t>Director of …</a:t>
          </a:r>
          <a:endParaRPr lang="en-US" dirty="0"/>
        </a:p>
      </dgm:t>
    </dgm:pt>
    <dgm:pt modelId="{ED54A8A2-0682-45F3-9003-F038D186FE3D}" type="parTrans" cxnId="{0F53AADC-BE36-4FDD-AD5C-6F212B0AF0A4}">
      <dgm:prSet/>
      <dgm:spPr/>
      <dgm:t>
        <a:bodyPr/>
        <a:lstStyle/>
        <a:p>
          <a:endParaRPr lang="en-US"/>
        </a:p>
      </dgm:t>
    </dgm:pt>
    <dgm:pt modelId="{EA0B6E56-D87A-4F87-BD09-01B205DC5085}" type="sibTrans" cxnId="{0F53AADC-BE36-4FDD-AD5C-6F212B0AF0A4}">
      <dgm:prSet/>
      <dgm:spPr/>
      <dgm:t>
        <a:bodyPr/>
        <a:lstStyle/>
        <a:p>
          <a:endParaRPr lang="en-US"/>
        </a:p>
      </dgm:t>
    </dgm:pt>
    <dgm:pt modelId="{F6AB22D9-5AD4-498E-9E45-F6DDE891650C}">
      <dgm:prSet/>
      <dgm:spPr/>
      <dgm:t>
        <a:bodyPr/>
        <a:lstStyle/>
        <a:p>
          <a:pPr algn="l" rtl="0"/>
          <a:r>
            <a:rPr lang="en-US" dirty="0" smtClean="0"/>
            <a:t>Officer</a:t>
          </a:r>
          <a:endParaRPr lang="en-US" dirty="0"/>
        </a:p>
      </dgm:t>
    </dgm:pt>
    <dgm:pt modelId="{82875E1E-F79B-43AA-9891-78F3AB56CFDC}" type="sibTrans" cxnId="{69D8DF8E-CAD6-4239-9312-FC2D40559066}">
      <dgm:prSet/>
      <dgm:spPr/>
      <dgm:t>
        <a:bodyPr/>
        <a:lstStyle/>
        <a:p>
          <a:endParaRPr lang="en-US"/>
        </a:p>
      </dgm:t>
    </dgm:pt>
    <dgm:pt modelId="{4272BFCD-FD8A-4541-A7C2-1C874F64EFBA}" type="parTrans" cxnId="{69D8DF8E-CAD6-4239-9312-FC2D40559066}">
      <dgm:prSet/>
      <dgm:spPr/>
      <dgm:t>
        <a:bodyPr/>
        <a:lstStyle/>
        <a:p>
          <a:endParaRPr lang="en-US"/>
        </a:p>
      </dgm:t>
    </dgm:pt>
    <dgm:pt modelId="{C4863488-709F-478B-AC97-3D68574360DB}" type="pres">
      <dgm:prSet presAssocID="{D0BE8D6B-D15D-4FD2-9817-0382AA73F97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97C72C8-FA05-4FDF-B4B6-674394306F12}" type="pres">
      <dgm:prSet presAssocID="{D0BE8D6B-D15D-4FD2-9817-0382AA73F976}" presName="pyramid" presStyleLbl="node1" presStyleIdx="0" presStyleCnt="1" custLinFactNeighborX="21184" custLinFactNeighborY="-7813"/>
      <dgm:spPr/>
    </dgm:pt>
    <dgm:pt modelId="{A335749F-93C9-4E22-9171-13CC02FA66FE}" type="pres">
      <dgm:prSet presAssocID="{D0BE8D6B-D15D-4FD2-9817-0382AA73F976}" presName="theList" presStyleCnt="0"/>
      <dgm:spPr/>
    </dgm:pt>
    <dgm:pt modelId="{174C5025-44B7-418F-A514-5DFB605C9AE7}" type="pres">
      <dgm:prSet presAssocID="{17D8E290-B6FE-46DA-B460-1C67D43396FE}" presName="aNode" presStyleLbl="fgAcc1" presStyleIdx="0" presStyleCnt="1" custLinFactY="15179" custLinFactNeighborX="-173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7C171-501F-48F9-8EC7-3D2E1DC336D1}" type="pres">
      <dgm:prSet presAssocID="{17D8E290-B6FE-46DA-B460-1C67D43396FE}" presName="aSpace" presStyleCnt="0"/>
      <dgm:spPr/>
    </dgm:pt>
  </dgm:ptLst>
  <dgm:cxnLst>
    <dgm:cxn modelId="{8037C8B0-8D4A-43FF-9D12-8C30A430807B}" type="presOf" srcId="{17D8E290-B6FE-46DA-B460-1C67D43396FE}" destId="{174C5025-44B7-418F-A514-5DFB605C9AE7}" srcOrd="0" destOrd="0" presId="urn:microsoft.com/office/officeart/2005/8/layout/pyramid2"/>
    <dgm:cxn modelId="{A917245A-D1F4-4FE0-964A-22A8E70C3232}" type="presOf" srcId="{3F1D6672-F351-4401-A44A-36A807BFCA26}" destId="{174C5025-44B7-418F-A514-5DFB605C9AE7}" srcOrd="0" destOrd="4" presId="urn:microsoft.com/office/officeart/2005/8/layout/pyramid2"/>
    <dgm:cxn modelId="{0F53AADC-BE36-4FDD-AD5C-6F212B0AF0A4}" srcId="{17D8E290-B6FE-46DA-B460-1C67D43396FE}" destId="{CD84CD56-E9E0-4709-A0AD-DDA3B6B3C7F5}" srcOrd="4" destOrd="0" parTransId="{ED54A8A2-0682-45F3-9003-F038D186FE3D}" sibTransId="{EA0B6E56-D87A-4F87-BD09-01B205DC5085}"/>
    <dgm:cxn modelId="{7237413A-90E4-44B8-B43F-46DF6FC47246}" type="presOf" srcId="{15EE4142-F5C7-4BCF-B809-4650B7909E96}" destId="{174C5025-44B7-418F-A514-5DFB605C9AE7}" srcOrd="0" destOrd="2" presId="urn:microsoft.com/office/officeart/2005/8/layout/pyramid2"/>
    <dgm:cxn modelId="{F90C686A-0129-486B-BEE6-7BD4A06AF86E}" type="presOf" srcId="{CD84CD56-E9E0-4709-A0AD-DDA3B6B3C7F5}" destId="{174C5025-44B7-418F-A514-5DFB605C9AE7}" srcOrd="0" destOrd="5" presId="urn:microsoft.com/office/officeart/2005/8/layout/pyramid2"/>
    <dgm:cxn modelId="{69D8DF8E-CAD6-4239-9312-FC2D40559066}" srcId="{17D8E290-B6FE-46DA-B460-1C67D43396FE}" destId="{F6AB22D9-5AD4-498E-9E45-F6DDE891650C}" srcOrd="2" destOrd="0" parTransId="{4272BFCD-FD8A-4541-A7C2-1C874F64EFBA}" sibTransId="{82875E1E-F79B-43AA-9891-78F3AB56CFDC}"/>
    <dgm:cxn modelId="{23D670BB-9D53-4A93-AC89-77FC1AF332BF}" srcId="{17D8E290-B6FE-46DA-B460-1C67D43396FE}" destId="{297E2A97-C9A5-47FE-9F74-33429240A3EB}" srcOrd="0" destOrd="0" parTransId="{1018D67B-8B79-4484-9CAC-527FF6C7059F}" sibTransId="{D13E8B0E-083B-48AC-B100-C86F26CCDE9E}"/>
    <dgm:cxn modelId="{A0DF3EEB-F058-4437-B43D-04AB4FCA7B67}" type="presOf" srcId="{297E2A97-C9A5-47FE-9F74-33429240A3EB}" destId="{174C5025-44B7-418F-A514-5DFB605C9AE7}" srcOrd="0" destOrd="1" presId="urn:microsoft.com/office/officeart/2005/8/layout/pyramid2"/>
    <dgm:cxn modelId="{DAAA6B8D-FB41-4546-AD94-F77563759F61}" type="presOf" srcId="{F6AB22D9-5AD4-498E-9E45-F6DDE891650C}" destId="{174C5025-44B7-418F-A514-5DFB605C9AE7}" srcOrd="0" destOrd="3" presId="urn:microsoft.com/office/officeart/2005/8/layout/pyramid2"/>
    <dgm:cxn modelId="{F89DF7F5-0AA3-4BAD-8B8D-1CA4528E5852}" srcId="{D0BE8D6B-D15D-4FD2-9817-0382AA73F976}" destId="{17D8E290-B6FE-46DA-B460-1C67D43396FE}" srcOrd="0" destOrd="0" parTransId="{D36DAF63-74A6-4CBA-8080-58DA02319431}" sibTransId="{F49DACE3-D3AF-4F20-A4C9-84C121AD4AB6}"/>
    <dgm:cxn modelId="{78514046-3AC8-4606-9A3B-B913A6CA73AC}" type="presOf" srcId="{D0BE8D6B-D15D-4FD2-9817-0382AA73F976}" destId="{C4863488-709F-478B-AC97-3D68574360DB}" srcOrd="0" destOrd="0" presId="urn:microsoft.com/office/officeart/2005/8/layout/pyramid2"/>
    <dgm:cxn modelId="{31FD37AE-914D-4610-81D1-662018C9FE7C}" srcId="{17D8E290-B6FE-46DA-B460-1C67D43396FE}" destId="{15EE4142-F5C7-4BCF-B809-4650B7909E96}" srcOrd="1" destOrd="0" parTransId="{C125EE7A-C170-43E8-8267-14352D3267AB}" sibTransId="{2AC8BDEC-D3CA-482A-8DFC-339E63D1F1EA}"/>
    <dgm:cxn modelId="{0E4AC24A-851E-4C9F-B47C-A4C4D71F18C1}" srcId="{17D8E290-B6FE-46DA-B460-1C67D43396FE}" destId="{3F1D6672-F351-4401-A44A-36A807BFCA26}" srcOrd="3" destOrd="0" parTransId="{892FD217-0E41-40BF-847A-EEB3F70C4E35}" sibTransId="{94C4041E-0580-4A62-8626-BE721967AB3F}"/>
    <dgm:cxn modelId="{798A7707-CDED-4AB1-AE27-86228549303B}" type="presParOf" srcId="{C4863488-709F-478B-AC97-3D68574360DB}" destId="{A97C72C8-FA05-4FDF-B4B6-674394306F12}" srcOrd="0" destOrd="0" presId="urn:microsoft.com/office/officeart/2005/8/layout/pyramid2"/>
    <dgm:cxn modelId="{5DF64B92-6159-44F7-BD92-666B854B739C}" type="presParOf" srcId="{C4863488-709F-478B-AC97-3D68574360DB}" destId="{A335749F-93C9-4E22-9171-13CC02FA66FE}" srcOrd="1" destOrd="0" presId="urn:microsoft.com/office/officeart/2005/8/layout/pyramid2"/>
    <dgm:cxn modelId="{CF56B428-68C5-43A1-AEAD-C5D1555C6F95}" type="presParOf" srcId="{A335749F-93C9-4E22-9171-13CC02FA66FE}" destId="{174C5025-44B7-418F-A514-5DFB605C9AE7}" srcOrd="0" destOrd="0" presId="urn:microsoft.com/office/officeart/2005/8/layout/pyramid2"/>
    <dgm:cxn modelId="{AAEF92AD-F787-4206-8EAE-A80B21064723}" type="presParOf" srcId="{A335749F-93C9-4E22-9171-13CC02FA66FE}" destId="{37B7C171-501F-48F9-8EC7-3D2E1DC336D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CC0F33-DEF5-4DD1-868F-44AC968926A0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7BDE03-2D30-49BB-B17A-CF0EB8EFD097}">
      <dgm:prSet custT="1"/>
      <dgm:spPr/>
      <dgm:t>
        <a:bodyPr/>
        <a:lstStyle/>
        <a:p>
          <a:pPr rtl="0"/>
          <a:r>
            <a:rPr lang="en-US" sz="2000" b="1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There’s more to being an engineer than technical competence</a:t>
          </a:r>
          <a:endParaRPr lang="en-US" sz="20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7CC793B-2DF3-48A1-99AF-466B1E2B98F5}" type="parTrans" cxnId="{FB4417D7-A329-43FB-9A90-C925EA2D8B0F}">
      <dgm:prSet/>
      <dgm:spPr/>
      <dgm:t>
        <a:bodyPr/>
        <a:lstStyle/>
        <a:p>
          <a:endParaRPr lang="en-US"/>
        </a:p>
      </dgm:t>
    </dgm:pt>
    <dgm:pt modelId="{8847257E-018B-4C09-B237-A9876AC13D84}" type="sibTrans" cxnId="{FB4417D7-A329-43FB-9A90-C925EA2D8B0F}">
      <dgm:prSet/>
      <dgm:spPr/>
      <dgm:t>
        <a:bodyPr/>
        <a:lstStyle/>
        <a:p>
          <a:endParaRPr lang="en-US"/>
        </a:p>
      </dgm:t>
    </dgm:pt>
    <dgm:pt modelId="{0FEB1092-EB59-4BAE-AC5F-94AD8CAEE59C}" type="pres">
      <dgm:prSet presAssocID="{FFCC0F33-DEF5-4DD1-868F-44AC968926A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056E65-DF91-4177-BAE5-3856E12F4807}" type="pres">
      <dgm:prSet presAssocID="{FFCC0F33-DEF5-4DD1-868F-44AC968926A0}" presName="ellipse" presStyleLbl="trBgShp" presStyleIdx="0" presStyleCnt="1"/>
      <dgm:spPr/>
    </dgm:pt>
    <dgm:pt modelId="{D6743452-F12D-4223-94B6-7FC0A18BC4E1}" type="pres">
      <dgm:prSet presAssocID="{FFCC0F33-DEF5-4DD1-868F-44AC968926A0}" presName="arrow1" presStyleLbl="fgShp" presStyleIdx="0" presStyleCnt="1" custLinFactNeighborY="-97493"/>
      <dgm:spPr/>
    </dgm:pt>
    <dgm:pt modelId="{4CE03991-4729-42F5-8850-350FE7E7DB06}" type="pres">
      <dgm:prSet presAssocID="{FFCC0F33-DEF5-4DD1-868F-44AC968926A0}" presName="rectangle" presStyleLbl="revTx" presStyleIdx="0" presStyleCnt="1" custAng="0" custScaleX="231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3A842-E032-403C-A4D7-CA14E3607352}" type="pres">
      <dgm:prSet presAssocID="{FFCC0F33-DEF5-4DD1-868F-44AC968926A0}" presName="funnel" presStyleLbl="trAlignAcc1" presStyleIdx="0" presStyleCnt="1" custScaleY="83271" custLinFactNeighborY="-3163"/>
      <dgm:spPr/>
    </dgm:pt>
  </dgm:ptLst>
  <dgm:cxnLst>
    <dgm:cxn modelId="{729C1165-3D1D-4691-91D7-C44F23247657}" type="presOf" srcId="{FFCC0F33-DEF5-4DD1-868F-44AC968926A0}" destId="{0FEB1092-EB59-4BAE-AC5F-94AD8CAEE59C}" srcOrd="0" destOrd="0" presId="urn:microsoft.com/office/officeart/2005/8/layout/funnel1"/>
    <dgm:cxn modelId="{FB4417D7-A329-43FB-9A90-C925EA2D8B0F}" srcId="{FFCC0F33-DEF5-4DD1-868F-44AC968926A0}" destId="{837BDE03-2D30-49BB-B17A-CF0EB8EFD097}" srcOrd="0" destOrd="0" parTransId="{E7CC793B-2DF3-48A1-99AF-466B1E2B98F5}" sibTransId="{8847257E-018B-4C09-B237-A9876AC13D84}"/>
    <dgm:cxn modelId="{7CA0EDF7-111C-41FC-A159-2F4DD5332918}" type="presOf" srcId="{837BDE03-2D30-49BB-B17A-CF0EB8EFD097}" destId="{4CE03991-4729-42F5-8850-350FE7E7DB06}" srcOrd="0" destOrd="0" presId="urn:microsoft.com/office/officeart/2005/8/layout/funnel1"/>
    <dgm:cxn modelId="{424D2E5B-6DFB-4F6C-81E1-5B470AF441BD}" type="presParOf" srcId="{0FEB1092-EB59-4BAE-AC5F-94AD8CAEE59C}" destId="{9E056E65-DF91-4177-BAE5-3856E12F4807}" srcOrd="0" destOrd="0" presId="urn:microsoft.com/office/officeart/2005/8/layout/funnel1"/>
    <dgm:cxn modelId="{3FCF21CE-E0DD-4832-A08A-B53AF81D24EA}" type="presParOf" srcId="{0FEB1092-EB59-4BAE-AC5F-94AD8CAEE59C}" destId="{D6743452-F12D-4223-94B6-7FC0A18BC4E1}" srcOrd="1" destOrd="0" presId="urn:microsoft.com/office/officeart/2005/8/layout/funnel1"/>
    <dgm:cxn modelId="{F2131E10-516E-46A9-885E-A9AC751C81DC}" type="presParOf" srcId="{0FEB1092-EB59-4BAE-AC5F-94AD8CAEE59C}" destId="{4CE03991-4729-42F5-8850-350FE7E7DB06}" srcOrd="2" destOrd="0" presId="urn:microsoft.com/office/officeart/2005/8/layout/funnel1"/>
    <dgm:cxn modelId="{64B4BA7F-3551-41D4-A488-D48338FCF689}" type="presParOf" srcId="{0FEB1092-EB59-4BAE-AC5F-94AD8CAEE59C}" destId="{94B3A842-E032-403C-A4D7-CA14E3607352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C0E3B-56F2-41E6-8194-FB7752D0D290}">
      <dsp:nvSpPr>
        <dsp:cNvPr id="0" name=""/>
        <dsp:cNvSpPr/>
      </dsp:nvSpPr>
      <dsp:spPr>
        <a:xfrm>
          <a:off x="605789" y="0"/>
          <a:ext cx="6865620" cy="4851400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D9CCB-4506-48BC-9A0C-8B8C24C357CC}">
      <dsp:nvSpPr>
        <dsp:cNvPr id="0" name=""/>
        <dsp:cNvSpPr/>
      </dsp:nvSpPr>
      <dsp:spPr>
        <a:xfrm>
          <a:off x="4239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BS/MS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Major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Specialization</a:t>
          </a:r>
          <a:endParaRPr lang="en-US" sz="2300" kern="1200" dirty="0"/>
        </a:p>
      </dsp:txBody>
      <dsp:txXfrm>
        <a:off x="98969" y="1550150"/>
        <a:ext cx="2354976" cy="1751100"/>
      </dsp:txXfrm>
    </dsp:sp>
    <dsp:sp modelId="{A2DBC7F9-D13D-43E6-A34F-E40EB8D95E72}">
      <dsp:nvSpPr>
        <dsp:cNvPr id="0" name=""/>
        <dsp:cNvSpPr/>
      </dsp:nvSpPr>
      <dsp:spPr>
        <a:xfrm>
          <a:off x="2766381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226851"/>
            <a:satOff val="32691"/>
            <a:lumOff val="2539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Functional (job)</a:t>
          </a:r>
          <a:br>
            <a:rPr lang="en-US" sz="3000" kern="1200" dirty="0" smtClean="0"/>
          </a:br>
          <a:r>
            <a:rPr lang="en-US" sz="3000" kern="1200" dirty="0" smtClean="0"/>
            <a:t>Classification</a:t>
          </a:r>
          <a:endParaRPr lang="en-US" sz="3000" kern="1200" dirty="0"/>
        </a:p>
      </dsp:txBody>
      <dsp:txXfrm>
        <a:off x="2861111" y="1550150"/>
        <a:ext cx="2354976" cy="1751100"/>
      </dsp:txXfrm>
    </dsp:sp>
    <dsp:sp modelId="{19A29DCA-847A-4C28-A54A-88EA5F34B132}">
      <dsp:nvSpPr>
        <dsp:cNvPr id="0" name=""/>
        <dsp:cNvSpPr/>
      </dsp:nvSpPr>
      <dsp:spPr>
        <a:xfrm>
          <a:off x="5528523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226851"/>
            <a:satOff val="32691"/>
            <a:lumOff val="2539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Company Levels</a:t>
          </a:r>
          <a:endParaRPr lang="en-US" sz="3000" kern="1200" dirty="0"/>
        </a:p>
      </dsp:txBody>
      <dsp:txXfrm>
        <a:off x="5623253" y="1550150"/>
        <a:ext cx="2354976" cy="1751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B39D9-B4B6-4A57-A545-7C0728C5D1AF}">
      <dsp:nvSpPr>
        <dsp:cNvPr id="0" name=""/>
        <dsp:cNvSpPr/>
      </dsp:nvSpPr>
      <dsp:spPr>
        <a:xfrm>
          <a:off x="0" y="9835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smtClean="0"/>
            <a:t>Research</a:t>
          </a:r>
          <a:endParaRPr lang="en-US" sz="1900" kern="1200" dirty="0"/>
        </a:p>
      </dsp:txBody>
      <dsp:txXfrm>
        <a:off x="22246" y="120600"/>
        <a:ext cx="3536908" cy="411223"/>
      </dsp:txXfrm>
    </dsp:sp>
    <dsp:sp modelId="{604F1563-90D3-4001-9F88-961C1AC11063}">
      <dsp:nvSpPr>
        <dsp:cNvPr id="0" name=""/>
        <dsp:cNvSpPr/>
      </dsp:nvSpPr>
      <dsp:spPr>
        <a:xfrm>
          <a:off x="0" y="60878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Experimental</a:t>
          </a:r>
          <a:endParaRPr lang="en-US" sz="1900" kern="1200" dirty="0"/>
        </a:p>
      </dsp:txBody>
      <dsp:txXfrm>
        <a:off x="22246" y="631035"/>
        <a:ext cx="3536908" cy="411223"/>
      </dsp:txXfrm>
    </dsp:sp>
    <dsp:sp modelId="{EC621E00-4D7D-4E09-A4D4-1291E2A4E5FE}">
      <dsp:nvSpPr>
        <dsp:cNvPr id="0" name=""/>
        <dsp:cNvSpPr/>
      </dsp:nvSpPr>
      <dsp:spPr>
        <a:xfrm>
          <a:off x="0" y="111922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Analytical</a:t>
          </a:r>
          <a:endParaRPr lang="en-US" sz="1900" kern="1200" dirty="0"/>
        </a:p>
      </dsp:txBody>
      <dsp:txXfrm>
        <a:off x="22246" y="1141470"/>
        <a:ext cx="3536908" cy="411223"/>
      </dsp:txXfrm>
    </dsp:sp>
    <dsp:sp modelId="{7D08A089-0F6E-4C65-A056-AED0B29DD0C2}">
      <dsp:nvSpPr>
        <dsp:cNvPr id="0" name=""/>
        <dsp:cNvSpPr/>
      </dsp:nvSpPr>
      <dsp:spPr>
        <a:xfrm>
          <a:off x="0" y="162965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Design</a:t>
          </a:r>
          <a:endParaRPr lang="en-US" sz="1900" kern="1200" dirty="0"/>
        </a:p>
      </dsp:txBody>
      <dsp:txXfrm>
        <a:off x="22246" y="1651905"/>
        <a:ext cx="3536908" cy="411223"/>
      </dsp:txXfrm>
    </dsp:sp>
    <dsp:sp modelId="{F55DF473-4B9A-4337-8F89-33E5BBC5D441}">
      <dsp:nvSpPr>
        <dsp:cNvPr id="0" name=""/>
        <dsp:cNvSpPr/>
      </dsp:nvSpPr>
      <dsp:spPr>
        <a:xfrm>
          <a:off x="0" y="214009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Development</a:t>
          </a:r>
          <a:endParaRPr lang="en-US" sz="1900" kern="1200" dirty="0"/>
        </a:p>
      </dsp:txBody>
      <dsp:txXfrm>
        <a:off x="22246" y="2162340"/>
        <a:ext cx="3536908" cy="411223"/>
      </dsp:txXfrm>
    </dsp:sp>
    <dsp:sp modelId="{324ED0C4-5D4C-4569-9AB0-E42CB2374CE0}">
      <dsp:nvSpPr>
        <dsp:cNvPr id="0" name=""/>
        <dsp:cNvSpPr/>
      </dsp:nvSpPr>
      <dsp:spPr>
        <a:xfrm>
          <a:off x="0" y="265052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Testing</a:t>
          </a:r>
          <a:endParaRPr lang="en-US" sz="1900" kern="1200" dirty="0"/>
        </a:p>
      </dsp:txBody>
      <dsp:txXfrm>
        <a:off x="22246" y="2672775"/>
        <a:ext cx="3536908" cy="411223"/>
      </dsp:txXfrm>
    </dsp:sp>
    <dsp:sp modelId="{44AD48E5-5BB9-48A3-A574-DB016C24698D}">
      <dsp:nvSpPr>
        <dsp:cNvPr id="0" name=""/>
        <dsp:cNvSpPr/>
      </dsp:nvSpPr>
      <dsp:spPr>
        <a:xfrm>
          <a:off x="0" y="316096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smtClean="0"/>
            <a:t>Production</a:t>
          </a:r>
          <a:endParaRPr lang="en-US" sz="1900" kern="1200" dirty="0"/>
        </a:p>
      </dsp:txBody>
      <dsp:txXfrm>
        <a:off x="22246" y="3183210"/>
        <a:ext cx="3536908" cy="411223"/>
      </dsp:txXfrm>
    </dsp:sp>
    <dsp:sp modelId="{B7EA9516-AF37-4A09-8718-A05D03E2CBD8}">
      <dsp:nvSpPr>
        <dsp:cNvPr id="0" name=""/>
        <dsp:cNvSpPr/>
      </dsp:nvSpPr>
      <dsp:spPr>
        <a:xfrm>
          <a:off x="0" y="367139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Operations</a:t>
          </a:r>
          <a:endParaRPr lang="en-US" sz="1900" kern="1200" dirty="0"/>
        </a:p>
      </dsp:txBody>
      <dsp:txXfrm>
        <a:off x="22246" y="3693645"/>
        <a:ext cx="3536908" cy="411223"/>
      </dsp:txXfrm>
    </dsp:sp>
    <dsp:sp modelId="{5585D02C-DEA3-48CE-BCC0-8815BD819CFB}">
      <dsp:nvSpPr>
        <dsp:cNvPr id="0" name=""/>
        <dsp:cNvSpPr/>
      </dsp:nvSpPr>
      <dsp:spPr>
        <a:xfrm>
          <a:off x="0" y="418183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Sales/Marketing</a:t>
          </a:r>
          <a:endParaRPr lang="en-US" sz="1900" kern="1200" dirty="0"/>
        </a:p>
      </dsp:txBody>
      <dsp:txXfrm>
        <a:off x="22246" y="4204080"/>
        <a:ext cx="3536908" cy="411223"/>
      </dsp:txXfrm>
    </dsp:sp>
    <dsp:sp modelId="{6560D81B-5631-43F8-9AA1-A693381C101D}">
      <dsp:nvSpPr>
        <dsp:cNvPr id="0" name=""/>
        <dsp:cNvSpPr/>
      </dsp:nvSpPr>
      <dsp:spPr>
        <a:xfrm>
          <a:off x="0" y="469226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Manufacturing</a:t>
          </a:r>
          <a:endParaRPr lang="en-US" sz="1900" kern="1200" dirty="0"/>
        </a:p>
      </dsp:txBody>
      <dsp:txXfrm>
        <a:off x="22246" y="4714515"/>
        <a:ext cx="3536908" cy="411223"/>
      </dsp:txXfrm>
    </dsp:sp>
    <dsp:sp modelId="{72EA08A1-479E-453F-9BB6-8E1250FAA0D3}">
      <dsp:nvSpPr>
        <dsp:cNvPr id="0" name=""/>
        <dsp:cNvSpPr/>
      </dsp:nvSpPr>
      <dsp:spPr>
        <a:xfrm>
          <a:off x="0" y="520270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Management</a:t>
          </a:r>
          <a:endParaRPr lang="en-US" sz="1900" kern="1200" dirty="0"/>
        </a:p>
      </dsp:txBody>
      <dsp:txXfrm>
        <a:off x="22246" y="5224950"/>
        <a:ext cx="3536908" cy="411223"/>
      </dsp:txXfrm>
    </dsp:sp>
    <dsp:sp modelId="{388FFFD5-00FA-44CC-91AD-B75E06223621}">
      <dsp:nvSpPr>
        <dsp:cNvPr id="0" name=""/>
        <dsp:cNvSpPr/>
      </dsp:nvSpPr>
      <dsp:spPr>
        <a:xfrm>
          <a:off x="0" y="571313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Consulting</a:t>
          </a:r>
          <a:endParaRPr lang="en-US" sz="1900" kern="1200" dirty="0"/>
        </a:p>
      </dsp:txBody>
      <dsp:txXfrm>
        <a:off x="22246" y="5735385"/>
        <a:ext cx="3536908" cy="411223"/>
      </dsp:txXfrm>
    </dsp:sp>
    <dsp:sp modelId="{FD79D0C4-3B19-4D67-8FB6-232076DC0961}">
      <dsp:nvSpPr>
        <dsp:cNvPr id="0" name=""/>
        <dsp:cNvSpPr/>
      </dsp:nvSpPr>
      <dsp:spPr>
        <a:xfrm>
          <a:off x="0" y="622357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Construction</a:t>
          </a:r>
          <a:endParaRPr lang="en-US" sz="1900" kern="1200" dirty="0"/>
        </a:p>
      </dsp:txBody>
      <dsp:txXfrm>
        <a:off x="22246" y="6245820"/>
        <a:ext cx="3536908" cy="411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C62FC-4374-4F23-B2FB-8C2E15F7D105}">
      <dsp:nvSpPr>
        <dsp:cNvPr id="0" name=""/>
        <dsp:cNvSpPr/>
      </dsp:nvSpPr>
      <dsp:spPr>
        <a:xfrm>
          <a:off x="221159" y="0"/>
          <a:ext cx="1718835" cy="3429000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8FA519-F5CB-4D9B-A66E-38A656F787B8}">
      <dsp:nvSpPr>
        <dsp:cNvPr id="0" name=""/>
        <dsp:cNvSpPr/>
      </dsp:nvSpPr>
      <dsp:spPr>
        <a:xfrm>
          <a:off x="739142" y="990593"/>
          <a:ext cx="1719962" cy="243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</a:t>
          </a:r>
          <a:endParaRPr lang="en-US" sz="17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Fellow*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Senior E.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Project E. 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Advisory*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Staff*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Sr. Associate E.*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smtClean="0"/>
            <a:t>Engineer</a:t>
          </a:r>
          <a:endParaRPr lang="en-US" sz="1300" b="1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“Entry Level”</a:t>
          </a:r>
          <a:endParaRPr lang="en-US" sz="1300" b="1" kern="1200" dirty="0"/>
        </a:p>
      </dsp:txBody>
      <dsp:txXfrm>
        <a:off x="823104" y="1074555"/>
        <a:ext cx="1552038" cy="2269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42B42-0A51-4EBC-9F6C-567C179AA59B}">
      <dsp:nvSpPr>
        <dsp:cNvPr id="0" name=""/>
        <dsp:cNvSpPr/>
      </dsp:nvSpPr>
      <dsp:spPr>
        <a:xfrm>
          <a:off x="357808" y="0"/>
          <a:ext cx="2385391" cy="3962400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1D644-1812-44AE-A8DD-8DC1DD3EF1EE}">
      <dsp:nvSpPr>
        <dsp:cNvPr id="0" name=""/>
        <dsp:cNvSpPr/>
      </dsp:nvSpPr>
      <dsp:spPr>
        <a:xfrm>
          <a:off x="1143001" y="1145381"/>
          <a:ext cx="1550504" cy="28170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  <a:endParaRPr lang="en-US" sz="17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Plant Mgt.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Functional Mgt.*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Project Mgt.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Line Mgt.</a:t>
          </a:r>
          <a:endParaRPr lang="en-US" sz="1300" kern="1200"/>
        </a:p>
      </dsp:txBody>
      <dsp:txXfrm>
        <a:off x="1218690" y="1221070"/>
        <a:ext cx="1399126" cy="2665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C72C8-FA05-4FDF-B4B6-674394306F12}">
      <dsp:nvSpPr>
        <dsp:cNvPr id="0" name=""/>
        <dsp:cNvSpPr/>
      </dsp:nvSpPr>
      <dsp:spPr>
        <a:xfrm>
          <a:off x="397565" y="0"/>
          <a:ext cx="2650434" cy="4876800"/>
        </a:xfrm>
        <a:prstGeom prst="triangl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4C5025-44B7-418F-A514-5DFB605C9AE7}">
      <dsp:nvSpPr>
        <dsp:cNvPr id="0" name=""/>
        <dsp:cNvSpPr/>
      </dsp:nvSpPr>
      <dsp:spPr>
        <a:xfrm>
          <a:off x="1295396" y="1409700"/>
          <a:ext cx="1722782" cy="3467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Management</a:t>
          </a:r>
          <a:endParaRPr lang="en-US" sz="1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COB </a:t>
          </a:r>
          <a:r>
            <a:rPr lang="en-US" sz="1500" b="1" kern="1200" dirty="0" smtClean="0"/>
            <a:t>C</a:t>
          </a:r>
          <a:r>
            <a:rPr lang="en-US" sz="1500" kern="1200" dirty="0" smtClean="0"/>
            <a:t>hair of the </a:t>
          </a:r>
          <a:r>
            <a:rPr lang="en-US" sz="1500" b="1" kern="1200" dirty="0" smtClean="0"/>
            <a:t>B</a:t>
          </a:r>
          <a:r>
            <a:rPr lang="en-US" sz="1500" kern="1200" dirty="0" smtClean="0"/>
            <a:t>oard of </a:t>
          </a:r>
          <a:r>
            <a:rPr lang="en-US" sz="1500" b="1" kern="1200" dirty="0" smtClean="0"/>
            <a:t>D</a:t>
          </a:r>
          <a:r>
            <a:rPr lang="en-US" sz="1500" kern="1200" dirty="0" smtClean="0"/>
            <a:t>irectors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1" u="none" kern="1200" dirty="0" smtClean="0"/>
            <a:t>CEO=Chief Executive Officer</a:t>
          </a:r>
          <a:endParaRPr lang="en-US" sz="1500" u="none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Officer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V.P. of …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Director of …</a:t>
          </a:r>
          <a:endParaRPr lang="en-US" sz="1500" kern="1200" dirty="0"/>
        </a:p>
      </dsp:txBody>
      <dsp:txXfrm>
        <a:off x="1379495" y="1493799"/>
        <a:ext cx="1554584" cy="3298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56E65-DF91-4177-BAE5-3856E12F4807}">
      <dsp:nvSpPr>
        <dsp:cNvPr id="0" name=""/>
        <dsp:cNvSpPr/>
      </dsp:nvSpPr>
      <dsp:spPr>
        <a:xfrm>
          <a:off x="1254736" y="59771"/>
          <a:ext cx="2056151" cy="71407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43452-F12D-4223-94B6-7FC0A18BC4E1}">
      <dsp:nvSpPr>
        <dsp:cNvPr id="0" name=""/>
        <dsp:cNvSpPr/>
      </dsp:nvSpPr>
      <dsp:spPr>
        <a:xfrm>
          <a:off x="2086760" y="1559664"/>
          <a:ext cx="398478" cy="25502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E03991-4729-42F5-8850-350FE7E7DB06}">
      <dsp:nvSpPr>
        <dsp:cNvPr id="0" name=""/>
        <dsp:cNvSpPr/>
      </dsp:nvSpPr>
      <dsp:spPr>
        <a:xfrm>
          <a:off x="76201" y="2012318"/>
          <a:ext cx="4419596" cy="478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There’s more to being an engineer than technical competence</a:t>
          </a:r>
          <a:endParaRPr lang="en-US" sz="20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6201" y="2012318"/>
        <a:ext cx="4419596" cy="478174"/>
      </dsp:txXfrm>
    </dsp:sp>
    <dsp:sp modelId="{94B3A842-E032-403C-A4D7-CA14E3607352}">
      <dsp:nvSpPr>
        <dsp:cNvPr id="0" name=""/>
        <dsp:cNvSpPr/>
      </dsp:nvSpPr>
      <dsp:spPr>
        <a:xfrm>
          <a:off x="1170259" y="64962"/>
          <a:ext cx="2231481" cy="148654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5B63B-8CC5-494B-82E5-18BFB7A1B235}" type="datetimeFigureOut">
              <a:rPr lang="en-US" smtClean="0"/>
              <a:pPr/>
              <a:t>22/10/2016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8AFA-7E48-4A22-A082-940CBD8FB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do you want to do </a:t>
            </a:r>
            <a:r>
              <a:rPr lang="en-US" i="1" dirty="0" smtClean="0"/>
              <a:t>as soon as</a:t>
            </a:r>
            <a:r>
              <a:rPr lang="en-US" dirty="0" smtClean="0"/>
              <a:t> you graduate?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4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E2431-CF7D-4CEC-9E0E-7FC313397CA8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given job title can be held by engineers of various disciplines.</a:t>
            </a:r>
          </a:p>
          <a:p>
            <a:pPr eaLnBrk="1" hangingPunct="1"/>
            <a:r>
              <a:rPr lang="en-US" dirty="0" smtClean="0"/>
              <a:t>A given Co. Level can be held by engineer of various Functional jobs</a:t>
            </a:r>
          </a:p>
        </p:txBody>
      </p:sp>
    </p:spTree>
    <p:extLst>
      <p:ext uri="{BB962C8B-B14F-4D97-AF65-F5344CB8AC3E}">
        <p14:creationId xmlns:p14="http://schemas.microsoft.com/office/powerpoint/2010/main" val="243786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Failure analysis: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تحليل الاخفاق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0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</a:t>
            </a:r>
            <a:r>
              <a:rPr lang="en-US" baseline="0" dirty="0" smtClean="0"/>
              <a:t> which do you want to take and why</a:t>
            </a:r>
            <a:r>
              <a:rPr lang="en-US" baseline="0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Entrepreneur: </a:t>
            </a:r>
            <a:r>
              <a:rPr lang="ar-SA" dirty="0" smtClean="0"/>
              <a:t>رجل الأعمال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Board of directors: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مجلس الاداره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CEO: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المدير التنفيذي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2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do Group C engineers differ</a:t>
            </a:r>
            <a:r>
              <a:rPr lang="en-US" baseline="0" dirty="0" smtClean="0"/>
              <a:t> (you think) from Group B engineers?</a:t>
            </a:r>
          </a:p>
          <a:p>
            <a:r>
              <a:rPr lang="en-US" baseline="0" dirty="0" smtClean="0"/>
              <a:t>A: usually, these are the ones that will move up the ladder more quickly, will contribute more to the company/institution, will better salaries,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64268-420C-4FC6-A2F1-765D380E2477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CAN YOU THINK of any other directions?</a:t>
            </a:r>
          </a:p>
          <a:p>
            <a:pPr eaLnBrk="1" hangingPunct="1"/>
            <a:r>
              <a:rPr lang="en-US" dirty="0" smtClean="0"/>
              <a:t>Which of the above are the most risky (you think)</a:t>
            </a:r>
            <a:r>
              <a:rPr lang="en-US" baseline="0" dirty="0" smtClean="0"/>
              <a:t>? Most will say 6 and </a:t>
            </a:r>
            <a:r>
              <a:rPr lang="en-US" baseline="0" dirty="0" smtClean="0"/>
              <a:t>7?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606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does </a:t>
            </a:r>
            <a:r>
              <a:rPr lang="en-US" dirty="0" smtClean="0"/>
              <a:t>that last statement mean? Join student institutions,</a:t>
            </a:r>
            <a:r>
              <a:rPr lang="en-US" baseline="0" dirty="0" smtClean="0"/>
              <a:t> do extra curricular activities, attend/ participate in conferences (if you can), etc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Code of Ethics: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قواعد السلوك المهني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8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73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6F-7BB8-4D35-AEC8-EC690D1937BB}" type="datetime1">
              <a:rPr lang="en-US" smtClean="0"/>
              <a:t>22/10/2016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C2C-928E-4F07-8A97-86BC5ADA4C75}" type="datetime1">
              <a:rPr lang="en-US" smtClean="0"/>
              <a:t>22/10/2016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150E-AE12-4890-A24D-E66349336774}" type="datetime1">
              <a:rPr lang="en-US" smtClean="0"/>
              <a:t>22/10/2016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072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6663-D31F-4E7A-AE07-CCB5B77B8BB8}" type="datetime1">
              <a:rPr lang="en-US" smtClean="0"/>
              <a:t>22/10/2016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1B3E-1295-4EB1-9EA2-EB9C38D5AE62}" type="datetime1">
              <a:rPr lang="en-US" smtClean="0"/>
              <a:t>22/10/2016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8FF5-18B4-41E9-83B6-74A0BE87956B}" type="datetime1">
              <a:rPr lang="en-US" smtClean="0"/>
              <a:t>22/10/2016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D1A-02F5-4289-9336-1D9E4079DD8D}" type="datetime1">
              <a:rPr lang="en-US" smtClean="0"/>
              <a:t>22/10/2016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9897-B16A-4122-B9B7-9158800E101B}" type="datetime1">
              <a:rPr lang="en-US" smtClean="0"/>
              <a:t>22/10/2016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5286-734A-4445-BA81-013B5A1AADAD}" type="datetime1">
              <a:rPr lang="en-US" smtClean="0"/>
              <a:t>22/10/2016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B33E-5D4A-4158-BEB6-3858C3A5B550}" type="datetime1">
              <a:rPr lang="en-US" smtClean="0"/>
              <a:t>22/10/2016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DE42-AAA9-4A4E-A9EA-EED2184DAE6E}" type="datetime1">
              <a:rPr lang="en-US" smtClean="0"/>
              <a:t>22/10/2016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3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2895600"/>
            <a:ext cx="7467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4.</a:t>
            </a:r>
            <a:endParaRPr lang="en-US" sz="4400" b="1" dirty="0"/>
          </a:p>
          <a:p>
            <a:pPr algn="ctr">
              <a:defRPr/>
            </a:pPr>
            <a:r>
              <a:rPr lang="en-US" sz="4400" b="1" i="1" dirty="0" smtClean="0"/>
              <a:t>Engineering Functional Jobs</a:t>
            </a:r>
            <a:endParaRPr lang="en-US" sz="4400" b="1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fall </a:t>
            </a:r>
            <a:r>
              <a:rPr lang="en-US" sz="2000" dirty="0" smtClean="0"/>
              <a:t>2016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859787" cy="685800"/>
          </a:xfrm>
          <a:noFill/>
        </p:spPr>
        <p:txBody>
          <a:bodyPr anchorCtr="0">
            <a:norm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Other Directions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7680" y="1066800"/>
            <a:ext cx="8229600" cy="5334000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Advanced Degrees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-Academic Institutions </a:t>
            </a:r>
            <a:br>
              <a:rPr lang="en-US" sz="2400" b="1" cap="none" dirty="0" smtClean="0">
                <a:solidFill>
                  <a:schemeClr val="tx1"/>
                </a:solidFill>
                <a:effectLst/>
              </a:rPr>
            </a:b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(Teaching, researching, publishing, community involvement)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Management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(MSE/MBA)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Law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(Patent law, Corporate Law)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Medicine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(bioengineering)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Government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, Defense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Consultant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Your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Own Business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352800"/>
            <a:ext cx="3764280" cy="304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859787" cy="762000"/>
          </a:xfrm>
          <a:noFill/>
        </p:spPr>
        <p:txBody>
          <a:bodyPr>
            <a:norm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End Notes …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097280"/>
            <a:ext cx="6553200" cy="2712720"/>
          </a:xfrm>
          <a:noFill/>
        </p:spPr>
        <p:txBody>
          <a:bodyPr>
            <a:normAutofit/>
          </a:bodyPr>
          <a:lstStyle/>
          <a:p>
            <a:r>
              <a:rPr lang="en-US" sz="2400" b="1" dirty="0" smtClean="0">
                <a:effectLst/>
              </a:rPr>
              <a:t>Understand that </a:t>
            </a:r>
            <a:r>
              <a:rPr lang="en-US" sz="2400" b="1" u="sng" spc="75" dirty="0">
                <a:latin typeface="+mj-lt"/>
              </a:rPr>
              <a:t>Engineering</a:t>
            </a:r>
            <a:r>
              <a:rPr lang="en-US" sz="2400" b="1" u="sng" dirty="0" smtClean="0">
                <a:effectLst/>
              </a:rPr>
              <a:t> is a Profession</a:t>
            </a:r>
            <a:endParaRPr lang="en-US" sz="3000" b="1" u="sng" spc="75" dirty="0">
              <a:latin typeface="+mj-lt"/>
            </a:endParaRPr>
          </a:p>
          <a:p>
            <a:r>
              <a:rPr lang="en-US" sz="2400" b="1" dirty="0" smtClean="0">
                <a:effectLst/>
              </a:rPr>
              <a:t>Become familiar with </a:t>
            </a:r>
            <a:r>
              <a:rPr lang="en-US" sz="2400" b="1" u="sng" dirty="0" smtClean="0">
                <a:effectLst/>
              </a:rPr>
              <a:t>Code of Ethics</a:t>
            </a:r>
            <a:r>
              <a:rPr lang="en-US" sz="2400" b="1" dirty="0" smtClean="0">
                <a:effectLst/>
              </a:rPr>
              <a:t> of your Discipline</a:t>
            </a:r>
          </a:p>
          <a:p>
            <a:r>
              <a:rPr lang="en-US" sz="2400" b="1" dirty="0" smtClean="0">
                <a:effectLst/>
              </a:rPr>
              <a:t> Join </a:t>
            </a:r>
            <a:r>
              <a:rPr lang="en-US" sz="2400" b="1" u="sng" dirty="0" smtClean="0">
                <a:effectLst/>
              </a:rPr>
              <a:t>Student Engineering Societies</a:t>
            </a:r>
          </a:p>
          <a:p>
            <a:r>
              <a:rPr lang="en-US" sz="2400" b="1" dirty="0" smtClean="0">
                <a:effectLst/>
              </a:rPr>
              <a:t> Join other </a:t>
            </a:r>
            <a:r>
              <a:rPr lang="en-US" sz="2400" b="1" u="sng" dirty="0" smtClean="0">
                <a:effectLst/>
              </a:rPr>
              <a:t>Professional Organizations</a:t>
            </a:r>
          </a:p>
          <a:p>
            <a:pPr marL="0" indent="0">
              <a:buNone/>
            </a:pPr>
            <a:endParaRPr lang="en-US" sz="2400" b="1" i="1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609600"/>
            <a:ext cx="1971675" cy="28956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990376"/>
              </p:ext>
            </p:extLst>
          </p:nvPr>
        </p:nvGraphicFramePr>
        <p:xfrm>
          <a:off x="1828800" y="3545735"/>
          <a:ext cx="4572000" cy="255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5078" y="381000"/>
            <a:ext cx="68580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Path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Professional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8423614"/>
              </p:ext>
            </p:extLst>
          </p:nvPr>
        </p:nvGraphicFramePr>
        <p:xfrm>
          <a:off x="1143000" y="508000"/>
          <a:ext cx="8077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295400" y="4648200"/>
            <a:ext cx="7410450" cy="1752600"/>
            <a:chOff x="1295400" y="4648200"/>
            <a:chExt cx="7410450" cy="1752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5400" y="4857750"/>
              <a:ext cx="1197407" cy="15430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6600" y="4648200"/>
              <a:ext cx="1619250" cy="16192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4132478" y="3332379"/>
              <a:ext cx="1314450" cy="4593792"/>
            </a:xfrm>
            <a:prstGeom prst="rect">
              <a:avLst/>
            </a:prstGeom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66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800100" y="3886200"/>
            <a:ext cx="1143000" cy="9906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BS/MS</a:t>
            </a:r>
          </a:p>
        </p:txBody>
      </p:sp>
      <p:sp>
        <p:nvSpPr>
          <p:cNvPr id="29705" name="AutoShape 10"/>
          <p:cNvSpPr>
            <a:spLocks noChangeArrowheads="1"/>
          </p:cNvSpPr>
          <p:nvPr/>
        </p:nvSpPr>
        <p:spPr bwMode="auto">
          <a:xfrm flipV="1">
            <a:off x="1828800" y="3473155"/>
            <a:ext cx="4172485" cy="65224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428221154 h 21600"/>
              <a:gd name="T4" fmla="*/ 2147483647 w 21600"/>
              <a:gd name="T5" fmla="*/ 856442309 h 21600"/>
              <a:gd name="T6" fmla="*/ 2147483647 w 21600"/>
              <a:gd name="T7" fmla="*/ 42822115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15078" y="381000"/>
            <a:ext cx="3828322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Path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45906495"/>
              </p:ext>
            </p:extLst>
          </p:nvPr>
        </p:nvGraphicFramePr>
        <p:xfrm>
          <a:off x="5181600" y="76200"/>
          <a:ext cx="3581400" cy="677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 rot="20783103">
            <a:off x="671634" y="2718358"/>
            <a:ext cx="4993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Functional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(Job)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Classification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1371600" y="4876800"/>
            <a:ext cx="3657600" cy="2057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18400" y="5571799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For all Majors</a:t>
            </a:r>
            <a:endParaRPr lang="en-US" sz="24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3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8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859787" cy="609600"/>
          </a:xfrm>
          <a:noFill/>
        </p:spPr>
        <p:txBody>
          <a:bodyPr anchorCtr="0">
            <a:normAutofit/>
          </a:bodyPr>
          <a:lstStyle/>
          <a:p>
            <a:pPr eaLnBrk="1" hangingPunct="1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Jobs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7682" name="Group 3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69694380"/>
              </p:ext>
            </p:extLst>
          </p:nvPr>
        </p:nvGraphicFramePr>
        <p:xfrm>
          <a:off x="448887" y="1752600"/>
          <a:ext cx="8382000" cy="4545164"/>
        </p:xfrm>
        <a:graphic>
          <a:graphicData uri="http://schemas.openxmlformats.org/drawingml/2006/table">
            <a:tbl>
              <a:tblPr/>
              <a:tblGrid>
                <a:gridCol w="1504461"/>
                <a:gridCol w="4515339"/>
                <a:gridCol w="2362200"/>
              </a:tblGrid>
              <a:tr h="1280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Research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Solves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problems.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Obtains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data.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Devises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methods of calculation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Gains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Perceptiveness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Patience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Self-Confidence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Analytical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Models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physical problems using math to predict performance.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Performs failure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Math,  physics,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engineering 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science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software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Develop. 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Develops products, processes, or systems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Uses well-known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principles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and employs existing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processes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or machines to perform a new function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Concerned only with a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prototype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or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Ingenuity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Creativity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Judgment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56" name="Group 3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16851773"/>
              </p:ext>
            </p:extLst>
          </p:nvPr>
        </p:nvGraphicFramePr>
        <p:xfrm>
          <a:off x="457200" y="1143000"/>
          <a:ext cx="8382000" cy="548640"/>
        </p:xfrm>
        <a:graphic>
          <a:graphicData uri="http://schemas.openxmlformats.org/drawingml/2006/table">
            <a:tbl>
              <a:tblPr/>
              <a:tblGrid>
                <a:gridCol w="1524000"/>
                <a:gridCol w="4495800"/>
                <a:gridCol w="2362200"/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67600" y="6400800"/>
            <a:ext cx="628815" cy="276228"/>
          </a:xfrm>
        </p:spPr>
        <p:txBody>
          <a:bodyPr/>
          <a:lstStyle/>
          <a:p>
            <a:fld id="{C4AF9444-F9D9-4F08-8C7C-14F9A535A907}" type="slidenum">
              <a:rPr lang="en-US" sz="1600"/>
              <a:pPr/>
              <a:t>4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859787" cy="457200"/>
          </a:xfrm>
          <a:noFill/>
        </p:spPr>
        <p:txBody>
          <a:bodyPr anchorCtr="0"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Jobs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 smtClean="0">
              <a:effectLst/>
            </a:endParaRPr>
          </a:p>
        </p:txBody>
      </p:sp>
      <p:graphicFrame>
        <p:nvGraphicFramePr>
          <p:cNvPr id="75786" name="Group 103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75021739"/>
              </p:ext>
            </p:extLst>
          </p:nvPr>
        </p:nvGraphicFramePr>
        <p:xfrm>
          <a:off x="304800" y="1524000"/>
          <a:ext cx="8534400" cy="4670669"/>
        </p:xfrm>
        <a:graphic>
          <a:graphicData uri="http://schemas.openxmlformats.org/drawingml/2006/table">
            <a:tbl>
              <a:tblPr/>
              <a:tblGrid>
                <a:gridCol w="1531226"/>
                <a:gridCol w="4031374"/>
                <a:gridCol w="2971800"/>
              </a:tblGrid>
              <a:tr h="183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Convert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 concepts and information into  detailed plans and specs from which the finished product can be Manufactured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Restricted by the state of the 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Creativity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Innovation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of many disciplines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Understanding of economics and people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Devises a </a:t>
                      </a: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schedule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to efficiently coordinate materials and personnel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Order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 raw materials at the optimum times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Sets up the </a:t>
                      </a: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assembly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line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Handle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 and ships the finished 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of design, economics, and psychology.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Ability to visualize the overall </a:t>
                      </a: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operation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of a  project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 of  each step of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production effort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259852"/>
              </p:ext>
            </p:extLst>
          </p:nvPr>
        </p:nvGraphicFramePr>
        <p:xfrm>
          <a:off x="304800" y="914400"/>
          <a:ext cx="8534400" cy="548640"/>
        </p:xfrm>
        <a:graphic>
          <a:graphicData uri="http://schemas.openxmlformats.org/drawingml/2006/table">
            <a:tbl>
              <a:tblPr/>
              <a:tblGrid>
                <a:gridCol w="1524000"/>
                <a:gridCol w="4038600"/>
                <a:gridCol w="2971800"/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685800"/>
            <a:ext cx="6859787" cy="1371600"/>
          </a:xfrm>
          <a:noFill/>
        </p:spPr>
        <p:txBody>
          <a:bodyPr anchorCtr="0"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Jobs (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 smtClean="0">
              <a:effectLst/>
            </a:endParaRPr>
          </a:p>
        </p:txBody>
      </p:sp>
      <p:graphicFrame>
        <p:nvGraphicFramePr>
          <p:cNvPr id="32797" name="Group 2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4762174"/>
              </p:ext>
            </p:extLst>
          </p:nvPr>
        </p:nvGraphicFramePr>
        <p:xfrm>
          <a:off x="227215" y="1295400"/>
          <a:ext cx="8686800" cy="5354244"/>
        </p:xfrm>
        <a:graphic>
          <a:graphicData uri="http://schemas.openxmlformats.org/drawingml/2006/table">
            <a:tbl>
              <a:tblPr/>
              <a:tblGrid>
                <a:gridCol w="1449185"/>
                <a:gridCol w="4191000"/>
                <a:gridCol w="3046615"/>
              </a:tblGrid>
              <a:tr h="268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Develops and conducts tests to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verify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that a new product meets design specs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Products are tested for structural integrity,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performance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and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reliability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Testing is performed under all expected environmental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conditions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Knowledge of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statistics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product and process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specifications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Measurement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techniques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 engineering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Aspects of the design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Operations or Plant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Selects sites for facilities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Specifies the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layout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for all facets of the operation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Selects the fixed equipment for 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climate control, lighting, and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communication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Responsible for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maintenance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modifications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Industrial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engineering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Economics and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98" name="Group 3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85616289"/>
              </p:ext>
            </p:extLst>
          </p:nvPr>
        </p:nvGraphicFramePr>
        <p:xfrm>
          <a:off x="228600" y="838200"/>
          <a:ext cx="8686800" cy="396240"/>
        </p:xfrm>
        <a:graphic>
          <a:graphicData uri="http://schemas.openxmlformats.org/drawingml/2006/table">
            <a:tbl>
              <a:tblPr/>
              <a:tblGrid>
                <a:gridCol w="1447800"/>
                <a:gridCol w="4191000"/>
                <a:gridCol w="304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SKILLS/Knowledge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4039492" cy="609600"/>
          </a:xfrm>
          <a:noFill/>
        </p:spPr>
        <p:txBody>
          <a:bodyPr lIns="90488" tIns="44450" rIns="90488" bIns="44450" anchor="b" anchorCtr="0"/>
          <a:lstStyle/>
          <a:p>
            <a:pPr lvl="0" defTabSz="914400">
              <a:spcBef>
                <a:spcPts val="0"/>
              </a:spcBef>
              <a:defRPr/>
            </a:pPr>
            <a:r>
              <a:rPr lang="en-US" sz="2800" b="1" spc="0" dirty="0" smtClean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Engineering Career Path</a:t>
            </a:r>
            <a:endParaRPr lang="en-US" sz="2800" b="1" spc="0" dirty="0">
              <a:solidFill>
                <a:srgbClr val="56C5FF">
                  <a:lumMod val="60000"/>
                  <a:lumOff val="40000"/>
                </a:srgbClr>
              </a:solidFill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3749674" y="885828"/>
            <a:ext cx="5257800" cy="5791200"/>
          </a:xfrm>
          <a:noFill/>
        </p:spPr>
        <p:txBody>
          <a:bodyPr lIns="90488" tIns="44450" rIns="90488" bIns="44450">
            <a:norm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There are at least seven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career</a:t>
            </a:r>
            <a:r>
              <a:rPr lang="en-US" sz="2400" b="1" u="sng" dirty="0"/>
              <a:t>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options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for graduating engineering students: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Corporate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ladder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Independent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entrepreneur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Military or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government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and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social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service 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board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Professor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/engineer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Graduate 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work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outside engineering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A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mix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of first six options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82600" y="1066800"/>
            <a:ext cx="3022600" cy="5178425"/>
            <a:chOff x="482600" y="1066800"/>
            <a:chExt cx="3022600" cy="5178425"/>
          </a:xfrm>
          <a:effectLst>
            <a:glow rad="101600">
              <a:schemeClr val="tx1">
                <a:alpha val="6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959" y="1066800"/>
              <a:ext cx="1321159" cy="10668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2076450"/>
              <a:ext cx="1762125" cy="11430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3309937"/>
              <a:ext cx="2372408" cy="1490663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600" y="4733925"/>
              <a:ext cx="3022600" cy="15113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5562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Company Levels (Publicly owned)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9434333"/>
              </p:ext>
            </p:extLst>
          </p:nvPr>
        </p:nvGraphicFramePr>
        <p:xfrm>
          <a:off x="251460" y="2819400"/>
          <a:ext cx="272034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29376783"/>
              </p:ext>
            </p:extLst>
          </p:nvPr>
        </p:nvGraphicFramePr>
        <p:xfrm>
          <a:off x="2819400" y="1752600"/>
          <a:ext cx="2743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81824851"/>
              </p:ext>
            </p:extLst>
          </p:nvPr>
        </p:nvGraphicFramePr>
        <p:xfrm>
          <a:off x="5486400" y="152400"/>
          <a:ext cx="304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0" y="838200"/>
            <a:ext cx="1619250" cy="111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*: Large companies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655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" y="1071456"/>
            <a:ext cx="2783087" cy="697264"/>
          </a:xfrm>
          <a:noFill/>
          <a:scene3d>
            <a:camera prst="perspectiveLeft"/>
            <a:lightRig rig="threePt" dir="t"/>
          </a:scene3d>
        </p:spPr>
        <p:txBody>
          <a:bodyPr anchorCtr="0">
            <a:normAutofit/>
          </a:bodyPr>
          <a:lstStyle/>
          <a:p>
            <a:pPr algn="ctr"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(Group A)   </a:t>
            </a:r>
            <a:b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Understanding of: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76600" y="1219200"/>
            <a:ext cx="3048000" cy="549520"/>
          </a:xfrm>
          <a:noFill/>
          <a:scene3d>
            <a:camera prst="perspectiveLeft"/>
            <a:lightRig rig="threePt" dir="t"/>
          </a:scene3d>
        </p:spPr>
        <p:txBody>
          <a:bodyPr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B) </a:t>
            </a:r>
            <a:b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understanding of: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72200" y="1847195"/>
            <a:ext cx="2712720" cy="3785652"/>
          </a:xfrm>
          <a:solidFill>
            <a:srgbClr val="0C1358"/>
          </a:solidFill>
          <a:ln>
            <a:solidFill>
              <a:schemeClr val="tx1">
                <a:lumMod val="65000"/>
              </a:schemeClr>
            </a:solidFill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effectLst/>
              </a:rPr>
              <a:t>Curiosity and a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lifelong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desire to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learn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(LLL)</a:t>
            </a:r>
          </a:p>
          <a:p>
            <a:r>
              <a:rPr lang="en-US" sz="1600" b="1" dirty="0" smtClean="0">
                <a:solidFill>
                  <a:schemeClr val="tx1"/>
                </a:solidFill>
                <a:effectLst/>
              </a:rPr>
              <a:t>Ability to think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critical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ly and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creative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ly as well as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independent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ly and cooperatively </a:t>
            </a:r>
          </a:p>
          <a:p>
            <a:r>
              <a:rPr lang="en-US" sz="1600" b="1" u="sng" dirty="0" smtClean="0">
                <a:solidFill>
                  <a:schemeClr val="tx1"/>
                </a:solidFill>
                <a:effectLst/>
              </a:rPr>
              <a:t>Flexibility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, the ability, and the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self-confidence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to </a:t>
            </a:r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dopt/Adapt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37960" y="1141184"/>
            <a:ext cx="1981200" cy="611416"/>
          </a:xfrm>
          <a:noFill/>
          <a:scene3d>
            <a:camera prst="perspectiveLeft"/>
            <a:lightRig rig="threePt" dir="t"/>
          </a:scene3d>
        </p:spPr>
        <p:txBody>
          <a:bodyPr anchorCtr="0">
            <a:norm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C</a:t>
            </a:r>
            <a:b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minimum of: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76600" y="1847196"/>
            <a:ext cx="2743200" cy="3785652"/>
          </a:xfrm>
          <a:solidFill>
            <a:srgbClr val="050C04"/>
          </a:solidFill>
          <a:ln>
            <a:solidFill>
              <a:schemeClr val="tx1">
                <a:lumMod val="65000"/>
              </a:schemeClr>
            </a:solidFill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1600" b="1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context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in which engineering is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practice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d, including: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Economics/</a:t>
            </a:r>
            <a:r>
              <a:rPr lang="en-US" sz="1300" b="1" i="1" u="sng" dirty="0" smtClean="0">
                <a:solidFill>
                  <a:schemeClr val="tx1"/>
                </a:solidFill>
                <a:effectLst/>
              </a:rPr>
              <a:t>business</a:t>
            </a:r>
            <a:r>
              <a:rPr lang="en-US" sz="1300" b="1" i="1" dirty="0" smtClean="0">
                <a:solidFill>
                  <a:schemeClr val="tx1"/>
                </a:solidFill>
                <a:effectLst/>
              </a:rPr>
              <a:t> practice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History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sz="1300" b="1" i="1" u="sng" dirty="0" smtClean="0">
                <a:solidFill>
                  <a:schemeClr val="tx1"/>
                </a:solidFill>
                <a:effectLst/>
              </a:rPr>
              <a:t>environment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 Customer and </a:t>
            </a:r>
            <a:r>
              <a:rPr lang="en-US" sz="1300" b="1" i="1" u="sng" dirty="0" smtClean="0">
                <a:solidFill>
                  <a:schemeClr val="tx1"/>
                </a:solidFill>
                <a:effectLst/>
              </a:rPr>
              <a:t>social needs</a:t>
            </a:r>
            <a:endParaRPr lang="en-US" sz="1600" b="1" i="1" u="sng" dirty="0" smtClean="0">
              <a:solidFill>
                <a:schemeClr val="tx1"/>
              </a:solidFill>
              <a:effectLst/>
            </a:endParaRPr>
          </a:p>
          <a:p>
            <a:r>
              <a:rPr lang="en-US" sz="1600" b="1" i="1" dirty="0" smtClean="0">
                <a:solidFill>
                  <a:schemeClr val="tx1"/>
                </a:solidFill>
                <a:effectLst/>
              </a:rPr>
              <a:t>A </a:t>
            </a:r>
            <a:r>
              <a:rPr lang="en-US" sz="1600" b="1" i="1" u="sng" dirty="0" smtClean="0">
                <a:solidFill>
                  <a:schemeClr val="tx1"/>
                </a:solidFill>
                <a:effectLst/>
              </a:rPr>
              <a:t>multidisciplinary</a:t>
            </a:r>
            <a:r>
              <a:rPr lang="en-US" sz="1600" b="1" i="1" dirty="0" smtClean="0">
                <a:solidFill>
                  <a:schemeClr val="tx1"/>
                </a:solidFill>
                <a:effectLst/>
              </a:rPr>
              <a:t> systems perspective.</a:t>
            </a:r>
          </a:p>
          <a:p>
            <a:r>
              <a:rPr lang="en-US" sz="1600" b="1" i="1" dirty="0" smtClean="0">
                <a:solidFill>
                  <a:schemeClr val="tx1"/>
                </a:solidFill>
                <a:effectLst/>
              </a:rPr>
              <a:t>The importance of </a:t>
            </a:r>
            <a:r>
              <a:rPr lang="en-US" sz="1600" b="1" i="1" u="sng" dirty="0" smtClean="0">
                <a:solidFill>
                  <a:schemeClr val="tx1"/>
                </a:solidFill>
                <a:effectLst/>
              </a:rPr>
              <a:t>teamwork</a:t>
            </a:r>
            <a:r>
              <a:rPr lang="en-US" sz="1600" b="1" i="1" dirty="0" smtClean="0">
                <a:solidFill>
                  <a:schemeClr val="tx1"/>
                </a:solidFill>
                <a:effectLst/>
              </a:rPr>
              <a:t>.                                                     </a:t>
            </a:r>
          </a:p>
          <a:p>
            <a:r>
              <a:rPr lang="en-US" sz="1600" b="1" i="1" u="sng" dirty="0" smtClean="0">
                <a:solidFill>
                  <a:schemeClr val="tx1"/>
                </a:solidFill>
                <a:effectLst/>
              </a:rPr>
              <a:t>Ethical</a:t>
            </a:r>
            <a:r>
              <a:rPr lang="en-US" sz="1600" b="1" i="1" dirty="0" smtClean="0">
                <a:solidFill>
                  <a:schemeClr val="tx1"/>
                </a:solidFill>
                <a:effectLst/>
              </a:rPr>
              <a:t> standards           </a:t>
            </a:r>
            <a:r>
              <a:rPr lang="en-US" sz="1600" b="1" i="1" dirty="0" smtClean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" y="1847195"/>
            <a:ext cx="2971800" cy="378565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tx1">
                <a:lumMod val="65000"/>
              </a:schemeClr>
            </a:solidFill>
            <a:headEnd/>
            <a:tailEnd/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Engineering science </a:t>
            </a:r>
            <a:r>
              <a:rPr lang="en-US" sz="1600" b="1" dirty="0" smtClean="0">
                <a:solidFill>
                  <a:schemeClr val="tx1"/>
                </a:solidFill>
              </a:rPr>
              <a:t>fundamentals: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a</a:t>
            </a:r>
            <a:r>
              <a:rPr lang="en-US" sz="1600" b="1" dirty="0">
                <a:solidFill>
                  <a:schemeClr val="tx1"/>
                </a:solidFill>
              </a:rPr>
              <a:t>.   </a:t>
            </a:r>
            <a:r>
              <a:rPr lang="en-US" sz="1600" b="1" i="1" u="sng" dirty="0">
                <a:solidFill>
                  <a:schemeClr val="tx1"/>
                </a:solidFill>
              </a:rPr>
              <a:t>Physical</a:t>
            </a:r>
            <a:r>
              <a:rPr lang="en-US" sz="1600" b="1" i="1" dirty="0">
                <a:solidFill>
                  <a:schemeClr val="tx1"/>
                </a:solidFill>
              </a:rPr>
              <a:t> and life </a:t>
            </a:r>
            <a:r>
              <a:rPr lang="en-US" sz="1600" b="1" i="1" dirty="0" smtClean="0">
                <a:solidFill>
                  <a:schemeClr val="tx1"/>
                </a:solidFill>
              </a:rPr>
              <a:t>sciences 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b</a:t>
            </a:r>
            <a:r>
              <a:rPr lang="en-US" sz="1600" b="1" i="1" dirty="0">
                <a:solidFill>
                  <a:schemeClr val="tx1"/>
                </a:solidFill>
              </a:rPr>
              <a:t>.   </a:t>
            </a:r>
            <a:r>
              <a:rPr lang="en-US" sz="1600" b="1" i="1" u="sng" dirty="0">
                <a:solidFill>
                  <a:schemeClr val="tx1"/>
                </a:solidFill>
              </a:rPr>
              <a:t>Information </a:t>
            </a:r>
            <a:r>
              <a:rPr lang="en-US" sz="1600" b="1" i="1" u="sng" dirty="0" smtClean="0">
                <a:solidFill>
                  <a:schemeClr val="tx1"/>
                </a:solidFill>
              </a:rPr>
              <a:t>technology</a:t>
            </a:r>
            <a:r>
              <a:rPr lang="en-US" sz="1600" b="1" i="1" dirty="0" smtClean="0">
                <a:solidFill>
                  <a:schemeClr val="tx1"/>
                </a:solidFill>
              </a:rPr>
              <a:t/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c</a:t>
            </a:r>
            <a:r>
              <a:rPr lang="en-US" sz="1600" b="1" i="1" dirty="0">
                <a:solidFill>
                  <a:schemeClr val="tx1"/>
                </a:solidFill>
              </a:rPr>
              <a:t>.   </a:t>
            </a:r>
            <a:r>
              <a:rPr lang="en-US" sz="1600" b="1" i="1" u="sng" dirty="0">
                <a:solidFill>
                  <a:schemeClr val="tx1"/>
                </a:solidFill>
              </a:rPr>
              <a:t>Math</a:t>
            </a:r>
            <a:r>
              <a:rPr lang="en-US" sz="1600" b="1" i="1" dirty="0">
                <a:solidFill>
                  <a:schemeClr val="tx1"/>
                </a:solidFill>
              </a:rPr>
              <a:t> (including statistics)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The </a:t>
            </a:r>
            <a:r>
              <a:rPr lang="en-US" sz="1600" b="1" u="sng" dirty="0">
                <a:solidFill>
                  <a:schemeClr val="tx1"/>
                </a:solidFill>
              </a:rPr>
              <a:t>design</a:t>
            </a:r>
            <a:r>
              <a:rPr lang="en-US" sz="1600" b="1" dirty="0">
                <a:solidFill>
                  <a:schemeClr val="tx1"/>
                </a:solidFill>
              </a:rPr>
              <a:t> and </a:t>
            </a:r>
            <a:r>
              <a:rPr lang="en-US" sz="1600" b="1" u="sng" dirty="0">
                <a:solidFill>
                  <a:schemeClr val="tx1"/>
                </a:solidFill>
              </a:rPr>
              <a:t>manufacturing</a:t>
            </a:r>
            <a:r>
              <a:rPr lang="en-US" sz="1600" b="1" dirty="0">
                <a:solidFill>
                  <a:schemeClr val="tx1"/>
                </a:solidFill>
              </a:rPr>
              <a:t>  process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Good </a:t>
            </a:r>
            <a:r>
              <a:rPr lang="en-US" sz="1600" b="1" u="sng" dirty="0">
                <a:solidFill>
                  <a:schemeClr val="tx1"/>
                </a:solidFill>
              </a:rPr>
              <a:t>communication skills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Written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Verbal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Graphic</a:t>
            </a:r>
            <a:endParaRPr lang="en-US" sz="1600" b="1" i="1" dirty="0">
              <a:solidFill>
                <a:schemeClr val="tx1"/>
              </a:solidFill>
            </a:endParaRP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Listening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7772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Golden Set </a:t>
            </a:r>
            <a:r>
              <a:rPr lang="en-US" sz="28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of </a:t>
            </a: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Skills for a Professional Engineer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1177</TotalTime>
  <Words>743</Words>
  <Application>Microsoft Office PowerPoint</Application>
  <PresentationFormat>On-screen Show (4:3)</PresentationFormat>
  <Paragraphs>193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Digital Blue Tunnel 16x9</vt:lpstr>
      <vt:lpstr>PowerPoint Presentation</vt:lpstr>
      <vt:lpstr>PowerPoint Presentation</vt:lpstr>
      <vt:lpstr>PowerPoint Presentation</vt:lpstr>
      <vt:lpstr>Engineering Functional Jobs</vt:lpstr>
      <vt:lpstr>Engineering Functional Jobs (contn’d)</vt:lpstr>
      <vt:lpstr>Engineering Functional Jobs (contn’d)</vt:lpstr>
      <vt:lpstr>Engineering Career Path</vt:lpstr>
      <vt:lpstr>PowerPoint Presentation</vt:lpstr>
      <vt:lpstr>(Group A)    Good Understanding of:</vt:lpstr>
      <vt:lpstr>Other Directions</vt:lpstr>
      <vt:lpstr>End Notes …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The Engineering Profession</dc:title>
  <dc:creator>Alamgir</dc:creator>
  <cp:lastModifiedBy>User</cp:lastModifiedBy>
  <cp:revision>90</cp:revision>
  <dcterms:created xsi:type="dcterms:W3CDTF">2012-02-17T19:02:49Z</dcterms:created>
  <dcterms:modified xsi:type="dcterms:W3CDTF">2016-10-22T11:15:39Z</dcterms:modified>
</cp:coreProperties>
</file>