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0.xml" ContentType="application/vnd.openxmlformats-officedocument.presentationml.slide+xml"/>
  <Override PartName="/ppt/diagrams/data1.xml" ContentType="application/vnd.openxmlformats-officedocument.drawingml.diagramData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4"/>
  </p:sldMasterIdLst>
  <p:notesMasterIdLst>
    <p:notesMasterId r:id="rId36"/>
  </p:notesMasterIdLst>
  <p:handoutMasterIdLst>
    <p:handoutMasterId r:id="rId37"/>
  </p:handoutMasterIdLst>
  <p:sldIdLst>
    <p:sldId id="256" r:id="rId5"/>
    <p:sldId id="277" r:id="rId6"/>
    <p:sldId id="257" r:id="rId7"/>
    <p:sldId id="278" r:id="rId8"/>
    <p:sldId id="258" r:id="rId9"/>
    <p:sldId id="276" r:id="rId10"/>
    <p:sldId id="259" r:id="rId11"/>
    <p:sldId id="281" r:id="rId12"/>
    <p:sldId id="279" r:id="rId13"/>
    <p:sldId id="261" r:id="rId14"/>
    <p:sldId id="262" r:id="rId15"/>
    <p:sldId id="286" r:id="rId16"/>
    <p:sldId id="285" r:id="rId17"/>
    <p:sldId id="263" r:id="rId18"/>
    <p:sldId id="264" r:id="rId19"/>
    <p:sldId id="280" r:id="rId20"/>
    <p:sldId id="284" r:id="rId21"/>
    <p:sldId id="287" r:id="rId22"/>
    <p:sldId id="265" r:id="rId23"/>
    <p:sldId id="266" r:id="rId24"/>
    <p:sldId id="282" r:id="rId25"/>
    <p:sldId id="288" r:id="rId26"/>
    <p:sldId id="289" r:id="rId27"/>
    <p:sldId id="268" r:id="rId28"/>
    <p:sldId id="269" r:id="rId29"/>
    <p:sldId id="267" r:id="rId30"/>
    <p:sldId id="270" r:id="rId31"/>
    <p:sldId id="271" r:id="rId32"/>
    <p:sldId id="272" r:id="rId33"/>
    <p:sldId id="273" r:id="rId34"/>
    <p:sldId id="274" r:id="rId35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2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418BE-1311-47A9-9D4D-5E53CED0A09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F5D5E5-2167-4568-BE06-59E0CA5DA206}">
      <dgm:prSet phldrT="[Text]"/>
      <dgm:spPr/>
      <dgm:t>
        <a:bodyPr/>
        <a:lstStyle/>
        <a:p>
          <a:r>
            <a:rPr lang="en-US" dirty="0" smtClean="0"/>
            <a:t>Defining constraint</a:t>
          </a:r>
          <a:endParaRPr lang="en-US" dirty="0"/>
        </a:p>
      </dgm:t>
    </dgm:pt>
    <dgm:pt modelId="{0DF40C77-34DA-4F1B-A225-008A7941601A}" type="parTrans" cxnId="{A06860AD-D23F-4B2F-9831-B2CF2FC85F61}">
      <dgm:prSet/>
      <dgm:spPr/>
      <dgm:t>
        <a:bodyPr/>
        <a:lstStyle/>
        <a:p>
          <a:endParaRPr lang="en-US"/>
        </a:p>
      </dgm:t>
    </dgm:pt>
    <dgm:pt modelId="{46AE63C0-7CDF-4577-8640-3BD437751653}" type="sibTrans" cxnId="{A06860AD-D23F-4B2F-9831-B2CF2FC85F61}">
      <dgm:prSet/>
      <dgm:spPr/>
      <dgm:t>
        <a:bodyPr/>
        <a:lstStyle/>
        <a:p>
          <a:endParaRPr lang="en-US"/>
        </a:p>
      </dgm:t>
    </dgm:pt>
    <dgm:pt modelId="{78AF77F9-D057-4FAC-A21F-9F2941ED16F2}">
      <dgm:prSet phldrT="[Text]"/>
      <dgm:spPr/>
      <dgm:t>
        <a:bodyPr/>
        <a:lstStyle/>
        <a:p>
          <a:r>
            <a:rPr lang="en-US" dirty="0" smtClean="0"/>
            <a:t> when creating the  table</a:t>
          </a:r>
          <a:endParaRPr lang="en-US" dirty="0"/>
        </a:p>
      </dgm:t>
    </dgm:pt>
    <dgm:pt modelId="{CB171B64-7694-40C9-AA4F-2037E5A03065}" type="parTrans" cxnId="{1D13B102-7721-4A3A-A0AD-EBF4BD947DDE}">
      <dgm:prSet/>
      <dgm:spPr/>
      <dgm:t>
        <a:bodyPr/>
        <a:lstStyle/>
        <a:p>
          <a:endParaRPr lang="en-US"/>
        </a:p>
      </dgm:t>
    </dgm:pt>
    <dgm:pt modelId="{546F06A0-D545-49A2-A0D8-FD74C878CDD4}" type="sibTrans" cxnId="{1D13B102-7721-4A3A-A0AD-EBF4BD947DDE}">
      <dgm:prSet/>
      <dgm:spPr/>
      <dgm:t>
        <a:bodyPr/>
        <a:lstStyle/>
        <a:p>
          <a:endParaRPr lang="en-US"/>
        </a:p>
      </dgm:t>
    </dgm:pt>
    <dgm:pt modelId="{572E6843-1E91-4A89-B3FB-D3105EDB33E3}">
      <dgm:prSet phldrT="[Text]"/>
      <dgm:spPr/>
      <dgm:t>
        <a:bodyPr/>
        <a:lstStyle/>
        <a:p>
          <a:r>
            <a:rPr lang="en-US" dirty="0" smtClean="0"/>
            <a:t>At the column level</a:t>
          </a:r>
          <a:endParaRPr lang="en-US" dirty="0"/>
        </a:p>
      </dgm:t>
    </dgm:pt>
    <dgm:pt modelId="{346E0B46-3B20-4EB6-AE36-488738E934DB}" type="parTrans" cxnId="{763EC1DA-1BA2-4593-B462-1B9F3B62D618}">
      <dgm:prSet/>
      <dgm:spPr/>
      <dgm:t>
        <a:bodyPr/>
        <a:lstStyle/>
        <a:p>
          <a:endParaRPr lang="en-US"/>
        </a:p>
      </dgm:t>
    </dgm:pt>
    <dgm:pt modelId="{37CCD56E-FAC6-41A1-89AE-79DC7442A1D9}" type="sibTrans" cxnId="{763EC1DA-1BA2-4593-B462-1B9F3B62D618}">
      <dgm:prSet/>
      <dgm:spPr/>
      <dgm:t>
        <a:bodyPr/>
        <a:lstStyle/>
        <a:p>
          <a:endParaRPr lang="en-US"/>
        </a:p>
      </dgm:t>
    </dgm:pt>
    <dgm:pt modelId="{E1F833E8-FC01-453A-97B0-58FFF6E0AFBE}">
      <dgm:prSet phldrT="[Text]"/>
      <dgm:spPr/>
      <dgm:t>
        <a:bodyPr/>
        <a:lstStyle/>
        <a:p>
          <a:r>
            <a:rPr lang="en-US" dirty="0" smtClean="0"/>
            <a:t>At the table level</a:t>
          </a:r>
          <a:endParaRPr lang="en-US" dirty="0"/>
        </a:p>
      </dgm:t>
    </dgm:pt>
    <dgm:pt modelId="{9E56E490-2DB2-49F4-8BC9-2605A7D8A392}" type="parTrans" cxnId="{571E0FB2-FA78-4572-8FA4-AF020CAC2DAB}">
      <dgm:prSet/>
      <dgm:spPr/>
      <dgm:t>
        <a:bodyPr/>
        <a:lstStyle/>
        <a:p>
          <a:endParaRPr lang="en-US"/>
        </a:p>
      </dgm:t>
    </dgm:pt>
    <dgm:pt modelId="{878600E5-9449-4E55-8D0E-53806B4D26B6}" type="sibTrans" cxnId="{571E0FB2-FA78-4572-8FA4-AF020CAC2DAB}">
      <dgm:prSet/>
      <dgm:spPr/>
      <dgm:t>
        <a:bodyPr/>
        <a:lstStyle/>
        <a:p>
          <a:endParaRPr lang="en-US"/>
        </a:p>
      </dgm:t>
    </dgm:pt>
    <dgm:pt modelId="{235036A0-4AA4-4E57-BF40-091AA9D3BCC0}">
      <dgm:prSet phldrT="[Text]"/>
      <dgm:spPr/>
      <dgm:t>
        <a:bodyPr/>
        <a:lstStyle/>
        <a:p>
          <a:r>
            <a:rPr lang="en-US" dirty="0" smtClean="0"/>
            <a:t>After creating the table (using Alter table)</a:t>
          </a:r>
          <a:endParaRPr lang="en-US" dirty="0"/>
        </a:p>
      </dgm:t>
    </dgm:pt>
    <dgm:pt modelId="{37208F37-3424-47D8-8C70-16F29EDF8700}" type="parTrans" cxnId="{3291F4E0-7015-429D-ACBD-394C40627DA0}">
      <dgm:prSet/>
      <dgm:spPr/>
      <dgm:t>
        <a:bodyPr/>
        <a:lstStyle/>
        <a:p>
          <a:endParaRPr lang="en-US"/>
        </a:p>
      </dgm:t>
    </dgm:pt>
    <dgm:pt modelId="{B6F512B7-6E9C-4DE7-B200-24E386B0AC29}" type="sibTrans" cxnId="{3291F4E0-7015-429D-ACBD-394C40627DA0}">
      <dgm:prSet/>
      <dgm:spPr/>
      <dgm:t>
        <a:bodyPr/>
        <a:lstStyle/>
        <a:p>
          <a:endParaRPr lang="en-US"/>
        </a:p>
      </dgm:t>
    </dgm:pt>
    <dgm:pt modelId="{8F7FB37F-2CEB-4908-A998-527B94B00D78}" type="pres">
      <dgm:prSet presAssocID="{B6C418BE-1311-47A9-9D4D-5E53CED0A0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7A2209F-76F3-4350-BFD8-66AF8FC7C6B5}" type="pres">
      <dgm:prSet presAssocID="{43F5D5E5-2167-4568-BE06-59E0CA5DA206}" presName="hierRoot1" presStyleCnt="0"/>
      <dgm:spPr/>
    </dgm:pt>
    <dgm:pt modelId="{FE1A109B-EA16-4915-A523-50580CE95DA5}" type="pres">
      <dgm:prSet presAssocID="{43F5D5E5-2167-4568-BE06-59E0CA5DA206}" presName="composite" presStyleCnt="0"/>
      <dgm:spPr/>
    </dgm:pt>
    <dgm:pt modelId="{04729FA7-C10E-4766-A8A6-29DCC81577D6}" type="pres">
      <dgm:prSet presAssocID="{43F5D5E5-2167-4568-BE06-59E0CA5DA206}" presName="background" presStyleLbl="node0" presStyleIdx="0" presStyleCnt="1"/>
      <dgm:spPr/>
    </dgm:pt>
    <dgm:pt modelId="{6CA5E42D-4636-4E37-876B-4006D6078E69}" type="pres">
      <dgm:prSet presAssocID="{43F5D5E5-2167-4568-BE06-59E0CA5DA206}" presName="text" presStyleLbl="fgAcc0" presStyleIdx="0" presStyleCnt="1" custScaleX="31113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4584F4-63F9-4974-8E2A-CACCEE42F753}" type="pres">
      <dgm:prSet presAssocID="{43F5D5E5-2167-4568-BE06-59E0CA5DA206}" presName="hierChild2" presStyleCnt="0"/>
      <dgm:spPr/>
    </dgm:pt>
    <dgm:pt modelId="{0B95B2F4-FE91-4D9E-9D4A-1D500CECCF8E}" type="pres">
      <dgm:prSet presAssocID="{CB171B64-7694-40C9-AA4F-2037E5A03065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797DBB9D-8048-4645-905C-6C2624A86343}" type="pres">
      <dgm:prSet presAssocID="{78AF77F9-D057-4FAC-A21F-9F2941ED16F2}" presName="hierRoot2" presStyleCnt="0"/>
      <dgm:spPr/>
    </dgm:pt>
    <dgm:pt modelId="{B8C5327B-9779-4199-B15E-E33D65486E06}" type="pres">
      <dgm:prSet presAssocID="{78AF77F9-D057-4FAC-A21F-9F2941ED16F2}" presName="composite2" presStyleCnt="0"/>
      <dgm:spPr/>
    </dgm:pt>
    <dgm:pt modelId="{B0B4F4A2-FE17-4709-954E-D436D68C0944}" type="pres">
      <dgm:prSet presAssocID="{78AF77F9-D057-4FAC-A21F-9F2941ED16F2}" presName="background2" presStyleLbl="node2" presStyleIdx="0" presStyleCnt="2"/>
      <dgm:spPr/>
    </dgm:pt>
    <dgm:pt modelId="{59CFC5A3-ABE2-493F-B8E1-1B9BA4BC1756}" type="pres">
      <dgm:prSet presAssocID="{78AF77F9-D057-4FAC-A21F-9F2941ED16F2}" presName="text2" presStyleLbl="fgAcc2" presStyleIdx="0" presStyleCnt="2" custScaleX="292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847CC6-4445-4166-824C-74E5D2AF52D5}" type="pres">
      <dgm:prSet presAssocID="{78AF77F9-D057-4FAC-A21F-9F2941ED16F2}" presName="hierChild3" presStyleCnt="0"/>
      <dgm:spPr/>
    </dgm:pt>
    <dgm:pt modelId="{6188DDE1-05E7-4B67-97FD-B7BD44F3FC2F}" type="pres">
      <dgm:prSet presAssocID="{346E0B46-3B20-4EB6-AE36-488738E934DB}" presName="Name1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2B712C9F-9114-4973-9754-D464B1AE3D60}" type="pres">
      <dgm:prSet presAssocID="{572E6843-1E91-4A89-B3FB-D3105EDB33E3}" presName="hierRoot3" presStyleCnt="0"/>
      <dgm:spPr/>
    </dgm:pt>
    <dgm:pt modelId="{8CD28E38-3C76-42DE-9076-768917ECA0B3}" type="pres">
      <dgm:prSet presAssocID="{572E6843-1E91-4A89-B3FB-D3105EDB33E3}" presName="composite3" presStyleCnt="0"/>
      <dgm:spPr/>
    </dgm:pt>
    <dgm:pt modelId="{6D4A5BCF-5D77-4906-BE82-AFF40F44C01B}" type="pres">
      <dgm:prSet presAssocID="{572E6843-1E91-4A89-B3FB-D3105EDB33E3}" presName="background3" presStyleLbl="node3" presStyleIdx="0" presStyleCnt="2"/>
      <dgm:spPr/>
    </dgm:pt>
    <dgm:pt modelId="{CDAF6B39-2211-4806-99F3-86635426C203}" type="pres">
      <dgm:prSet presAssocID="{572E6843-1E91-4A89-B3FB-D3105EDB33E3}" presName="text3" presStyleLbl="fgAcc3" presStyleIdx="0" presStyleCnt="2" custScaleX="1673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55D66FC-6C9A-48AB-AE02-D54A12043E32}" type="pres">
      <dgm:prSet presAssocID="{572E6843-1E91-4A89-B3FB-D3105EDB33E3}" presName="hierChild4" presStyleCnt="0"/>
      <dgm:spPr/>
    </dgm:pt>
    <dgm:pt modelId="{60E86912-BC5F-437F-9785-E721E8C2A2B2}" type="pres">
      <dgm:prSet presAssocID="{9E56E490-2DB2-49F4-8BC9-2605A7D8A392}" presName="Name1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EA195D9A-D638-43E3-A31C-8D974409C42C}" type="pres">
      <dgm:prSet presAssocID="{E1F833E8-FC01-453A-97B0-58FFF6E0AFBE}" presName="hierRoot3" presStyleCnt="0"/>
      <dgm:spPr/>
    </dgm:pt>
    <dgm:pt modelId="{D6E4A79E-BB42-4C31-A599-A041BFEA5BD2}" type="pres">
      <dgm:prSet presAssocID="{E1F833E8-FC01-453A-97B0-58FFF6E0AFBE}" presName="composite3" presStyleCnt="0"/>
      <dgm:spPr/>
    </dgm:pt>
    <dgm:pt modelId="{2DF57F5F-FC5A-475E-8C47-6640A117C9F2}" type="pres">
      <dgm:prSet presAssocID="{E1F833E8-FC01-453A-97B0-58FFF6E0AFBE}" presName="background3" presStyleLbl="node3" presStyleIdx="1" presStyleCnt="2"/>
      <dgm:spPr/>
    </dgm:pt>
    <dgm:pt modelId="{05766D90-1E4A-4F6B-B82A-65E2D85303FC}" type="pres">
      <dgm:prSet presAssocID="{E1F833E8-FC01-453A-97B0-58FFF6E0AFBE}" presName="text3" presStyleLbl="fgAcc3" presStyleIdx="1" presStyleCnt="2" custScaleX="1440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CE31E80-0C90-4B4A-8728-394C921B9E27}" type="pres">
      <dgm:prSet presAssocID="{E1F833E8-FC01-453A-97B0-58FFF6E0AFBE}" presName="hierChild4" presStyleCnt="0"/>
      <dgm:spPr/>
    </dgm:pt>
    <dgm:pt modelId="{E6972642-E6E1-4115-A7BB-9E295BD24188}" type="pres">
      <dgm:prSet presAssocID="{37208F37-3424-47D8-8C70-16F29EDF8700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9199ABDA-4FEC-442C-88DB-38E0FD156A84}" type="pres">
      <dgm:prSet presAssocID="{235036A0-4AA4-4E57-BF40-091AA9D3BCC0}" presName="hierRoot2" presStyleCnt="0"/>
      <dgm:spPr/>
    </dgm:pt>
    <dgm:pt modelId="{252402A1-FB34-45E7-960C-05AA54E93C82}" type="pres">
      <dgm:prSet presAssocID="{235036A0-4AA4-4E57-BF40-091AA9D3BCC0}" presName="composite2" presStyleCnt="0"/>
      <dgm:spPr/>
    </dgm:pt>
    <dgm:pt modelId="{85B2846E-4887-4BA7-9D39-85B2FE4F9067}" type="pres">
      <dgm:prSet presAssocID="{235036A0-4AA4-4E57-BF40-091AA9D3BCC0}" presName="background2" presStyleLbl="node2" presStyleIdx="1" presStyleCnt="2"/>
      <dgm:spPr/>
    </dgm:pt>
    <dgm:pt modelId="{10594DF8-B344-4BED-AEEF-51579B4F6187}" type="pres">
      <dgm:prSet presAssocID="{235036A0-4AA4-4E57-BF40-091AA9D3BCC0}" presName="text2" presStyleLbl="fgAcc2" presStyleIdx="1" presStyleCnt="2" custScaleX="26063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AD4C007-0102-47E9-A412-375B73189AA4}" type="pres">
      <dgm:prSet presAssocID="{235036A0-4AA4-4E57-BF40-091AA9D3BCC0}" presName="hierChild3" presStyleCnt="0"/>
      <dgm:spPr/>
    </dgm:pt>
  </dgm:ptLst>
  <dgm:cxnLst>
    <dgm:cxn modelId="{F907A37C-7A11-4FB8-9E26-D0C29C88DABE}" type="presOf" srcId="{346E0B46-3B20-4EB6-AE36-488738E934DB}" destId="{6188DDE1-05E7-4B67-97FD-B7BD44F3FC2F}" srcOrd="0" destOrd="0" presId="urn:microsoft.com/office/officeart/2005/8/layout/hierarchy1"/>
    <dgm:cxn modelId="{D16D8987-F6F7-4DA0-8612-BF03D9387A68}" type="presOf" srcId="{B6C418BE-1311-47A9-9D4D-5E53CED0A096}" destId="{8F7FB37F-2CEB-4908-A998-527B94B00D78}" srcOrd="0" destOrd="0" presId="urn:microsoft.com/office/officeart/2005/8/layout/hierarchy1"/>
    <dgm:cxn modelId="{5B765189-F14A-4D78-ACD0-3671FA6CA9B9}" type="presOf" srcId="{43F5D5E5-2167-4568-BE06-59E0CA5DA206}" destId="{6CA5E42D-4636-4E37-876B-4006D6078E69}" srcOrd="0" destOrd="0" presId="urn:microsoft.com/office/officeart/2005/8/layout/hierarchy1"/>
    <dgm:cxn modelId="{17AFB278-F540-4DA5-8B62-B494673424FA}" type="presOf" srcId="{572E6843-1E91-4A89-B3FB-D3105EDB33E3}" destId="{CDAF6B39-2211-4806-99F3-86635426C203}" srcOrd="0" destOrd="0" presId="urn:microsoft.com/office/officeart/2005/8/layout/hierarchy1"/>
    <dgm:cxn modelId="{A06860AD-D23F-4B2F-9831-B2CF2FC85F61}" srcId="{B6C418BE-1311-47A9-9D4D-5E53CED0A096}" destId="{43F5D5E5-2167-4568-BE06-59E0CA5DA206}" srcOrd="0" destOrd="0" parTransId="{0DF40C77-34DA-4F1B-A225-008A7941601A}" sibTransId="{46AE63C0-7CDF-4577-8640-3BD437751653}"/>
    <dgm:cxn modelId="{2C4638CB-D98D-40F9-970A-CD52E0691340}" type="presOf" srcId="{78AF77F9-D057-4FAC-A21F-9F2941ED16F2}" destId="{59CFC5A3-ABE2-493F-B8E1-1B9BA4BC1756}" srcOrd="0" destOrd="0" presId="urn:microsoft.com/office/officeart/2005/8/layout/hierarchy1"/>
    <dgm:cxn modelId="{1D13B102-7721-4A3A-A0AD-EBF4BD947DDE}" srcId="{43F5D5E5-2167-4568-BE06-59E0CA5DA206}" destId="{78AF77F9-D057-4FAC-A21F-9F2941ED16F2}" srcOrd="0" destOrd="0" parTransId="{CB171B64-7694-40C9-AA4F-2037E5A03065}" sibTransId="{546F06A0-D545-49A2-A0D8-FD74C878CDD4}"/>
    <dgm:cxn modelId="{C6EC0F00-95A0-403F-9578-EB546E00EA65}" type="presOf" srcId="{37208F37-3424-47D8-8C70-16F29EDF8700}" destId="{E6972642-E6E1-4115-A7BB-9E295BD24188}" srcOrd="0" destOrd="0" presId="urn:microsoft.com/office/officeart/2005/8/layout/hierarchy1"/>
    <dgm:cxn modelId="{E4EA06DB-179B-453B-8D23-1F5D3520FC1D}" type="presOf" srcId="{9E56E490-2DB2-49F4-8BC9-2605A7D8A392}" destId="{60E86912-BC5F-437F-9785-E721E8C2A2B2}" srcOrd="0" destOrd="0" presId="urn:microsoft.com/office/officeart/2005/8/layout/hierarchy1"/>
    <dgm:cxn modelId="{60AD3BF3-7A6B-4F73-86BD-F9C2D241C24F}" type="presOf" srcId="{E1F833E8-FC01-453A-97B0-58FFF6E0AFBE}" destId="{05766D90-1E4A-4F6B-B82A-65E2D85303FC}" srcOrd="0" destOrd="0" presId="urn:microsoft.com/office/officeart/2005/8/layout/hierarchy1"/>
    <dgm:cxn modelId="{2507BB4F-951C-4390-B9D9-3CF2EE38B182}" type="presOf" srcId="{CB171B64-7694-40C9-AA4F-2037E5A03065}" destId="{0B95B2F4-FE91-4D9E-9D4A-1D500CECCF8E}" srcOrd="0" destOrd="0" presId="urn:microsoft.com/office/officeart/2005/8/layout/hierarchy1"/>
    <dgm:cxn modelId="{F31687C0-550A-4CD6-9834-D1E2078D32F4}" type="presOf" srcId="{235036A0-4AA4-4E57-BF40-091AA9D3BCC0}" destId="{10594DF8-B344-4BED-AEEF-51579B4F6187}" srcOrd="0" destOrd="0" presId="urn:microsoft.com/office/officeart/2005/8/layout/hierarchy1"/>
    <dgm:cxn modelId="{3291F4E0-7015-429D-ACBD-394C40627DA0}" srcId="{43F5D5E5-2167-4568-BE06-59E0CA5DA206}" destId="{235036A0-4AA4-4E57-BF40-091AA9D3BCC0}" srcOrd="1" destOrd="0" parTransId="{37208F37-3424-47D8-8C70-16F29EDF8700}" sibTransId="{B6F512B7-6E9C-4DE7-B200-24E386B0AC29}"/>
    <dgm:cxn modelId="{571E0FB2-FA78-4572-8FA4-AF020CAC2DAB}" srcId="{78AF77F9-D057-4FAC-A21F-9F2941ED16F2}" destId="{E1F833E8-FC01-453A-97B0-58FFF6E0AFBE}" srcOrd="1" destOrd="0" parTransId="{9E56E490-2DB2-49F4-8BC9-2605A7D8A392}" sibTransId="{878600E5-9449-4E55-8D0E-53806B4D26B6}"/>
    <dgm:cxn modelId="{763EC1DA-1BA2-4593-B462-1B9F3B62D618}" srcId="{78AF77F9-D057-4FAC-A21F-9F2941ED16F2}" destId="{572E6843-1E91-4A89-B3FB-D3105EDB33E3}" srcOrd="0" destOrd="0" parTransId="{346E0B46-3B20-4EB6-AE36-488738E934DB}" sibTransId="{37CCD56E-FAC6-41A1-89AE-79DC7442A1D9}"/>
    <dgm:cxn modelId="{2096F4DF-3B71-4AE4-9B3B-3C25A45693F6}" type="presParOf" srcId="{8F7FB37F-2CEB-4908-A998-527B94B00D78}" destId="{77A2209F-76F3-4350-BFD8-66AF8FC7C6B5}" srcOrd="0" destOrd="0" presId="urn:microsoft.com/office/officeart/2005/8/layout/hierarchy1"/>
    <dgm:cxn modelId="{1B8A2089-CCCC-42B5-A8E9-D9911487BFD4}" type="presParOf" srcId="{77A2209F-76F3-4350-BFD8-66AF8FC7C6B5}" destId="{FE1A109B-EA16-4915-A523-50580CE95DA5}" srcOrd="0" destOrd="0" presId="urn:microsoft.com/office/officeart/2005/8/layout/hierarchy1"/>
    <dgm:cxn modelId="{29CE69FD-D500-4D86-BECB-E816793EBD89}" type="presParOf" srcId="{FE1A109B-EA16-4915-A523-50580CE95DA5}" destId="{04729FA7-C10E-4766-A8A6-29DCC81577D6}" srcOrd="0" destOrd="0" presId="urn:microsoft.com/office/officeart/2005/8/layout/hierarchy1"/>
    <dgm:cxn modelId="{0673C47E-65BA-47C4-A531-921F906ABB3B}" type="presParOf" srcId="{FE1A109B-EA16-4915-A523-50580CE95DA5}" destId="{6CA5E42D-4636-4E37-876B-4006D6078E69}" srcOrd="1" destOrd="0" presId="urn:microsoft.com/office/officeart/2005/8/layout/hierarchy1"/>
    <dgm:cxn modelId="{0AE879B4-30CA-4F44-955D-981944CB18CA}" type="presParOf" srcId="{77A2209F-76F3-4350-BFD8-66AF8FC7C6B5}" destId="{914584F4-63F9-4974-8E2A-CACCEE42F753}" srcOrd="1" destOrd="0" presId="urn:microsoft.com/office/officeart/2005/8/layout/hierarchy1"/>
    <dgm:cxn modelId="{981E723A-C186-4A41-9D94-11EF138B23C6}" type="presParOf" srcId="{914584F4-63F9-4974-8E2A-CACCEE42F753}" destId="{0B95B2F4-FE91-4D9E-9D4A-1D500CECCF8E}" srcOrd="0" destOrd="0" presId="urn:microsoft.com/office/officeart/2005/8/layout/hierarchy1"/>
    <dgm:cxn modelId="{156B1616-A1E4-499E-AC54-19E734166F7D}" type="presParOf" srcId="{914584F4-63F9-4974-8E2A-CACCEE42F753}" destId="{797DBB9D-8048-4645-905C-6C2624A86343}" srcOrd="1" destOrd="0" presId="urn:microsoft.com/office/officeart/2005/8/layout/hierarchy1"/>
    <dgm:cxn modelId="{FB5DA271-5447-4D2D-B99F-B9B1FB3EA1A8}" type="presParOf" srcId="{797DBB9D-8048-4645-905C-6C2624A86343}" destId="{B8C5327B-9779-4199-B15E-E33D65486E06}" srcOrd="0" destOrd="0" presId="urn:microsoft.com/office/officeart/2005/8/layout/hierarchy1"/>
    <dgm:cxn modelId="{7529ED02-2FB6-4DF7-813A-CDA41409BA04}" type="presParOf" srcId="{B8C5327B-9779-4199-B15E-E33D65486E06}" destId="{B0B4F4A2-FE17-4709-954E-D436D68C0944}" srcOrd="0" destOrd="0" presId="urn:microsoft.com/office/officeart/2005/8/layout/hierarchy1"/>
    <dgm:cxn modelId="{D88ED84B-BB84-4DC9-B5D0-92D61FDCEA1E}" type="presParOf" srcId="{B8C5327B-9779-4199-B15E-E33D65486E06}" destId="{59CFC5A3-ABE2-493F-B8E1-1B9BA4BC1756}" srcOrd="1" destOrd="0" presId="urn:microsoft.com/office/officeart/2005/8/layout/hierarchy1"/>
    <dgm:cxn modelId="{ADFABACD-4BB8-4BA7-8ACA-CF13B9D398FA}" type="presParOf" srcId="{797DBB9D-8048-4645-905C-6C2624A86343}" destId="{8A847CC6-4445-4166-824C-74E5D2AF52D5}" srcOrd="1" destOrd="0" presId="urn:microsoft.com/office/officeart/2005/8/layout/hierarchy1"/>
    <dgm:cxn modelId="{575D6391-2FB2-462F-B0E8-FA870778E1AF}" type="presParOf" srcId="{8A847CC6-4445-4166-824C-74E5D2AF52D5}" destId="{6188DDE1-05E7-4B67-97FD-B7BD44F3FC2F}" srcOrd="0" destOrd="0" presId="urn:microsoft.com/office/officeart/2005/8/layout/hierarchy1"/>
    <dgm:cxn modelId="{CFCC572E-0F0B-4D13-9687-84FE044469BE}" type="presParOf" srcId="{8A847CC6-4445-4166-824C-74E5D2AF52D5}" destId="{2B712C9F-9114-4973-9754-D464B1AE3D60}" srcOrd="1" destOrd="0" presId="urn:microsoft.com/office/officeart/2005/8/layout/hierarchy1"/>
    <dgm:cxn modelId="{ED18C429-89D5-4DB3-ACEB-DD8785E3BFC0}" type="presParOf" srcId="{2B712C9F-9114-4973-9754-D464B1AE3D60}" destId="{8CD28E38-3C76-42DE-9076-768917ECA0B3}" srcOrd="0" destOrd="0" presId="urn:microsoft.com/office/officeart/2005/8/layout/hierarchy1"/>
    <dgm:cxn modelId="{C485748D-4015-4F5F-88E9-1A63F6ACA3E1}" type="presParOf" srcId="{8CD28E38-3C76-42DE-9076-768917ECA0B3}" destId="{6D4A5BCF-5D77-4906-BE82-AFF40F44C01B}" srcOrd="0" destOrd="0" presId="urn:microsoft.com/office/officeart/2005/8/layout/hierarchy1"/>
    <dgm:cxn modelId="{2CE90333-8E57-4E98-820F-2DD04734FC63}" type="presParOf" srcId="{8CD28E38-3C76-42DE-9076-768917ECA0B3}" destId="{CDAF6B39-2211-4806-99F3-86635426C203}" srcOrd="1" destOrd="0" presId="urn:microsoft.com/office/officeart/2005/8/layout/hierarchy1"/>
    <dgm:cxn modelId="{6C8963C7-A9FD-4E26-BA43-75FA5CB2073A}" type="presParOf" srcId="{2B712C9F-9114-4973-9754-D464B1AE3D60}" destId="{755D66FC-6C9A-48AB-AE02-D54A12043E32}" srcOrd="1" destOrd="0" presId="urn:microsoft.com/office/officeart/2005/8/layout/hierarchy1"/>
    <dgm:cxn modelId="{8B507113-2CD0-47BB-9B10-8F8803ED3A21}" type="presParOf" srcId="{8A847CC6-4445-4166-824C-74E5D2AF52D5}" destId="{60E86912-BC5F-437F-9785-E721E8C2A2B2}" srcOrd="2" destOrd="0" presId="urn:microsoft.com/office/officeart/2005/8/layout/hierarchy1"/>
    <dgm:cxn modelId="{57F65E08-2AC5-4866-90D1-85C77A4A8F89}" type="presParOf" srcId="{8A847CC6-4445-4166-824C-74E5D2AF52D5}" destId="{EA195D9A-D638-43E3-A31C-8D974409C42C}" srcOrd="3" destOrd="0" presId="urn:microsoft.com/office/officeart/2005/8/layout/hierarchy1"/>
    <dgm:cxn modelId="{32213F41-6361-4EC2-B43C-08893E8780FC}" type="presParOf" srcId="{EA195D9A-D638-43E3-A31C-8D974409C42C}" destId="{D6E4A79E-BB42-4C31-A599-A041BFEA5BD2}" srcOrd="0" destOrd="0" presId="urn:microsoft.com/office/officeart/2005/8/layout/hierarchy1"/>
    <dgm:cxn modelId="{6512AD83-BD9C-4CCA-BF6B-36710F401278}" type="presParOf" srcId="{D6E4A79E-BB42-4C31-A599-A041BFEA5BD2}" destId="{2DF57F5F-FC5A-475E-8C47-6640A117C9F2}" srcOrd="0" destOrd="0" presId="urn:microsoft.com/office/officeart/2005/8/layout/hierarchy1"/>
    <dgm:cxn modelId="{7AEA85ED-040D-4D2D-ABEA-FEEDA64800DB}" type="presParOf" srcId="{D6E4A79E-BB42-4C31-A599-A041BFEA5BD2}" destId="{05766D90-1E4A-4F6B-B82A-65E2D85303FC}" srcOrd="1" destOrd="0" presId="urn:microsoft.com/office/officeart/2005/8/layout/hierarchy1"/>
    <dgm:cxn modelId="{89436374-6FAB-478F-BA07-3084D8DE4409}" type="presParOf" srcId="{EA195D9A-D638-43E3-A31C-8D974409C42C}" destId="{6CE31E80-0C90-4B4A-8728-394C921B9E27}" srcOrd="1" destOrd="0" presId="urn:microsoft.com/office/officeart/2005/8/layout/hierarchy1"/>
    <dgm:cxn modelId="{1044AD7E-F8A6-4F44-8C2A-7AF4D9C6C4DB}" type="presParOf" srcId="{914584F4-63F9-4974-8E2A-CACCEE42F753}" destId="{E6972642-E6E1-4115-A7BB-9E295BD24188}" srcOrd="2" destOrd="0" presId="urn:microsoft.com/office/officeart/2005/8/layout/hierarchy1"/>
    <dgm:cxn modelId="{AAF89373-DBF6-4A14-A09F-47387DE03E0C}" type="presParOf" srcId="{914584F4-63F9-4974-8E2A-CACCEE42F753}" destId="{9199ABDA-4FEC-442C-88DB-38E0FD156A84}" srcOrd="3" destOrd="0" presId="urn:microsoft.com/office/officeart/2005/8/layout/hierarchy1"/>
    <dgm:cxn modelId="{0D3E7921-6130-4EE5-96D5-7E2CAC4BEF22}" type="presParOf" srcId="{9199ABDA-4FEC-442C-88DB-38E0FD156A84}" destId="{252402A1-FB34-45E7-960C-05AA54E93C82}" srcOrd="0" destOrd="0" presId="urn:microsoft.com/office/officeart/2005/8/layout/hierarchy1"/>
    <dgm:cxn modelId="{58148D41-8CA6-4E1D-9EF1-35D74BFD6691}" type="presParOf" srcId="{252402A1-FB34-45E7-960C-05AA54E93C82}" destId="{85B2846E-4887-4BA7-9D39-85B2FE4F9067}" srcOrd="0" destOrd="0" presId="urn:microsoft.com/office/officeart/2005/8/layout/hierarchy1"/>
    <dgm:cxn modelId="{76DBDDB4-E80E-4CA4-B2D0-53D59F700E99}" type="presParOf" srcId="{252402A1-FB34-45E7-960C-05AA54E93C82}" destId="{10594DF8-B344-4BED-AEEF-51579B4F6187}" srcOrd="1" destOrd="0" presId="urn:microsoft.com/office/officeart/2005/8/layout/hierarchy1"/>
    <dgm:cxn modelId="{BF6EA4D1-2C68-47C2-8100-663E830F3592}" type="presParOf" srcId="{9199ABDA-4FEC-442C-88DB-38E0FD156A84}" destId="{9AD4C007-0102-47E9-A412-375B73189A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72642-E6E1-4115-A7BB-9E295BD24188}">
      <dsp:nvSpPr>
        <dsp:cNvPr id="0" name=""/>
        <dsp:cNvSpPr/>
      </dsp:nvSpPr>
      <dsp:spPr>
        <a:xfrm>
          <a:off x="4180307" y="1416391"/>
          <a:ext cx="2131087" cy="394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90"/>
              </a:lnTo>
              <a:lnTo>
                <a:pt x="2131087" y="268790"/>
              </a:lnTo>
              <a:lnTo>
                <a:pt x="2131087" y="39442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86912-BC5F-437F-9785-E721E8C2A2B2}">
      <dsp:nvSpPr>
        <dsp:cNvPr id="0" name=""/>
        <dsp:cNvSpPr/>
      </dsp:nvSpPr>
      <dsp:spPr>
        <a:xfrm>
          <a:off x="2262292" y="2672002"/>
          <a:ext cx="1285424" cy="394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90"/>
              </a:lnTo>
              <a:lnTo>
                <a:pt x="1285424" y="268790"/>
              </a:lnTo>
              <a:lnTo>
                <a:pt x="1285424" y="39442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8DDE1-05E7-4B67-97FD-B7BD44F3FC2F}">
      <dsp:nvSpPr>
        <dsp:cNvPr id="0" name=""/>
        <dsp:cNvSpPr/>
      </dsp:nvSpPr>
      <dsp:spPr>
        <a:xfrm>
          <a:off x="1134925" y="2672002"/>
          <a:ext cx="1127366" cy="394427"/>
        </a:xfrm>
        <a:custGeom>
          <a:avLst/>
          <a:gdLst/>
          <a:ahLst/>
          <a:cxnLst/>
          <a:rect l="0" t="0" r="0" b="0"/>
          <a:pathLst>
            <a:path>
              <a:moveTo>
                <a:pt x="1127366" y="0"/>
              </a:moveTo>
              <a:lnTo>
                <a:pt x="1127366" y="268790"/>
              </a:lnTo>
              <a:lnTo>
                <a:pt x="0" y="268790"/>
              </a:lnTo>
              <a:lnTo>
                <a:pt x="0" y="39442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5B2F4-FE91-4D9E-9D4A-1D500CECCF8E}">
      <dsp:nvSpPr>
        <dsp:cNvPr id="0" name=""/>
        <dsp:cNvSpPr/>
      </dsp:nvSpPr>
      <dsp:spPr>
        <a:xfrm>
          <a:off x="2262292" y="1416391"/>
          <a:ext cx="1918015" cy="394427"/>
        </a:xfrm>
        <a:custGeom>
          <a:avLst/>
          <a:gdLst/>
          <a:ahLst/>
          <a:cxnLst/>
          <a:rect l="0" t="0" r="0" b="0"/>
          <a:pathLst>
            <a:path>
              <a:moveTo>
                <a:pt x="1918015" y="0"/>
              </a:moveTo>
              <a:lnTo>
                <a:pt x="1918015" y="268790"/>
              </a:lnTo>
              <a:lnTo>
                <a:pt x="0" y="268790"/>
              </a:lnTo>
              <a:lnTo>
                <a:pt x="0" y="39442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29FA7-C10E-4766-A8A6-29DCC81577D6}">
      <dsp:nvSpPr>
        <dsp:cNvPr id="0" name=""/>
        <dsp:cNvSpPr/>
      </dsp:nvSpPr>
      <dsp:spPr>
        <a:xfrm>
          <a:off x="2070479" y="555206"/>
          <a:ext cx="4219655" cy="861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5E42D-4636-4E37-876B-4006D6078E69}">
      <dsp:nvSpPr>
        <dsp:cNvPr id="0" name=""/>
        <dsp:cNvSpPr/>
      </dsp:nvSpPr>
      <dsp:spPr>
        <a:xfrm>
          <a:off x="2221168" y="698360"/>
          <a:ext cx="4219655" cy="861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Defining constraint</a:t>
          </a:r>
          <a:endParaRPr lang="en-US" sz="2300" kern="1200" dirty="0"/>
        </a:p>
      </dsp:txBody>
      <dsp:txXfrm>
        <a:off x="2246391" y="723583"/>
        <a:ext cx="4169209" cy="810738"/>
      </dsp:txXfrm>
    </dsp:sp>
    <dsp:sp modelId="{B0B4F4A2-FE17-4709-954E-D436D68C0944}">
      <dsp:nvSpPr>
        <dsp:cNvPr id="0" name=""/>
        <dsp:cNvSpPr/>
      </dsp:nvSpPr>
      <dsp:spPr>
        <a:xfrm>
          <a:off x="281892" y="1810818"/>
          <a:ext cx="3960798" cy="861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FC5A3-ABE2-493F-B8E1-1B9BA4BC1756}">
      <dsp:nvSpPr>
        <dsp:cNvPr id="0" name=""/>
        <dsp:cNvSpPr/>
      </dsp:nvSpPr>
      <dsp:spPr>
        <a:xfrm>
          <a:off x="432581" y="1953972"/>
          <a:ext cx="3960798" cy="861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when creating the  table</a:t>
          </a:r>
          <a:endParaRPr lang="en-US" sz="2300" kern="1200" dirty="0"/>
        </a:p>
      </dsp:txBody>
      <dsp:txXfrm>
        <a:off x="457804" y="1979195"/>
        <a:ext cx="3910352" cy="810738"/>
      </dsp:txXfrm>
    </dsp:sp>
    <dsp:sp modelId="{6D4A5BCF-5D77-4906-BE82-AFF40F44C01B}">
      <dsp:nvSpPr>
        <dsp:cNvPr id="0" name=""/>
        <dsp:cNvSpPr/>
      </dsp:nvSpPr>
      <dsp:spPr>
        <a:xfrm>
          <a:off x="188" y="3066429"/>
          <a:ext cx="2269472" cy="861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F6B39-2211-4806-99F3-86635426C203}">
      <dsp:nvSpPr>
        <dsp:cNvPr id="0" name=""/>
        <dsp:cNvSpPr/>
      </dsp:nvSpPr>
      <dsp:spPr>
        <a:xfrm>
          <a:off x="150877" y="3209583"/>
          <a:ext cx="2269472" cy="861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At the column level</a:t>
          </a:r>
          <a:endParaRPr lang="en-US" sz="2300" kern="1200" dirty="0"/>
        </a:p>
      </dsp:txBody>
      <dsp:txXfrm>
        <a:off x="176100" y="3234806"/>
        <a:ext cx="2219026" cy="810738"/>
      </dsp:txXfrm>
    </dsp:sp>
    <dsp:sp modelId="{2DF57F5F-FC5A-475E-8C47-6640A117C9F2}">
      <dsp:nvSpPr>
        <dsp:cNvPr id="0" name=""/>
        <dsp:cNvSpPr/>
      </dsp:nvSpPr>
      <dsp:spPr>
        <a:xfrm>
          <a:off x="2571038" y="3066429"/>
          <a:ext cx="1953356" cy="861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66D90-1E4A-4F6B-B82A-65E2D85303FC}">
      <dsp:nvSpPr>
        <dsp:cNvPr id="0" name=""/>
        <dsp:cNvSpPr/>
      </dsp:nvSpPr>
      <dsp:spPr>
        <a:xfrm>
          <a:off x="2721726" y="3209583"/>
          <a:ext cx="1953356" cy="861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At the table level</a:t>
          </a:r>
          <a:endParaRPr lang="en-US" sz="2300" kern="1200" dirty="0"/>
        </a:p>
      </dsp:txBody>
      <dsp:txXfrm>
        <a:off x="2746949" y="3234806"/>
        <a:ext cx="1902910" cy="810738"/>
      </dsp:txXfrm>
    </dsp:sp>
    <dsp:sp modelId="{85B2846E-4887-4BA7-9D39-85B2FE4F9067}">
      <dsp:nvSpPr>
        <dsp:cNvPr id="0" name=""/>
        <dsp:cNvSpPr/>
      </dsp:nvSpPr>
      <dsp:spPr>
        <a:xfrm>
          <a:off x="4544068" y="1810818"/>
          <a:ext cx="3534654" cy="861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94DF8-B344-4BED-AEEF-51579B4F6187}">
      <dsp:nvSpPr>
        <dsp:cNvPr id="0" name=""/>
        <dsp:cNvSpPr/>
      </dsp:nvSpPr>
      <dsp:spPr>
        <a:xfrm>
          <a:off x="4694756" y="1953972"/>
          <a:ext cx="3534654" cy="861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After creating the table (using Alter table)</a:t>
          </a:r>
          <a:endParaRPr lang="en-US" sz="2300" kern="1200" dirty="0"/>
        </a:p>
      </dsp:txBody>
      <dsp:txXfrm>
        <a:off x="4719979" y="1979195"/>
        <a:ext cx="3484208" cy="810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21113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8FD0E71C-D9BB-403E-A643-0CF204752B37}" type="datetimeFigureOut">
              <a:rPr lang="ar-SA"/>
              <a:pPr>
                <a:defRPr/>
              </a:pPr>
              <a:t>29/04/35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21113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A605B0DE-E3B6-4C8C-A069-5250AD97166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9985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21113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5CDB6858-9637-4A1F-AE5A-9AC4116A41B9}" type="datetimeFigureOut">
              <a:rPr lang="ar-SA"/>
              <a:pPr>
                <a:defRPr/>
              </a:pPr>
              <a:t>29/04/35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21113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B1720B4E-0CEA-40E1-96EB-598ABAA44E8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6047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659EB6-F9A0-4B0B-805C-51441140FDE4}" type="slidenum">
              <a:rPr lang="ar-SA" altLang="ar-SA" smtClean="0"/>
              <a:pPr eaLnBrk="1" hangingPunct="1"/>
              <a:t>1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916097-09DC-458E-AA09-C6CE9D400C00}" type="slidenum">
              <a:rPr lang="ar-SA" altLang="ar-SA" smtClean="0"/>
              <a:pPr eaLnBrk="1" hangingPunct="1"/>
              <a:t>10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33F7C6-383C-4E51-8AEA-EBE09C089B5A}" type="slidenum">
              <a:rPr lang="ar-SA" altLang="ar-SA" smtClean="0"/>
              <a:pPr eaLnBrk="1" hangingPunct="1"/>
              <a:t>11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84AAE43-69D8-4C83-A29E-33169A9DF9C8}" type="slidenum">
              <a:rPr lang="ar-SA" altLang="ar-SA" smtClean="0"/>
              <a:pPr eaLnBrk="1" hangingPunct="1"/>
              <a:t>13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28F972-7FCD-4870-8C18-4623C488ED3F}" type="slidenum">
              <a:rPr lang="ar-SA" altLang="ar-SA" smtClean="0"/>
              <a:pPr eaLnBrk="1" hangingPunct="1"/>
              <a:t>14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C84E31-93F2-4FCF-9F57-59D0384B2F96}" type="slidenum">
              <a:rPr lang="ar-SA" altLang="ar-SA" smtClean="0"/>
              <a:pPr eaLnBrk="1" hangingPunct="1"/>
              <a:t>15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99392-10FE-4056-A847-DA752BF63A6A}" type="slidenum">
              <a:rPr lang="ar-SA" altLang="ar-SA" smtClean="0"/>
              <a:pPr eaLnBrk="1" hangingPunct="1"/>
              <a:t>16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30F682-8C35-4062-8D31-3502ABA34B57}" type="slidenum">
              <a:rPr lang="ar-SA" altLang="ar-SA" smtClean="0"/>
              <a:pPr eaLnBrk="1" hangingPunct="1"/>
              <a:t>17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5BF225-EE67-468E-9AC1-FF79D0F4ED9F}" type="slidenum">
              <a:rPr lang="ar-SA" altLang="ar-SA" smtClean="0"/>
              <a:pPr eaLnBrk="1" hangingPunct="1"/>
              <a:t>18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8C7C51-9B21-45E5-AEDE-70D5EA31E90A}" type="slidenum">
              <a:rPr lang="ar-SA" altLang="ar-SA" smtClean="0"/>
              <a:pPr eaLnBrk="1" hangingPunct="1"/>
              <a:t>19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1C3E430-4B51-4704-BBF3-4D06160259C1}" type="slidenum">
              <a:rPr lang="ar-SA" altLang="ar-SA" smtClean="0"/>
              <a:pPr eaLnBrk="1" hangingPunct="1"/>
              <a:t>20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8731A5-9E4C-4046-A3AC-9E2DEC685597}" type="slidenum">
              <a:rPr lang="ar-SA" altLang="ar-SA" smtClean="0"/>
              <a:pPr eaLnBrk="1" hangingPunct="1"/>
              <a:t>2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F1FF151-58D9-427C-B10A-F7D82727C6E6}" type="slidenum">
              <a:rPr lang="ar-SA" altLang="ar-SA" smtClean="0"/>
              <a:pPr eaLnBrk="1" hangingPunct="1"/>
              <a:t>21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6520F2-0176-41DB-8ED0-FDF5CA3514E1}" type="slidenum">
              <a:rPr lang="ar-SA" altLang="ar-SA" smtClean="0"/>
              <a:pPr eaLnBrk="1" hangingPunct="1"/>
              <a:t>22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B3BC18-888A-491C-8974-610633907177}" type="slidenum">
              <a:rPr lang="ar-SA" altLang="ar-SA" smtClean="0"/>
              <a:pPr eaLnBrk="1" hangingPunct="1"/>
              <a:t>23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A48272-0580-4799-BEEB-EF6B3B6D1FB1}" type="slidenum">
              <a:rPr lang="ar-SA" altLang="ar-SA" smtClean="0"/>
              <a:pPr eaLnBrk="1" hangingPunct="1"/>
              <a:t>24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AF848D-1F42-422F-821F-7373A43B4AE9}" type="slidenum">
              <a:rPr lang="ar-SA" altLang="ar-SA" smtClean="0"/>
              <a:pPr eaLnBrk="1" hangingPunct="1"/>
              <a:t>25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F0B99A-226E-46E8-90DB-4BAAD6FC82E2}" type="slidenum">
              <a:rPr lang="ar-SA" altLang="ar-SA" smtClean="0"/>
              <a:pPr eaLnBrk="1" hangingPunct="1"/>
              <a:t>26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073FF82-DAFA-4D74-8FA4-AB7AFA11B671}" type="slidenum">
              <a:rPr lang="ar-SA" altLang="ar-SA" smtClean="0"/>
              <a:pPr eaLnBrk="1" hangingPunct="1"/>
              <a:t>27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EE89B1-7F7D-4F53-BA6F-821B44DD6B50}" type="slidenum">
              <a:rPr lang="ar-SA" altLang="ar-SA" smtClean="0"/>
              <a:pPr eaLnBrk="1" hangingPunct="1"/>
              <a:t>28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0D8BD5-3C6C-4E25-A612-4760B8D0B58D}" type="slidenum">
              <a:rPr lang="ar-SA" altLang="ar-SA" smtClean="0"/>
              <a:pPr eaLnBrk="1" hangingPunct="1"/>
              <a:t>29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8C3F89-F377-4B46-8646-2A8576E0FD41}" type="slidenum">
              <a:rPr lang="ar-SA" altLang="ar-SA" smtClean="0"/>
              <a:pPr eaLnBrk="1" hangingPunct="1"/>
              <a:t>30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A6D5BF-3778-49C1-971A-A5D638E8107C}" type="slidenum">
              <a:rPr lang="ar-SA" altLang="ar-SA" smtClean="0"/>
              <a:pPr eaLnBrk="1" hangingPunct="1"/>
              <a:t>3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E6EBA3-61A4-4CB7-AA41-4CA0D7CCA0AD}" type="slidenum">
              <a:rPr lang="ar-SA" altLang="ar-SA" smtClean="0"/>
              <a:pPr eaLnBrk="1" hangingPunct="1"/>
              <a:t>31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A90D2A-2300-4C7E-8F02-B6D7465ADC3A}" type="slidenum">
              <a:rPr lang="ar-SA" altLang="ar-SA" smtClean="0"/>
              <a:pPr eaLnBrk="1" hangingPunct="1"/>
              <a:t>4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03E7E7-9263-4267-B16B-6A9093D6877B}" type="slidenum">
              <a:rPr lang="ar-SA" altLang="ar-SA" smtClean="0"/>
              <a:pPr eaLnBrk="1" hangingPunct="1"/>
              <a:t>5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FDB4E1-596B-43FB-BF41-E32E62DB65FA}" type="slidenum">
              <a:rPr lang="ar-SA" altLang="ar-SA" smtClean="0"/>
              <a:pPr eaLnBrk="1" hangingPunct="1"/>
              <a:t>6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BC3EF9-5B80-4022-90E3-4FD1B41A2D85}" type="slidenum">
              <a:rPr lang="ar-SA" altLang="ar-SA" smtClean="0"/>
              <a:pPr eaLnBrk="1" hangingPunct="1"/>
              <a:t>7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B1570C-5F40-41CD-86EA-07467E0DD986}" type="slidenum">
              <a:rPr lang="ar-SA" altLang="ar-SA" smtClean="0"/>
              <a:pPr eaLnBrk="1" hangingPunct="1"/>
              <a:t>8</a:t>
            </a:fld>
            <a:endParaRPr lang="ar-SA" alt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F00BB7-B3D7-43B5-BF8B-4C07BA0CC6FA}" type="slidenum">
              <a:rPr lang="ar-SA" altLang="ar-SA" smtClean="0"/>
              <a:pPr eaLnBrk="1" hangingPunct="1"/>
              <a:t>9</a:t>
            </a:fld>
            <a:endParaRPr lang="ar-SA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65A53-BE27-43AE-8801-C93422D75C10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14C75-A8FC-49D3-BBA4-326B9B4E77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5494AE-267E-44B8-845C-DDF1553E38E8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BB7D-A7A0-40F4-BE07-CEBADA423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EF301-BE47-4ED6-BE87-BEFDE8B567D0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48467-4BC6-415C-859C-A76B367E78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84019-FBD7-4D08-9E8B-67D858517E36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5F6C5-EECC-4B5E-B06E-07529865E3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930C0-F746-4FE7-AFF9-96C7408579E3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A9AD5-FF32-4079-BD18-7A226BD09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CB8F9-F899-4897-9658-2F99AC9FBE9C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14810-C285-4E86-9A6A-F37BA98B0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9DE2A-B3B8-4626-8E12-5F9D60988BF5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1666C-5389-4579-85D2-6643FBDF9A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BFCD-57B3-4164-BDDA-4A3578922035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C9B6-31F1-4A93-8736-EDBF619BB9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6F3BB-E6BF-4D2E-B854-86B83BCEF9D9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76A55-79E4-4B65-91C0-1852E2B97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E40B0-7486-427C-956E-2E3E3EA57092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36C6-20E4-4C02-A78C-E1608990ED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2C4E8-C74A-4D90-A37B-263697F5E046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C1773-02C1-4FCD-B9F6-DBE843569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EF43E3-B088-40EE-B147-19E12D66655E}" type="datetimeFigureOut">
              <a:rPr lang="en-US" smtClean="0"/>
              <a:pPr>
                <a:defRPr/>
              </a:pPr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17CAFD-F1FD-4C44-89A4-0614DEFCE6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Including Constraints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ar-SA" dirty="0" smtClean="0"/>
              <a:t>lecture5</a:t>
            </a:r>
            <a:endParaRPr lang="en-US" altLang="ar-SA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NOT NULL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Ensures that null values are not permitted for the column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Columns </a:t>
            </a:r>
            <a:r>
              <a:rPr lang="en-US" dirty="0" smtClean="0">
                <a:solidFill>
                  <a:schemeClr val="accent1"/>
                </a:solidFill>
              </a:rPr>
              <a:t>without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NOT NULL </a:t>
            </a:r>
            <a:r>
              <a:rPr lang="en-US" dirty="0" smtClean="0"/>
              <a:t>constraint can contain </a:t>
            </a:r>
            <a:r>
              <a:rPr lang="en-US" b="1" dirty="0" smtClean="0"/>
              <a:t>null</a:t>
            </a:r>
            <a:r>
              <a:rPr lang="en-US" dirty="0" smtClean="0"/>
              <a:t> values by default.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NOT NULL constraint can be specified only at the column level, </a:t>
            </a:r>
            <a:r>
              <a:rPr lang="en-US" dirty="0" smtClean="0">
                <a:solidFill>
                  <a:schemeClr val="accent6"/>
                </a:solidFill>
              </a:rPr>
              <a:t>not</a:t>
            </a:r>
            <a:r>
              <a:rPr lang="en-US" dirty="0" smtClean="0"/>
              <a:t> at the table level.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NOT NULL Constraint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3352800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 smtClean="0"/>
              <a:t>CREATE TABLE employees(</a:t>
            </a:r>
            <a:endParaRPr lang="en-US" sz="28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                 </a:t>
            </a:r>
            <a:r>
              <a:rPr lang="en-US" sz="2800" b="1" dirty="0" err="1" smtClean="0"/>
              <a:t>employee_id</a:t>
            </a:r>
            <a:r>
              <a:rPr lang="en-US" sz="2800" b="1" dirty="0" smtClean="0"/>
              <a:t>    NUMBER(6),</a:t>
            </a:r>
            <a:endParaRPr lang="en-US" sz="28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                 </a:t>
            </a:r>
            <a:r>
              <a:rPr lang="en-US" sz="2800" b="1" dirty="0" err="1" smtClean="0"/>
              <a:t>last_name</a:t>
            </a:r>
            <a:r>
              <a:rPr lang="en-US" sz="2800" b="1" dirty="0" smtClean="0"/>
              <a:t>      VARCHAR2(25)           </a:t>
            </a:r>
            <a:r>
              <a:rPr lang="en-US" sz="2800" b="1" dirty="0" smtClean="0">
                <a:solidFill>
                  <a:schemeClr val="accent6"/>
                </a:solidFill>
              </a:rPr>
              <a:t>NOT NULL</a:t>
            </a:r>
            <a:r>
              <a:rPr lang="en-US" sz="2800" b="1" dirty="0" smtClean="0"/>
              <a:t>,</a:t>
            </a:r>
            <a:endParaRPr lang="en-US" sz="28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                 salary         NUMBER(8,2)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		      );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96200" y="2589213"/>
            <a:ext cx="0" cy="45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858000" y="22860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>
                <a:latin typeface="Calibri" pitchFamily="34" charset="0"/>
              </a:rPr>
              <a:t>System named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381000" y="152400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3200" b="1">
                <a:solidFill>
                  <a:schemeClr val="accent1"/>
                </a:solidFill>
              </a:rPr>
              <a:t>Example2:</a:t>
            </a:r>
            <a:endParaRPr lang="ar-SA" altLang="ar-SA" sz="3200" b="1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638800"/>
            <a:ext cx="7323138" cy="7080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accent1"/>
                </a:solidFill>
              </a:rPr>
              <a:t>Note That: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last_name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column constraint is unnamed, thus the</a:t>
            </a:r>
          </a:p>
          <a:p>
            <a:pPr>
              <a:buClr>
                <a:schemeClr val="accent1"/>
              </a:buClr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system will give it a name.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NOT NULL Constraint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2032000"/>
          <a:ext cx="6172200" cy="1854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SALARY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LAST_NAME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EMPLOYEE_ID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Ghanim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111111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10258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Al Mane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222222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12800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Bssam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333333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8450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Bin </a:t>
                      </a:r>
                      <a:r>
                        <a:rPr lang="en-US" dirty="0" err="1" smtClean="0"/>
                        <a:t>Saleh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444444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352925"/>
          <a:ext cx="6400800" cy="3714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33600"/>
                <a:gridCol w="2133600"/>
                <a:gridCol w="2133600"/>
              </a:tblGrid>
              <a:tr h="371475"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Al Ali</a:t>
                      </a:r>
                      <a:endParaRPr lang="ar-SA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555555</a:t>
                      </a:r>
                      <a:endParaRPr lang="ar-SA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rot="2155775">
            <a:off x="7105650" y="3513138"/>
            <a:ext cx="914400" cy="1143000"/>
          </a:xfrm>
          <a:prstGeom prst="arc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9496" name="TextBox 6"/>
          <p:cNvSpPr txBox="1">
            <a:spLocks noChangeArrowheads="1"/>
          </p:cNvSpPr>
          <p:nvPr/>
        </p:nvSpPr>
        <p:spPr bwMode="auto">
          <a:xfrm>
            <a:off x="8153400" y="37338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>
                <a:solidFill>
                  <a:schemeClr val="accent2"/>
                </a:solidFill>
              </a:rPr>
              <a:t>allowed</a:t>
            </a:r>
            <a:endParaRPr lang="ar-SA" altLang="ar-SA">
              <a:solidFill>
                <a:schemeClr val="accent2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5267325"/>
          <a:ext cx="6400800" cy="3714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33600"/>
                <a:gridCol w="2133600"/>
                <a:gridCol w="2133600"/>
              </a:tblGrid>
              <a:tr h="37147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85642</a:t>
                      </a:r>
                      <a:endParaRPr lang="ar-SA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 </a:t>
                      </a:r>
                      <a:endParaRPr lang="ar-SA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666666</a:t>
                      </a:r>
                      <a:endParaRPr lang="ar-SA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77200" y="4800600"/>
            <a:ext cx="992188" cy="9239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NOT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Allowed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(Why?)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9508" name="TextBox 9"/>
          <p:cNvSpPr txBox="1">
            <a:spLocks noChangeArrowheads="1"/>
          </p:cNvSpPr>
          <p:nvPr/>
        </p:nvSpPr>
        <p:spPr bwMode="auto">
          <a:xfrm>
            <a:off x="228600" y="1447800"/>
            <a:ext cx="324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2800" b="1">
                <a:solidFill>
                  <a:schemeClr val="accent1"/>
                </a:solidFill>
              </a:rPr>
              <a:t>Example2 (Cont.):</a:t>
            </a:r>
            <a:endParaRPr lang="ar-SA" altLang="ar-SA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NOT NULL Constraint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10600" cy="3352800"/>
          </a:xfrm>
          <a:solidFill>
            <a:schemeClr val="bg2"/>
          </a:solidFill>
        </p:spPr>
        <p:txBody>
          <a:bodyPr/>
          <a:lstStyle/>
          <a:p>
            <a:pPr algn="l" rtl="0" eaLnBrk="1" hangingPunct="1"/>
            <a:r>
              <a:rPr lang="en-US" altLang="ar-SA" sz="2800" b="1" smtClean="0"/>
              <a:t>CREATE TABLE employees(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      employee_id    NUMBER(6),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      last_name      VARCHAR2(25),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      salary         NUMBER(8,2),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      hire_date      DATE                  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      ------------------------------------------------------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      );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381000" y="1524000"/>
            <a:ext cx="8880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</a:rPr>
              <a:t>Exercise: </a:t>
            </a:r>
            <a:r>
              <a:rPr lang="en-US" sz="2000" b="1" dirty="0">
                <a:solidFill>
                  <a:schemeClr val="accent1"/>
                </a:solidFill>
              </a:rPr>
              <a:t>rewrite the previews query where the NOT NULL constraint </a:t>
            </a:r>
          </a:p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</a:rPr>
              <a:t>defined on </a:t>
            </a:r>
            <a:r>
              <a:rPr lang="en-US" sz="2000" b="1">
                <a:solidFill>
                  <a:schemeClr val="accent1"/>
                </a:solidFill>
              </a:rPr>
              <a:t>the </a:t>
            </a:r>
            <a:r>
              <a:rPr lang="en-US" sz="2000" b="1">
                <a:solidFill>
                  <a:schemeClr val="accent1"/>
                </a:solidFill>
              </a:rPr>
              <a:t>table </a:t>
            </a:r>
            <a:r>
              <a:rPr lang="en-US" sz="2000" b="1" dirty="0">
                <a:solidFill>
                  <a:schemeClr val="accent1"/>
                </a:solidFill>
              </a:rPr>
              <a:t>level. Is it possible? [Explain]</a:t>
            </a:r>
            <a:endParaRPr lang="ar-SA" sz="20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638800"/>
            <a:ext cx="6727825" cy="4000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</a:rPr>
              <a:t>NOT NULL Constraint can’t be defined on the table level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UNIQUE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 UNIQUE key integrity constraint requires that every value in a column or set of columns (key) to be unique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UNIQUE constraints </a:t>
            </a:r>
            <a:r>
              <a:rPr lang="en-US" b="1" dirty="0" smtClean="0"/>
              <a:t>allow</a:t>
            </a:r>
            <a:r>
              <a:rPr lang="en-US" dirty="0" smtClean="0"/>
              <a:t> the input of nulls unless you also define  NOT NULL constraints for the same columns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UNIQUE constraints can be defined at the </a:t>
            </a:r>
            <a:r>
              <a:rPr lang="en-US" i="1" dirty="0" smtClean="0">
                <a:solidFill>
                  <a:schemeClr val="accent2"/>
                </a:solidFill>
              </a:rPr>
              <a:t>column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chemeClr val="accent2"/>
                </a:solidFill>
              </a:rPr>
              <a:t>table</a:t>
            </a:r>
            <a:r>
              <a:rPr lang="en-US" dirty="0" smtClean="0"/>
              <a:t> level. </a:t>
            </a:r>
            <a:r>
              <a:rPr lang="en-US" sz="3500" b="1" dirty="0" smtClean="0">
                <a:solidFill>
                  <a:schemeClr val="accent6"/>
                </a:solidFill>
              </a:rPr>
              <a:t>A composite unique key is created by using the </a:t>
            </a:r>
            <a:r>
              <a:rPr lang="en-US" sz="3500" b="1" i="1" dirty="0" smtClean="0">
                <a:solidFill>
                  <a:schemeClr val="accent6"/>
                </a:solidFill>
              </a:rPr>
              <a:t>table level</a:t>
            </a:r>
            <a:r>
              <a:rPr lang="en-US" sz="3500" b="1" dirty="0" smtClean="0">
                <a:solidFill>
                  <a:schemeClr val="accent6"/>
                </a:solidFill>
              </a:rPr>
              <a:t> definition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UNIQUE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534400" cy="4191000"/>
          </a:xfrm>
          <a:solidFill>
            <a:schemeClr val="bg2"/>
          </a:solidFill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altLang="ar-SA" b="1" smtClean="0"/>
              <a:t>CREATE TABLE employees(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employee_id      NUMBER(6),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last_name        VARCHAR2(25) NOT NULL,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email            VARCHAR2(25),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       ...  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		</a:t>
            </a:r>
            <a:r>
              <a:rPr lang="en-US" altLang="ar-SA" b="1" smtClean="0">
                <a:solidFill>
                  <a:srgbClr val="FF0000"/>
                </a:solidFill>
              </a:rPr>
              <a:t>CONSTRAINT emp_email_uk 	UNIQUE(email)</a:t>
            </a:r>
            <a:r>
              <a:rPr lang="en-US" altLang="ar-SA" b="1" smtClean="0"/>
              <a:t>);</a:t>
            </a:r>
            <a:endParaRPr lang="en-US" altLang="ar-SA" smtClean="0"/>
          </a:p>
          <a:p>
            <a:pPr algn="l" rtl="0" eaLnBrk="1" hangingPunct="1"/>
            <a:endParaRPr lang="en-US" altLang="ar-SA" smtClean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31800" y="154940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3200" b="1">
                <a:solidFill>
                  <a:schemeClr val="accent1"/>
                </a:solidFill>
              </a:rPr>
              <a:t>Example3:</a:t>
            </a:r>
            <a:endParaRPr lang="ar-SA" altLang="ar-SA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UNIQUE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6" t="14345" r="24069" b="36240"/>
          <a:stretch>
            <a:fillRect/>
          </a:stretch>
        </p:blipFill>
        <p:spPr>
          <a:xfrm>
            <a:off x="838200" y="1749425"/>
            <a:ext cx="7543800" cy="4270375"/>
          </a:xfrm>
          <a:noFill/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31800" y="1549400"/>
            <a:ext cx="317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3200" b="1">
                <a:solidFill>
                  <a:schemeClr val="accent1"/>
                </a:solidFill>
              </a:rPr>
              <a:t>Example3 </a:t>
            </a:r>
            <a:r>
              <a:rPr lang="en-US" altLang="ar-SA" sz="2000" b="1">
                <a:solidFill>
                  <a:schemeClr val="accent1"/>
                </a:solidFill>
              </a:rPr>
              <a:t>(Cont.)</a:t>
            </a:r>
            <a:r>
              <a:rPr lang="en-US" altLang="ar-SA" sz="3200" b="1">
                <a:solidFill>
                  <a:schemeClr val="accent1"/>
                </a:solidFill>
              </a:rPr>
              <a:t>:</a:t>
            </a:r>
            <a:endParaRPr lang="ar-SA" altLang="ar-SA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UNIQUE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534400" cy="4191000"/>
          </a:xfrm>
          <a:solidFill>
            <a:schemeClr val="bg2"/>
          </a:solidFill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altLang="ar-SA" b="1" smtClean="0"/>
              <a:t>CREATE TABLE employees(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employee_id      NUMBER(6),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last_name        VARCHAR2(25) NOT NULL,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email            VARCHAR2(25),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endParaRPr lang="en-US" altLang="ar-SA" b="1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		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altLang="ar-SA" b="1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);</a:t>
            </a:r>
            <a:endParaRPr lang="en-US" altLang="ar-SA" smtClean="0"/>
          </a:p>
          <a:p>
            <a:pPr algn="l" rtl="0" eaLnBrk="1" hangingPunct="1"/>
            <a:endParaRPr lang="en-US" altLang="ar-SA" smtClean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28600" y="1524000"/>
            <a:ext cx="8850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</a:rPr>
              <a:t>Exercise a: </a:t>
            </a:r>
            <a:r>
              <a:rPr lang="en-US" sz="2000" b="1" dirty="0">
                <a:solidFill>
                  <a:schemeClr val="accent1"/>
                </a:solidFill>
              </a:rPr>
              <a:t>rewrite the previews query where the UNIQUE constraint </a:t>
            </a:r>
          </a:p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</a:rPr>
              <a:t>defined on the </a:t>
            </a:r>
            <a:r>
              <a:rPr lang="en-US" sz="2000" b="1" u="sng" dirty="0">
                <a:solidFill>
                  <a:schemeClr val="accent1"/>
                </a:solidFill>
              </a:rPr>
              <a:t>column level and give it a name</a:t>
            </a:r>
            <a:r>
              <a:rPr lang="en-US" sz="2000" b="1" dirty="0">
                <a:solidFill>
                  <a:schemeClr val="accent1"/>
                </a:solidFill>
              </a:rPr>
              <a:t>. Is it possible? [Explain]</a:t>
            </a:r>
            <a:endParaRPr lang="ar-SA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UNIQUE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534400" cy="4191000"/>
          </a:xfrm>
          <a:solidFill>
            <a:schemeClr val="bg2"/>
          </a:solidFill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altLang="ar-SA" b="1" smtClean="0"/>
              <a:t>CREATE TABLE employees(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employee_id      NUMBER(6),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last_name        VARCHAR2(25) NOT NULL,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 email            VARCHAR2(25),</a:t>
            </a:r>
            <a:endParaRPr lang="en-US" altLang="ar-SA" smtClean="0"/>
          </a:p>
          <a:p>
            <a:pPr algn="l" rtl="0" eaLnBrk="1" hangingPunct="1">
              <a:buFont typeface="Arial" pitchFamily="34" charset="0"/>
              <a:buNone/>
            </a:pPr>
            <a:endParaRPr lang="en-US" altLang="ar-SA" b="1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		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altLang="ar-SA" b="1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b="1" smtClean="0"/>
              <a:t>           );</a:t>
            </a:r>
            <a:endParaRPr lang="en-US" altLang="ar-SA" smtClean="0"/>
          </a:p>
          <a:p>
            <a:pPr algn="l" rtl="0" eaLnBrk="1" hangingPunct="1"/>
            <a:endParaRPr lang="en-US" altLang="ar-SA" smtClean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28600" y="1524000"/>
            <a:ext cx="8850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</a:rPr>
              <a:t>Exercise b: </a:t>
            </a:r>
            <a:r>
              <a:rPr lang="en-US" sz="2000" b="1" dirty="0">
                <a:solidFill>
                  <a:schemeClr val="accent1"/>
                </a:solidFill>
              </a:rPr>
              <a:t>rewrite the previews query where the UNIQUE constraint </a:t>
            </a:r>
          </a:p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</a:rPr>
              <a:t>defined on 2 columns ;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employee_id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and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  <a:endParaRPr lang="ar-SA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PRIMARY KEY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5287962"/>
          </a:xfrm>
        </p:spPr>
        <p:txBody>
          <a:bodyPr rtlCol="0">
            <a:normAutofit fontScale="85000" lnSpcReduction="2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 PRIMARY KEY constraint creates a primary key for the table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PRIMARY KEY constraint is a column or set of columns that uniquely identifies each row in a table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This constraint enforces </a:t>
            </a:r>
            <a:r>
              <a:rPr lang="en-US" b="1" dirty="0" smtClean="0"/>
              <a:t>uniqueness</a:t>
            </a:r>
            <a:r>
              <a:rPr lang="en-US" dirty="0" smtClean="0"/>
              <a:t> of the column or column combination and </a:t>
            </a:r>
            <a:r>
              <a:rPr lang="en-US" b="1" dirty="0" smtClean="0"/>
              <a:t>ensures that no </a:t>
            </a:r>
            <a:r>
              <a:rPr lang="en-US" dirty="0" smtClean="0"/>
              <a:t>column that is part of the primary key can contain a </a:t>
            </a:r>
            <a:r>
              <a:rPr lang="en-US" b="1" dirty="0" smtClean="0"/>
              <a:t>null value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A table can have only one PRIMARY KEY constraint but can have several UNIQUE constraints</a:t>
            </a:r>
            <a:r>
              <a:rPr lang="en-US" dirty="0" smtClean="0"/>
              <a:t>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defined at either the table level or the column level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Outlines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What are Constraints ?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Constraint Guidelines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Defining Constraint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NOT NULL constraint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Unique constraint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Primary key constraint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Foreign key constraint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Check constraint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Adding Constraints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PRIMARY KEY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  <a:solidFill>
            <a:schemeClr val="bg2"/>
          </a:solidFill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altLang="ar-SA" sz="2800" b="1" smtClean="0"/>
              <a:t>CREATE TABLE   departments(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department_id        NUMBER(4),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department_name      VARCHAR2(30) 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CONSTRAINT dept_name_nn NOT NULL,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manager_id           NUMBER(6),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>
                <a:solidFill>
                  <a:srgbClr val="FF0000"/>
                </a:solidFill>
              </a:rPr>
              <a:t>          CONSTRAINT dept_id_pk     PRIMARY KEY(department_id</a:t>
            </a:r>
            <a:r>
              <a:rPr lang="en-US" altLang="ar-SA" sz="2800" b="1" smtClean="0"/>
              <a:t>));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endParaRPr lang="en-US" altLang="ar-SA" sz="2800" smtClean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31800" y="1549400"/>
            <a:ext cx="234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3200" b="1">
                <a:solidFill>
                  <a:schemeClr val="accent1"/>
                </a:solidFill>
              </a:rPr>
              <a:t>Example 4:</a:t>
            </a:r>
            <a:endParaRPr lang="ar-SA" altLang="ar-SA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PRIMARY KEY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t="20000" r="24445" b="27274"/>
          <a:stretch>
            <a:fillRect/>
          </a:stretch>
        </p:blipFill>
        <p:spPr>
          <a:xfrm>
            <a:off x="762000" y="2133600"/>
            <a:ext cx="7543800" cy="4464050"/>
          </a:xfrm>
          <a:noFill/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431800" y="1549400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3200" b="1">
                <a:solidFill>
                  <a:schemeClr val="accent1"/>
                </a:solidFill>
              </a:rPr>
              <a:t>Example4 </a:t>
            </a:r>
            <a:r>
              <a:rPr lang="en-US" altLang="ar-SA" sz="2400" b="1">
                <a:solidFill>
                  <a:schemeClr val="accent1"/>
                </a:solidFill>
              </a:rPr>
              <a:t>(Cont.)</a:t>
            </a:r>
            <a:r>
              <a:rPr lang="en-US" altLang="ar-SA" sz="3200" b="1">
                <a:solidFill>
                  <a:schemeClr val="accent1"/>
                </a:solidFill>
              </a:rPr>
              <a:t>:</a:t>
            </a:r>
            <a:endParaRPr lang="ar-SA" altLang="ar-SA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PRIMARY KEY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  <a:solidFill>
            <a:schemeClr val="bg2"/>
          </a:solidFill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altLang="ar-SA" sz="2800" b="1" smtClean="0"/>
              <a:t>CREATE TABLE   departments(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department_id        NUMBER(4),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department_name      VARCHAR2(30) 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CONSTRAINT dept_name_nn NOT NULL,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manager_id           NUMBER(6),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endParaRPr lang="en-US" altLang="ar-SA" sz="2800" b="1" smtClean="0"/>
          </a:p>
          <a:p>
            <a:pPr algn="l" rtl="0" eaLnBrk="1" hangingPunct="1">
              <a:buFont typeface="Arial" pitchFamily="34" charset="0"/>
              <a:buNone/>
            </a:pPr>
            <a:endParaRPr lang="en-US" altLang="ar-SA" sz="2800" b="1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));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endParaRPr lang="en-US" altLang="ar-SA" sz="2800" smtClean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31800" y="1549400"/>
            <a:ext cx="83883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</a:rPr>
              <a:t>Exercise a: </a:t>
            </a:r>
            <a:r>
              <a:rPr lang="en-US" b="1" dirty="0">
                <a:solidFill>
                  <a:schemeClr val="accent1"/>
                </a:solidFill>
              </a:rPr>
              <a:t>rewrite the previews query where the PRIMRY KEY constraint 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</a:rPr>
              <a:t>defined on the </a:t>
            </a:r>
            <a:r>
              <a:rPr lang="en-US" b="1" u="sng" dirty="0">
                <a:solidFill>
                  <a:schemeClr val="accent1"/>
                </a:solidFill>
              </a:rPr>
              <a:t>column level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  <a:endParaRPr lang="ar-SA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PRIMARY KEY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  <a:solidFill>
            <a:schemeClr val="bg2"/>
          </a:solidFill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altLang="ar-SA" sz="2800" b="1" smtClean="0"/>
              <a:t>CREATE TABLE   departments(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department_id        NUMBER(4),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department_name      VARCHAR2(30) 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CONSTRAINT dept_name_nn NOT NULL,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manager_id           NUMBER(6),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>
                <a:solidFill>
                  <a:srgbClr val="FF0000"/>
                </a:solidFill>
              </a:rPr>
              <a:t>          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altLang="ar-SA" sz="2800" b="1" smtClean="0">
              <a:solidFill>
                <a:srgbClr val="FF0000"/>
              </a:solidFill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altLang="ar-SA" sz="2800" b="1" smtClean="0">
              <a:solidFill>
                <a:srgbClr val="FF0000"/>
              </a:solidFill>
            </a:endParaRPr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>
                <a:solidFill>
                  <a:srgbClr val="FF0000"/>
                </a:solidFill>
              </a:rPr>
              <a:t>          </a:t>
            </a:r>
            <a:r>
              <a:rPr lang="en-US" altLang="ar-SA" sz="2800" b="1" smtClean="0"/>
              <a:t>));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endParaRPr lang="en-US" altLang="ar-SA" sz="2800" smtClean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31800" y="1549400"/>
            <a:ext cx="8402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</a:rPr>
              <a:t>Exercise b: </a:t>
            </a:r>
            <a:r>
              <a:rPr lang="en-US" b="1" dirty="0">
                <a:solidFill>
                  <a:schemeClr val="accent1"/>
                </a:solidFill>
              </a:rPr>
              <a:t>rewrite the previews query where the PRIMRY KEY constraint 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</a:rPr>
              <a:t>defined on 2 columns ;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department_id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and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dempartment_name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  <a:endParaRPr lang="ar-SA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FOREIGN KEY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92500" lnSpcReduction="2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FOREIGN KEY, or </a:t>
            </a:r>
            <a:r>
              <a:rPr lang="en-US" i="1" dirty="0" smtClean="0"/>
              <a:t>referential integrity constraint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designates</a:t>
            </a:r>
            <a:r>
              <a:rPr lang="en-US" dirty="0" smtClean="0"/>
              <a:t> a column or combination of columns as a foreign key and </a:t>
            </a:r>
            <a:r>
              <a:rPr lang="en-US" dirty="0" smtClean="0">
                <a:solidFill>
                  <a:schemeClr val="accent1"/>
                </a:solidFill>
              </a:rPr>
              <a:t>establishes</a:t>
            </a:r>
            <a:r>
              <a:rPr lang="en-US" dirty="0" smtClean="0"/>
              <a:t> a relationship between tables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 foreign key value </a:t>
            </a:r>
            <a:r>
              <a:rPr lang="en-US" b="1" dirty="0" smtClean="0"/>
              <a:t>must</a:t>
            </a:r>
            <a:r>
              <a:rPr lang="en-US" dirty="0" smtClean="0"/>
              <a:t> </a:t>
            </a:r>
            <a:r>
              <a:rPr lang="en-US" b="1" dirty="0" smtClean="0"/>
              <a:t>match</a:t>
            </a:r>
            <a:r>
              <a:rPr lang="en-US" dirty="0" smtClean="0"/>
              <a:t> an existing value in the parent table </a:t>
            </a:r>
            <a:r>
              <a:rPr lang="en-US" b="1" dirty="0" smtClean="0"/>
              <a:t>or</a:t>
            </a:r>
            <a:r>
              <a:rPr lang="en-US" dirty="0" smtClean="0"/>
              <a:t> be </a:t>
            </a:r>
            <a:r>
              <a:rPr lang="en-US" b="1" dirty="0" smtClean="0"/>
              <a:t>NULL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Defined at either the table level or the column level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Foreign keys are based on values and purely logical ,not physical, pointers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FOREIGN KEY Constraint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016375"/>
          </a:xfrm>
          <a:solidFill>
            <a:schemeClr val="bg2"/>
          </a:solidFill>
        </p:spPr>
        <p:txBody>
          <a:bodyPr/>
          <a:lstStyle/>
          <a:p>
            <a:pPr algn="l" rtl="0" eaLnBrk="1" hangingPunct="1"/>
            <a:r>
              <a:rPr lang="en-US" altLang="ar-SA" sz="2800" b="1" smtClean="0"/>
              <a:t>CREATE TABLE employees(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          employee_id      NUMBER(6),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         last_name        VARCHAR2(25) NOT NULL,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                department_id    NUMBER(4),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	 </a:t>
            </a:r>
            <a:r>
              <a:rPr lang="en-US" altLang="ar-SA" sz="2800" b="1" smtClean="0">
                <a:solidFill>
                  <a:srgbClr val="FF0000"/>
                </a:solidFill>
              </a:rPr>
              <a:t>CONSTRAINT emp_dept_fk  FOREIGN KEY (department_id)  REFERENCES departments(department_id),</a:t>
            </a:r>
            <a:endParaRPr lang="en-US" altLang="ar-SA" sz="2800" smtClean="0">
              <a:solidFill>
                <a:srgbClr val="FF0000"/>
              </a:solidFill>
            </a:endParaRPr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z="2800" b="1" smtClean="0"/>
              <a:t>    CONSTRAINT emp_email_uk UNIQUE(email));</a:t>
            </a:r>
            <a:endParaRPr lang="en-US" altLang="ar-SA" sz="2800" smtClean="0"/>
          </a:p>
          <a:p>
            <a:pPr algn="l" rtl="0" eaLnBrk="1" hangingPunct="1">
              <a:buFont typeface="Arial" pitchFamily="34" charset="0"/>
              <a:buNone/>
            </a:pPr>
            <a:endParaRPr lang="en-US" altLang="ar-SA" sz="2800" b="1" smtClean="0"/>
          </a:p>
          <a:p>
            <a:pPr algn="l" rtl="0" eaLnBrk="1" hangingPunct="1"/>
            <a:endParaRPr lang="en-US" altLang="ar-SA" sz="2800" smtClean="0"/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431800" y="1600200"/>
            <a:ext cx="234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3200" b="1">
                <a:solidFill>
                  <a:schemeClr val="accent1"/>
                </a:solidFill>
              </a:rPr>
              <a:t>Example 5:</a:t>
            </a:r>
            <a:endParaRPr lang="ar-SA" altLang="ar-SA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FOREIGN KEY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altLang="ar-SA" smtClean="0"/>
              <a:t> </a:t>
            </a:r>
          </a:p>
        </p:txBody>
      </p:sp>
      <p:pic>
        <p:nvPicPr>
          <p:cNvPr id="3379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9167" r="23280" b="18750"/>
          <a:stretch>
            <a:fillRect/>
          </a:stretch>
        </p:blipFill>
        <p:spPr bwMode="auto">
          <a:xfrm>
            <a:off x="685800" y="2209800"/>
            <a:ext cx="77724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7"/>
          <p:cNvSpPr txBox="1">
            <a:spLocks noChangeArrowheads="1"/>
          </p:cNvSpPr>
          <p:nvPr/>
        </p:nvSpPr>
        <p:spPr bwMode="auto">
          <a:xfrm>
            <a:off x="241300" y="1549400"/>
            <a:ext cx="3452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3200" b="1">
                <a:solidFill>
                  <a:schemeClr val="accent1"/>
                </a:solidFill>
              </a:rPr>
              <a:t>Example 5 </a:t>
            </a:r>
            <a:r>
              <a:rPr lang="en-US" altLang="ar-SA" sz="2400" b="1">
                <a:solidFill>
                  <a:schemeClr val="accent1"/>
                </a:solidFill>
              </a:rPr>
              <a:t>(Cont.)</a:t>
            </a:r>
            <a:r>
              <a:rPr lang="en-US" altLang="ar-SA" sz="3200" b="1">
                <a:solidFill>
                  <a:schemeClr val="accent1"/>
                </a:solidFill>
              </a:rPr>
              <a:t>:</a:t>
            </a:r>
            <a:endParaRPr lang="ar-SA" altLang="ar-SA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FOREIGN KEY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492375"/>
          </a:xfrm>
        </p:spPr>
        <p:txBody>
          <a:bodyPr rtlCol="0">
            <a:normAutofit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foreign key can also be defined at the column level, provided the constraint is based on a single column. </a:t>
            </a:r>
            <a:r>
              <a:rPr lang="en-US" b="1" dirty="0" smtClean="0"/>
              <a:t>The syntax differs </a:t>
            </a:r>
            <a:r>
              <a:rPr lang="en-US" dirty="0" smtClean="0"/>
              <a:t>in that the keywords FOREIGN KEY do not appear. </a:t>
            </a:r>
            <a:r>
              <a:rPr lang="en-US" dirty="0" smtClean="0">
                <a:solidFill>
                  <a:schemeClr val="accent1"/>
                </a:solidFill>
              </a:rPr>
              <a:t>For example</a:t>
            </a:r>
            <a:r>
              <a:rPr lang="en-US" dirty="0" smtClean="0"/>
              <a:t>: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381000" y="4038600"/>
            <a:ext cx="8534400" cy="19383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2000"/>
              <a:t>CREATE TABLE employees</a:t>
            </a:r>
          </a:p>
          <a:p>
            <a:pPr eaLnBrk="1" hangingPunct="1"/>
            <a:r>
              <a:rPr lang="en-US" altLang="ar-SA" sz="2000"/>
              <a:t>   	 (...</a:t>
            </a:r>
          </a:p>
          <a:p>
            <a:pPr eaLnBrk="1" hangingPunct="1"/>
            <a:r>
              <a:rPr lang="en-US" altLang="ar-SA" sz="2000"/>
              <a:t>	department_id NUMBER(4) CONSTRAINT emp_deptid_fk</a:t>
            </a:r>
          </a:p>
          <a:p>
            <a:pPr eaLnBrk="1" hangingPunct="1"/>
            <a:r>
              <a:rPr lang="en-US" altLang="ar-SA" sz="2000"/>
              <a:t>	REFERENCES departments(department_id),</a:t>
            </a:r>
          </a:p>
          <a:p>
            <a:pPr eaLnBrk="1" hangingPunct="1"/>
            <a:r>
              <a:rPr lang="en-US" altLang="ar-SA" sz="2000"/>
              <a:t>	...)</a:t>
            </a:r>
          </a:p>
          <a:p>
            <a:pPr eaLnBrk="1" hangingPunct="1"/>
            <a:endParaRPr lang="ar-SA" altLang="ar-SA" sz="2000"/>
          </a:p>
        </p:txBody>
      </p:sp>
      <p:sp>
        <p:nvSpPr>
          <p:cNvPr id="6" name="Rounded Rectangle 5"/>
          <p:cNvSpPr/>
          <p:nvPr/>
        </p:nvSpPr>
        <p:spPr>
          <a:xfrm>
            <a:off x="304800" y="5715000"/>
            <a:ext cx="8610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3887788" y="5410200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b="1">
                <a:solidFill>
                  <a:srgbClr val="C00000"/>
                </a:solidFill>
              </a:rPr>
              <a:t>OR:</a:t>
            </a:r>
            <a:endParaRPr lang="ar-SA" altLang="ar-SA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FOREIGN KEY Constraint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Keywords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FOREIGN KEY: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Defines the column in the child table at the table constraint level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REFERENCES: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Identifies the table and column in the parent table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CHECK Constraint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smtClean="0"/>
              <a:t>Defines a condition that each row must satisfy</a:t>
            </a:r>
          </a:p>
          <a:p>
            <a:pPr algn="l" rtl="0" eaLnBrk="1" hangingPunct="1"/>
            <a:r>
              <a:rPr lang="en-US" altLang="ar-SA" b="1" smtClean="0">
                <a:solidFill>
                  <a:schemeClr val="accent1"/>
                </a:solidFill>
              </a:rPr>
              <a:t>Example</a:t>
            </a:r>
          </a:p>
          <a:p>
            <a:pPr algn="l" rtl="0" eaLnBrk="1" hangingPunct="1"/>
            <a:r>
              <a:rPr lang="en-US" altLang="ar-SA" smtClean="0"/>
              <a:t>CREATE TABLE employees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mtClean="0"/>
              <a:t>	(...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mtClean="0"/>
              <a:t>	salary NUMBER(8,2) </a:t>
            </a:r>
            <a:r>
              <a:rPr lang="en-US" altLang="ar-SA" smtClean="0">
                <a:solidFill>
                  <a:srgbClr val="FF0000"/>
                </a:solidFill>
              </a:rPr>
              <a:t>CONSTRAINT emp_salary_min CHECK (salary &gt; 0),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altLang="ar-SA" smtClean="0"/>
              <a:t>	….);</a:t>
            </a:r>
          </a:p>
          <a:p>
            <a:pPr algn="l" rtl="0" eaLnBrk="1" hangingPunct="1"/>
            <a:endParaRPr lang="en-US" alt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What Are Constraints?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3838"/>
            <a:ext cx="8229600" cy="5059362"/>
          </a:xfrm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Constraints enforce rules at the table level.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 You can use constraints to do the following: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Enforce rules on the data in a table whenever a row is inserted, updated, or deleted from that table.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“</a:t>
            </a:r>
            <a:r>
              <a:rPr lang="en-US" dirty="0" smtClean="0">
                <a:solidFill>
                  <a:schemeClr val="accent1"/>
                </a:solidFill>
              </a:rPr>
              <a:t>The constraint must be satisfied for the operation to succeed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Prevent the deletion of a table if there are dependencies from other tables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 The following constraint types are valid </a:t>
            </a:r>
            <a:r>
              <a:rPr lang="en-US" dirty="0" smtClean="0">
                <a:solidFill>
                  <a:schemeClr val="accent1"/>
                </a:solidFill>
              </a:rPr>
              <a:t>(Table 1)</a:t>
            </a:r>
            <a:r>
              <a:rPr lang="en-US" dirty="0" smtClean="0"/>
              <a:t>: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NOT NULL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UNIQUE 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PRIMARY KEY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FOREIGN KEY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CHECK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657600"/>
            <a:ext cx="853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Adding a Constraint Syntax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8686800" cy="46259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Use the ALTER TABLE statement to:</a:t>
            </a:r>
            <a:endParaRPr lang="en-US" dirty="0" smtClean="0"/>
          </a:p>
          <a:p>
            <a:pPr lvl="1" algn="l" rtl="0" eaLnBrk="1" hangingPunct="1">
              <a:buFont typeface="Arial" pitchFamily="34" charset="0"/>
              <a:buNone/>
              <a:defRPr/>
            </a:pPr>
            <a:r>
              <a:rPr lang="en-US" sz="2400" dirty="0" smtClean="0"/>
              <a:t>• </a:t>
            </a:r>
            <a:r>
              <a:rPr lang="en-US" sz="2400" b="1" dirty="0" smtClean="0"/>
              <a:t>Add</a:t>
            </a:r>
            <a:r>
              <a:rPr lang="en-US" sz="2400" dirty="0" smtClean="0"/>
              <a:t> or drop a constraint, but not modify its structure</a:t>
            </a:r>
          </a:p>
          <a:p>
            <a:pPr lvl="1" algn="l" rtl="0" eaLnBrk="1" hangingPunct="1">
              <a:buFont typeface="Arial" pitchFamily="34" charset="0"/>
              <a:buNone/>
              <a:defRPr/>
            </a:pPr>
            <a:r>
              <a:rPr lang="en-US" sz="2400" dirty="0" smtClean="0"/>
              <a:t>• Enable or disable constraints</a:t>
            </a:r>
          </a:p>
          <a:p>
            <a:pPr lvl="1" algn="l" rtl="0" eaLnBrk="1" hangingPunct="1">
              <a:buFont typeface="Arial" pitchFamily="34" charset="0"/>
              <a:buNone/>
              <a:defRPr/>
            </a:pPr>
            <a:r>
              <a:rPr lang="en-US" sz="2400" dirty="0" smtClean="0"/>
              <a:t>• Add a NOT NULL constraint by using the MODIFY clause</a:t>
            </a:r>
          </a:p>
          <a:p>
            <a:pPr algn="l" rtl="0" eaLnBrk="1" hangingPunct="1">
              <a:buFont typeface="Arial" pitchFamily="34" charset="0"/>
              <a:buNone/>
              <a:defRPr/>
            </a:pPr>
            <a:r>
              <a:rPr lang="en-US" sz="2800" b="1" dirty="0" smtClean="0"/>
              <a:t>ALTER TABLE </a:t>
            </a:r>
            <a:r>
              <a:rPr lang="en-US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</a:t>
            </a:r>
            <a:endParaRPr lang="en-US" sz="2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 eaLnBrk="1" hangingPunct="1">
              <a:buFont typeface="Arial" pitchFamily="34" charset="0"/>
              <a:buNone/>
              <a:defRPr/>
            </a:pPr>
            <a:r>
              <a:rPr lang="en-US" sz="2800" b="1" dirty="0" smtClean="0"/>
              <a:t>  ADD [CONSTRAINT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constraintname</a:t>
            </a:r>
            <a:r>
              <a:rPr lang="en-US" sz="2800" b="1" dirty="0" smtClean="0"/>
              <a:t>]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column</a:t>
            </a:r>
            <a:r>
              <a:rPr lang="en-US" sz="2800" b="1" dirty="0" smtClean="0"/>
              <a:t>);</a:t>
            </a:r>
          </a:p>
          <a:p>
            <a:pPr algn="l" rtl="0" eaLnBrk="1" hangingPunct="1">
              <a:defRPr/>
            </a:pPr>
            <a:endParaRPr lang="en-US" sz="2800" dirty="0" smtClean="0"/>
          </a:p>
          <a:p>
            <a:pPr algn="l" rtl="0" eaLnBrk="1" hangingPunct="1"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Note that: </a:t>
            </a:r>
            <a:r>
              <a:rPr lang="en-US" sz="2800" dirty="0" smtClean="0"/>
              <a:t>You can define a NOT NULL column </a:t>
            </a:r>
            <a:r>
              <a:rPr lang="en-US" sz="2800" b="1" dirty="0" smtClean="0"/>
              <a:t>only if </a:t>
            </a:r>
            <a:r>
              <a:rPr lang="en-US" sz="2800" dirty="0" smtClean="0"/>
              <a:t>the table is </a:t>
            </a:r>
            <a:r>
              <a:rPr lang="en-US" sz="2800" i="1" u="sng" dirty="0" smtClean="0"/>
              <a:t>empty</a:t>
            </a:r>
            <a:r>
              <a:rPr lang="en-US" sz="2800" dirty="0" smtClean="0"/>
              <a:t> </a:t>
            </a:r>
            <a:r>
              <a:rPr lang="en-US" sz="2800" b="1" dirty="0" smtClean="0"/>
              <a:t>or</a:t>
            </a:r>
            <a:r>
              <a:rPr lang="en-US" sz="2800" dirty="0" smtClean="0"/>
              <a:t> if </a:t>
            </a:r>
            <a:r>
              <a:rPr lang="en-US" sz="2800" i="1" u="sng" dirty="0" smtClean="0"/>
              <a:t>the column has a value for every row.</a:t>
            </a:r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Adding a Constraint (Example)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492375"/>
          </a:xfrm>
        </p:spPr>
        <p:txBody>
          <a:bodyPr/>
          <a:lstStyle/>
          <a:p>
            <a:pPr algn="l" rtl="0" eaLnBrk="1" hangingPunct="1"/>
            <a:r>
              <a:rPr lang="en-US" altLang="ar-SA" b="1" smtClean="0"/>
              <a:t>Add a FOREIGN KEY constraint to the EMPLOYEES table to indicate that a department id must already exist as a valid department in the department table.</a:t>
            </a:r>
            <a:endParaRPr lang="en-US" altLang="ar-SA" smtClean="0"/>
          </a:p>
          <a:p>
            <a:pPr algn="l" rtl="0" eaLnBrk="1" hangingPunct="1">
              <a:buFont typeface="Wingdings 2" pitchFamily="18" charset="2"/>
              <a:buNone/>
            </a:pPr>
            <a:endParaRPr lang="en-US" altLang="ar-SA" smtClean="0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677863" y="4086225"/>
            <a:ext cx="7780337" cy="1323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2000" b="1"/>
              <a:t>ALTER TABLE     employees</a:t>
            </a:r>
            <a:endParaRPr lang="en-US" altLang="ar-SA" sz="2000"/>
          </a:p>
          <a:p>
            <a:pPr eaLnBrk="1" hangingPunct="1"/>
            <a:r>
              <a:rPr lang="en-US" altLang="ar-SA" sz="2000" b="1"/>
              <a:t>ADD CONSTRAINT  emp_dept_fk </a:t>
            </a:r>
            <a:endParaRPr lang="en-US" altLang="ar-SA" sz="2000"/>
          </a:p>
          <a:p>
            <a:pPr eaLnBrk="1" hangingPunct="1"/>
            <a:r>
              <a:rPr lang="en-US" altLang="ar-SA" sz="2000" b="1"/>
              <a:t>    FOREIGN KEY(dept_id) REFERENCES department(dept_id);</a:t>
            </a:r>
            <a:endParaRPr lang="en-US" altLang="ar-SA" sz="2000"/>
          </a:p>
          <a:p>
            <a:pPr eaLnBrk="1" hangingPunct="1"/>
            <a:endParaRPr lang="ar-SA" altLang="ar-S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What Are Constraints? (Cont.)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4404" r="24074" b="13441"/>
          <a:stretch>
            <a:fillRect/>
          </a:stretch>
        </p:blipFill>
        <p:spPr>
          <a:xfrm>
            <a:off x="152400" y="1828800"/>
            <a:ext cx="8801100" cy="3124200"/>
          </a:xfrm>
          <a:noFill/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819400" y="4964113"/>
            <a:ext cx="365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b="1">
                <a:solidFill>
                  <a:schemeClr val="accent1"/>
                </a:solidFill>
              </a:rPr>
              <a:t>Table 1: </a:t>
            </a:r>
            <a:r>
              <a:rPr lang="en-US" altLang="ar-SA"/>
              <a:t>Data Integrity Constraint </a:t>
            </a:r>
            <a:endParaRPr lang="ar-SA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Constraint Guidelines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930775"/>
          </a:xfrm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Name a constraint or the Oracle server generates a </a:t>
            </a:r>
            <a:r>
              <a:rPr lang="en-US" sz="2800" b="1" dirty="0" smtClean="0"/>
              <a:t>name </a:t>
            </a:r>
            <a:r>
              <a:rPr lang="en-US" sz="2800" dirty="0" smtClean="0"/>
              <a:t>by using the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SYS_C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800" dirty="0" smtClean="0"/>
              <a:t> format (</a:t>
            </a:r>
            <a:r>
              <a:rPr lang="en-US" sz="2800" dirty="0" smtClean="0">
                <a:solidFill>
                  <a:schemeClr val="accent1"/>
                </a:solidFill>
              </a:rPr>
              <a:t>where </a:t>
            </a:r>
            <a:r>
              <a:rPr lang="en-US" sz="2800" b="1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>
                <a:solidFill>
                  <a:schemeClr val="accent1"/>
                </a:solidFill>
              </a:rPr>
              <a:t> is an integer number so that the constrain names are unique</a:t>
            </a:r>
            <a:r>
              <a:rPr lang="en-US" sz="2800" dirty="0" smtClean="0"/>
              <a:t>)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Constrain names must follow the standard object naming rules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 Create a constraint either: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–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the same time as the table is created: </a:t>
            </a:r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the column or table level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After the table has been created. </a:t>
            </a:r>
            <a:r>
              <a:rPr lang="en-US" sz="2400" b="1" dirty="0" smtClean="0">
                <a:solidFill>
                  <a:schemeClr val="accent1"/>
                </a:solidFill>
              </a:rPr>
              <a:t>”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alter table</a:t>
            </a:r>
            <a:r>
              <a:rPr lang="en-US" sz="2400" b="1" dirty="0" smtClean="0">
                <a:solidFill>
                  <a:schemeClr val="accent1"/>
                </a:solidFill>
              </a:rPr>
              <a:t>”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All constrains stores in the data dictionary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8353913"/>
              </p:ext>
            </p:extLst>
          </p:nvPr>
        </p:nvGraphicFramePr>
        <p:xfrm>
          <a:off x="0" y="1012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Defining Constraints: </a:t>
            </a:r>
            <a:r>
              <a:rPr lang="en-US" sz="4000" b="0" dirty="0" smtClean="0">
                <a:solidFill>
                  <a:schemeClr val="bg1"/>
                </a:solidFill>
              </a:rPr>
              <a:t>During Table Creation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10600" cy="1600200"/>
          </a:xfrm>
          <a:solidFill>
            <a:schemeClr val="bg2"/>
          </a:solidFill>
          <a:ln>
            <a:solidFill>
              <a:schemeClr val="accent1"/>
            </a:solidFill>
            <a:prstDash val="dash"/>
          </a:ln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smtClean="0"/>
              <a:t>CREATE TABLE 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table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column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datatype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[</a:t>
            </a:r>
            <a:r>
              <a:rPr lang="en-US" sz="2400" b="1" dirty="0" smtClean="0"/>
              <a:t>DEFAULT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expr</a:t>
            </a:r>
            <a:r>
              <a:rPr lang="en-US" sz="2400" b="1" dirty="0" smtClean="0">
                <a:solidFill>
                  <a:schemeClr val="accent1"/>
                </a:solidFill>
              </a:rPr>
              <a:t>][</a:t>
            </a:r>
            <a:r>
              <a:rPr lang="en-US" sz="2400" b="1" dirty="0" err="1" smtClean="0"/>
              <a:t>column_constraint</a:t>
            </a:r>
            <a:r>
              <a:rPr lang="en-US" sz="2400" b="1" dirty="0" smtClean="0">
                <a:solidFill>
                  <a:schemeClr val="accent1"/>
                </a:solidFill>
              </a:rPr>
              <a:t>]</a:t>
            </a:r>
            <a:r>
              <a:rPr lang="en-US" sz="2400" b="1" dirty="0" smtClean="0"/>
              <a:t>,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….</a:t>
            </a:r>
            <a:endParaRPr lang="en-US" sz="24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[</a:t>
            </a:r>
            <a:r>
              <a:rPr lang="en-US" sz="2400" b="1" dirty="0" err="1" smtClean="0"/>
              <a:t>table_constraint</a:t>
            </a:r>
            <a:r>
              <a:rPr lang="en-US" sz="2400" b="1" dirty="0" smtClean="0">
                <a:solidFill>
                  <a:schemeClr val="accent1"/>
                </a:solidFill>
              </a:rPr>
              <a:t>]</a:t>
            </a:r>
            <a:r>
              <a:rPr lang="en-US" sz="2400" b="1" dirty="0" smtClean="0"/>
              <a:t>);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 smtClean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3200" b="1">
                <a:solidFill>
                  <a:schemeClr val="accent1"/>
                </a:solidFill>
              </a:rPr>
              <a:t>Syntax:</a:t>
            </a:r>
            <a:endParaRPr lang="ar-SA" altLang="ar-SA" sz="3200" b="1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8262938" cy="193833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b="1" dirty="0" err="1"/>
              <a:t>column_constraint</a:t>
            </a:r>
            <a:r>
              <a:rPr lang="en-US" sz="2400" b="1" dirty="0"/>
              <a:t>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is an integrity constrain as part of the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column definition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b="1" dirty="0" err="1"/>
              <a:t>table_constraint</a:t>
            </a:r>
            <a:r>
              <a:rPr lang="en-US" sz="2400" b="1" dirty="0"/>
              <a:t>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is an integrity constrain as part of the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table definition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Defining Constraints: </a:t>
            </a:r>
            <a:r>
              <a:rPr lang="en-US" sz="4000" b="0" dirty="0" smtClean="0">
                <a:solidFill>
                  <a:schemeClr val="bg1"/>
                </a:solidFill>
              </a:rPr>
              <a:t>During Table Creation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35417" r="24451" b="27083"/>
          <a:stretch>
            <a:fillRect/>
          </a:stretch>
        </p:blipFill>
        <p:spPr bwMode="auto">
          <a:xfrm>
            <a:off x="76200" y="2057400"/>
            <a:ext cx="889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Defining Constraints: </a:t>
            </a:r>
            <a:r>
              <a:rPr lang="en-US" sz="4000" b="0" dirty="0" smtClean="0">
                <a:solidFill>
                  <a:schemeClr val="bg1"/>
                </a:solidFill>
              </a:rPr>
              <a:t>During Table Creation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32025"/>
            <a:ext cx="8229600" cy="2492375"/>
          </a:xfrm>
          <a:solidFill>
            <a:schemeClr val="bg2"/>
          </a:solidFill>
          <a:ln w="28575">
            <a:solidFill>
              <a:srgbClr val="FFC000"/>
            </a:solidFill>
            <a:prstDash val="dash"/>
          </a:ln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CREATE TABLE employees</a:t>
            </a:r>
            <a:r>
              <a:rPr lang="en-US" sz="2400" b="1" dirty="0" smtClean="0">
                <a:solidFill>
                  <a:schemeClr val="accent1"/>
                </a:solidFill>
              </a:rPr>
              <a:t>(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 smtClean="0"/>
              <a:t>employee_id</a:t>
            </a:r>
            <a:r>
              <a:rPr lang="en-US" sz="2400" b="1" dirty="0" smtClean="0"/>
              <a:t>  NUMBER(6),</a:t>
            </a:r>
            <a:endParaRPr lang="en-US" sz="24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 smtClean="0"/>
              <a:t>first_name</a:t>
            </a:r>
            <a:r>
              <a:rPr lang="en-US" sz="2400" b="1" dirty="0" smtClean="0"/>
              <a:t>   VARCHAR2(20),</a:t>
            </a:r>
            <a:endParaRPr lang="en-US" sz="24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 smtClean="0"/>
              <a:t>job_id</a:t>
            </a:r>
            <a:r>
              <a:rPr lang="en-US" sz="2400" b="1" dirty="0" smtClean="0"/>
              <a:t>       VARCHAR2(10) </a:t>
            </a:r>
            <a:r>
              <a:rPr lang="en-US" sz="2400" b="1" dirty="0" smtClean="0">
                <a:solidFill>
                  <a:schemeClr val="accent6"/>
                </a:solidFill>
              </a:rPr>
              <a:t>NOT NULL</a:t>
            </a:r>
            <a:r>
              <a:rPr lang="en-US" sz="2400" b="1" dirty="0" smtClean="0"/>
              <a:t>,</a:t>
            </a:r>
            <a:endParaRPr lang="en-US" sz="24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CONSTRAINT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</a:rPr>
              <a:t>emp_emp_id_pk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PRIMARY KEY (</a:t>
            </a:r>
            <a:r>
              <a:rPr lang="en-US" sz="2400" b="1" dirty="0" smtClean="0">
                <a:solidFill>
                  <a:schemeClr val="accent6"/>
                </a:solidFill>
              </a:rPr>
              <a:t>EMPLOYEE_ID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US" sz="2400" b="1" dirty="0" smtClean="0"/>
              <a:t>);</a:t>
            </a:r>
            <a:endParaRPr lang="en-US" sz="24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 smtClean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3200" b="1">
                <a:solidFill>
                  <a:schemeClr val="accent1"/>
                </a:solidFill>
              </a:rPr>
              <a:t>Example1:</a:t>
            </a:r>
            <a:endParaRPr lang="ar-SA" altLang="ar-SA" sz="3200" b="1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3" y="4800600"/>
            <a:ext cx="6208712" cy="193833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b="1" dirty="0"/>
              <a:t>CONSTRAINT: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keyword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b="1" dirty="0" err="1"/>
              <a:t>emp_emp_id_pk</a:t>
            </a:r>
            <a:r>
              <a:rPr lang="en-US" sz="2400" b="1" dirty="0"/>
              <a:t> 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constraint name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b="1" dirty="0"/>
              <a:t>PRIMARY KEY, NOT NULL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constrain type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b="1" dirty="0"/>
              <a:t>EMPLOYEE_ID: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column name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105400" y="3200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5638800" y="2971800"/>
            <a:ext cx="2646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>
                <a:solidFill>
                  <a:schemeClr val="accent1"/>
                </a:solidFill>
              </a:rPr>
              <a:t>Column level constraint </a:t>
            </a:r>
          </a:p>
          <a:p>
            <a:pPr eaLnBrk="1" hangingPunct="1"/>
            <a:r>
              <a:rPr lang="en-US" altLang="ar-SA">
                <a:solidFill>
                  <a:schemeClr val="accent1"/>
                </a:solidFill>
              </a:rPr>
              <a:t>System defined nmae</a:t>
            </a:r>
            <a:endParaRPr lang="ar-SA" altLang="ar-SA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181600" y="4267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867400" y="4114800"/>
            <a:ext cx="2338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>
                <a:solidFill>
                  <a:schemeClr val="accent1"/>
                </a:solidFill>
              </a:rPr>
              <a:t>Table level constraint</a:t>
            </a:r>
          </a:p>
          <a:p>
            <a:pPr eaLnBrk="1" hangingPunct="1"/>
            <a:r>
              <a:rPr lang="en-US" altLang="ar-SA">
                <a:solidFill>
                  <a:schemeClr val="accent1"/>
                </a:solidFill>
              </a:rPr>
              <a:t>User defined name</a:t>
            </a:r>
            <a:endParaRPr lang="ar-SA" altLang="ar-SA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39EEA6C779743A6B726303D9CDA82" ma:contentTypeVersion="0" ma:contentTypeDescription="Create a new document." ma:contentTypeScope="" ma:versionID="2b54c09cfc82e1b2db1d627d9b667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947D10-40AB-46F0-808E-95532E5057F9}"/>
</file>

<file path=customXml/itemProps2.xml><?xml version="1.0" encoding="utf-8"?>
<ds:datastoreItem xmlns:ds="http://schemas.openxmlformats.org/officeDocument/2006/customXml" ds:itemID="{E529B784-8C36-42A5-8C6D-00C8B6AEB63B}"/>
</file>

<file path=customXml/itemProps3.xml><?xml version="1.0" encoding="utf-8"?>
<ds:datastoreItem xmlns:ds="http://schemas.openxmlformats.org/officeDocument/2006/customXml" ds:itemID="{DF7132CA-B2D9-4955-A5C3-FBFF7FB34A61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715</TotalTime>
  <Words>1329</Words>
  <Application>Microsoft Office PowerPoint</Application>
  <PresentationFormat>On-screen Show (4:3)</PresentationFormat>
  <Paragraphs>276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Corbel</vt:lpstr>
      <vt:lpstr>Wingdings 2</vt:lpstr>
      <vt:lpstr>Wingdings</vt:lpstr>
      <vt:lpstr>Wingdings 3</vt:lpstr>
      <vt:lpstr>Calibri</vt:lpstr>
      <vt:lpstr>Tahoma</vt:lpstr>
      <vt:lpstr>Clarity</vt:lpstr>
      <vt:lpstr>Including Constraints </vt:lpstr>
      <vt:lpstr>Outlines</vt:lpstr>
      <vt:lpstr>What Are Constraints? </vt:lpstr>
      <vt:lpstr>What Are Constraints? (Cont.) </vt:lpstr>
      <vt:lpstr>Constraint Guidelines </vt:lpstr>
      <vt:lpstr>PowerPoint Presentation</vt:lpstr>
      <vt:lpstr>Defining Constraints: During Table Creation </vt:lpstr>
      <vt:lpstr>Defining Constraints: During Table Creation </vt:lpstr>
      <vt:lpstr>Defining Constraints: During Table Creation </vt:lpstr>
      <vt:lpstr>The NOT NULL Constraint </vt:lpstr>
      <vt:lpstr>The NOT NULL Constraint</vt:lpstr>
      <vt:lpstr>The NOT NULL Constraint</vt:lpstr>
      <vt:lpstr>The NOT NULL Constraint</vt:lpstr>
      <vt:lpstr>The UNIQUE Constraint </vt:lpstr>
      <vt:lpstr>The UNIQUE Constraint </vt:lpstr>
      <vt:lpstr>The UNIQUE Constraint </vt:lpstr>
      <vt:lpstr>The UNIQUE Constraint </vt:lpstr>
      <vt:lpstr>The UNIQUE Constraint </vt:lpstr>
      <vt:lpstr>The PRIMARY KEY Constraint </vt:lpstr>
      <vt:lpstr>The PRIMARY KEY Constraint </vt:lpstr>
      <vt:lpstr>The PRIMARY KEY Constraint </vt:lpstr>
      <vt:lpstr>The PRIMARY KEY Constraint </vt:lpstr>
      <vt:lpstr>The PRIMARY KEY Constraint </vt:lpstr>
      <vt:lpstr>The FOREIGN KEY Constraint </vt:lpstr>
      <vt:lpstr>The FOREIGN KEY Constraint</vt:lpstr>
      <vt:lpstr>The FOREIGN KEY Constraint </vt:lpstr>
      <vt:lpstr>The FOREIGN KEY Constraint</vt:lpstr>
      <vt:lpstr>FOREIGN KEY Constraint  Keywords </vt:lpstr>
      <vt:lpstr>The CHECK Constraint </vt:lpstr>
      <vt:lpstr>Adding a Constraint Syntax </vt:lpstr>
      <vt:lpstr>Adding a Constraint (Example)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Including Constraints</dc:title>
  <dc:creator>Hmra</dc:creator>
  <cp:lastModifiedBy>Sony</cp:lastModifiedBy>
  <cp:revision>79</cp:revision>
  <dcterms:created xsi:type="dcterms:W3CDTF">2009-10-21T16:35:31Z</dcterms:created>
  <dcterms:modified xsi:type="dcterms:W3CDTF">2014-03-01T15:35:45Z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0x010100EF239EEA6C779743A6B726303D9CDA82</vt:lpwstr>
  </property>
</Properties>
</file>