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D857C5-360E-4ADE-8414-C002DDE796B8}" type="datetimeFigureOut">
              <a:rPr lang="ar-SA" smtClean="0"/>
              <a:t>22/04/35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32D357-A025-4471-AC79-F9FC36409E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97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07819B5-D448-4D3E-8D5D-1C0077BC791D}" type="slidenum">
              <a:rPr lang="ar-SA" altLang="ar-SA" smtClean="0"/>
              <a:pPr eaLnBrk="1" hangingPunct="1"/>
              <a:t>2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E77786-2E7C-48B0-BCFF-B87F0CB7F52D}" type="slidenum">
              <a:rPr lang="ar-SA" altLang="ar-SA" smtClean="0"/>
              <a:pPr eaLnBrk="1" hangingPunct="1"/>
              <a:t>3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52E33EA-051A-4F1A-BB73-DEF49C9BECA8}" type="slidenum">
              <a:rPr lang="ar-SA" altLang="ar-SA" smtClean="0"/>
              <a:pPr eaLnBrk="1" hangingPunct="1"/>
              <a:t>4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5119B5-0BAB-4BA6-AB0F-396CE2B7A800}" type="slidenum">
              <a:rPr lang="ar-SA" altLang="ar-SA" smtClean="0"/>
              <a:pPr eaLnBrk="1" hangingPunct="1"/>
              <a:t>5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9133F1-EB0B-4936-81B4-5049B317782C}" type="slidenum">
              <a:rPr lang="ar-SA" altLang="ar-SA" smtClean="0"/>
              <a:pPr eaLnBrk="1" hangingPunct="1"/>
              <a:t>6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E3BB74-EF07-4B6B-8269-3F93C25575D3}" type="slidenum">
              <a:rPr lang="ar-SA" altLang="ar-SA" smtClean="0"/>
              <a:pPr eaLnBrk="1" hangingPunct="1"/>
              <a:t>7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CAAA02-A558-411D-9A73-DB09818C48A5}" type="slidenum">
              <a:rPr lang="ar-SA" altLang="ar-SA" smtClean="0"/>
              <a:pPr eaLnBrk="1" hangingPunct="1"/>
              <a:t>8</a:t>
            </a:fld>
            <a:endParaRPr lang="ar-SA" alt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.. </a:t>
            </a:r>
            <a:r>
              <a:rPr lang="en-US" sz="4000" dirty="0" smtClean="0"/>
              <a:t>An overview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lecture3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09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ar-SA" smtClean="0"/>
              <a:t>Overview of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EF783A4-3402-4985-9E83-0F86917862B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Query</a:t>
            </a:r>
            <a:r>
              <a:rPr lang="en-US" dirty="0" smtClean="0"/>
              <a:t>: </a:t>
            </a:r>
            <a:r>
              <a:rPr lang="en-US" sz="2800" dirty="0" smtClean="0"/>
              <a:t>allow questions to be asked of the data and display only the information required. It can include info from more the one table 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Why Query language?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A Database Management system enable users to access and manipulate data using queries.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Structured  Query Language (SQL): </a:t>
            </a:r>
            <a:r>
              <a:rPr lang="en-US" dirty="0" smtClean="0"/>
              <a:t>is the language used by most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relational database </a:t>
            </a:r>
            <a:r>
              <a:rPr lang="en-US" dirty="0" smtClean="0"/>
              <a:t>systems.</a:t>
            </a:r>
          </a:p>
        </p:txBody>
      </p:sp>
    </p:spTree>
    <p:extLst>
      <p:ext uri="{BB962C8B-B14F-4D97-AF65-F5344CB8AC3E}">
        <p14:creationId xmlns:p14="http://schemas.microsoft.com/office/powerpoint/2010/main" val="1852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ar-SA" smtClean="0"/>
              <a:t>Features of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F1578-4468-4DD9-9363-A0554511469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/>
          </a:bodyPr>
          <a:lstStyle/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is SQL?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stands for Structured Query Language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lets you access and manipulate databases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is an ANSI (American National Standards Institute) standard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ar-SA" smtClean="0"/>
              <a:t>Features of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F1F2E99-C706-4602-AD75-10E7F091D92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fontScale="92500"/>
          </a:bodyPr>
          <a:lstStyle/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Can SQL do?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execute queries against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retrieve data from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insert records in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update records in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delete records from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create new databases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create new tables in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create stored procedures in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create views in a database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set permissions on tables, procedures, and views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ar-SA" smtClean="0"/>
              <a:t>Features of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2E5E642-3563-4830-8973-C172F62BDA5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Makes SQL Special?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is an English-like language. It uses words such as select, insert, delete as part of its command set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is a non-procedural language: you specify What information you require, not how to get it . This feature makes it easier for you to concentrate on obtaining the desired result.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Processes sets of records rather than a single record at a time. </a:t>
            </a:r>
          </a:p>
          <a:p>
            <a:pPr marL="365760" indent="-256032" algn="l" rtl="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SQL can be used by a range of users including DBA’s, programmers, Management Personnel, and many other types of end users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SQL Statements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2E96F29-F949-4848-9801-E283E80FF04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Data Definition Language (DDL):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Commands that define a database.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E.g.</a:t>
            </a:r>
            <a:r>
              <a:rPr lang="en-US" sz="2000" dirty="0" smtClean="0"/>
              <a:t> CREATE, ALTER, DROP, ...etc.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Data manipulation language (DML):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Commands that maintain and query a database.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E.g.</a:t>
            </a:r>
            <a:r>
              <a:rPr lang="en-US" sz="2000" dirty="0" smtClean="0"/>
              <a:t> SELECT, INSERT, UPDATE, DELETE.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Data Control Language (DCL):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Commands that control a database, including administering 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  privileges and committing data.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E.g. </a:t>
            </a:r>
            <a:r>
              <a:rPr lang="en-US" sz="2000" dirty="0" smtClean="0"/>
              <a:t>CONNECT, GRANT, REVOKE, ...etc.</a:t>
            </a:r>
          </a:p>
          <a:p>
            <a:pPr marL="320040" indent="-320040" algn="l" rtl="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979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ar-SA" smtClean="0"/>
              <a:t>Writing SQL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C85476-8796-4945-9DC0-93359242A40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l" rtl="0" eaLnBrk="1" hangingPunct="1"/>
            <a:r>
              <a:rPr lang="en-US" altLang="ar-SA" smtClean="0"/>
              <a:t>SQL commands maybe one or more lines</a:t>
            </a:r>
          </a:p>
          <a:p>
            <a:pPr algn="l" rtl="0" eaLnBrk="1" hangingPunct="1"/>
            <a:r>
              <a:rPr lang="en-US" altLang="ar-SA" smtClean="0"/>
              <a:t>Command words cannot be split across lines</a:t>
            </a:r>
          </a:p>
          <a:p>
            <a:pPr algn="l" rtl="0" eaLnBrk="1" hangingPunct="1"/>
            <a:r>
              <a:rPr lang="en-US" altLang="ar-SA" smtClean="0"/>
              <a:t>SQL Commands are not case sensitive</a:t>
            </a:r>
          </a:p>
          <a:p>
            <a:pPr algn="l" rtl="0" eaLnBrk="1" hangingPunct="1"/>
            <a:r>
              <a:rPr lang="en-US" altLang="ar-SA" smtClean="0"/>
              <a:t>Place a semi –colon(;) at the end of last clause. </a:t>
            </a:r>
          </a:p>
        </p:txBody>
      </p:sp>
    </p:spTree>
    <p:extLst>
      <p:ext uri="{BB962C8B-B14F-4D97-AF65-F5344CB8AC3E}">
        <p14:creationId xmlns:p14="http://schemas.microsoft.com/office/powerpoint/2010/main" val="364937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A00EF3-8960-42DA-B0FD-39E7CC0DB26D}" type="slidenum">
              <a:rPr lang="en-US" altLang="ar-SA" smtClean="0">
                <a:solidFill>
                  <a:schemeClr val="tx2"/>
                </a:solidFill>
              </a:rPr>
              <a:pPr eaLnBrk="1" hangingPunct="1"/>
              <a:t>8</a:t>
            </a:fld>
            <a:endParaRPr lang="en-US" altLang="ar-SA" smtClean="0">
              <a:solidFill>
                <a:schemeClr val="tx2"/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 r="64958" b="6250"/>
          <a:stretch>
            <a:fillRect/>
          </a:stretch>
        </p:blipFill>
        <p:spPr bwMode="auto">
          <a:xfrm>
            <a:off x="174625" y="609600"/>
            <a:ext cx="4321175" cy="554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92" r="65552" b="6250"/>
          <a:stretch>
            <a:fillRect/>
          </a:stretch>
        </p:blipFill>
        <p:spPr bwMode="auto">
          <a:xfrm>
            <a:off x="4724400" y="609600"/>
            <a:ext cx="4191000" cy="551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2400" y="1219200"/>
            <a:ext cx="1676400" cy="381000"/>
          </a:xfrm>
          <a:prstGeom prst="rect">
            <a:avLst/>
          </a:prstGeom>
          <a:solidFill>
            <a:srgbClr val="F92E05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4800600" y="1143000"/>
            <a:ext cx="1676400" cy="381000"/>
          </a:xfrm>
          <a:prstGeom prst="rect">
            <a:avLst/>
          </a:prstGeom>
          <a:solidFill>
            <a:srgbClr val="F92E05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28800" y="1219200"/>
            <a:ext cx="2971800" cy="76200"/>
          </a:xfrm>
          <a:prstGeom prst="line">
            <a:avLst/>
          </a:prstGeom>
          <a:ln>
            <a:solidFill>
              <a:srgbClr val="F2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6"/>
          <p:cNvSpPr txBox="1">
            <a:spLocks noChangeArrowheads="1"/>
          </p:cNvSpPr>
          <p:nvPr/>
        </p:nvSpPr>
        <p:spPr bwMode="auto">
          <a:xfrm>
            <a:off x="3200400" y="1828800"/>
            <a:ext cx="312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SA" b="1">
                <a:solidFill>
                  <a:srgbClr val="FF0000"/>
                </a:solidFill>
              </a:rPr>
              <a:t>Both give the same  result </a:t>
            </a:r>
          </a:p>
          <a:p>
            <a:pPr eaLnBrk="1" hangingPunct="1"/>
            <a:r>
              <a:rPr lang="en-US" altLang="ar-SA" b="1">
                <a:solidFill>
                  <a:srgbClr val="FF0000"/>
                </a:solidFill>
              </a:rPr>
              <a:t>not case sensitive) </a:t>
            </a:r>
            <a:endParaRPr lang="ar-SA" altLang="ar-SA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39EEA6C779743A6B726303D9CDA82" ma:contentTypeVersion="0" ma:contentTypeDescription="Create a new document." ma:contentTypeScope="" ma:versionID="2b54c09cfc82e1b2db1d627d9b667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E1E62E-F1B1-4962-B5D2-774D6E3D43D9}"/>
</file>

<file path=customXml/itemProps2.xml><?xml version="1.0" encoding="utf-8"?>
<ds:datastoreItem xmlns:ds="http://schemas.openxmlformats.org/officeDocument/2006/customXml" ds:itemID="{627C4F20-48A1-48D3-B002-959BC49A3543}"/>
</file>

<file path=customXml/itemProps3.xml><?xml version="1.0" encoding="utf-8"?>
<ds:datastoreItem xmlns:ds="http://schemas.openxmlformats.org/officeDocument/2006/customXml" ds:itemID="{5DA69F3D-FF0F-47D2-A8B2-97F7C11D2425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</TotalTime>
  <Words>403</Words>
  <Application>Microsoft Office PowerPoint</Application>
  <PresentationFormat>On-screen Show (4:3)</PresentationFormat>
  <Paragraphs>65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SQL .. An overview</vt:lpstr>
      <vt:lpstr>Overview of SQL</vt:lpstr>
      <vt:lpstr>Features of SQL</vt:lpstr>
      <vt:lpstr>Features of SQL</vt:lpstr>
      <vt:lpstr>Features of SQL</vt:lpstr>
      <vt:lpstr>Types of SQL Statements </vt:lpstr>
      <vt:lpstr>Writing SQL Commands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Sony</dc:creator>
  <cp:lastModifiedBy>Sony</cp:lastModifiedBy>
  <cp:revision>6</cp:revision>
  <dcterms:created xsi:type="dcterms:W3CDTF">2014-02-02T18:26:31Z</dcterms:created>
  <dcterms:modified xsi:type="dcterms:W3CDTF">2014-02-22T16:03:15Z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0x010100EF239EEA6C779743A6B726303D9CDA82</vt:lpwstr>
  </property>
</Properties>
</file>