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32"/>
  </p:notesMasterIdLst>
  <p:sldIdLst>
    <p:sldId id="256" r:id="rId5"/>
    <p:sldId id="257" r:id="rId6"/>
    <p:sldId id="258" r:id="rId7"/>
    <p:sldId id="281" r:id="rId8"/>
    <p:sldId id="283" r:id="rId9"/>
    <p:sldId id="284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76" r:id="rId19"/>
    <p:sldId id="269" r:id="rId20"/>
    <p:sldId id="280" r:id="rId21"/>
    <p:sldId id="267" r:id="rId22"/>
    <p:sldId id="270" r:id="rId23"/>
    <p:sldId id="279" r:id="rId24"/>
    <p:sldId id="271" r:id="rId25"/>
    <p:sldId id="277" r:id="rId26"/>
    <p:sldId id="272" r:id="rId27"/>
    <p:sldId id="273" r:id="rId28"/>
    <p:sldId id="278" r:id="rId29"/>
    <p:sldId id="274" r:id="rId30"/>
    <p:sldId id="27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80"/>
    <a:srgbClr val="CC00CC"/>
    <a:srgbClr val="99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0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65D177-304A-4C7E-A920-8747A098C9ED}" type="doc">
      <dgm:prSet loTypeId="urn:microsoft.com/office/officeart/2005/8/layout/orgChart1" loCatId="hierarchy" qsTypeId="urn:microsoft.com/office/officeart/2005/8/quickstyle/3d1" qsCatId="3D" csTypeId="urn:microsoft.com/office/officeart/2005/8/colors/colorful4" csCatId="colorful" phldr="1"/>
      <dgm:spPr/>
    </dgm:pt>
    <dgm:pt modelId="{5D522856-C4AB-42FA-9D39-A5C5D53264C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Network Classified by device</a:t>
          </a:r>
        </a:p>
      </dgm:t>
    </dgm:pt>
    <dgm:pt modelId="{5952116F-DDD4-49AA-803B-C8A36CE6DDE8}" type="parTrans" cxnId="{213CFB7D-5C39-441B-9F3D-F57EE6EE060D}">
      <dgm:prSet/>
      <dgm:spPr/>
      <dgm:t>
        <a:bodyPr/>
        <a:lstStyle/>
        <a:p>
          <a:pPr rtl="1"/>
          <a:endParaRPr lang="ar-SA"/>
        </a:p>
      </dgm:t>
    </dgm:pt>
    <dgm:pt modelId="{890576EC-7364-4BB7-BE0F-59D8DA6CEA9E}" type="sibTrans" cxnId="{213CFB7D-5C39-441B-9F3D-F57EE6EE060D}">
      <dgm:prSet/>
      <dgm:spPr/>
      <dgm:t>
        <a:bodyPr/>
        <a:lstStyle/>
        <a:p>
          <a:pPr rtl="1"/>
          <a:endParaRPr lang="ar-SA"/>
        </a:p>
      </dgm:t>
    </dgm:pt>
    <dgm:pt modelId="{26D3BE05-A2CE-4777-BC9E-E0F04B6EBFB5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Peer-to-Peer </a:t>
          </a:r>
        </a:p>
      </dgm:t>
    </dgm:pt>
    <dgm:pt modelId="{5820D9B7-44CC-482B-A479-738E6EFC3846}" type="parTrans" cxnId="{FCA7F61E-223E-400A-90E2-2CD4A7B1CA56}">
      <dgm:prSet/>
      <dgm:spPr/>
      <dgm:t>
        <a:bodyPr/>
        <a:lstStyle/>
        <a:p>
          <a:pPr rtl="1"/>
          <a:endParaRPr lang="ar-SA"/>
        </a:p>
      </dgm:t>
    </dgm:pt>
    <dgm:pt modelId="{9C781173-F598-4E28-9699-599EFD30B809}" type="sibTrans" cxnId="{FCA7F61E-223E-400A-90E2-2CD4A7B1CA56}">
      <dgm:prSet/>
      <dgm:spPr/>
      <dgm:t>
        <a:bodyPr/>
        <a:lstStyle/>
        <a:p>
          <a:pPr rtl="1"/>
          <a:endParaRPr lang="ar-SA"/>
        </a:p>
      </dgm:t>
    </dgm:pt>
    <dgm:pt modelId="{068261BA-1F70-4981-99D6-199F1DAA54CA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Server based</a:t>
          </a:r>
        </a:p>
      </dgm:t>
    </dgm:pt>
    <dgm:pt modelId="{C3FC3D3F-B01D-469F-89CC-BA5151092EAA}" type="parTrans" cxnId="{226AED50-64BC-4946-8638-CDC31D47D531}">
      <dgm:prSet/>
      <dgm:spPr/>
      <dgm:t>
        <a:bodyPr/>
        <a:lstStyle/>
        <a:p>
          <a:pPr rtl="1"/>
          <a:endParaRPr lang="ar-SA"/>
        </a:p>
      </dgm:t>
    </dgm:pt>
    <dgm:pt modelId="{693419C2-2764-4B62-A3DC-0AE9D62D9389}" type="sibTrans" cxnId="{226AED50-64BC-4946-8638-CDC31D47D531}">
      <dgm:prSet/>
      <dgm:spPr/>
      <dgm:t>
        <a:bodyPr/>
        <a:lstStyle/>
        <a:p>
          <a:pPr rtl="1"/>
          <a:endParaRPr lang="ar-SA"/>
        </a:p>
      </dgm:t>
    </dgm:pt>
    <dgm:pt modelId="{E2C1C270-85D4-4411-AE87-D3B7FAA71988}" type="pres">
      <dgm:prSet presAssocID="{E065D177-304A-4C7E-A920-8747A098C9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92139A4-C40E-4DFC-904B-0729280EC0B4}" type="pres">
      <dgm:prSet presAssocID="{5D522856-C4AB-42FA-9D39-A5C5D53264CA}" presName="hierRoot1" presStyleCnt="0">
        <dgm:presLayoutVars>
          <dgm:hierBranch/>
        </dgm:presLayoutVars>
      </dgm:prSet>
      <dgm:spPr/>
    </dgm:pt>
    <dgm:pt modelId="{43842C5F-C3CA-43FA-9C57-DD91D4BAF611}" type="pres">
      <dgm:prSet presAssocID="{5D522856-C4AB-42FA-9D39-A5C5D53264CA}" presName="rootComposite1" presStyleCnt="0"/>
      <dgm:spPr/>
    </dgm:pt>
    <dgm:pt modelId="{62BEC56F-1B9F-4A44-9460-2C7B956E79A0}" type="pres">
      <dgm:prSet presAssocID="{5D522856-C4AB-42FA-9D39-A5C5D53264C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E85735-D5B0-412B-BBC0-25761FA13701}" type="pres">
      <dgm:prSet presAssocID="{5D522856-C4AB-42FA-9D39-A5C5D53264CA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D76F8121-3F64-4052-AA15-04A24678701A}" type="pres">
      <dgm:prSet presAssocID="{5D522856-C4AB-42FA-9D39-A5C5D53264CA}" presName="hierChild2" presStyleCnt="0"/>
      <dgm:spPr/>
    </dgm:pt>
    <dgm:pt modelId="{E0DE8BA5-143B-4AE2-85C4-4A077D00B3B6}" type="pres">
      <dgm:prSet presAssocID="{5820D9B7-44CC-482B-A479-738E6EFC3846}" presName="Name35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01EE8027-188B-441C-BB3A-AF6020C6C30D}" type="pres">
      <dgm:prSet presAssocID="{26D3BE05-A2CE-4777-BC9E-E0F04B6EBFB5}" presName="hierRoot2" presStyleCnt="0">
        <dgm:presLayoutVars>
          <dgm:hierBranch/>
        </dgm:presLayoutVars>
      </dgm:prSet>
      <dgm:spPr/>
    </dgm:pt>
    <dgm:pt modelId="{D4D7C34A-0102-4347-B93B-4BC29677E153}" type="pres">
      <dgm:prSet presAssocID="{26D3BE05-A2CE-4777-BC9E-E0F04B6EBFB5}" presName="rootComposite" presStyleCnt="0"/>
      <dgm:spPr/>
    </dgm:pt>
    <dgm:pt modelId="{4D33D839-0DB7-4FB8-85A3-273B84B414DB}" type="pres">
      <dgm:prSet presAssocID="{26D3BE05-A2CE-4777-BC9E-E0F04B6EBFB5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DA5BBAF-E68F-40AD-9BC5-AB7756BBE122}" type="pres">
      <dgm:prSet presAssocID="{26D3BE05-A2CE-4777-BC9E-E0F04B6EBFB5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1DAE6CFE-0DA9-4C8E-AD58-EB1F8AD26B19}" type="pres">
      <dgm:prSet presAssocID="{26D3BE05-A2CE-4777-BC9E-E0F04B6EBFB5}" presName="hierChild4" presStyleCnt="0"/>
      <dgm:spPr/>
    </dgm:pt>
    <dgm:pt modelId="{2BC4746B-B8E6-49B8-9434-69D65F2972BE}" type="pres">
      <dgm:prSet presAssocID="{26D3BE05-A2CE-4777-BC9E-E0F04B6EBFB5}" presName="hierChild5" presStyleCnt="0"/>
      <dgm:spPr/>
    </dgm:pt>
    <dgm:pt modelId="{65F4A47B-7BED-4B30-BF6E-00FF1DC95F2F}" type="pres">
      <dgm:prSet presAssocID="{C3FC3D3F-B01D-469F-89CC-BA5151092EAA}" presName="Name35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8727FBDA-7846-440F-B36E-A4EDC431BAE5}" type="pres">
      <dgm:prSet presAssocID="{068261BA-1F70-4981-99D6-199F1DAA54CA}" presName="hierRoot2" presStyleCnt="0">
        <dgm:presLayoutVars>
          <dgm:hierBranch/>
        </dgm:presLayoutVars>
      </dgm:prSet>
      <dgm:spPr/>
    </dgm:pt>
    <dgm:pt modelId="{DB74DCE8-EB70-47BF-B52A-862014B5A426}" type="pres">
      <dgm:prSet presAssocID="{068261BA-1F70-4981-99D6-199F1DAA54CA}" presName="rootComposite" presStyleCnt="0"/>
      <dgm:spPr/>
    </dgm:pt>
    <dgm:pt modelId="{E6EA075F-9B80-49CB-A208-A65D9C6573ED}" type="pres">
      <dgm:prSet presAssocID="{068261BA-1F70-4981-99D6-199F1DAA54C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0C5852B-4DE2-4AAD-A794-FF63E1A6C98D}" type="pres">
      <dgm:prSet presAssocID="{068261BA-1F70-4981-99D6-199F1DAA54CA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07330CCE-8931-4C3C-BC02-A719F72A6482}" type="pres">
      <dgm:prSet presAssocID="{068261BA-1F70-4981-99D6-199F1DAA54CA}" presName="hierChild4" presStyleCnt="0"/>
      <dgm:spPr/>
    </dgm:pt>
    <dgm:pt modelId="{7EDC7E54-87D2-450D-A3B6-D63171DEA888}" type="pres">
      <dgm:prSet presAssocID="{068261BA-1F70-4981-99D6-199F1DAA54CA}" presName="hierChild5" presStyleCnt="0"/>
      <dgm:spPr/>
    </dgm:pt>
    <dgm:pt modelId="{1B566B98-3910-4723-82F1-737E661AE475}" type="pres">
      <dgm:prSet presAssocID="{5D522856-C4AB-42FA-9D39-A5C5D53264CA}" presName="hierChild3" presStyleCnt="0"/>
      <dgm:spPr/>
    </dgm:pt>
  </dgm:ptLst>
  <dgm:cxnLst>
    <dgm:cxn modelId="{4FEA74DE-0DFD-4A30-AA74-ECCCBC9F78A6}" type="presOf" srcId="{068261BA-1F70-4981-99D6-199F1DAA54CA}" destId="{E6EA075F-9B80-49CB-A208-A65D9C6573ED}" srcOrd="0" destOrd="0" presId="urn:microsoft.com/office/officeart/2005/8/layout/orgChart1"/>
    <dgm:cxn modelId="{C21DF1D1-7122-4E14-A7B4-15DBE696473B}" type="presOf" srcId="{5D522856-C4AB-42FA-9D39-A5C5D53264CA}" destId="{DBE85735-D5B0-412B-BBC0-25761FA13701}" srcOrd="1" destOrd="0" presId="urn:microsoft.com/office/officeart/2005/8/layout/orgChart1"/>
    <dgm:cxn modelId="{FCA7F61E-223E-400A-90E2-2CD4A7B1CA56}" srcId="{5D522856-C4AB-42FA-9D39-A5C5D53264CA}" destId="{26D3BE05-A2CE-4777-BC9E-E0F04B6EBFB5}" srcOrd="0" destOrd="0" parTransId="{5820D9B7-44CC-482B-A479-738E6EFC3846}" sibTransId="{9C781173-F598-4E28-9699-599EFD30B809}"/>
    <dgm:cxn modelId="{2760A293-EFCC-4F1F-9C8F-949BDEE7CA73}" type="presOf" srcId="{068261BA-1F70-4981-99D6-199F1DAA54CA}" destId="{B0C5852B-4DE2-4AAD-A794-FF63E1A6C98D}" srcOrd="1" destOrd="0" presId="urn:microsoft.com/office/officeart/2005/8/layout/orgChart1"/>
    <dgm:cxn modelId="{213CFB7D-5C39-441B-9F3D-F57EE6EE060D}" srcId="{E065D177-304A-4C7E-A920-8747A098C9ED}" destId="{5D522856-C4AB-42FA-9D39-A5C5D53264CA}" srcOrd="0" destOrd="0" parTransId="{5952116F-DDD4-49AA-803B-C8A36CE6DDE8}" sibTransId="{890576EC-7364-4BB7-BE0F-59D8DA6CEA9E}"/>
    <dgm:cxn modelId="{82669F83-77BC-4463-80B8-88C81E493BA1}" type="presOf" srcId="{C3FC3D3F-B01D-469F-89CC-BA5151092EAA}" destId="{65F4A47B-7BED-4B30-BF6E-00FF1DC95F2F}" srcOrd="0" destOrd="0" presId="urn:microsoft.com/office/officeart/2005/8/layout/orgChart1"/>
    <dgm:cxn modelId="{226AED50-64BC-4946-8638-CDC31D47D531}" srcId="{5D522856-C4AB-42FA-9D39-A5C5D53264CA}" destId="{068261BA-1F70-4981-99D6-199F1DAA54CA}" srcOrd="1" destOrd="0" parTransId="{C3FC3D3F-B01D-469F-89CC-BA5151092EAA}" sibTransId="{693419C2-2764-4B62-A3DC-0AE9D62D9389}"/>
    <dgm:cxn modelId="{798D02CC-4401-44EF-A91A-7751F4F0A116}" type="presOf" srcId="{26D3BE05-A2CE-4777-BC9E-E0F04B6EBFB5}" destId="{4D33D839-0DB7-4FB8-85A3-273B84B414DB}" srcOrd="0" destOrd="0" presId="urn:microsoft.com/office/officeart/2005/8/layout/orgChart1"/>
    <dgm:cxn modelId="{E31FF20F-0EA7-4296-9153-42E213202BD2}" type="presOf" srcId="{E065D177-304A-4C7E-A920-8747A098C9ED}" destId="{E2C1C270-85D4-4411-AE87-D3B7FAA71988}" srcOrd="0" destOrd="0" presId="urn:microsoft.com/office/officeart/2005/8/layout/orgChart1"/>
    <dgm:cxn modelId="{AE17CE11-2DC1-4277-BF2E-A461E68677B4}" type="presOf" srcId="{5820D9B7-44CC-482B-A479-738E6EFC3846}" destId="{E0DE8BA5-143B-4AE2-85C4-4A077D00B3B6}" srcOrd="0" destOrd="0" presId="urn:microsoft.com/office/officeart/2005/8/layout/orgChart1"/>
    <dgm:cxn modelId="{33785164-AA1F-4D0B-8B21-F93405233427}" type="presOf" srcId="{26D3BE05-A2CE-4777-BC9E-E0F04B6EBFB5}" destId="{BDA5BBAF-E68F-40AD-9BC5-AB7756BBE122}" srcOrd="1" destOrd="0" presId="urn:microsoft.com/office/officeart/2005/8/layout/orgChart1"/>
    <dgm:cxn modelId="{7C020E5E-36F6-40B8-8FB1-D6E23251E6A4}" type="presOf" srcId="{5D522856-C4AB-42FA-9D39-A5C5D53264CA}" destId="{62BEC56F-1B9F-4A44-9460-2C7B956E79A0}" srcOrd="0" destOrd="0" presId="urn:microsoft.com/office/officeart/2005/8/layout/orgChart1"/>
    <dgm:cxn modelId="{137CE49F-C97C-4DFA-95D2-ADA8DF8E9479}" type="presParOf" srcId="{E2C1C270-85D4-4411-AE87-D3B7FAA71988}" destId="{E92139A4-C40E-4DFC-904B-0729280EC0B4}" srcOrd="0" destOrd="0" presId="urn:microsoft.com/office/officeart/2005/8/layout/orgChart1"/>
    <dgm:cxn modelId="{07400BB9-36CB-4782-AF85-1CFC01235C67}" type="presParOf" srcId="{E92139A4-C40E-4DFC-904B-0729280EC0B4}" destId="{43842C5F-C3CA-43FA-9C57-DD91D4BAF611}" srcOrd="0" destOrd="0" presId="urn:microsoft.com/office/officeart/2005/8/layout/orgChart1"/>
    <dgm:cxn modelId="{8E8458F5-D2DA-4B80-AFE5-995ED0AF37AF}" type="presParOf" srcId="{43842C5F-C3CA-43FA-9C57-DD91D4BAF611}" destId="{62BEC56F-1B9F-4A44-9460-2C7B956E79A0}" srcOrd="0" destOrd="0" presId="urn:microsoft.com/office/officeart/2005/8/layout/orgChart1"/>
    <dgm:cxn modelId="{5A9189F3-36DD-430C-B26F-C53D52C87290}" type="presParOf" srcId="{43842C5F-C3CA-43FA-9C57-DD91D4BAF611}" destId="{DBE85735-D5B0-412B-BBC0-25761FA13701}" srcOrd="1" destOrd="0" presId="urn:microsoft.com/office/officeart/2005/8/layout/orgChart1"/>
    <dgm:cxn modelId="{1CC84992-8A67-4727-B792-D00E884AA8F1}" type="presParOf" srcId="{E92139A4-C40E-4DFC-904B-0729280EC0B4}" destId="{D76F8121-3F64-4052-AA15-04A24678701A}" srcOrd="1" destOrd="0" presId="urn:microsoft.com/office/officeart/2005/8/layout/orgChart1"/>
    <dgm:cxn modelId="{BC75D8E0-69CB-4637-845F-8FEE387A5250}" type="presParOf" srcId="{D76F8121-3F64-4052-AA15-04A24678701A}" destId="{E0DE8BA5-143B-4AE2-85C4-4A077D00B3B6}" srcOrd="0" destOrd="0" presId="urn:microsoft.com/office/officeart/2005/8/layout/orgChart1"/>
    <dgm:cxn modelId="{BF037486-90C0-438A-B7CC-C7B2AC54B2E0}" type="presParOf" srcId="{D76F8121-3F64-4052-AA15-04A24678701A}" destId="{01EE8027-188B-441C-BB3A-AF6020C6C30D}" srcOrd="1" destOrd="0" presId="urn:microsoft.com/office/officeart/2005/8/layout/orgChart1"/>
    <dgm:cxn modelId="{5747631A-D935-42A2-8A85-D52FB4BBD99C}" type="presParOf" srcId="{01EE8027-188B-441C-BB3A-AF6020C6C30D}" destId="{D4D7C34A-0102-4347-B93B-4BC29677E153}" srcOrd="0" destOrd="0" presId="urn:microsoft.com/office/officeart/2005/8/layout/orgChart1"/>
    <dgm:cxn modelId="{74500097-47CA-4446-9DFB-B7764CC8CC19}" type="presParOf" srcId="{D4D7C34A-0102-4347-B93B-4BC29677E153}" destId="{4D33D839-0DB7-4FB8-85A3-273B84B414DB}" srcOrd="0" destOrd="0" presId="urn:microsoft.com/office/officeart/2005/8/layout/orgChart1"/>
    <dgm:cxn modelId="{F43B31C1-C308-4D13-985E-FC3FE4B6514B}" type="presParOf" srcId="{D4D7C34A-0102-4347-B93B-4BC29677E153}" destId="{BDA5BBAF-E68F-40AD-9BC5-AB7756BBE122}" srcOrd="1" destOrd="0" presId="urn:microsoft.com/office/officeart/2005/8/layout/orgChart1"/>
    <dgm:cxn modelId="{D4357E2E-6D79-451C-A475-8B65CEF3C8C7}" type="presParOf" srcId="{01EE8027-188B-441C-BB3A-AF6020C6C30D}" destId="{1DAE6CFE-0DA9-4C8E-AD58-EB1F8AD26B19}" srcOrd="1" destOrd="0" presId="urn:microsoft.com/office/officeart/2005/8/layout/orgChart1"/>
    <dgm:cxn modelId="{31C967DF-6BAB-45CD-BF62-9DDBE2E9B654}" type="presParOf" srcId="{01EE8027-188B-441C-BB3A-AF6020C6C30D}" destId="{2BC4746B-B8E6-49B8-9434-69D65F2972BE}" srcOrd="2" destOrd="0" presId="urn:microsoft.com/office/officeart/2005/8/layout/orgChart1"/>
    <dgm:cxn modelId="{90DCE313-8EE4-4F67-A11E-38178097174E}" type="presParOf" srcId="{D76F8121-3F64-4052-AA15-04A24678701A}" destId="{65F4A47B-7BED-4B30-BF6E-00FF1DC95F2F}" srcOrd="2" destOrd="0" presId="urn:microsoft.com/office/officeart/2005/8/layout/orgChart1"/>
    <dgm:cxn modelId="{28959DCB-EBE6-410C-B7C3-F377B157AB9E}" type="presParOf" srcId="{D76F8121-3F64-4052-AA15-04A24678701A}" destId="{8727FBDA-7846-440F-B36E-A4EDC431BAE5}" srcOrd="3" destOrd="0" presId="urn:microsoft.com/office/officeart/2005/8/layout/orgChart1"/>
    <dgm:cxn modelId="{920EDA6B-F0D0-4FF5-BAF5-47E59C541B5E}" type="presParOf" srcId="{8727FBDA-7846-440F-B36E-A4EDC431BAE5}" destId="{DB74DCE8-EB70-47BF-B52A-862014B5A426}" srcOrd="0" destOrd="0" presId="urn:microsoft.com/office/officeart/2005/8/layout/orgChart1"/>
    <dgm:cxn modelId="{0F1AB4AB-CC0E-4688-BD6F-8F4DC0FB204C}" type="presParOf" srcId="{DB74DCE8-EB70-47BF-B52A-862014B5A426}" destId="{E6EA075F-9B80-49CB-A208-A65D9C6573ED}" srcOrd="0" destOrd="0" presId="urn:microsoft.com/office/officeart/2005/8/layout/orgChart1"/>
    <dgm:cxn modelId="{717B7C99-6D5D-419C-A475-172EB2956707}" type="presParOf" srcId="{DB74DCE8-EB70-47BF-B52A-862014B5A426}" destId="{B0C5852B-4DE2-4AAD-A794-FF63E1A6C98D}" srcOrd="1" destOrd="0" presId="urn:microsoft.com/office/officeart/2005/8/layout/orgChart1"/>
    <dgm:cxn modelId="{060045E6-1CBB-4392-B77B-DF404FF64359}" type="presParOf" srcId="{8727FBDA-7846-440F-B36E-A4EDC431BAE5}" destId="{07330CCE-8931-4C3C-BC02-A719F72A6482}" srcOrd="1" destOrd="0" presId="urn:microsoft.com/office/officeart/2005/8/layout/orgChart1"/>
    <dgm:cxn modelId="{2F8BB4D0-31D2-4DC2-B2A6-A140E54DFA95}" type="presParOf" srcId="{8727FBDA-7846-440F-B36E-A4EDC431BAE5}" destId="{7EDC7E54-87D2-450D-A3B6-D63171DEA888}" srcOrd="2" destOrd="0" presId="urn:microsoft.com/office/officeart/2005/8/layout/orgChart1"/>
    <dgm:cxn modelId="{879AAB88-6ED2-4F34-B26D-9497028FD7B9}" type="presParOf" srcId="{E92139A4-C40E-4DFC-904B-0729280EC0B4}" destId="{1B566B98-3910-4723-82F1-737E661AE47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78D799-1F3B-47E5-B5EB-E323ACE97D1B}" type="doc">
      <dgm:prSet loTypeId="urn:microsoft.com/office/officeart/2005/8/layout/orgChart1" loCatId="hierarchy" qsTypeId="urn:microsoft.com/office/officeart/2005/8/quickstyle/simple1" qsCatId="simple" csTypeId="urn:microsoft.com/office/officeart/2005/8/colors/colorful4" csCatId="colorful" phldr="1"/>
      <dgm:spPr/>
    </dgm:pt>
    <dgm:pt modelId="{743928AE-F957-4B23-904B-71E61379FC01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Network Classified by distance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  <a:cs typeface="Arial" pitchFamily="34" charset="0"/>
          </a:endParaRPr>
        </a:p>
      </dgm:t>
    </dgm:pt>
    <dgm:pt modelId="{950CFF28-9AC7-4B2C-B982-7806DD07B9E5}" type="parTrans" cxnId="{5071E32B-0DDA-483B-9DB8-3EA0ED3D2482}">
      <dgm:prSet/>
      <dgm:spPr/>
      <dgm:t>
        <a:bodyPr/>
        <a:lstStyle/>
        <a:p>
          <a:pPr rtl="1"/>
          <a:endParaRPr lang="ar-SA"/>
        </a:p>
      </dgm:t>
    </dgm:pt>
    <dgm:pt modelId="{7AEF7311-028C-450D-96B0-FC6DC20EA7CF}" type="sibTrans" cxnId="{5071E32B-0DDA-483B-9DB8-3EA0ED3D2482}">
      <dgm:prSet/>
      <dgm:spPr/>
      <dgm:t>
        <a:bodyPr/>
        <a:lstStyle/>
        <a:p>
          <a:pPr rtl="1"/>
          <a:endParaRPr lang="ar-SA"/>
        </a:p>
      </dgm:t>
    </dgm:pt>
    <dgm:pt modelId="{F0C368A3-2AB1-4FFC-8AE6-075515D1779D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LAN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Local Area Network</a:t>
          </a:r>
        </a:p>
      </dgm:t>
    </dgm:pt>
    <dgm:pt modelId="{50610E5F-5400-483C-8128-7B21247DC8AF}" type="parTrans" cxnId="{62E27CED-B6C4-4DC1-803B-46A792E2B0E0}">
      <dgm:prSet/>
      <dgm:spPr/>
      <dgm:t>
        <a:bodyPr/>
        <a:lstStyle/>
        <a:p>
          <a:pPr rtl="1"/>
          <a:endParaRPr lang="ar-SA"/>
        </a:p>
      </dgm:t>
    </dgm:pt>
    <dgm:pt modelId="{299968BB-212E-494B-92F6-383E6FFA7BEE}" type="sibTrans" cxnId="{62E27CED-B6C4-4DC1-803B-46A792E2B0E0}">
      <dgm:prSet/>
      <dgm:spPr/>
      <dgm:t>
        <a:bodyPr/>
        <a:lstStyle/>
        <a:p>
          <a:pPr rtl="1"/>
          <a:endParaRPr lang="ar-SA"/>
        </a:p>
      </dgm:t>
    </dgm:pt>
    <dgm:pt modelId="{8B4D27DB-1F76-4561-B6CF-7F690BC477B2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MAN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Metropolitan Area Network</a:t>
          </a:r>
        </a:p>
      </dgm:t>
    </dgm:pt>
    <dgm:pt modelId="{B888F1DA-94F2-4ECA-B54A-DF0403B35478}" type="parTrans" cxnId="{FF3C4218-0689-4C7A-97A2-AB4CD0B09F69}">
      <dgm:prSet/>
      <dgm:spPr/>
      <dgm:t>
        <a:bodyPr/>
        <a:lstStyle/>
        <a:p>
          <a:pPr rtl="1"/>
          <a:endParaRPr lang="ar-SA"/>
        </a:p>
      </dgm:t>
    </dgm:pt>
    <dgm:pt modelId="{717C07FD-EE23-41A1-991C-DE91FE2639FC}" type="sibTrans" cxnId="{FF3C4218-0689-4C7A-97A2-AB4CD0B09F69}">
      <dgm:prSet/>
      <dgm:spPr/>
      <dgm:t>
        <a:bodyPr/>
        <a:lstStyle/>
        <a:p>
          <a:pPr rtl="1"/>
          <a:endParaRPr lang="ar-SA"/>
        </a:p>
      </dgm:t>
    </dgm:pt>
    <dgm:pt modelId="{00969EAA-5123-4CD2-A5B3-2DD7B03D75D2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WAN</a:t>
          </a:r>
        </a:p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smtClean="0">
              <a:ln/>
              <a:effectLst/>
              <a:latin typeface="Arial" pitchFamily="34" charset="0"/>
              <a:cs typeface="Arial" pitchFamily="34" charset="0"/>
            </a:rPr>
            <a:t>Wide Area Network</a:t>
          </a:r>
        </a:p>
      </dgm:t>
    </dgm:pt>
    <dgm:pt modelId="{58BD498F-F98B-4C5C-BB90-A654A2333EAD}" type="parTrans" cxnId="{BEFFFC75-65DE-4B00-91B3-1DE716EDB285}">
      <dgm:prSet/>
      <dgm:spPr/>
      <dgm:t>
        <a:bodyPr/>
        <a:lstStyle/>
        <a:p>
          <a:pPr rtl="1"/>
          <a:endParaRPr lang="ar-SA"/>
        </a:p>
      </dgm:t>
    </dgm:pt>
    <dgm:pt modelId="{E1B88060-5A63-44C3-9E75-1434DC3AF63F}" type="sibTrans" cxnId="{BEFFFC75-65DE-4B00-91B3-1DE716EDB285}">
      <dgm:prSet/>
      <dgm:spPr/>
      <dgm:t>
        <a:bodyPr/>
        <a:lstStyle/>
        <a:p>
          <a:pPr rtl="1"/>
          <a:endParaRPr lang="ar-SA"/>
        </a:p>
      </dgm:t>
    </dgm:pt>
    <dgm:pt modelId="{38B3EC1D-42F5-4F4B-A82E-72C0B7E3FFC3}" type="pres">
      <dgm:prSet presAssocID="{C478D799-1F3B-47E5-B5EB-E323ACE97D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0A74D9-81A2-4108-A94E-C5FB76D6B83D}" type="pres">
      <dgm:prSet presAssocID="{743928AE-F957-4B23-904B-71E61379FC01}" presName="hierRoot1" presStyleCnt="0">
        <dgm:presLayoutVars>
          <dgm:hierBranch/>
        </dgm:presLayoutVars>
      </dgm:prSet>
      <dgm:spPr/>
    </dgm:pt>
    <dgm:pt modelId="{0385321D-3547-46E0-B827-EEEE0B292C57}" type="pres">
      <dgm:prSet presAssocID="{743928AE-F957-4B23-904B-71E61379FC01}" presName="rootComposite1" presStyleCnt="0"/>
      <dgm:spPr/>
    </dgm:pt>
    <dgm:pt modelId="{B2825C16-5475-4639-9247-905D76C12705}" type="pres">
      <dgm:prSet presAssocID="{743928AE-F957-4B23-904B-71E61379FC0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C36A40B-0486-4CE6-BE26-790AEB8DA12A}" type="pres">
      <dgm:prSet presAssocID="{743928AE-F957-4B23-904B-71E61379FC01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C26762BD-8569-4507-9C5A-21953B5AA44C}" type="pres">
      <dgm:prSet presAssocID="{743928AE-F957-4B23-904B-71E61379FC01}" presName="hierChild2" presStyleCnt="0"/>
      <dgm:spPr/>
    </dgm:pt>
    <dgm:pt modelId="{E4478A29-76DE-422E-A030-268941E42C65}" type="pres">
      <dgm:prSet presAssocID="{50610E5F-5400-483C-8128-7B21247DC8AF}" presName="Name35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C19D002D-7649-4F4E-ADDA-4704DDE8AACE}" type="pres">
      <dgm:prSet presAssocID="{F0C368A3-2AB1-4FFC-8AE6-075515D1779D}" presName="hierRoot2" presStyleCnt="0">
        <dgm:presLayoutVars>
          <dgm:hierBranch/>
        </dgm:presLayoutVars>
      </dgm:prSet>
      <dgm:spPr/>
    </dgm:pt>
    <dgm:pt modelId="{EBE2F638-6341-4389-A0C4-E3D14124CBD5}" type="pres">
      <dgm:prSet presAssocID="{F0C368A3-2AB1-4FFC-8AE6-075515D1779D}" presName="rootComposite" presStyleCnt="0"/>
      <dgm:spPr/>
    </dgm:pt>
    <dgm:pt modelId="{4EAC1E6B-9000-46FA-882E-5DC20093D41B}" type="pres">
      <dgm:prSet presAssocID="{F0C368A3-2AB1-4FFC-8AE6-075515D1779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5CFC34C-F804-4A44-9EDC-3C09D303F2A4}" type="pres">
      <dgm:prSet presAssocID="{F0C368A3-2AB1-4FFC-8AE6-075515D1779D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78D57C51-518C-402F-940B-DE185842143D}" type="pres">
      <dgm:prSet presAssocID="{F0C368A3-2AB1-4FFC-8AE6-075515D1779D}" presName="hierChild4" presStyleCnt="0"/>
      <dgm:spPr/>
    </dgm:pt>
    <dgm:pt modelId="{94909F04-35CB-4BEE-B398-4ED8851C85C6}" type="pres">
      <dgm:prSet presAssocID="{F0C368A3-2AB1-4FFC-8AE6-075515D1779D}" presName="hierChild5" presStyleCnt="0"/>
      <dgm:spPr/>
    </dgm:pt>
    <dgm:pt modelId="{56FDA1F3-8914-4470-9044-0AC21BB1EB17}" type="pres">
      <dgm:prSet presAssocID="{B888F1DA-94F2-4ECA-B54A-DF0403B35478}" presName="Name35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FBB5A597-FAE5-4782-9C64-1DF0A42A374E}" type="pres">
      <dgm:prSet presAssocID="{8B4D27DB-1F76-4561-B6CF-7F690BC477B2}" presName="hierRoot2" presStyleCnt="0">
        <dgm:presLayoutVars>
          <dgm:hierBranch/>
        </dgm:presLayoutVars>
      </dgm:prSet>
      <dgm:spPr/>
    </dgm:pt>
    <dgm:pt modelId="{4CC4894E-F800-4AF0-8858-91D5B2944040}" type="pres">
      <dgm:prSet presAssocID="{8B4D27DB-1F76-4561-B6CF-7F690BC477B2}" presName="rootComposite" presStyleCnt="0"/>
      <dgm:spPr/>
    </dgm:pt>
    <dgm:pt modelId="{3E3BD733-4279-4A6B-B4C6-CF1BF98F1D82}" type="pres">
      <dgm:prSet presAssocID="{8B4D27DB-1F76-4561-B6CF-7F690BC477B2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2C0F362-A6EC-451D-B5A3-FCB2F0CF7E5C}" type="pres">
      <dgm:prSet presAssocID="{8B4D27DB-1F76-4561-B6CF-7F690BC477B2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3349B127-166F-4194-A6DD-E593D8888B57}" type="pres">
      <dgm:prSet presAssocID="{8B4D27DB-1F76-4561-B6CF-7F690BC477B2}" presName="hierChild4" presStyleCnt="0"/>
      <dgm:spPr/>
    </dgm:pt>
    <dgm:pt modelId="{4AEB2E50-3CA1-41B1-AB79-6706E9B470EC}" type="pres">
      <dgm:prSet presAssocID="{8B4D27DB-1F76-4561-B6CF-7F690BC477B2}" presName="hierChild5" presStyleCnt="0"/>
      <dgm:spPr/>
    </dgm:pt>
    <dgm:pt modelId="{907D216E-EB6E-4169-9C03-92F268C11AB7}" type="pres">
      <dgm:prSet presAssocID="{58BD498F-F98B-4C5C-BB90-A654A2333EAD}" presName="Name35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A63E1742-F561-4081-93A9-A85FB74786B7}" type="pres">
      <dgm:prSet presAssocID="{00969EAA-5123-4CD2-A5B3-2DD7B03D75D2}" presName="hierRoot2" presStyleCnt="0">
        <dgm:presLayoutVars>
          <dgm:hierBranch/>
        </dgm:presLayoutVars>
      </dgm:prSet>
      <dgm:spPr/>
    </dgm:pt>
    <dgm:pt modelId="{5107B2C1-727C-4627-9E3B-96DC99813BB0}" type="pres">
      <dgm:prSet presAssocID="{00969EAA-5123-4CD2-A5B3-2DD7B03D75D2}" presName="rootComposite" presStyleCnt="0"/>
      <dgm:spPr/>
    </dgm:pt>
    <dgm:pt modelId="{0C976479-47FA-4513-97A4-C8469353B46F}" type="pres">
      <dgm:prSet presAssocID="{00969EAA-5123-4CD2-A5B3-2DD7B03D75D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C770606-42D5-4236-AEEE-E6CA57723F7E}" type="pres">
      <dgm:prSet presAssocID="{00969EAA-5123-4CD2-A5B3-2DD7B03D75D2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AF122FCF-BE4E-4454-BF58-8B760DBD98B3}" type="pres">
      <dgm:prSet presAssocID="{00969EAA-5123-4CD2-A5B3-2DD7B03D75D2}" presName="hierChild4" presStyleCnt="0"/>
      <dgm:spPr/>
    </dgm:pt>
    <dgm:pt modelId="{8F16AD91-14D1-4B90-8C69-E1A83BFE016D}" type="pres">
      <dgm:prSet presAssocID="{00969EAA-5123-4CD2-A5B3-2DD7B03D75D2}" presName="hierChild5" presStyleCnt="0"/>
      <dgm:spPr/>
    </dgm:pt>
    <dgm:pt modelId="{7A65D0FB-8624-4FF5-9226-09F937FDAE02}" type="pres">
      <dgm:prSet presAssocID="{743928AE-F957-4B23-904B-71E61379FC01}" presName="hierChild3" presStyleCnt="0"/>
      <dgm:spPr/>
    </dgm:pt>
  </dgm:ptLst>
  <dgm:cxnLst>
    <dgm:cxn modelId="{F2C7C8B7-8151-47EB-AF77-7334B4AA3AB7}" type="presOf" srcId="{58BD498F-F98B-4C5C-BB90-A654A2333EAD}" destId="{907D216E-EB6E-4169-9C03-92F268C11AB7}" srcOrd="0" destOrd="0" presId="urn:microsoft.com/office/officeart/2005/8/layout/orgChart1"/>
    <dgm:cxn modelId="{6BF400AB-DF8A-4C0A-B356-65FEE777DDD7}" type="presOf" srcId="{8B4D27DB-1F76-4561-B6CF-7F690BC477B2}" destId="{3E3BD733-4279-4A6B-B4C6-CF1BF98F1D82}" srcOrd="0" destOrd="0" presId="urn:microsoft.com/office/officeart/2005/8/layout/orgChart1"/>
    <dgm:cxn modelId="{BB0B88A8-F5E6-409D-ABCA-A48E03C8D25D}" type="presOf" srcId="{743928AE-F957-4B23-904B-71E61379FC01}" destId="{0C36A40B-0486-4CE6-BE26-790AEB8DA12A}" srcOrd="1" destOrd="0" presId="urn:microsoft.com/office/officeart/2005/8/layout/orgChart1"/>
    <dgm:cxn modelId="{A3A9E5E4-AAD7-40F2-8F2C-19C4A90110A1}" type="presOf" srcId="{50610E5F-5400-483C-8128-7B21247DC8AF}" destId="{E4478A29-76DE-422E-A030-268941E42C65}" srcOrd="0" destOrd="0" presId="urn:microsoft.com/office/officeart/2005/8/layout/orgChart1"/>
    <dgm:cxn modelId="{5071E32B-0DDA-483B-9DB8-3EA0ED3D2482}" srcId="{C478D799-1F3B-47E5-B5EB-E323ACE97D1B}" destId="{743928AE-F957-4B23-904B-71E61379FC01}" srcOrd="0" destOrd="0" parTransId="{950CFF28-9AC7-4B2C-B982-7806DD07B9E5}" sibTransId="{7AEF7311-028C-450D-96B0-FC6DC20EA7CF}"/>
    <dgm:cxn modelId="{BC060860-6258-4217-BFE1-DAED989878B8}" type="presOf" srcId="{C478D799-1F3B-47E5-B5EB-E323ACE97D1B}" destId="{38B3EC1D-42F5-4F4B-A82E-72C0B7E3FFC3}" srcOrd="0" destOrd="0" presId="urn:microsoft.com/office/officeart/2005/8/layout/orgChart1"/>
    <dgm:cxn modelId="{BEFFFC75-65DE-4B00-91B3-1DE716EDB285}" srcId="{743928AE-F957-4B23-904B-71E61379FC01}" destId="{00969EAA-5123-4CD2-A5B3-2DD7B03D75D2}" srcOrd="2" destOrd="0" parTransId="{58BD498F-F98B-4C5C-BB90-A654A2333EAD}" sibTransId="{E1B88060-5A63-44C3-9E75-1434DC3AF63F}"/>
    <dgm:cxn modelId="{D203D348-5A75-4CEE-A215-6DA9E70EF333}" type="presOf" srcId="{8B4D27DB-1F76-4561-B6CF-7F690BC477B2}" destId="{D2C0F362-A6EC-451D-B5A3-FCB2F0CF7E5C}" srcOrd="1" destOrd="0" presId="urn:microsoft.com/office/officeart/2005/8/layout/orgChart1"/>
    <dgm:cxn modelId="{62E27CED-B6C4-4DC1-803B-46A792E2B0E0}" srcId="{743928AE-F957-4B23-904B-71E61379FC01}" destId="{F0C368A3-2AB1-4FFC-8AE6-075515D1779D}" srcOrd="0" destOrd="0" parTransId="{50610E5F-5400-483C-8128-7B21247DC8AF}" sibTransId="{299968BB-212E-494B-92F6-383E6FFA7BEE}"/>
    <dgm:cxn modelId="{71E84EBA-80B3-4166-A93A-97CCA15B540F}" type="presOf" srcId="{00969EAA-5123-4CD2-A5B3-2DD7B03D75D2}" destId="{0C770606-42D5-4236-AEEE-E6CA57723F7E}" srcOrd="1" destOrd="0" presId="urn:microsoft.com/office/officeart/2005/8/layout/orgChart1"/>
    <dgm:cxn modelId="{FF3C4218-0689-4C7A-97A2-AB4CD0B09F69}" srcId="{743928AE-F957-4B23-904B-71E61379FC01}" destId="{8B4D27DB-1F76-4561-B6CF-7F690BC477B2}" srcOrd="1" destOrd="0" parTransId="{B888F1DA-94F2-4ECA-B54A-DF0403B35478}" sibTransId="{717C07FD-EE23-41A1-991C-DE91FE2639FC}"/>
    <dgm:cxn modelId="{6FB7B856-E07A-41BD-997A-5908D5E52702}" type="presOf" srcId="{00969EAA-5123-4CD2-A5B3-2DD7B03D75D2}" destId="{0C976479-47FA-4513-97A4-C8469353B46F}" srcOrd="0" destOrd="0" presId="urn:microsoft.com/office/officeart/2005/8/layout/orgChart1"/>
    <dgm:cxn modelId="{FC962C9A-56B7-46A0-A62A-02F63BFAD0B0}" type="presOf" srcId="{743928AE-F957-4B23-904B-71E61379FC01}" destId="{B2825C16-5475-4639-9247-905D76C12705}" srcOrd="0" destOrd="0" presId="urn:microsoft.com/office/officeart/2005/8/layout/orgChart1"/>
    <dgm:cxn modelId="{5B7EAA11-716A-4511-8064-C2ECBB596A11}" type="presOf" srcId="{F0C368A3-2AB1-4FFC-8AE6-075515D1779D}" destId="{4EAC1E6B-9000-46FA-882E-5DC20093D41B}" srcOrd="0" destOrd="0" presId="urn:microsoft.com/office/officeart/2005/8/layout/orgChart1"/>
    <dgm:cxn modelId="{D4484541-6B84-47D8-ACBC-62305D86B396}" type="presOf" srcId="{B888F1DA-94F2-4ECA-B54A-DF0403B35478}" destId="{56FDA1F3-8914-4470-9044-0AC21BB1EB17}" srcOrd="0" destOrd="0" presId="urn:microsoft.com/office/officeart/2005/8/layout/orgChart1"/>
    <dgm:cxn modelId="{CD1FFFD1-606D-4F9B-A0AB-D3717CB33F6F}" type="presOf" srcId="{F0C368A3-2AB1-4FFC-8AE6-075515D1779D}" destId="{85CFC34C-F804-4A44-9EDC-3C09D303F2A4}" srcOrd="1" destOrd="0" presId="urn:microsoft.com/office/officeart/2005/8/layout/orgChart1"/>
    <dgm:cxn modelId="{4C3697E6-D97B-44C0-9E1F-973C0A0A8F82}" type="presParOf" srcId="{38B3EC1D-42F5-4F4B-A82E-72C0B7E3FFC3}" destId="{830A74D9-81A2-4108-A94E-C5FB76D6B83D}" srcOrd="0" destOrd="0" presId="urn:microsoft.com/office/officeart/2005/8/layout/orgChart1"/>
    <dgm:cxn modelId="{F716DC63-57EA-4DE6-8612-809FD44CD496}" type="presParOf" srcId="{830A74D9-81A2-4108-A94E-C5FB76D6B83D}" destId="{0385321D-3547-46E0-B827-EEEE0B292C57}" srcOrd="0" destOrd="0" presId="urn:microsoft.com/office/officeart/2005/8/layout/orgChart1"/>
    <dgm:cxn modelId="{F36055E0-8BD2-4955-8FD6-6D1F587C21E4}" type="presParOf" srcId="{0385321D-3547-46E0-B827-EEEE0B292C57}" destId="{B2825C16-5475-4639-9247-905D76C12705}" srcOrd="0" destOrd="0" presId="urn:microsoft.com/office/officeart/2005/8/layout/orgChart1"/>
    <dgm:cxn modelId="{AAD9E46D-C7E8-43EE-8ECB-B16406E8B854}" type="presParOf" srcId="{0385321D-3547-46E0-B827-EEEE0B292C57}" destId="{0C36A40B-0486-4CE6-BE26-790AEB8DA12A}" srcOrd="1" destOrd="0" presId="urn:microsoft.com/office/officeart/2005/8/layout/orgChart1"/>
    <dgm:cxn modelId="{5BCCEEF2-DC3A-4FA6-84A0-98C5F360794E}" type="presParOf" srcId="{830A74D9-81A2-4108-A94E-C5FB76D6B83D}" destId="{C26762BD-8569-4507-9C5A-21953B5AA44C}" srcOrd="1" destOrd="0" presId="urn:microsoft.com/office/officeart/2005/8/layout/orgChart1"/>
    <dgm:cxn modelId="{1F65121C-FF23-4492-89F8-CD6265F12A67}" type="presParOf" srcId="{C26762BD-8569-4507-9C5A-21953B5AA44C}" destId="{E4478A29-76DE-422E-A030-268941E42C65}" srcOrd="0" destOrd="0" presId="urn:microsoft.com/office/officeart/2005/8/layout/orgChart1"/>
    <dgm:cxn modelId="{4FF9816B-D9B3-4E1E-8171-C5810FF9DB65}" type="presParOf" srcId="{C26762BD-8569-4507-9C5A-21953B5AA44C}" destId="{C19D002D-7649-4F4E-ADDA-4704DDE8AACE}" srcOrd="1" destOrd="0" presId="urn:microsoft.com/office/officeart/2005/8/layout/orgChart1"/>
    <dgm:cxn modelId="{F652FF2C-52D5-40B0-B3D4-6FA52ECBBD80}" type="presParOf" srcId="{C19D002D-7649-4F4E-ADDA-4704DDE8AACE}" destId="{EBE2F638-6341-4389-A0C4-E3D14124CBD5}" srcOrd="0" destOrd="0" presId="urn:microsoft.com/office/officeart/2005/8/layout/orgChart1"/>
    <dgm:cxn modelId="{A6710803-BFFA-4D73-ADE6-E5C5AF155078}" type="presParOf" srcId="{EBE2F638-6341-4389-A0C4-E3D14124CBD5}" destId="{4EAC1E6B-9000-46FA-882E-5DC20093D41B}" srcOrd="0" destOrd="0" presId="urn:microsoft.com/office/officeart/2005/8/layout/orgChart1"/>
    <dgm:cxn modelId="{50D19A0E-26AC-4295-AB83-44BC40516BF9}" type="presParOf" srcId="{EBE2F638-6341-4389-A0C4-E3D14124CBD5}" destId="{85CFC34C-F804-4A44-9EDC-3C09D303F2A4}" srcOrd="1" destOrd="0" presId="urn:microsoft.com/office/officeart/2005/8/layout/orgChart1"/>
    <dgm:cxn modelId="{A8552BE3-E73C-476D-A5DD-AA44F90A9B0D}" type="presParOf" srcId="{C19D002D-7649-4F4E-ADDA-4704DDE8AACE}" destId="{78D57C51-518C-402F-940B-DE185842143D}" srcOrd="1" destOrd="0" presId="urn:microsoft.com/office/officeart/2005/8/layout/orgChart1"/>
    <dgm:cxn modelId="{C409B7E0-7B78-4FF2-B3CF-D6D7062E9A1F}" type="presParOf" srcId="{C19D002D-7649-4F4E-ADDA-4704DDE8AACE}" destId="{94909F04-35CB-4BEE-B398-4ED8851C85C6}" srcOrd="2" destOrd="0" presId="urn:microsoft.com/office/officeart/2005/8/layout/orgChart1"/>
    <dgm:cxn modelId="{1EFF1BAB-E457-4F8A-9A5E-5C0F4772B09D}" type="presParOf" srcId="{C26762BD-8569-4507-9C5A-21953B5AA44C}" destId="{56FDA1F3-8914-4470-9044-0AC21BB1EB17}" srcOrd="2" destOrd="0" presId="urn:microsoft.com/office/officeart/2005/8/layout/orgChart1"/>
    <dgm:cxn modelId="{65B781BB-73FD-4D40-8ADA-1E63553D1AD3}" type="presParOf" srcId="{C26762BD-8569-4507-9C5A-21953B5AA44C}" destId="{FBB5A597-FAE5-4782-9C64-1DF0A42A374E}" srcOrd="3" destOrd="0" presId="urn:microsoft.com/office/officeart/2005/8/layout/orgChart1"/>
    <dgm:cxn modelId="{88D6DEA7-E44C-48AB-996E-F0F5FC20963B}" type="presParOf" srcId="{FBB5A597-FAE5-4782-9C64-1DF0A42A374E}" destId="{4CC4894E-F800-4AF0-8858-91D5B2944040}" srcOrd="0" destOrd="0" presId="urn:microsoft.com/office/officeart/2005/8/layout/orgChart1"/>
    <dgm:cxn modelId="{8B6523DB-8E54-4BD6-B4A5-B5874AA56C2D}" type="presParOf" srcId="{4CC4894E-F800-4AF0-8858-91D5B2944040}" destId="{3E3BD733-4279-4A6B-B4C6-CF1BF98F1D82}" srcOrd="0" destOrd="0" presId="urn:microsoft.com/office/officeart/2005/8/layout/orgChart1"/>
    <dgm:cxn modelId="{6532095A-2D07-46FC-BE25-A1979648B719}" type="presParOf" srcId="{4CC4894E-F800-4AF0-8858-91D5B2944040}" destId="{D2C0F362-A6EC-451D-B5A3-FCB2F0CF7E5C}" srcOrd="1" destOrd="0" presId="urn:microsoft.com/office/officeart/2005/8/layout/orgChart1"/>
    <dgm:cxn modelId="{13CEF20D-58BB-4FE9-B7AC-F8AF593F6BB8}" type="presParOf" srcId="{FBB5A597-FAE5-4782-9C64-1DF0A42A374E}" destId="{3349B127-166F-4194-A6DD-E593D8888B57}" srcOrd="1" destOrd="0" presId="urn:microsoft.com/office/officeart/2005/8/layout/orgChart1"/>
    <dgm:cxn modelId="{5C2CFB6C-463B-40C4-BDDD-8CD738763F7E}" type="presParOf" srcId="{FBB5A597-FAE5-4782-9C64-1DF0A42A374E}" destId="{4AEB2E50-3CA1-41B1-AB79-6706E9B470EC}" srcOrd="2" destOrd="0" presId="urn:microsoft.com/office/officeart/2005/8/layout/orgChart1"/>
    <dgm:cxn modelId="{23C8601D-A169-4B19-A989-97AE61C4D06D}" type="presParOf" srcId="{C26762BD-8569-4507-9C5A-21953B5AA44C}" destId="{907D216E-EB6E-4169-9C03-92F268C11AB7}" srcOrd="4" destOrd="0" presId="urn:microsoft.com/office/officeart/2005/8/layout/orgChart1"/>
    <dgm:cxn modelId="{D69DB772-957D-4FEE-8847-5773A17F1723}" type="presParOf" srcId="{C26762BD-8569-4507-9C5A-21953B5AA44C}" destId="{A63E1742-F561-4081-93A9-A85FB74786B7}" srcOrd="5" destOrd="0" presId="urn:microsoft.com/office/officeart/2005/8/layout/orgChart1"/>
    <dgm:cxn modelId="{FD6EC02C-AA0D-4ACF-BA7C-AE609822C8A3}" type="presParOf" srcId="{A63E1742-F561-4081-93A9-A85FB74786B7}" destId="{5107B2C1-727C-4627-9E3B-96DC99813BB0}" srcOrd="0" destOrd="0" presId="urn:microsoft.com/office/officeart/2005/8/layout/orgChart1"/>
    <dgm:cxn modelId="{BE6DB097-3E3B-4839-87A7-1B769E92F210}" type="presParOf" srcId="{5107B2C1-727C-4627-9E3B-96DC99813BB0}" destId="{0C976479-47FA-4513-97A4-C8469353B46F}" srcOrd="0" destOrd="0" presId="urn:microsoft.com/office/officeart/2005/8/layout/orgChart1"/>
    <dgm:cxn modelId="{068C2B2A-7FBC-4088-8054-6505651379D9}" type="presParOf" srcId="{5107B2C1-727C-4627-9E3B-96DC99813BB0}" destId="{0C770606-42D5-4236-AEEE-E6CA57723F7E}" srcOrd="1" destOrd="0" presId="urn:microsoft.com/office/officeart/2005/8/layout/orgChart1"/>
    <dgm:cxn modelId="{48657A25-B861-42B2-A8D8-6FBD2ACE244B}" type="presParOf" srcId="{A63E1742-F561-4081-93A9-A85FB74786B7}" destId="{AF122FCF-BE4E-4454-BF58-8B760DBD98B3}" srcOrd="1" destOrd="0" presId="urn:microsoft.com/office/officeart/2005/8/layout/orgChart1"/>
    <dgm:cxn modelId="{B49433F9-977E-494E-AD7C-E31DED510CE3}" type="presParOf" srcId="{A63E1742-F561-4081-93A9-A85FB74786B7}" destId="{8F16AD91-14D1-4B90-8C69-E1A83BFE016D}" srcOrd="2" destOrd="0" presId="urn:microsoft.com/office/officeart/2005/8/layout/orgChart1"/>
    <dgm:cxn modelId="{14E64287-9E1B-4B97-8D26-E7DA76DB84E3}" type="presParOf" srcId="{830A74D9-81A2-4108-A94E-C5FB76D6B83D}" destId="{7A65D0FB-8624-4FF5-9226-09F937FDAE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fld id="{DC166DD4-9CDA-45F5-A876-5CF4578C1E3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5565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8177F-CC46-4BB6-B962-0B9026068C44}" type="slidenum">
              <a:rPr lang="ar-SA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66DD4-9CDA-45F5-A876-5CF4578C1E36}" type="slidenum">
              <a:rPr lang="ar-SA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9CA-681B-4D9B-9A81-518FD2B38ED0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AlAkeel - Network 1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F121EF-B06B-4E65-BA52-F7B89F56F84B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9CA-681B-4D9B-9A81-518FD2B38ED0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AlAkeel - Network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21EF-B06B-4E65-BA52-F7B89F56F84B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9CA-681B-4D9B-9A81-518FD2B38ED0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AlAkeel - Network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21EF-B06B-4E65-BA52-F7B89F56F84B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7ACE9F-4588-4047-B1D0-0FF82D815FD4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2A3F03-E417-4084-9257-9933CBAFB82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9CA-681B-4D9B-9A81-518FD2B38ED0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AlAkeel - Network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21EF-B06B-4E65-BA52-F7B89F56F84B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9CA-681B-4D9B-9A81-518FD2B38ED0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F121EF-B06B-4E65-BA52-F7B89F56F84B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Fatimah AlAkeel - Network 1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9CA-681B-4D9B-9A81-518FD2B38ED0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AlAkeel - Network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21EF-B06B-4E65-BA52-F7B89F56F84B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9CA-681B-4D9B-9A81-518FD2B38ED0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AlAkeel - Network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21EF-B06B-4E65-BA52-F7B89F56F84B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9CA-681B-4D9B-9A81-518FD2B38ED0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AlAkeel - Network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21EF-B06B-4E65-BA52-F7B89F56F84B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9CA-681B-4D9B-9A81-518FD2B38ED0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AlAkeel - Network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21EF-B06B-4E65-BA52-F7B89F56F84B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9CA-681B-4D9B-9A81-518FD2B38ED0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AlAkeel - Network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121EF-B06B-4E65-BA52-F7B89F56F84B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19CA-681B-4D9B-9A81-518FD2B38ED0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AlAkeel - Network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F121EF-B06B-4E65-BA52-F7B89F56F84B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06119CA-681B-4D9B-9A81-518FD2B38ED0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Fatimah AlAkeel - Network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FF121EF-B06B-4E65-BA52-F7B89F56F84B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etwork_interface_controller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Introduction to Networks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3BBB-9F42-43CD-9C3A-16F8A0D43319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75E3-7B1A-41DC-8F62-D3BD0A85E225}" type="slidenum">
              <a:rPr lang="ar-SA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315200" cy="13716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Improve Communications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Communication is essential in today’s businesses.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Computer networks can help in improved communications through groupware.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E-mail, electronic calendars, and video conferencing are available.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80DEF-7F8C-463E-8688-86184E78E903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2E0E-9C09-40F1-A6F1-90FBE9F5E66F}" type="slidenum">
              <a:rPr lang="ar-SA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/>
              <a:t>Centralize Management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algn="l" rtl="0">
              <a:buFont typeface="Arial" pitchFamily="34" charset="0"/>
              <a:buChar char="•"/>
            </a:pPr>
            <a:r>
              <a:rPr lang="en-US" sz="2800"/>
              <a:t>Computer networks allow computers to be managed from one central location.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/>
              <a:t>Software updates  can be “pushed” to users’ computers.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/>
              <a:t>Problems can be diagnosed over the network.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/>
              <a:t>Training can be done over the network.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3691-1A80-4BA8-8293-57BAAE2F3AD7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9AD6A-76AB-471E-9940-B9811976FBD5}" type="slidenum">
              <a:rPr lang="ar-SA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162800" cy="13716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Network Communications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sz="4000" dirty="0"/>
              <a:t>Source</a:t>
            </a:r>
          </a:p>
          <a:p>
            <a:pPr marL="571500" indent="-571500" algn="l" rtl="0">
              <a:buFont typeface="Arial" pitchFamily="34" charset="0"/>
              <a:buChar char="•"/>
            </a:pPr>
            <a:r>
              <a:rPr lang="en-US" sz="4000" dirty="0"/>
              <a:t>Message</a:t>
            </a:r>
          </a:p>
          <a:p>
            <a:pPr marL="571500" indent="-571500" algn="l" rtl="0">
              <a:buFont typeface="Arial" pitchFamily="34" charset="0"/>
              <a:buChar char="•"/>
            </a:pPr>
            <a:r>
              <a:rPr lang="en-US" sz="4000" dirty="0"/>
              <a:t>Channel</a:t>
            </a:r>
          </a:p>
          <a:p>
            <a:pPr marL="571500" indent="-571500" algn="l" rtl="0">
              <a:buFont typeface="Arial" pitchFamily="34" charset="0"/>
              <a:buChar char="•"/>
            </a:pPr>
            <a:r>
              <a:rPr lang="en-US" sz="4000" dirty="0"/>
              <a:t>Receiver</a:t>
            </a:r>
          </a:p>
          <a:p>
            <a:pPr marL="571500" indent="-571500" algn="l" rtl="0">
              <a:buFont typeface="Arial" pitchFamily="34" charset="0"/>
              <a:buChar char="•"/>
            </a:pPr>
            <a:endParaRPr lang="en-US" sz="4000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marL="571500" indent="-571500" algn="l" rtl="0">
              <a:buFont typeface="Arial" pitchFamily="34" charset="0"/>
              <a:buChar char="•"/>
            </a:pPr>
            <a:r>
              <a:rPr lang="en-US" sz="4000"/>
              <a:t>Noise</a:t>
            </a:r>
          </a:p>
          <a:p>
            <a:pPr marL="571500" indent="-571500" algn="l" rtl="0">
              <a:buFont typeface="Arial" pitchFamily="34" charset="0"/>
              <a:buChar char="•"/>
            </a:pPr>
            <a:r>
              <a:rPr lang="en-US" sz="4000"/>
              <a:t>Feedback</a:t>
            </a:r>
          </a:p>
          <a:p>
            <a:pPr marL="571500" indent="-571500" algn="l" rtl="0">
              <a:buFont typeface="Arial" pitchFamily="34" charset="0"/>
              <a:buChar char="•"/>
            </a:pPr>
            <a:r>
              <a:rPr lang="en-US" sz="4000"/>
              <a:t>Context</a:t>
            </a:r>
          </a:p>
          <a:p>
            <a:pPr marL="571500" indent="-571500" algn="l" rtl="0">
              <a:buFont typeface="Arial" pitchFamily="34" charset="0"/>
              <a:buChar char="•"/>
            </a:pPr>
            <a:endParaRPr lang="en-US" sz="40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7DCA-6B56-4ADC-B2A2-373015244639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DF2EF-E553-4FE1-AD8E-65807D414636}" type="slidenum">
              <a:rPr lang="ar-SA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010400" cy="137160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Network Communications</a:t>
            </a:r>
          </a:p>
        </p:txBody>
      </p:sp>
      <p:pic>
        <p:nvPicPr>
          <p:cNvPr id="11267" name="Picture 3" descr="Fig01-0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51491" y="1752600"/>
            <a:ext cx="5831417" cy="4373563"/>
          </a:xfrm>
          <a:noFill/>
          <a:ln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274F-EB97-4A59-B95C-85F170178B93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497DE-6B41-4156-8F43-043E169E5A3C}" type="slidenum">
              <a:rPr lang="ar-SA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Autofit/>
          </a:bodyPr>
          <a:lstStyle/>
          <a:p>
            <a:r>
              <a:rPr lang="en-US" sz="4800" dirty="0"/>
              <a:t>Types of Networks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Two types of network classifications: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u="sng" dirty="0"/>
              <a:t>Classified by device</a:t>
            </a:r>
            <a:r>
              <a:rPr lang="en-US" dirty="0"/>
              <a:t> that controls network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u="sng" dirty="0"/>
              <a:t>Classified by distance</a:t>
            </a:r>
            <a:r>
              <a:rPr lang="en-US" dirty="0"/>
              <a:t> between devices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93F7-1B3A-4AA4-9BF3-10196E952D1E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E9796-79A0-4F09-92FF-6D452EA43B74}" type="slidenum">
              <a:rPr lang="ar-SA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71914-BD0C-410A-8A97-CC821C4C72EB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899A-9908-4287-AB30-783D937657A2}" type="slidenum">
              <a:rPr lang="ar-SA"/>
              <a:pPr/>
              <a:t>15</a:t>
            </a:fld>
            <a:endParaRPr lang="en-US"/>
          </a:p>
        </p:txBody>
      </p:sp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xmlns="" val="2186677975"/>
              </p:ext>
            </p:extLst>
          </p:nvPr>
        </p:nvGraphicFramePr>
        <p:xfrm>
          <a:off x="457200" y="1600200"/>
          <a:ext cx="8153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382000" cy="1371600"/>
          </a:xfrm>
        </p:spPr>
        <p:txBody>
          <a:bodyPr>
            <a:noAutofit/>
          </a:bodyPr>
          <a:lstStyle/>
          <a:p>
            <a:r>
              <a:rPr lang="en-US" sz="4000" dirty="0"/>
              <a:t>I. Peer-to-Peer Network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No single computer controls the network.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Each computer is the same (a peer) to all others.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It is suitable for small offices.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Called “ work group”.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Each user controls the access to his own computer</a:t>
            </a:r>
            <a:br>
              <a:rPr lang="en-US" sz="2400" dirty="0"/>
            </a:br>
            <a:r>
              <a:rPr lang="en-US" sz="2400" dirty="0"/>
              <a:t> ( read only , hide files).</a:t>
            </a:r>
          </a:p>
          <a:p>
            <a:pPr algn="l" rtl="0">
              <a:lnSpc>
                <a:spcPct val="90000"/>
              </a:lnSpc>
            </a:pPr>
            <a:r>
              <a:rPr lang="en-US" sz="2400" u="sng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Its suitable when :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10 or less computers.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All computers in the same place.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Security is not an issue.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No network upgrading plans.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0A26-3B93-420D-9D76-7A42997A78E3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C7D57-116D-47CB-9FFA-1B226AD1AF97}" type="slidenum">
              <a:rPr lang="ar-SA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Autofit/>
          </a:bodyPr>
          <a:lstStyle/>
          <a:p>
            <a:r>
              <a:rPr lang="en-US" sz="4000" dirty="0"/>
              <a:t>I. Peer-to-Peer Network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8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Advantages :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Limited cost.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No software needed.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No powerful computers needed.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Easy to install and setup.</a:t>
            </a:r>
          </a:p>
          <a:p>
            <a:pPr algn="l" rtl="0">
              <a:buFontTx/>
              <a:buNone/>
            </a:pPr>
            <a:r>
              <a:rPr lang="en-US" sz="28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Disadvantages: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Not suitable for large networks </a:t>
            </a:r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4DD4-D71E-4DC6-A18C-E1AE63A8118A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D377B-57B6-4042-A686-42585B224E21}" type="slidenum">
              <a:rPr lang="ar-SA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Autofit/>
          </a:bodyPr>
          <a:lstStyle/>
          <a:p>
            <a:r>
              <a:rPr lang="en-US" sz="4000" dirty="0"/>
              <a:t>I. Peer-to-Peer Network</a:t>
            </a:r>
          </a:p>
        </p:txBody>
      </p:sp>
      <p:pic>
        <p:nvPicPr>
          <p:cNvPr id="13315" name="Picture 3" descr="Fig01-0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14400" y="1676400"/>
            <a:ext cx="7182909" cy="4244182"/>
          </a:xfrm>
          <a:noFill/>
          <a:ln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8D061-1408-44C3-AE80-1F572EF8A96E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4CC42-CB84-4DE2-BBD9-3BA4653D8688}" type="slidenum">
              <a:rPr lang="ar-SA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534400" cy="1371600"/>
          </a:xfrm>
        </p:spPr>
        <p:txBody>
          <a:bodyPr>
            <a:noAutofit/>
          </a:bodyPr>
          <a:lstStyle/>
          <a:p>
            <a:r>
              <a:rPr lang="en-US" sz="4000" dirty="0"/>
              <a:t>II. Server-Based Network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The network is controlled by a special high-powered server.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The server is dedicated to running the network. 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The server never work as a client.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/>
              <a:t>If the number of computers connected together is large , another server is used.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u="sng" dirty="0"/>
              <a:t>Types: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/>
              <a:t> Print and file servers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/>
              <a:t> Application servers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/>
              <a:t> Communication servers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dirty="0"/>
              <a:t> Directory service servers</a:t>
            </a:r>
          </a:p>
          <a:p>
            <a:pPr algn="l" rtl="0">
              <a:lnSpc>
                <a:spcPct val="90000"/>
              </a:lnSpc>
              <a:buFont typeface="Wingdings" pitchFamily="2" charset="2"/>
              <a:buChar char="q"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128D-0CFA-4ABE-977C-692568CA1944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1BD0-04EE-40C4-967D-BECE5EDF41B1}" type="slidenum">
              <a:rPr lang="ar-SA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6553200" cy="1371600"/>
          </a:xfrm>
        </p:spPr>
        <p:txBody>
          <a:bodyPr/>
          <a:lstStyle/>
          <a:p>
            <a:r>
              <a:rPr lang="en-US" dirty="0"/>
              <a:t>What is a network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 dirty="0"/>
              <a:t>A number of nodes connected together.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dirty="0"/>
              <a:t>They share information and resources.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dirty="0"/>
              <a:t>Examples: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dirty="0"/>
              <a:t>   Roads, Telephones , Computers</a:t>
            </a:r>
          </a:p>
          <a:p>
            <a:pPr marL="342900" indent="-342900" algn="l" rtl="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42D9-3DBE-407E-BAFD-A347A168C90E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DFC85-FF05-4299-9A8D-4231D6E8B042}" type="slidenum">
              <a:rPr lang="ar-SA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458200" cy="1371600"/>
          </a:xfrm>
        </p:spPr>
        <p:txBody>
          <a:bodyPr>
            <a:noAutofit/>
          </a:bodyPr>
          <a:lstStyle/>
          <a:p>
            <a:r>
              <a:rPr lang="en-US" sz="4000" dirty="0"/>
              <a:t>II. Server-Based Network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FontTx/>
              <a:buNone/>
            </a:pPr>
            <a:r>
              <a:rPr lang="en-US" sz="28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Advantages</a:t>
            </a:r>
            <a:r>
              <a:rPr lang="en-US" sz="2800" u="sng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Scheduled Backup 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Data is safe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Thousands of users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Any type of computers can be connected.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Easy to access and manage data.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Security ( to have an administrator)</a:t>
            </a:r>
          </a:p>
          <a:p>
            <a:pPr algn="l" rtl="0">
              <a:buFontTx/>
              <a:buNone/>
            </a:pPr>
            <a:endParaRPr lang="en-US" sz="2800" dirty="0"/>
          </a:p>
          <a:p>
            <a:pPr algn="l" rt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39309-8EA5-47AF-93DA-97DEB3ED1DFA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DA1C2-2EBF-4CC4-9E86-C5C1C5D13A20}" type="slidenum">
              <a:rPr lang="ar-SA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458200" cy="1371600"/>
          </a:xfrm>
        </p:spPr>
        <p:txBody>
          <a:bodyPr>
            <a:noAutofit/>
          </a:bodyPr>
          <a:lstStyle/>
          <a:p>
            <a:r>
              <a:rPr lang="en-US" sz="4000" dirty="0"/>
              <a:t>II. Server-Based Network</a:t>
            </a:r>
          </a:p>
        </p:txBody>
      </p:sp>
      <p:pic>
        <p:nvPicPr>
          <p:cNvPr id="17411" name="Picture 3" descr="Fig01-1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51491" y="1752600"/>
            <a:ext cx="5831417" cy="4373563"/>
          </a:xfrm>
          <a:noFill/>
          <a:ln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51E2-155B-4C5C-A686-C77E7A21B21D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7E5EF-9F40-43AA-BCD7-55367BB2BCE4}" type="slidenum">
              <a:rPr lang="ar-SA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D2E2-0308-41E9-B748-A97A541E4B5A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8C4C-91D6-441B-A69C-E7BE92F037C0}" type="slidenum">
              <a:rPr lang="ar-SA"/>
              <a:pPr/>
              <a:t>22</a:t>
            </a:fld>
            <a:endParaRPr lang="en-US"/>
          </a:p>
        </p:txBody>
      </p:sp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xmlns="" val="539543330"/>
              </p:ext>
            </p:extLst>
          </p:nvPr>
        </p:nvGraphicFramePr>
        <p:xfrm>
          <a:off x="685800" y="1143000"/>
          <a:ext cx="80772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229600" cy="1371600"/>
          </a:xfrm>
        </p:spPr>
        <p:txBody>
          <a:bodyPr>
            <a:noAutofit/>
          </a:bodyPr>
          <a:lstStyle/>
          <a:p>
            <a:r>
              <a:rPr lang="en-US" sz="4000" dirty="0"/>
              <a:t>I. Local Area Network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 dirty="0"/>
              <a:t>Network computers are located relatively close to each other. 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dirty="0"/>
              <a:t>They are generally limited to buildings owned by one organization.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dirty="0"/>
              <a:t>They operate at high speeds </a:t>
            </a:r>
            <a:r>
              <a:rPr lang="en-US" sz="2400" dirty="0"/>
              <a:t>(10-1000 mbps)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dirty="0"/>
              <a:t>They are low-cost networks.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924-5091-48E8-A2FC-4ED935B0731B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B577D-E02A-47D2-8627-4710DA75CD2C}" type="slidenum">
              <a:rPr lang="ar-SA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848600" cy="1371600"/>
          </a:xfrm>
        </p:spPr>
        <p:txBody>
          <a:bodyPr>
            <a:noAutofit/>
          </a:bodyPr>
          <a:lstStyle/>
          <a:p>
            <a:r>
              <a:rPr lang="en-US" sz="4000" dirty="0"/>
              <a:t>I. Local Area Network</a:t>
            </a:r>
          </a:p>
        </p:txBody>
      </p:sp>
      <p:pic>
        <p:nvPicPr>
          <p:cNvPr id="19459" name="Picture 3" descr="Fig01-1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51491" y="1752600"/>
            <a:ext cx="5831417" cy="4373563"/>
          </a:xfrm>
          <a:noFill/>
          <a:ln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F324-D164-4D59-A759-FF73452E80B9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AF61-41F0-483D-9E8A-D1F0F0FB20CA}" type="slidenum">
              <a:rPr lang="ar-SA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229600" cy="1371600"/>
          </a:xfrm>
        </p:spPr>
        <p:txBody>
          <a:bodyPr>
            <a:normAutofit/>
          </a:bodyPr>
          <a:lstStyle/>
          <a:p>
            <a:r>
              <a:rPr lang="en-US" sz="4000" dirty="0"/>
              <a:t>II. Metropolitan Area Network</a:t>
            </a:r>
            <a:endParaRPr lang="en-US" sz="48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A very fast LAN.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Uses fiber optics as a media.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Covers an area from 20 to 100 meters.</a:t>
            </a:r>
          </a:p>
          <a:p>
            <a:pPr marL="342900" indent="-342900" algn="l" rtl="0">
              <a:lnSpc>
                <a:spcPct val="90000"/>
              </a:lnSpc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A073-F475-474D-A074-5B756B0AA216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CCB2F-8F29-4170-8982-E3981EB84DAF}" type="slidenum">
              <a:rPr lang="ar-SA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>
            <a:noAutofit/>
          </a:bodyPr>
          <a:lstStyle/>
          <a:p>
            <a:r>
              <a:rPr lang="en-US" sz="4000" dirty="0"/>
              <a:t> III. Wide Area Network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Network computers are spread out over a larger area.  </a:t>
            </a:r>
          </a:p>
          <a:p>
            <a:pPr marL="457200" indent="-4572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They are often managed by public carriers.</a:t>
            </a:r>
          </a:p>
          <a:p>
            <a:pPr marL="457200" indent="-4572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They operate at lower speeds.</a:t>
            </a:r>
          </a:p>
          <a:p>
            <a:pPr marL="457200" indent="-4572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They are a higher-cost network.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70726-EB8F-4CCC-BED1-436D3EA33C74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926D-F40A-481A-ACF9-54C51E897A47}" type="slidenum">
              <a:rPr lang="ar-SA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718"/>
            <a:ext cx="8001000" cy="1371600"/>
          </a:xfrm>
        </p:spPr>
        <p:txBody>
          <a:bodyPr>
            <a:noAutofit/>
          </a:bodyPr>
          <a:lstStyle/>
          <a:p>
            <a:r>
              <a:rPr lang="en-US" sz="4000" dirty="0"/>
              <a:t> III. Wide Area Network</a:t>
            </a:r>
          </a:p>
        </p:txBody>
      </p:sp>
      <p:pic>
        <p:nvPicPr>
          <p:cNvPr id="21507" name="Picture 3" descr="Fig01-1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51491" y="1752600"/>
            <a:ext cx="5831417" cy="4373563"/>
          </a:xfrm>
          <a:noFill/>
          <a:ln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BA95-E1D8-49EE-A74C-4A2E57189094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24B0-8899-4AD7-B892-6321BD65C8EE}" type="slidenum">
              <a:rPr lang="ar-SA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computer network?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/>
              <a:t>A </a:t>
            </a:r>
            <a:r>
              <a:rPr lang="en-US" i="1"/>
              <a:t>computer network </a:t>
            </a:r>
            <a:r>
              <a:rPr lang="en-US"/>
              <a:t>is computers and devices connected together.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/>
              <a:t>The capabilities of a computer are  increased when connected with other devices to form a computer network.</a:t>
            </a:r>
          </a:p>
          <a:p>
            <a:pPr marL="342900" indent="-342900" algn="l" rtl="0">
              <a:buFont typeface="Arial" pitchFamily="34" charset="0"/>
              <a:buChar char="•"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D2A1-3715-4180-9FBB-D97E9472E34D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F8BDE-801E-497C-9836-246A5503E060}" type="slidenum">
              <a:rPr lang="ar-SA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Network</a:t>
            </a:r>
          </a:p>
        </p:txBody>
      </p:sp>
      <p:pic>
        <p:nvPicPr>
          <p:cNvPr id="317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9082" y="1752600"/>
            <a:ext cx="5416235" cy="43735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BC15-E719-4B06-8790-B4D8CB3EBEF9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721-29F3-414F-9843-DA48C26E2CF7}" type="slidenum">
              <a:rPr lang="ar-SA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Computer Network Components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 sz="2200" dirty="0" smtClean="0"/>
              <a:t>Computer </a:t>
            </a:r>
            <a:r>
              <a:rPr lang="en-US" sz="2200" dirty="0"/>
              <a:t>with </a:t>
            </a:r>
            <a:r>
              <a:rPr lang="en-US" sz="2200" dirty="0">
                <a:hlinkClick r:id="rId3"/>
              </a:rPr>
              <a:t>NIC</a:t>
            </a:r>
            <a:r>
              <a:rPr lang="en-US" sz="2200" dirty="0"/>
              <a:t> (PCs, laptops, handhelds)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200" dirty="0"/>
              <a:t>routers &amp; switches (IP router, Ethernet switch)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200" dirty="0" smtClean="0"/>
              <a:t>Links” </a:t>
            </a:r>
            <a:r>
              <a:rPr lang="en-US" sz="2200" dirty="0"/>
              <a:t>Transmission media” (wired, wireless)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200" dirty="0"/>
              <a:t>protocols (IP,TCP,CSMA/CD,CSMA/CA)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200" dirty="0"/>
              <a:t>applications (network services)</a:t>
            </a:r>
            <a:br>
              <a:rPr lang="en-US" sz="2200" dirty="0"/>
            </a:br>
            <a:r>
              <a:rPr lang="en-US" sz="2200" dirty="0"/>
              <a:t>i.e. Network Operating System (NOS)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200" dirty="0"/>
              <a:t>humans and service agents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205-E32D-422D-96C0-0190F5E77F01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9E98-5FC4-4F53-8A70-EB6D461F3520}" type="slidenum">
              <a:rPr lang="ar-SA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8CDD-E317-4EC8-A4EE-6F166F18BB6F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AlAkeel - Network 1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C188-208F-4931-A227-951DDA1F357A}" type="slidenum">
              <a:rPr lang="ar-SA" smtClean="0"/>
              <a:pPr/>
              <a:t>6</a:t>
            </a:fld>
            <a:endParaRPr lang="en-US"/>
          </a:p>
        </p:txBody>
      </p:sp>
      <p:pic>
        <p:nvPicPr>
          <p:cNvPr id="25602" name="Picture 2" descr="http://images.clipartpanda.com/computer-clip-art-pT5eRbxAc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752600"/>
            <a:ext cx="1504950" cy="1858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نتيجة بحث الصور عن ‪NIC‬‏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8" name="AutoShape 6" descr="نتيجة بحث الصور عن ‪NIC‬‏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5608" name="Picture 8" descr="https://encrypted-tbn0.gstatic.com/images?q=tbn:ANd9GcQbk1ibAz4jMjGB8E51AwPOkDJ4EH7iPiYjbXgF0NJwmEktoo3dPFXhhE-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3872" y="1736113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10" name="Picture 10" descr="https://www.firefold.com/blog/wp-content/uploads/2014/06/Routers-vs.-Switch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7096" y="1801590"/>
            <a:ext cx="1966442" cy="108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12" name="Picture 12" descr="نتيجة بحث الصور عن ‪network wired‬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10886"/>
            <a:ext cx="1962150" cy="1300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14" name="Picture 14" descr="نتيجة بحث الصور عن ‪network wireless‬‏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1" y="3374460"/>
            <a:ext cx="1371599" cy="109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6" descr="نتيجة بحث الصور عن ‪network wireless‬‏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" name="AutoShape 18" descr="نتيجة بحث الصور عن ‪network wireless‬‏"/>
          <p:cNvSpPr>
            <a:spLocks noChangeAspect="1" noChangeArrowheads="1"/>
          </p:cNvSpPr>
          <p:nvPr/>
        </p:nvSpPr>
        <p:spPr bwMode="auto">
          <a:xfrm>
            <a:off x="9380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25620" name="Picture 20" descr="نتيجة بحث الصور عن ‪protocols‬‏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847" y="2958451"/>
            <a:ext cx="2895600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22" name="Picture 22" descr="http://www.arnut.com/bb/sites/default/files/styles/large/public/field/image/NOS_0.jpg?itok=0pZretVp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9308" y="4557665"/>
            <a:ext cx="2819400" cy="211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4929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Purpose of a Computer Network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Summarized in a single word: </a:t>
            </a:r>
            <a:r>
              <a:rPr lang="en-US" sz="2800" b="1" i="1" dirty="0">
                <a:solidFill>
                  <a:srgbClr val="993366"/>
                </a:solidFill>
              </a:rPr>
              <a:t>sharing</a:t>
            </a:r>
            <a:r>
              <a:rPr lang="en-US" sz="2800" i="1" dirty="0"/>
              <a:t>.</a:t>
            </a:r>
            <a:endParaRPr lang="en-US" sz="2800" dirty="0"/>
          </a:p>
          <a:p>
            <a:pPr marL="457200" indent="-4572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Individual computers are isolated.</a:t>
            </a:r>
          </a:p>
          <a:p>
            <a:pPr marL="457200" indent="-4572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Networked computers can share resources.</a:t>
            </a:r>
          </a:p>
          <a:p>
            <a:pPr marL="457200" indent="-4572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Networks also make computer management easier. </a:t>
            </a:r>
          </a:p>
          <a:p>
            <a:pPr marL="457200" indent="-4572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Three types of resources can be shared (Software ,data and hardware)</a:t>
            </a:r>
          </a:p>
          <a:p>
            <a:pPr marL="457200" indent="-457200" algn="l" rtl="0">
              <a:lnSpc>
                <a:spcPct val="90000"/>
              </a:lnSpc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00-E41F-42BD-A487-8DFB7E762E50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E7E0-C2D6-452D-9C98-2BD9B5A31B63}" type="slidenum">
              <a:rPr lang="ar-SA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/>
              <a:t>Share Software and Data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98637"/>
            <a:ext cx="7620000" cy="4373563"/>
          </a:xfrm>
        </p:spPr>
        <p:txBody>
          <a:bodyPr/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 u="sng" dirty="0"/>
              <a:t>Application and utility software: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can be shared by all users across the network.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This requires only a single software copy to be purchased and maintained.</a:t>
            </a: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u="sng" dirty="0"/>
              <a:t>Data files</a:t>
            </a:r>
            <a:r>
              <a:rPr lang="en-US" dirty="0"/>
              <a:t>: </a:t>
            </a:r>
          </a:p>
          <a:p>
            <a:pPr marL="457200" indent="-457200" algn="l" rtl="0">
              <a:buFont typeface="Arial" pitchFamily="34" charset="0"/>
              <a:buChar char="•"/>
            </a:pPr>
            <a:r>
              <a:rPr lang="en-US" sz="2800" dirty="0"/>
              <a:t>Can also be shared. This makes data more accessible and maintains integrity.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E832-177B-4763-9962-93F2D68F58F5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E44F2-8ACF-48BD-AFD0-A98D20BF0FD9}" type="slidenum">
              <a:rPr lang="ar-SA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Share Hardware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pPr marL="457200" indent="-4572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Sharing is an essential feature of a computer network.</a:t>
            </a:r>
          </a:p>
          <a:p>
            <a:pPr marL="457200" indent="-4572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/>
              <a:t>This reduces costs and the work of support staff.</a:t>
            </a:r>
          </a:p>
          <a:p>
            <a:pPr marL="457200" indent="-457200" algn="l" rtl="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u="sng" dirty="0"/>
              <a:t>Printers, fax modems, scanners, hard drives, CD-ROMs, and DVDs </a:t>
            </a:r>
            <a:r>
              <a:rPr lang="en-US" sz="2800" dirty="0"/>
              <a:t>can all be shared.</a:t>
            </a:r>
          </a:p>
          <a:p>
            <a:pPr marL="457200" indent="-457200" algn="l" rtl="0">
              <a:lnSpc>
                <a:spcPct val="90000"/>
              </a:lnSpc>
              <a:buFont typeface="Arial" pitchFamily="34" charset="0"/>
              <a:buChar char="•"/>
            </a:pPr>
            <a:endParaRPr lang="en-US" sz="2800" dirty="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820375"/>
            <a:ext cx="4038600" cy="2085612"/>
          </a:xfrm>
          <a:noFill/>
          <a:ln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E69A-B6D1-46A8-AC3F-AA90B7D484EC}" type="datetime1">
              <a:rPr lang="en-US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Fatimah AlAkeel - Network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8CC93-B71D-42BA-BE36-8886AC25ED71}" type="slidenum">
              <a:rPr lang="ar-SA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0F80E32A91A04FBCBF0F33924102D3" ma:contentTypeVersion="0" ma:contentTypeDescription="Create a new document." ma:contentTypeScope="" ma:versionID="6ec1925c488fad75b0968a31af98815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98B6D5-E7EF-4838-8671-E0A7C1C8E9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02C963F-BECE-4D94-BE33-A4448490E2EA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94E0B55-A7FF-4174-BA02-E18F863D4A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230</TotalTime>
  <Words>879</Words>
  <Application>Microsoft Office PowerPoint</Application>
  <PresentationFormat>On-screen Show (4:3)</PresentationFormat>
  <Paragraphs>227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أساسية</vt:lpstr>
      <vt:lpstr>Introduction to Networks</vt:lpstr>
      <vt:lpstr>What is a network ?</vt:lpstr>
      <vt:lpstr>What is a computer network?</vt:lpstr>
      <vt:lpstr>Physical Network</vt:lpstr>
      <vt:lpstr>Computer Network Components</vt:lpstr>
      <vt:lpstr>Slide 6</vt:lpstr>
      <vt:lpstr>Purpose of a Computer Network</vt:lpstr>
      <vt:lpstr>Share Software and Data</vt:lpstr>
      <vt:lpstr>Share Hardware</vt:lpstr>
      <vt:lpstr>Improve Communications</vt:lpstr>
      <vt:lpstr>Centralize Management</vt:lpstr>
      <vt:lpstr>Network Communications</vt:lpstr>
      <vt:lpstr>Network Communications</vt:lpstr>
      <vt:lpstr>Types of Networks</vt:lpstr>
      <vt:lpstr>Slide 15</vt:lpstr>
      <vt:lpstr>I. Peer-to-Peer Network</vt:lpstr>
      <vt:lpstr>I. Peer-to-Peer Network</vt:lpstr>
      <vt:lpstr>I. Peer-to-Peer Network</vt:lpstr>
      <vt:lpstr>II. Server-Based Network</vt:lpstr>
      <vt:lpstr>II. Server-Based Network</vt:lpstr>
      <vt:lpstr>II. Server-Based Network</vt:lpstr>
      <vt:lpstr>Slide 22</vt:lpstr>
      <vt:lpstr>I. Local Area Network</vt:lpstr>
      <vt:lpstr>I. Local Area Network</vt:lpstr>
      <vt:lpstr>II. Metropolitan Area Network</vt:lpstr>
      <vt:lpstr> III. Wide Area Network</vt:lpstr>
      <vt:lpstr> III. Wide Area Network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</dc:title>
  <dc:creator>lol</dc:creator>
  <cp:lastModifiedBy>User</cp:lastModifiedBy>
  <cp:revision>31</cp:revision>
  <dcterms:created xsi:type="dcterms:W3CDTF">2006-01-31T06:02:39Z</dcterms:created>
  <dcterms:modified xsi:type="dcterms:W3CDTF">2016-01-23T17:46:44Z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0x010100AF0F80E32A91A04FBCBF0F33924102D3</vt:lpwstr>
  </property>
</Properties>
</file>