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1003BB1-8D93-4618-8897-29C48BEC98C1}" type="datetimeFigureOut">
              <a:rPr lang="ar-SA" smtClean="0"/>
              <a:pPr/>
              <a:t>01/06/32</a:t>
            </a:fld>
            <a:endParaRPr lang="ar-S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01/06/32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1003BB1-8D93-4618-8897-29C48BEC98C1}" type="datetimeFigureOut">
              <a:rPr lang="ar-SA" smtClean="0"/>
              <a:pPr/>
              <a:t>01/06/32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01/06/32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01/06/32</a:t>
            </a:fld>
            <a:endParaRPr lang="ar-S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003BB1-8D93-4618-8897-29C48BEC98C1}" type="datetimeFigureOut">
              <a:rPr lang="ar-SA" smtClean="0"/>
              <a:pPr/>
              <a:t>01/06/32</a:t>
            </a:fld>
            <a:endParaRPr lang="ar-S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003BB1-8D93-4618-8897-29C48BEC98C1}" type="datetimeFigureOut">
              <a:rPr lang="ar-SA" smtClean="0"/>
              <a:pPr/>
              <a:t>01/06/32</a:t>
            </a:fld>
            <a:endParaRPr lang="ar-S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01/06/32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01/06/32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01/06/32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1003BB1-8D93-4618-8897-29C48BEC98C1}" type="datetimeFigureOut">
              <a:rPr lang="ar-SA" smtClean="0"/>
              <a:pPr/>
              <a:t>01/06/32</a:t>
            </a:fld>
            <a:endParaRPr lang="ar-S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003BB1-8D93-4618-8897-29C48BEC98C1}" type="datetimeFigureOut">
              <a:rPr lang="ar-SA" smtClean="0"/>
              <a:pPr/>
              <a:t>01/06/32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قـواعــــد الـبـيــانــات</a:t>
            </a:r>
            <a:br>
              <a:rPr lang="ar-SA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</a:br>
            <a:r>
              <a:rPr lang="ar-SA" b="1" u="sng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1207 عـال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defRPr/>
            </a:pPr>
            <a:r>
              <a:rPr lang="ar-SA" sz="3200" b="1" u="sng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المحاضرة </a:t>
            </a:r>
            <a:r>
              <a:rPr lang="ar-SA" sz="3200" b="1" u="sng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الثامنة     </a:t>
            </a:r>
            <a:r>
              <a:rPr lang="ar-SA" sz="2400" b="1" u="sng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التقارير في أكسس 2007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201930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132856"/>
            <a:ext cx="5616624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987824" y="2132856"/>
            <a:ext cx="5904656" cy="42484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3528" y="4653136"/>
            <a:ext cx="1440160" cy="10801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87624" y="4365104"/>
            <a:ext cx="2016224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</a:t>
            </a:r>
            <a:r>
              <a:rPr lang="ar-SA" dirty="0" smtClean="0"/>
              <a:t>تصميم التقرير</a:t>
            </a:r>
            <a:endParaRPr lang="ar-S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6048672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6876256" y="1628800"/>
            <a:ext cx="1728192" cy="16561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بعد فتح </a:t>
            </a:r>
            <a:r>
              <a:rPr lang="ar-SA" b="1" dirty="0" smtClean="0">
                <a:solidFill>
                  <a:schemeClr val="tx1"/>
                </a:solidFill>
              </a:rPr>
              <a:t>التقرير المراد </a:t>
            </a:r>
            <a:r>
              <a:rPr lang="ar-SA" b="1" dirty="0" smtClean="0">
                <a:solidFill>
                  <a:schemeClr val="tx1"/>
                </a:solidFill>
              </a:rPr>
              <a:t>التعديل على تصميمه. انقري على زر عرض التصميم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1691680" y="2564904"/>
            <a:ext cx="4896544" cy="18722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777686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4058791" cy="433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3"/>
          <p:cNvSpPr/>
          <p:nvPr/>
        </p:nvSpPr>
        <p:spPr>
          <a:xfrm>
            <a:off x="683568" y="1772816"/>
            <a:ext cx="4176464" cy="4464496"/>
          </a:xfrm>
          <a:prstGeom prst="wedgeRectCallou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52120" y="1916832"/>
            <a:ext cx="3168352" cy="30243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لتنسيق نص الرأس 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يتم تحديد مربع النص في قسم رأس التقرير استعداد للتعديل عليه.. 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وباستخدام أدوات التنسيق يتم تنسيق النص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3635896" y="3140968"/>
            <a:ext cx="2304256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483768" y="2708920"/>
            <a:ext cx="3744416" cy="144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403244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sp>
        <p:nvSpPr>
          <p:cNvPr id="4" name="Rectangular Callout 3"/>
          <p:cNvSpPr/>
          <p:nvPr/>
        </p:nvSpPr>
        <p:spPr>
          <a:xfrm>
            <a:off x="683568" y="1772816"/>
            <a:ext cx="4176464" cy="4464496"/>
          </a:xfrm>
          <a:prstGeom prst="wedgeRectCallou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52120" y="1916832"/>
            <a:ext cx="3168352" cy="30243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للتعديل على النص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انقري نقرا مزدوجا على ليظهر مؤشر الكتابة .. ثم حددي الجزء المراد تعديله أو حذفه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1979712" y="3140968"/>
            <a:ext cx="367240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4104456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sp>
        <p:nvSpPr>
          <p:cNvPr id="4" name="Rectangular Callout 3"/>
          <p:cNvSpPr/>
          <p:nvPr/>
        </p:nvSpPr>
        <p:spPr>
          <a:xfrm>
            <a:off x="683568" y="1772816"/>
            <a:ext cx="4176464" cy="4464496"/>
          </a:xfrm>
          <a:prstGeom prst="wedgeRectCallou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52120" y="1916832"/>
            <a:ext cx="3168352" cy="30243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لتغيير نوع فرز الحقل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انقري على مربع الحقل المراد فرز بيانات السجلات بناء عليه.. ثم بالنقر على زر الفأرة الأيمن اختاري طريقة الفرز المناسبة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1979712" y="3212976"/>
            <a:ext cx="3888432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3851920" y="4005064"/>
            <a:ext cx="2376264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772816"/>
            <a:ext cx="147902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492896"/>
            <a:ext cx="525658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5436096" y="1772816"/>
            <a:ext cx="1440160" cy="57606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وبالنقر على </a:t>
            </a:r>
            <a:r>
              <a:rPr lang="ar-SA" b="1" dirty="0" smtClean="0">
                <a:solidFill>
                  <a:schemeClr val="tx1"/>
                </a:solidFill>
              </a:rPr>
              <a:t>زر المعاينة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660232" y="2276872"/>
            <a:ext cx="576064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131840" y="2708920"/>
            <a:ext cx="1224136" cy="93610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نلاحظ انه تم فرز ( ترتيب البيانات)</a:t>
            </a:r>
          </a:p>
        </p:txBody>
      </p:sp>
      <p:sp>
        <p:nvSpPr>
          <p:cNvPr id="9" name="Right Brace 8"/>
          <p:cNvSpPr/>
          <p:nvPr/>
        </p:nvSpPr>
        <p:spPr>
          <a:xfrm>
            <a:off x="2267744" y="3645024"/>
            <a:ext cx="360040" cy="2232248"/>
          </a:xfrm>
          <a:prstGeom prst="rightBrac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الطباعة واعداتها</a:t>
            </a:r>
            <a:endParaRPr lang="ar-SA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40576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4716016" y="1628800"/>
            <a:ext cx="2232248" cy="108012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وبالنقر على </a:t>
            </a:r>
            <a:r>
              <a:rPr lang="ar-SA" b="1" dirty="0" smtClean="0">
                <a:solidFill>
                  <a:schemeClr val="tx1"/>
                </a:solidFill>
              </a:rPr>
              <a:t>زر </a:t>
            </a:r>
            <a:r>
              <a:rPr lang="ar-SA" b="1" dirty="0" smtClean="0">
                <a:solidFill>
                  <a:schemeClr val="tx1"/>
                </a:solidFill>
              </a:rPr>
              <a:t>الفأرة الأيمن ونحن في وضع المعاينة</a:t>
            </a:r>
            <a:endParaRPr lang="ar-SA" b="1" dirty="0" smtClean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4067944" y="2564904"/>
            <a:ext cx="936104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6556" y="3617640"/>
            <a:ext cx="427744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triped Right Arrow 9"/>
          <p:cNvSpPr/>
          <p:nvPr/>
        </p:nvSpPr>
        <p:spPr>
          <a:xfrm rot="1827084">
            <a:off x="3707904" y="4149080"/>
            <a:ext cx="720080" cy="720080"/>
          </a:xfrm>
          <a:prstGeom prst="stripedRight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75656" y="5445224"/>
            <a:ext cx="2232248" cy="108012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ومن وضع المعاينة قبل الطباعة .. ننقر على زر طباعة</a:t>
            </a:r>
            <a:endParaRPr lang="ar-SA" b="1" dirty="0" smtClean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3671900" y="4401108"/>
            <a:ext cx="1512168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التقارير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التقارير هي الطريقة الرسمية والمخصصة لطباعة البيانات لأي قاعدة بيانات يتم إنشائها على البرنامج.</a:t>
            </a:r>
          </a:p>
          <a:p>
            <a:r>
              <a:rPr lang="ar-SA" dirty="0" smtClean="0"/>
              <a:t>التقارير هي مجرد طريقة عرض البيانات وتنسيقها استعداد لطباعتها بالشكل المناسب. حيث لا يمكننا التعديل على البيانات كما هي الحال في الجداول والاستعلامات والنماذج.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72771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323528" y="1556792"/>
            <a:ext cx="1296144" cy="86409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من أنشاء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75656" y="2420888"/>
            <a:ext cx="432048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012160" y="3861048"/>
            <a:ext cx="936104" cy="2880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264188" y="3248980"/>
            <a:ext cx="36004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00808"/>
            <a:ext cx="5640660" cy="4344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2627784" y="2924944"/>
            <a:ext cx="79208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411760" y="4869160"/>
            <a:ext cx="864096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5364088" y="3429000"/>
            <a:ext cx="864096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043608" y="1700808"/>
            <a:ext cx="1728192" cy="12241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اختاري اسم </a:t>
            </a:r>
            <a:r>
              <a:rPr lang="ar-SA" b="1" dirty="0" smtClean="0">
                <a:solidFill>
                  <a:schemeClr val="tx1"/>
                </a:solidFill>
              </a:rPr>
              <a:t>الجدول أو الاستعلام  </a:t>
            </a:r>
            <a:r>
              <a:rPr lang="ar-SA" b="1" dirty="0" smtClean="0">
                <a:solidFill>
                  <a:schemeClr val="tx1"/>
                </a:solidFill>
              </a:rPr>
              <a:t>المراد إنشاء </a:t>
            </a:r>
            <a:r>
              <a:rPr lang="ar-SA" b="1" dirty="0" smtClean="0">
                <a:solidFill>
                  <a:schemeClr val="tx1"/>
                </a:solidFill>
              </a:rPr>
              <a:t>التقرير عليه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43608" y="3212976"/>
            <a:ext cx="1728192" cy="29523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الحقول المتاحة والخاصة </a:t>
            </a:r>
            <a:r>
              <a:rPr lang="ar-SA" b="1" dirty="0" smtClean="0">
                <a:solidFill>
                  <a:schemeClr val="tx1"/>
                </a:solidFill>
              </a:rPr>
              <a:t>بالجدول أو الاستعلام </a:t>
            </a:r>
            <a:r>
              <a:rPr lang="ar-SA" b="1" dirty="0" smtClean="0">
                <a:solidFill>
                  <a:schemeClr val="tx1"/>
                </a:solidFill>
              </a:rPr>
              <a:t>الذي قمت باختياره. انقري على الحقل المطلوب إنشاء </a:t>
            </a:r>
            <a:r>
              <a:rPr lang="ar-SA" b="1" dirty="0" smtClean="0">
                <a:solidFill>
                  <a:schemeClr val="tx1"/>
                </a:solidFill>
              </a:rPr>
              <a:t>التقرير عليه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940152" y="2780928"/>
            <a:ext cx="172819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زر نقل الحقل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64088" y="4869160"/>
            <a:ext cx="172819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لنقل جميع الحقول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5400092" y="4545124"/>
            <a:ext cx="432048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EFFDC7F-B333-4DBB-A651-AE422FE9C0A3}" type="slidenum">
              <a:rPr lang="ar-SA" smtClean="0"/>
              <a:pPr/>
              <a:t>4</a:t>
            </a:fld>
            <a:endParaRPr lang="ar-SA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n.Alhareqi©2011</a:t>
            </a:r>
            <a:endParaRPr lang="ar-SA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6516216" y="6021288"/>
            <a:ext cx="720080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6408712" cy="4978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7596336" y="2132856"/>
            <a:ext cx="1296144" cy="280831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ثم اختاري اسم الحقل المراد تجميع بيانات التقرير على أساسه .. هذه الخطوة اختيارية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2771800" y="2996952"/>
            <a:ext cx="360040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99592" y="2780928"/>
            <a:ext cx="1368152" cy="14401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4680012" y="5625244"/>
            <a:ext cx="432048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624013"/>
            <a:ext cx="6552952" cy="497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6804248" y="2060848"/>
            <a:ext cx="2160240" cy="316835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من هنا نحدد ما إذا رغبنا في فرز ( ترتيب) البيانات .. وإذا كان ذلك .. فبناء على أي حقل سيتم الترتيب .. وهل هو ترتيب تصاعدي أم تنازلي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3275856" y="2780928"/>
            <a:ext cx="432048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5796136" y="2924944"/>
            <a:ext cx="288032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4860032" y="5877272"/>
            <a:ext cx="360040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554461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6876256" y="2132856"/>
            <a:ext cx="1872208" cy="288032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من هذه النافذة نختار طريقة تخطيط التقرير ( عمودي, مجدول, ضبط) وكذلك اتجاه التقرير عمودي أو افقي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923928" y="2492896"/>
            <a:ext cx="360040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400092" y="2600908"/>
            <a:ext cx="36004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355976" y="5733256"/>
            <a:ext cx="360040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775"/>
            <a:ext cx="6490469" cy="460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7668344" y="2276872"/>
            <a:ext cx="1080120" cy="266429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نختار التنسيق المطلوب للتقرير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724128" y="2636912"/>
            <a:ext cx="648072" cy="2520280"/>
          </a:xfrm>
          <a:prstGeom prst="rightBrac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4968044" y="6201308"/>
            <a:ext cx="504056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662473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7380312" y="2060848"/>
            <a:ext cx="1368152" cy="1800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نكتب الاسم المراد حفظ التقرير به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3563888" y="2636912"/>
            <a:ext cx="3744416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652120" y="5733256"/>
            <a:ext cx="1440160" cy="7920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5328084" y="5193196"/>
            <a:ext cx="720080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1" anchor="ctr"/>
      <a:lstStyle>
        <a:defPPr algn="ctr">
          <a:defRPr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446DA9ABC8554A8CE4546E9C3973CB" ma:contentTypeVersion="0" ma:contentTypeDescription="Create a new document." ma:contentTypeScope="" ma:versionID="f85952e72c44046ff51f3a41d16222b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31E9AB0-02A2-4FBC-9644-52A6F71A1A92}"/>
</file>

<file path=customXml/itemProps2.xml><?xml version="1.0" encoding="utf-8"?>
<ds:datastoreItem xmlns:ds="http://schemas.openxmlformats.org/officeDocument/2006/customXml" ds:itemID="{A5C3D812-0E0B-4226-865F-87FE01A314D6}"/>
</file>

<file path=customXml/itemProps3.xml><?xml version="1.0" encoding="utf-8"?>
<ds:datastoreItem xmlns:ds="http://schemas.openxmlformats.org/officeDocument/2006/customXml" ds:itemID="{8FF7EBF6-0E38-41E6-BF57-C84E55642CBC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170</TotalTime>
  <Words>342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قـواعــــد الـبـيــانــات 1207 عـال</vt:lpstr>
      <vt:lpstr>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التعديل على تصميم التقرير</vt:lpstr>
      <vt:lpstr>التعديل على تصميم التقرير</vt:lpstr>
      <vt:lpstr>التعديل على تصميم التقرير</vt:lpstr>
      <vt:lpstr>التعديل على تصميم التقرير</vt:lpstr>
      <vt:lpstr>التعديل على تصميم التقرير</vt:lpstr>
      <vt:lpstr>التعديل على تصميم التقرير</vt:lpstr>
      <vt:lpstr>الطباعة واعداتها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قـواعــــد الـبـيــانــات 1207 عـال</dc:title>
  <dc:creator>noor</dc:creator>
  <cp:lastModifiedBy>noor</cp:lastModifiedBy>
  <cp:revision>4</cp:revision>
  <dcterms:created xsi:type="dcterms:W3CDTF">2011-04-26T18:45:44Z</dcterms:created>
  <dcterms:modified xsi:type="dcterms:W3CDTF">2011-05-03T22:10:29Z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0x01010004446DA9ABC8554A8CE4546E9C3973CB</vt:lpwstr>
  </property>
</Properties>
</file>